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8" r:id="rId7"/>
    <p:sldId id="280" r:id="rId8"/>
    <p:sldId id="279" r:id="rId9"/>
    <p:sldId id="275" r:id="rId10"/>
    <p:sldId id="276" r:id="rId11"/>
    <p:sldId id="277" r:id="rId12"/>
    <p:sldId id="257" r:id="rId13"/>
    <p:sldId id="258" r:id="rId14"/>
    <p:sldId id="259" r:id="rId15"/>
    <p:sldId id="260" r:id="rId16"/>
    <p:sldId id="261" r:id="rId17"/>
    <p:sldId id="268" r:id="rId18"/>
    <p:sldId id="281" r:id="rId19"/>
    <p:sldId id="262" r:id="rId20"/>
    <p:sldId id="264" r:id="rId21"/>
    <p:sldId id="282" r:id="rId22"/>
    <p:sldId id="266" r:id="rId23"/>
    <p:sldId id="26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cb05_europe03OH.out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ox%20model%20europe\ptm_boxmodel_all_europe03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Results!$BC$3</c:f>
              <c:strCache>
                <c:ptCount val="1"/>
                <c:pt idx="0">
                  <c:v>CB05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Results!$BC$4:$BC$35</c:f>
              <c:numCache>
                <c:formatCode>0.0000</c:formatCode>
                <c:ptCount val="32"/>
                <c:pt idx="0">
                  <c:v>1.9009</c:v>
                </c:pt>
                <c:pt idx="1">
                  <c:v>1.5409999999999999</c:v>
                </c:pt>
                <c:pt idx="2">
                  <c:v>1.2214</c:v>
                </c:pt>
                <c:pt idx="3">
                  <c:v>1.4026000000000001</c:v>
                </c:pt>
                <c:pt idx="4">
                  <c:v>3.0825999999999998</c:v>
                </c:pt>
                <c:pt idx="5">
                  <c:v>2.2275</c:v>
                </c:pt>
                <c:pt idx="6">
                  <c:v>2.5485000000000002</c:v>
                </c:pt>
                <c:pt idx="7">
                  <c:v>2.9316</c:v>
                </c:pt>
                <c:pt idx="8">
                  <c:v>7.9257</c:v>
                </c:pt>
                <c:pt idx="9">
                  <c:v>3.0731000000000002</c:v>
                </c:pt>
                <c:pt idx="10">
                  <c:v>2.8210000000000002</c:v>
                </c:pt>
                <c:pt idx="11">
                  <c:v>2.6446999999999998</c:v>
                </c:pt>
                <c:pt idx="12">
                  <c:v>5.1231</c:v>
                </c:pt>
                <c:pt idx="13">
                  <c:v>3.9603999999999999</c:v>
                </c:pt>
                <c:pt idx="14">
                  <c:v>4.6787999999999998</c:v>
                </c:pt>
                <c:pt idx="15">
                  <c:v>4.3992000000000004</c:v>
                </c:pt>
                <c:pt idx="16">
                  <c:v>2.3502999999999998</c:v>
                </c:pt>
                <c:pt idx="17">
                  <c:v>4.3304999999999998</c:v>
                </c:pt>
                <c:pt idx="18">
                  <c:v>5.5968999999999998</c:v>
                </c:pt>
                <c:pt idx="19">
                  <c:v>6.8121</c:v>
                </c:pt>
                <c:pt idx="20">
                  <c:v>4.6889000000000003</c:v>
                </c:pt>
                <c:pt idx="21">
                  <c:v>3.4201000000000001</c:v>
                </c:pt>
                <c:pt idx="22">
                  <c:v>3.5360999999999998</c:v>
                </c:pt>
                <c:pt idx="23">
                  <c:v>6.1009000000000002</c:v>
                </c:pt>
                <c:pt idx="24">
                  <c:v>3.4382000000000001</c:v>
                </c:pt>
                <c:pt idx="25">
                  <c:v>9.8068000000000008</c:v>
                </c:pt>
                <c:pt idx="26">
                  <c:v>9.8727</c:v>
                </c:pt>
                <c:pt idx="27">
                  <c:v>7.7398999999999996</c:v>
                </c:pt>
                <c:pt idx="28">
                  <c:v>6.0553999999999997</c:v>
                </c:pt>
                <c:pt idx="29">
                  <c:v>5.1680999999999999</c:v>
                </c:pt>
                <c:pt idx="30">
                  <c:v>5.9627999999999997</c:v>
                </c:pt>
                <c:pt idx="31">
                  <c:v>5.0305999999999997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Results!$BD$3</c:f>
              <c:strCache>
                <c:ptCount val="1"/>
                <c:pt idx="0">
                  <c:v>CB6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Results!$BD$4:$BD$35</c:f>
              <c:numCache>
                <c:formatCode>0.0000</c:formatCode>
                <c:ptCount val="32"/>
                <c:pt idx="0">
                  <c:v>1.9479</c:v>
                </c:pt>
                <c:pt idx="1">
                  <c:v>1.5909</c:v>
                </c:pt>
                <c:pt idx="2">
                  <c:v>1.2658</c:v>
                </c:pt>
                <c:pt idx="3">
                  <c:v>1.4574</c:v>
                </c:pt>
                <c:pt idx="4">
                  <c:v>3.1448</c:v>
                </c:pt>
                <c:pt idx="5">
                  <c:v>2.2949999999999999</c:v>
                </c:pt>
                <c:pt idx="6">
                  <c:v>2.6183999999999998</c:v>
                </c:pt>
                <c:pt idx="7">
                  <c:v>2.9887999999999999</c:v>
                </c:pt>
                <c:pt idx="8">
                  <c:v>7.9470000000000001</c:v>
                </c:pt>
                <c:pt idx="9">
                  <c:v>3.1042999999999998</c:v>
                </c:pt>
                <c:pt idx="10">
                  <c:v>2.8616999999999999</c:v>
                </c:pt>
                <c:pt idx="11">
                  <c:v>2.6983000000000001</c:v>
                </c:pt>
                <c:pt idx="12">
                  <c:v>5.1784999999999997</c:v>
                </c:pt>
                <c:pt idx="13">
                  <c:v>4.0137999999999998</c:v>
                </c:pt>
                <c:pt idx="14">
                  <c:v>4.7224000000000004</c:v>
                </c:pt>
                <c:pt idx="15">
                  <c:v>4.4503000000000004</c:v>
                </c:pt>
                <c:pt idx="16">
                  <c:v>2.375</c:v>
                </c:pt>
                <c:pt idx="17">
                  <c:v>4.3532999999999999</c:v>
                </c:pt>
                <c:pt idx="18">
                  <c:v>5.6166999999999998</c:v>
                </c:pt>
                <c:pt idx="19">
                  <c:v>6.8289</c:v>
                </c:pt>
                <c:pt idx="20">
                  <c:v>4.718</c:v>
                </c:pt>
                <c:pt idx="21">
                  <c:v>3.4544999999999999</c:v>
                </c:pt>
                <c:pt idx="22">
                  <c:v>3.5695999999999999</c:v>
                </c:pt>
                <c:pt idx="23">
                  <c:v>6.1313000000000004</c:v>
                </c:pt>
                <c:pt idx="24">
                  <c:v>3.4525000000000001</c:v>
                </c:pt>
                <c:pt idx="25">
                  <c:v>9.8087</c:v>
                </c:pt>
                <c:pt idx="26">
                  <c:v>9.8760999999999992</c:v>
                </c:pt>
                <c:pt idx="27">
                  <c:v>7.7461000000000002</c:v>
                </c:pt>
                <c:pt idx="28">
                  <c:v>6.0659999999999998</c:v>
                </c:pt>
                <c:pt idx="29">
                  <c:v>5.1856999999999998</c:v>
                </c:pt>
                <c:pt idx="30">
                  <c:v>5.9870000000000001</c:v>
                </c:pt>
                <c:pt idx="31">
                  <c:v>5.0557999999999996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Results!$BE$3</c:f>
              <c:strCache>
                <c:ptCount val="1"/>
                <c:pt idx="0">
                  <c:v>CRI2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Results!$BE$4:$BE$35</c:f>
              <c:numCache>
                <c:formatCode>0.0000</c:formatCode>
                <c:ptCount val="32"/>
                <c:pt idx="0">
                  <c:v>1.9158999999999999</c:v>
                </c:pt>
                <c:pt idx="1">
                  <c:v>1.5536000000000001</c:v>
                </c:pt>
                <c:pt idx="2">
                  <c:v>1.2329000000000001</c:v>
                </c:pt>
                <c:pt idx="3">
                  <c:v>1.4176</c:v>
                </c:pt>
                <c:pt idx="4">
                  <c:v>3.1004</c:v>
                </c:pt>
                <c:pt idx="5">
                  <c:v>2.2492999999999999</c:v>
                </c:pt>
                <c:pt idx="6">
                  <c:v>2.5697999999999999</c:v>
                </c:pt>
                <c:pt idx="7">
                  <c:v>2.9476</c:v>
                </c:pt>
                <c:pt idx="8">
                  <c:v>7.9343000000000004</c:v>
                </c:pt>
                <c:pt idx="9">
                  <c:v>3.0853000000000002</c:v>
                </c:pt>
                <c:pt idx="10">
                  <c:v>2.8332999999999999</c:v>
                </c:pt>
                <c:pt idx="11">
                  <c:v>2.6617000000000002</c:v>
                </c:pt>
                <c:pt idx="12">
                  <c:v>5.1432000000000002</c:v>
                </c:pt>
                <c:pt idx="13">
                  <c:v>3.9773999999999998</c:v>
                </c:pt>
                <c:pt idx="14">
                  <c:v>4.6940999999999997</c:v>
                </c:pt>
                <c:pt idx="15">
                  <c:v>4.4177</c:v>
                </c:pt>
                <c:pt idx="16">
                  <c:v>2.3576999999999999</c:v>
                </c:pt>
                <c:pt idx="17">
                  <c:v>4.3388</c:v>
                </c:pt>
                <c:pt idx="18">
                  <c:v>5.6071999999999997</c:v>
                </c:pt>
                <c:pt idx="19">
                  <c:v>6.8232999999999997</c:v>
                </c:pt>
                <c:pt idx="20">
                  <c:v>4.702</c:v>
                </c:pt>
                <c:pt idx="21">
                  <c:v>3.4359000000000002</c:v>
                </c:pt>
                <c:pt idx="22">
                  <c:v>3.55</c:v>
                </c:pt>
                <c:pt idx="23">
                  <c:v>6.1127000000000002</c:v>
                </c:pt>
                <c:pt idx="24">
                  <c:v>3.4438</c:v>
                </c:pt>
                <c:pt idx="25">
                  <c:v>9.8087</c:v>
                </c:pt>
                <c:pt idx="26">
                  <c:v>9.8770000000000007</c:v>
                </c:pt>
                <c:pt idx="27">
                  <c:v>7.7462</c:v>
                </c:pt>
                <c:pt idx="28">
                  <c:v>6.0640999999999998</c:v>
                </c:pt>
                <c:pt idx="29">
                  <c:v>5.1790000000000003</c:v>
                </c:pt>
                <c:pt idx="30">
                  <c:v>5.9733999999999998</c:v>
                </c:pt>
                <c:pt idx="31">
                  <c:v>5.0400999999999998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Results!$BF$3</c:f>
              <c:strCache>
                <c:ptCount val="1"/>
                <c:pt idx="0">
                  <c:v>GEOS CHEM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Results!$BF$4:$BF$35</c:f>
              <c:numCache>
                <c:formatCode>0.0000</c:formatCode>
                <c:ptCount val="32"/>
                <c:pt idx="0">
                  <c:v>1.9028</c:v>
                </c:pt>
                <c:pt idx="1">
                  <c:v>1.5401</c:v>
                </c:pt>
                <c:pt idx="2">
                  <c:v>1.2203999999999999</c:v>
                </c:pt>
                <c:pt idx="3">
                  <c:v>1.4016999999999999</c:v>
                </c:pt>
                <c:pt idx="4">
                  <c:v>3.0844999999999998</c:v>
                </c:pt>
                <c:pt idx="5">
                  <c:v>2.2286999999999999</c:v>
                </c:pt>
                <c:pt idx="6">
                  <c:v>2.5501</c:v>
                </c:pt>
                <c:pt idx="7">
                  <c:v>2.9319999999999999</c:v>
                </c:pt>
                <c:pt idx="8">
                  <c:v>7.9295999999999998</c:v>
                </c:pt>
                <c:pt idx="9">
                  <c:v>3.0747</c:v>
                </c:pt>
                <c:pt idx="10">
                  <c:v>2.8216999999999999</c:v>
                </c:pt>
                <c:pt idx="11">
                  <c:v>2.6467999999999998</c:v>
                </c:pt>
                <c:pt idx="12">
                  <c:v>5.1341999999999999</c:v>
                </c:pt>
                <c:pt idx="13">
                  <c:v>3.9649999999999999</c:v>
                </c:pt>
                <c:pt idx="14">
                  <c:v>4.681</c:v>
                </c:pt>
                <c:pt idx="15">
                  <c:v>4.4039000000000001</c:v>
                </c:pt>
                <c:pt idx="16">
                  <c:v>2.3508</c:v>
                </c:pt>
                <c:pt idx="17">
                  <c:v>4.3319000000000001</c:v>
                </c:pt>
                <c:pt idx="18">
                  <c:v>5.6022999999999996</c:v>
                </c:pt>
                <c:pt idx="19">
                  <c:v>6.8212999999999999</c:v>
                </c:pt>
                <c:pt idx="20">
                  <c:v>4.6932</c:v>
                </c:pt>
                <c:pt idx="21">
                  <c:v>3.4264000000000001</c:v>
                </c:pt>
                <c:pt idx="22">
                  <c:v>3.5442</c:v>
                </c:pt>
                <c:pt idx="23">
                  <c:v>6.1151</c:v>
                </c:pt>
                <c:pt idx="24">
                  <c:v>3.4411</c:v>
                </c:pt>
                <c:pt idx="25">
                  <c:v>9.8162000000000003</c:v>
                </c:pt>
                <c:pt idx="26">
                  <c:v>9.8817000000000004</c:v>
                </c:pt>
                <c:pt idx="27">
                  <c:v>7.7481</c:v>
                </c:pt>
                <c:pt idx="28">
                  <c:v>6.0621999999999998</c:v>
                </c:pt>
                <c:pt idx="29">
                  <c:v>5.1727999999999996</c:v>
                </c:pt>
                <c:pt idx="30">
                  <c:v>5.9665999999999997</c:v>
                </c:pt>
                <c:pt idx="31">
                  <c:v>5.0377999999999998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Results!$BG$3</c:f>
              <c:strCache>
                <c:ptCount val="1"/>
                <c:pt idx="0">
                  <c:v>MCMv3.3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Results!$BG$4:$BG$35</c:f>
              <c:numCache>
                <c:formatCode>0.0000</c:formatCode>
                <c:ptCount val="32"/>
                <c:pt idx="0">
                  <c:v>1.9552</c:v>
                </c:pt>
                <c:pt idx="1">
                  <c:v>1.5854999999999999</c:v>
                </c:pt>
                <c:pt idx="2">
                  <c:v>1.2653000000000001</c:v>
                </c:pt>
                <c:pt idx="3">
                  <c:v>1.4492</c:v>
                </c:pt>
                <c:pt idx="4">
                  <c:v>3.1408999999999998</c:v>
                </c:pt>
                <c:pt idx="5">
                  <c:v>2.2978000000000001</c:v>
                </c:pt>
                <c:pt idx="6">
                  <c:v>2.6132</c:v>
                </c:pt>
                <c:pt idx="7">
                  <c:v>2.9881000000000002</c:v>
                </c:pt>
                <c:pt idx="8">
                  <c:v>7.9722</c:v>
                </c:pt>
                <c:pt idx="9">
                  <c:v>3.1238999999999999</c:v>
                </c:pt>
                <c:pt idx="10">
                  <c:v>2.8696000000000002</c:v>
                </c:pt>
                <c:pt idx="11">
                  <c:v>2.7010999999999998</c:v>
                </c:pt>
                <c:pt idx="12">
                  <c:v>5.1864999999999997</c:v>
                </c:pt>
                <c:pt idx="13">
                  <c:v>4.0172999999999996</c:v>
                </c:pt>
                <c:pt idx="14">
                  <c:v>4.7333999999999996</c:v>
                </c:pt>
                <c:pt idx="15">
                  <c:v>4.4603999999999999</c:v>
                </c:pt>
                <c:pt idx="16">
                  <c:v>2.3917999999999999</c:v>
                </c:pt>
                <c:pt idx="17">
                  <c:v>4.3762999999999996</c:v>
                </c:pt>
                <c:pt idx="18">
                  <c:v>5.6444000000000001</c:v>
                </c:pt>
                <c:pt idx="19">
                  <c:v>6.86</c:v>
                </c:pt>
                <c:pt idx="20">
                  <c:v>4.7401999999999997</c:v>
                </c:pt>
                <c:pt idx="21">
                  <c:v>3.4765999999999999</c:v>
                </c:pt>
                <c:pt idx="22">
                  <c:v>3.5870000000000002</c:v>
                </c:pt>
                <c:pt idx="23">
                  <c:v>6.1459000000000001</c:v>
                </c:pt>
                <c:pt idx="24">
                  <c:v>3.4744000000000002</c:v>
                </c:pt>
                <c:pt idx="25">
                  <c:v>9.8337000000000003</c:v>
                </c:pt>
                <c:pt idx="26">
                  <c:v>9.9031000000000002</c:v>
                </c:pt>
                <c:pt idx="27">
                  <c:v>7.7763</c:v>
                </c:pt>
                <c:pt idx="28">
                  <c:v>6.0984999999999996</c:v>
                </c:pt>
                <c:pt idx="29">
                  <c:v>5.2182000000000004</c:v>
                </c:pt>
                <c:pt idx="30">
                  <c:v>6.0115999999999996</c:v>
                </c:pt>
                <c:pt idx="31">
                  <c:v>5.0738000000000003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Results!$BH$3</c:f>
              <c:strCache>
                <c:ptCount val="1"/>
                <c:pt idx="0">
                  <c:v>SAPRC07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Results!$BH$4:$BH$35</c:f>
              <c:numCache>
                <c:formatCode>0.0000</c:formatCode>
                <c:ptCount val="32"/>
                <c:pt idx="0">
                  <c:v>1.9098999999999999</c:v>
                </c:pt>
                <c:pt idx="1">
                  <c:v>1.5475000000000001</c:v>
                </c:pt>
                <c:pt idx="2">
                  <c:v>1.2263999999999999</c:v>
                </c:pt>
                <c:pt idx="3">
                  <c:v>1.4113</c:v>
                </c:pt>
                <c:pt idx="4">
                  <c:v>3.0931000000000002</c:v>
                </c:pt>
                <c:pt idx="5">
                  <c:v>2.238</c:v>
                </c:pt>
                <c:pt idx="6">
                  <c:v>2.5609999999999999</c:v>
                </c:pt>
                <c:pt idx="7">
                  <c:v>2.9426999999999999</c:v>
                </c:pt>
                <c:pt idx="8">
                  <c:v>7.9329000000000001</c:v>
                </c:pt>
                <c:pt idx="9">
                  <c:v>3.0827</c:v>
                </c:pt>
                <c:pt idx="10">
                  <c:v>2.8302999999999998</c:v>
                </c:pt>
                <c:pt idx="11">
                  <c:v>2.6573000000000002</c:v>
                </c:pt>
                <c:pt idx="12">
                  <c:v>5.1397000000000004</c:v>
                </c:pt>
                <c:pt idx="13">
                  <c:v>3.9735999999999998</c:v>
                </c:pt>
                <c:pt idx="14">
                  <c:v>4.6897000000000002</c:v>
                </c:pt>
                <c:pt idx="15">
                  <c:v>4.4123999999999999</c:v>
                </c:pt>
                <c:pt idx="16">
                  <c:v>2.3531</c:v>
                </c:pt>
                <c:pt idx="17">
                  <c:v>4.3358999999999996</c:v>
                </c:pt>
                <c:pt idx="18">
                  <c:v>5.6066000000000003</c:v>
                </c:pt>
                <c:pt idx="19">
                  <c:v>6.8247999999999998</c:v>
                </c:pt>
                <c:pt idx="20">
                  <c:v>4.6994999999999996</c:v>
                </c:pt>
                <c:pt idx="21">
                  <c:v>3.4333</c:v>
                </c:pt>
                <c:pt idx="22">
                  <c:v>3.5489000000000002</c:v>
                </c:pt>
                <c:pt idx="23">
                  <c:v>6.1142000000000003</c:v>
                </c:pt>
                <c:pt idx="24">
                  <c:v>3.4428000000000001</c:v>
                </c:pt>
                <c:pt idx="25">
                  <c:v>9.8133999999999997</c:v>
                </c:pt>
                <c:pt idx="26">
                  <c:v>9.8796999999999997</c:v>
                </c:pt>
                <c:pt idx="27">
                  <c:v>7.7480000000000002</c:v>
                </c:pt>
                <c:pt idx="28">
                  <c:v>6.0644999999999998</c:v>
                </c:pt>
                <c:pt idx="29">
                  <c:v>5.1778000000000004</c:v>
                </c:pt>
                <c:pt idx="30">
                  <c:v>5.9722999999999997</c:v>
                </c:pt>
                <c:pt idx="31">
                  <c:v>5.0404999999999998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Results!$BI$3</c:f>
              <c:strCache>
                <c:ptCount val="1"/>
                <c:pt idx="0">
                  <c:v>SAPRC99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Results!$BI$4:$BI$35</c:f>
              <c:numCache>
                <c:formatCode>0.0000</c:formatCode>
                <c:ptCount val="32"/>
                <c:pt idx="0">
                  <c:v>1.9149</c:v>
                </c:pt>
                <c:pt idx="1">
                  <c:v>1.5521</c:v>
                </c:pt>
                <c:pt idx="2">
                  <c:v>1.2304999999999999</c:v>
                </c:pt>
                <c:pt idx="3">
                  <c:v>1.417</c:v>
                </c:pt>
                <c:pt idx="4">
                  <c:v>3.1011000000000002</c:v>
                </c:pt>
                <c:pt idx="5">
                  <c:v>2.2492000000000001</c:v>
                </c:pt>
                <c:pt idx="6">
                  <c:v>2.5733000000000001</c:v>
                </c:pt>
                <c:pt idx="7">
                  <c:v>2.9533999999999998</c:v>
                </c:pt>
                <c:pt idx="8">
                  <c:v>7.9385000000000003</c:v>
                </c:pt>
                <c:pt idx="9">
                  <c:v>3.0891999999999999</c:v>
                </c:pt>
                <c:pt idx="10">
                  <c:v>2.8374000000000001</c:v>
                </c:pt>
                <c:pt idx="11">
                  <c:v>2.6657000000000002</c:v>
                </c:pt>
                <c:pt idx="12">
                  <c:v>5.1520999999999999</c:v>
                </c:pt>
                <c:pt idx="13">
                  <c:v>3.9845000000000002</c:v>
                </c:pt>
                <c:pt idx="14">
                  <c:v>4.6986999999999997</c:v>
                </c:pt>
                <c:pt idx="15">
                  <c:v>4.4218000000000002</c:v>
                </c:pt>
                <c:pt idx="16">
                  <c:v>2.3555000000000001</c:v>
                </c:pt>
                <c:pt idx="17">
                  <c:v>4.34</c:v>
                </c:pt>
                <c:pt idx="18">
                  <c:v>5.6113999999999997</c:v>
                </c:pt>
                <c:pt idx="19">
                  <c:v>6.8293999999999997</c:v>
                </c:pt>
                <c:pt idx="20">
                  <c:v>4.7069999999999999</c:v>
                </c:pt>
                <c:pt idx="21">
                  <c:v>3.4415</c:v>
                </c:pt>
                <c:pt idx="22">
                  <c:v>3.5581999999999998</c:v>
                </c:pt>
                <c:pt idx="23">
                  <c:v>6.1252000000000004</c:v>
                </c:pt>
                <c:pt idx="24">
                  <c:v>3.4456000000000002</c:v>
                </c:pt>
                <c:pt idx="25">
                  <c:v>9.8135999999999992</c:v>
                </c:pt>
                <c:pt idx="26">
                  <c:v>9.8805999999999994</c:v>
                </c:pt>
                <c:pt idx="27">
                  <c:v>7.7495000000000003</c:v>
                </c:pt>
                <c:pt idx="28">
                  <c:v>6.0669000000000004</c:v>
                </c:pt>
                <c:pt idx="29">
                  <c:v>5.1817000000000002</c:v>
                </c:pt>
                <c:pt idx="30">
                  <c:v>5.9789000000000003</c:v>
                </c:pt>
                <c:pt idx="31">
                  <c:v>5.0495999999999999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814040"/>
        <c:axId val="350812864"/>
      </c:lineChart>
      <c:catAx>
        <c:axId val="350814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Model experiment number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12864"/>
        <c:crosses val="autoZero"/>
        <c:auto val="1"/>
        <c:lblAlgn val="ctr"/>
        <c:lblOffset val="100"/>
        <c:noMultiLvlLbl val="0"/>
      </c:catAx>
      <c:valAx>
        <c:axId val="3508128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Photochemical ozone production rate, ppb per 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25000"/>
                <a:lumOff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14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Results!$AI$3</c:f>
              <c:strCache>
                <c:ptCount val="1"/>
                <c:pt idx="0">
                  <c:v>CB05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Results!$AI$4:$AI$35</c:f>
              <c:numCache>
                <c:formatCode>General</c:formatCode>
                <c:ptCount val="32"/>
                <c:pt idx="0">
                  <c:v>-2.7772094926350253</c:v>
                </c:pt>
                <c:pt idx="1">
                  <c:v>-2.8066855881425408</c:v>
                </c:pt>
                <c:pt idx="2">
                  <c:v>-3.4695329170947637</c:v>
                </c:pt>
                <c:pt idx="3">
                  <c:v>-3.2155672094948917</c:v>
                </c:pt>
                <c:pt idx="4">
                  <c:v>-1.8561558788882175</c:v>
                </c:pt>
                <c:pt idx="5">
                  <c:v>-3.0594481678126915</c:v>
                </c:pt>
                <c:pt idx="6">
                  <c:v>-2.4758916271238238</c:v>
                </c:pt>
                <c:pt idx="7">
                  <c:v>-1.8908336401057599</c:v>
                </c:pt>
                <c:pt idx="8">
                  <c:v>-0.58327688718296067</c:v>
                </c:pt>
                <c:pt idx="9">
                  <c:v>-1.6261724126892583</c:v>
                </c:pt>
                <c:pt idx="10">
                  <c:v>-1.6936158349595754</c:v>
                </c:pt>
                <c:pt idx="11">
                  <c:v>-2.0880382066565475</c:v>
                </c:pt>
                <c:pt idx="12">
                  <c:v>-1.222404318904843</c:v>
                </c:pt>
                <c:pt idx="13">
                  <c:v>-1.4163741816642952</c:v>
                </c:pt>
                <c:pt idx="14">
                  <c:v>-1.1535048802129497</c:v>
                </c:pt>
                <c:pt idx="15">
                  <c:v>-1.372074253430174</c:v>
                </c:pt>
                <c:pt idx="16">
                  <c:v>-1.7350949076009738</c:v>
                </c:pt>
                <c:pt idx="17">
                  <c:v>-1.0465461691383096</c:v>
                </c:pt>
                <c:pt idx="18">
                  <c:v>-0.8415420593863</c:v>
                </c:pt>
                <c:pt idx="19">
                  <c:v>-0.69825072886297779</c:v>
                </c:pt>
                <c:pt idx="20">
                  <c:v>-1.0822328171806983</c:v>
                </c:pt>
                <c:pt idx="21">
                  <c:v>-1.6251510096070809</c:v>
                </c:pt>
                <c:pt idx="22">
                  <c:v>-1.4190131028714912</c:v>
                </c:pt>
                <c:pt idx="23">
                  <c:v>-0.73219544737141717</c:v>
                </c:pt>
                <c:pt idx="24">
                  <c:v>-1.041906516233019</c:v>
                </c:pt>
                <c:pt idx="25">
                  <c:v>-0.27354912189714431</c:v>
                </c:pt>
                <c:pt idx="26">
                  <c:v>-0.30697458371621211</c:v>
                </c:pt>
                <c:pt idx="27">
                  <c:v>-0.46808893689801617</c:v>
                </c:pt>
                <c:pt idx="28">
                  <c:v>-0.70673116340083497</c:v>
                </c:pt>
                <c:pt idx="29">
                  <c:v>-0.96010118431643998</c:v>
                </c:pt>
                <c:pt idx="30">
                  <c:v>-0.81176392308204071</c:v>
                </c:pt>
                <c:pt idx="31">
                  <c:v>-0.85143285111751688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Results!$AJ$3</c:f>
              <c:strCache>
                <c:ptCount val="1"/>
                <c:pt idx="0">
                  <c:v>CB6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Results!$AJ$4:$AJ$35</c:f>
              <c:numCache>
                <c:formatCode>General</c:formatCode>
                <c:ptCount val="32"/>
                <c:pt idx="0">
                  <c:v>-0.37336333878887501</c:v>
                </c:pt>
                <c:pt idx="1">
                  <c:v>0.3405865657521332</c:v>
                </c:pt>
                <c:pt idx="2">
                  <c:v>3.9516320240254872E-2</c:v>
                </c:pt>
                <c:pt idx="3">
                  <c:v>0.56582942313000173</c:v>
                </c:pt>
                <c:pt idx="4">
                  <c:v>0.1241682320354114</c:v>
                </c:pt>
                <c:pt idx="5">
                  <c:v>-0.12185568804944449</c:v>
                </c:pt>
                <c:pt idx="6">
                  <c:v>0.19898974437470807</c:v>
                </c:pt>
                <c:pt idx="7">
                  <c:v>2.3426257488025862E-2</c:v>
                </c:pt>
                <c:pt idx="8">
                  <c:v>-0.31609844208624832</c:v>
                </c:pt>
                <c:pt idx="9">
                  <c:v>-0.62742085213995524</c:v>
                </c:pt>
                <c:pt idx="10">
                  <c:v>-0.27529969333705884</c:v>
                </c:pt>
                <c:pt idx="11">
                  <c:v>-0.1036614712524413</c:v>
                </c:pt>
                <c:pt idx="12">
                  <c:v>-0.15424660175455523</c:v>
                </c:pt>
                <c:pt idx="13">
                  <c:v>-8.7123192193757915E-2</c:v>
                </c:pt>
                <c:pt idx="14">
                  <c:v>-0.23239109308317982</c:v>
                </c:pt>
                <c:pt idx="15">
                  <c:v>-0.22643709084386052</c:v>
                </c:pt>
                <c:pt idx="16">
                  <c:v>-0.7023998662095462</c:v>
                </c:pt>
                <c:pt idx="17">
                  <c:v>-0.52555811987294498</c:v>
                </c:pt>
                <c:pt idx="18">
                  <c:v>-0.49075189568422295</c:v>
                </c:pt>
                <c:pt idx="19">
                  <c:v>-0.45335276967930538</c:v>
                </c:pt>
                <c:pt idx="20">
                  <c:v>-0.46833466942322638</c:v>
                </c:pt>
                <c:pt idx="21">
                  <c:v>-0.63567853650117956</c:v>
                </c:pt>
                <c:pt idx="22">
                  <c:v>-0.4850850292723809</c:v>
                </c:pt>
                <c:pt idx="23">
                  <c:v>-0.23755674514716679</c:v>
                </c:pt>
                <c:pt idx="24">
                  <c:v>-0.63032466037301493</c:v>
                </c:pt>
                <c:pt idx="25">
                  <c:v>-0.25422780845460358</c:v>
                </c:pt>
                <c:pt idx="26">
                  <c:v>-0.27264190001111793</c:v>
                </c:pt>
                <c:pt idx="27">
                  <c:v>-0.38835950259120383</c:v>
                </c:pt>
                <c:pt idx="28">
                  <c:v>-0.53291793063867765</c:v>
                </c:pt>
                <c:pt idx="29">
                  <c:v>-0.62282012954659915</c:v>
                </c:pt>
                <c:pt idx="30">
                  <c:v>-0.40920886286511932</c:v>
                </c:pt>
                <c:pt idx="31">
                  <c:v>-0.35476368796564078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Results!$AK$3</c:f>
              <c:strCache>
                <c:ptCount val="1"/>
                <c:pt idx="0">
                  <c:v>CRI2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Results!$AK$4:$AK$35</c:f>
              <c:numCache>
                <c:formatCode>General</c:formatCode>
                <c:ptCount val="32"/>
                <c:pt idx="0">
                  <c:v>-2.0100245499181728</c:v>
                </c:pt>
                <c:pt idx="1">
                  <c:v>-2.0119836013875636</c:v>
                </c:pt>
                <c:pt idx="2">
                  <c:v>-2.5606575515687964</c:v>
                </c:pt>
                <c:pt idx="3">
                  <c:v>-2.1805133866961133</c:v>
                </c:pt>
                <c:pt idx="4">
                  <c:v>-1.2894393326753402</c:v>
                </c:pt>
                <c:pt idx="5">
                  <c:v>-2.110714596570642</c:v>
                </c:pt>
                <c:pt idx="6">
                  <c:v>-1.6607990203581855</c:v>
                </c:pt>
                <c:pt idx="7">
                  <c:v>-1.355376326093511</c:v>
                </c:pt>
                <c:pt idx="8">
                  <c:v>-0.47540202202653725</c:v>
                </c:pt>
                <c:pt idx="9">
                  <c:v>-1.2356349435001039</c:v>
                </c:pt>
                <c:pt idx="10">
                  <c:v>-1.2649846668525306</c:v>
                </c:pt>
                <c:pt idx="11">
                  <c:v>-1.4586649883380718</c:v>
                </c:pt>
                <c:pt idx="12">
                  <c:v>-0.83485973199651886</c:v>
                </c:pt>
                <c:pt idx="13">
                  <c:v>-0.99320439100888225</c:v>
                </c:pt>
                <c:pt idx="14">
                  <c:v>-0.83026999619723441</c:v>
                </c:pt>
                <c:pt idx="15">
                  <c:v>-0.95731324544883778</c:v>
                </c:pt>
                <c:pt idx="16">
                  <c:v>-1.4257044903420026</c:v>
                </c:pt>
                <c:pt idx="17">
                  <c:v>-0.85688823892328336</c:v>
                </c:pt>
                <c:pt idx="18">
                  <c:v>-0.65906030756148293</c:v>
                </c:pt>
                <c:pt idx="19">
                  <c:v>-0.53498542274053384</c:v>
                </c:pt>
                <c:pt idx="20">
                  <c:v>-0.80587316990843827</c:v>
                </c:pt>
                <c:pt idx="21">
                  <c:v>-1.1706840016107616</c:v>
                </c:pt>
                <c:pt idx="22">
                  <c:v>-1.0315026484527561</c:v>
                </c:pt>
                <c:pt idx="23">
                  <c:v>-0.54019753006068916</c:v>
                </c:pt>
                <c:pt idx="24">
                  <c:v>-0.88072760764449054</c:v>
                </c:pt>
                <c:pt idx="25">
                  <c:v>-0.25422780845460358</c:v>
                </c:pt>
                <c:pt idx="26">
                  <c:v>-0.26355383667739968</c:v>
                </c:pt>
                <c:pt idx="27">
                  <c:v>-0.38707354397335514</c:v>
                </c:pt>
                <c:pt idx="28">
                  <c:v>-0.56407313273755455</c:v>
                </c:pt>
                <c:pt idx="29">
                  <c:v>-0.75121689471465491</c:v>
                </c:pt>
                <c:pt idx="30">
                  <c:v>-0.63543815290438144</c:v>
                </c:pt>
                <c:pt idx="31">
                  <c:v>-0.66419646024676782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Results!$AL$3</c:f>
              <c:strCache>
                <c:ptCount val="1"/>
                <c:pt idx="0">
                  <c:v>GEOS CHEM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Results!$AL$4:$AL$35</c:f>
              <c:numCache>
                <c:formatCode>General</c:formatCode>
                <c:ptCount val="32"/>
                <c:pt idx="0">
                  <c:v>-2.6800327332242224</c:v>
                </c:pt>
                <c:pt idx="1">
                  <c:v>-2.8634500157678895</c:v>
                </c:pt>
                <c:pt idx="2">
                  <c:v>-3.5485655575752912</c:v>
                </c:pt>
                <c:pt idx="3">
                  <c:v>-3.2776704388628275</c:v>
                </c:pt>
                <c:pt idx="4">
                  <c:v>-1.7956636632812255</c:v>
                </c:pt>
                <c:pt idx="5">
                  <c:v>-3.0072243015057949</c:v>
                </c:pt>
                <c:pt idx="6">
                  <c:v>-2.4146640134700723</c:v>
                </c:pt>
                <c:pt idx="7">
                  <c:v>-1.8774472072554551</c:v>
                </c:pt>
                <c:pt idx="8">
                  <c:v>-0.53435689019342458</c:v>
                </c:pt>
                <c:pt idx="9">
                  <c:v>-1.5749543839431452</c:v>
                </c:pt>
                <c:pt idx="10">
                  <c:v>-1.6692221912461762</c:v>
                </c:pt>
                <c:pt idx="11">
                  <c:v>-2.0102921032172083</c:v>
                </c:pt>
                <c:pt idx="12">
                  <c:v>-1.0083871589703999</c:v>
                </c:pt>
                <c:pt idx="13">
                  <c:v>-1.3018694147810668</c:v>
                </c:pt>
                <c:pt idx="14">
                  <c:v>-1.1070266615963062</c:v>
                </c:pt>
                <c:pt idx="15">
                  <c:v>-1.2667025378889736</c:v>
                </c:pt>
                <c:pt idx="16">
                  <c:v>-1.7141901496780636</c:v>
                </c:pt>
                <c:pt idx="17">
                  <c:v>-1.0145556748851667</c:v>
                </c:pt>
                <c:pt idx="18">
                  <c:v>-0.74587201474028186</c:v>
                </c:pt>
                <c:pt idx="19">
                  <c:v>-0.56413994169096793</c:v>
                </c:pt>
                <c:pt idx="20">
                  <c:v>-0.99151934517530294</c:v>
                </c:pt>
                <c:pt idx="21">
                  <c:v>-1.4439394811022206</c:v>
                </c:pt>
                <c:pt idx="22">
                  <c:v>-1.1931976582102082</c:v>
                </c:pt>
                <c:pt idx="23">
                  <c:v>-0.50114710620088454</c:v>
                </c:pt>
                <c:pt idx="24">
                  <c:v>-0.95843886714253124</c:v>
                </c:pt>
                <c:pt idx="25">
                  <c:v>-0.17795946591822071</c:v>
                </c:pt>
                <c:pt idx="26">
                  <c:v>-0.21609395037917281</c:v>
                </c:pt>
                <c:pt idx="27">
                  <c:v>-0.36264033023417308</c:v>
                </c:pt>
                <c:pt idx="28">
                  <c:v>-0.59522833483643156</c:v>
                </c:pt>
                <c:pt idx="29">
                  <c:v>-0.87003181173586241</c:v>
                </c:pt>
                <c:pt idx="30">
                  <c:v>-0.74855279792401241</c:v>
                </c:pt>
                <c:pt idx="31">
                  <c:v>-0.70952737593126403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Results!$AM$3</c:f>
              <c:strCache>
                <c:ptCount val="1"/>
                <c:pt idx="0">
                  <c:v>SAPRC07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Results!$AM$4:$AM$35</c:f>
              <c:numCache>
                <c:formatCode>General</c:formatCode>
                <c:ptCount val="32"/>
                <c:pt idx="0">
                  <c:v>-2.3168985270049158</c:v>
                </c:pt>
                <c:pt idx="1">
                  <c:v>-2.3967202775149676</c:v>
                </c:pt>
                <c:pt idx="2">
                  <c:v>-3.07436971469218</c:v>
                </c:pt>
                <c:pt idx="3">
                  <c:v>-2.6152359922716011</c:v>
                </c:pt>
                <c:pt idx="4">
                  <c:v>-1.5218567926390405</c:v>
                </c:pt>
                <c:pt idx="5">
                  <c:v>-2.6024893376272988</c:v>
                </c:pt>
                <c:pt idx="6">
                  <c:v>-1.9975508954538506</c:v>
                </c:pt>
                <c:pt idx="7">
                  <c:v>-1.5193601285097662</c:v>
                </c:pt>
                <c:pt idx="8">
                  <c:v>-0.49296304658688805</c:v>
                </c:pt>
                <c:pt idx="9">
                  <c:v>-1.3188642402125517</c:v>
                </c:pt>
                <c:pt idx="10">
                  <c:v>-1.3695288541957182</c:v>
                </c:pt>
                <c:pt idx="11">
                  <c:v>-1.6215615860204962</c:v>
                </c:pt>
                <c:pt idx="12">
                  <c:v>-0.90234262026413359</c:v>
                </c:pt>
                <c:pt idx="13">
                  <c:v>-1.0877952853906816</c:v>
                </c:pt>
                <c:pt idx="14">
                  <c:v>-0.92322643343050259</c:v>
                </c:pt>
                <c:pt idx="15">
                  <c:v>-1.0761366693570094</c:v>
                </c:pt>
                <c:pt idx="16">
                  <c:v>-1.6180282632327101</c:v>
                </c:pt>
                <c:pt idx="17">
                  <c:v>-0.9231542627333591</c:v>
                </c:pt>
                <c:pt idx="18">
                  <c:v>-0.66969031252214284</c:v>
                </c:pt>
                <c:pt idx="19">
                  <c:v>-0.51311953352770501</c:v>
                </c:pt>
                <c:pt idx="20">
                  <c:v>-0.85861356060926086</c:v>
                </c:pt>
                <c:pt idx="21">
                  <c:v>-1.2454697117873754</c:v>
                </c:pt>
                <c:pt idx="22">
                  <c:v>-1.0621689434067472</c:v>
                </c:pt>
                <c:pt idx="23">
                  <c:v>-0.51579101514830761</c:v>
                </c:pt>
                <c:pt idx="24">
                  <c:v>-0.90950955560672553</c:v>
                </c:pt>
                <c:pt idx="25">
                  <c:v>-0.2064329804651418</c:v>
                </c:pt>
                <c:pt idx="26">
                  <c:v>-0.23628964667629865</c:v>
                </c:pt>
                <c:pt idx="27">
                  <c:v>-0.36392628885202177</c:v>
                </c:pt>
                <c:pt idx="28">
                  <c:v>-0.55751414282200229</c:v>
                </c:pt>
                <c:pt idx="29">
                  <c:v>-0.77421333026714168</c:v>
                </c:pt>
                <c:pt idx="30">
                  <c:v>-0.65373611018697009</c:v>
                </c:pt>
                <c:pt idx="31">
                  <c:v>-0.65631282273642144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Results!$AN$3</c:f>
              <c:strCache>
                <c:ptCount val="1"/>
                <c:pt idx="0">
                  <c:v>SAPRC99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Results!$AH$4:$AH$35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Results!$AN$4:$AN$35</c:f>
              <c:numCache>
                <c:formatCode>General</c:formatCode>
                <c:ptCount val="32"/>
                <c:pt idx="0">
                  <c:v>-2.0611702127659575</c:v>
                </c:pt>
                <c:pt idx="1">
                  <c:v>-2.1065909807631584</c:v>
                </c:pt>
                <c:pt idx="2">
                  <c:v>-2.7503358887220548</c:v>
                </c:pt>
                <c:pt idx="3">
                  <c:v>-2.2219155396080601</c:v>
                </c:pt>
                <c:pt idx="4">
                  <c:v>-1.2671527269253913</c:v>
                </c:pt>
                <c:pt idx="5">
                  <c:v>-2.1150665854295401</c:v>
                </c:pt>
                <c:pt idx="6">
                  <c:v>-1.5268636154905795</c:v>
                </c:pt>
                <c:pt idx="7">
                  <c:v>-1.1612730497640773</c:v>
                </c:pt>
                <c:pt idx="8">
                  <c:v>-0.42271894834549584</c:v>
                </c:pt>
                <c:pt idx="9">
                  <c:v>-1.1107909984314464</c:v>
                </c:pt>
                <c:pt idx="10">
                  <c:v>-1.1221076108168389</c:v>
                </c:pt>
                <c:pt idx="11">
                  <c:v>-1.3105771722631394</c:v>
                </c:pt>
                <c:pt idx="12">
                  <c:v>-0.66326038754458239</c:v>
                </c:pt>
                <c:pt idx="13">
                  <c:v>-0.81646877255867123</c:v>
                </c:pt>
                <c:pt idx="14">
                  <c:v>-0.73308826636244462</c:v>
                </c:pt>
                <c:pt idx="15">
                  <c:v>-0.86539323827458847</c:v>
                </c:pt>
                <c:pt idx="16">
                  <c:v>-1.5176854252027669</c:v>
                </c:pt>
                <c:pt idx="17">
                  <c:v>-0.82946781527774105</c:v>
                </c:pt>
                <c:pt idx="18">
                  <c:v>-0.58465027283680038</c:v>
                </c:pt>
                <c:pt idx="19">
                  <c:v>-0.44606413994170008</c:v>
                </c:pt>
                <c:pt idx="20">
                  <c:v>-0.70039238850681196</c:v>
                </c:pt>
                <c:pt idx="21">
                  <c:v>-1.0096070873842233</c:v>
                </c:pt>
                <c:pt idx="22">
                  <c:v>-0.80289935879566154</c:v>
                </c:pt>
                <c:pt idx="23">
                  <c:v>-0.33680990579084785</c:v>
                </c:pt>
                <c:pt idx="24">
                  <c:v>-0.82892010131245497</c:v>
                </c:pt>
                <c:pt idx="25">
                  <c:v>-0.20439915799750974</c:v>
                </c:pt>
                <c:pt idx="26">
                  <c:v>-0.2272015833425983</c:v>
                </c:pt>
                <c:pt idx="27">
                  <c:v>-0.34463690958424587</c:v>
                </c:pt>
                <c:pt idx="28">
                  <c:v>-0.51816020332867407</c:v>
                </c:pt>
                <c:pt idx="29">
                  <c:v>-0.69947491472155521</c:v>
                </c:pt>
                <c:pt idx="30">
                  <c:v>-0.54394836649143796</c:v>
                </c:pt>
                <c:pt idx="31">
                  <c:v>-0.47696006937601881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0814432"/>
        <c:axId val="350813256"/>
      </c:scatterChart>
      <c:valAx>
        <c:axId val="3508144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NO</a:t>
                </a:r>
                <a:r>
                  <a:rPr lang="en-US" sz="1400" b="1" baseline="-25000"/>
                  <a:t>x</a:t>
                </a:r>
                <a:r>
                  <a:rPr lang="en-US" sz="1400" b="1"/>
                  <a:t>, ppb</a:t>
                </a:r>
              </a:p>
            </c:rich>
          </c:tx>
          <c:layout>
            <c:manualLayout>
              <c:xMode val="edge"/>
              <c:yMode val="edge"/>
              <c:x val="0.48200490585902944"/>
              <c:y val="0.211809558289056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13256"/>
        <c:crosses val="autoZero"/>
        <c:crossBetween val="midCat"/>
      </c:valAx>
      <c:valAx>
        <c:axId val="3508132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Differences in % from MCMv3.3 in O</a:t>
                </a:r>
                <a:r>
                  <a:rPr lang="en-US" sz="14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production rate </a:t>
                </a:r>
              </a:p>
            </c:rich>
          </c:tx>
          <c:layout>
            <c:manualLayout>
              <c:xMode val="edge"/>
              <c:yMode val="edge"/>
              <c:x val="1.8966334755808441E-2"/>
              <c:y val="0.116711311594571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144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ptm_boxmodel_cb05_europe03OH!$B$3</c:f>
              <c:strCache>
                <c:ptCount val="1"/>
                <c:pt idx="0">
                  <c:v>cb05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ptm_boxmodel_cb05_europe03OH!$B$4:$B$122</c:f>
              <c:numCache>
                <c:formatCode>0.00E+00</c:formatCode>
                <c:ptCount val="119"/>
                <c:pt idx="0">
                  <c:v>798520</c:v>
                </c:pt>
                <c:pt idx="1">
                  <c:v>798790</c:v>
                </c:pt>
                <c:pt idx="2">
                  <c:v>799970</c:v>
                </c:pt>
                <c:pt idx="3">
                  <c:v>801130</c:v>
                </c:pt>
                <c:pt idx="4">
                  <c:v>802120</c:v>
                </c:pt>
                <c:pt idx="5">
                  <c:v>802900</c:v>
                </c:pt>
                <c:pt idx="6">
                  <c:v>803490</c:v>
                </c:pt>
                <c:pt idx="7">
                  <c:v>803940</c:v>
                </c:pt>
                <c:pt idx="8">
                  <c:v>804270</c:v>
                </c:pt>
                <c:pt idx="9">
                  <c:v>804500</c:v>
                </c:pt>
                <c:pt idx="10">
                  <c:v>804480</c:v>
                </c:pt>
                <c:pt idx="11">
                  <c:v>1574700</c:v>
                </c:pt>
                <c:pt idx="12">
                  <c:v>3378100</c:v>
                </c:pt>
                <c:pt idx="13">
                  <c:v>5799700</c:v>
                </c:pt>
                <c:pt idx="14">
                  <c:v>8255500</c:v>
                </c:pt>
                <c:pt idx="15">
                  <c:v>10330000</c:v>
                </c:pt>
                <c:pt idx="16">
                  <c:v>11699000</c:v>
                </c:pt>
                <c:pt idx="17">
                  <c:v>12155000</c:v>
                </c:pt>
                <c:pt idx="18">
                  <c:v>11635000</c:v>
                </c:pt>
                <c:pt idx="19">
                  <c:v>10227000</c:v>
                </c:pt>
                <c:pt idx="20">
                  <c:v>8151000</c:v>
                </c:pt>
                <c:pt idx="21">
                  <c:v>5731800</c:v>
                </c:pt>
                <c:pt idx="22">
                  <c:v>3358700</c:v>
                </c:pt>
                <c:pt idx="23">
                  <c:v>1486500</c:v>
                </c:pt>
                <c:pt idx="24">
                  <c:v>779260</c:v>
                </c:pt>
                <c:pt idx="25">
                  <c:v>776190</c:v>
                </c:pt>
                <c:pt idx="26">
                  <c:v>775320</c:v>
                </c:pt>
                <c:pt idx="27">
                  <c:v>774650</c:v>
                </c:pt>
                <c:pt idx="28">
                  <c:v>774170</c:v>
                </c:pt>
                <c:pt idx="29">
                  <c:v>773830</c:v>
                </c:pt>
                <c:pt idx="30">
                  <c:v>773610</c:v>
                </c:pt>
                <c:pt idx="31">
                  <c:v>773470</c:v>
                </c:pt>
                <c:pt idx="32">
                  <c:v>773400</c:v>
                </c:pt>
                <c:pt idx="33">
                  <c:v>773390</c:v>
                </c:pt>
                <c:pt idx="34">
                  <c:v>773270</c:v>
                </c:pt>
                <c:pt idx="35">
                  <c:v>1524700</c:v>
                </c:pt>
                <c:pt idx="36">
                  <c:v>3299400</c:v>
                </c:pt>
                <c:pt idx="37">
                  <c:v>5690000</c:v>
                </c:pt>
                <c:pt idx="38">
                  <c:v>8120600</c:v>
                </c:pt>
                <c:pt idx="39">
                  <c:v>10182000</c:v>
                </c:pt>
                <c:pt idx="40">
                  <c:v>11552000</c:v>
                </c:pt>
                <c:pt idx="41">
                  <c:v>12020000</c:v>
                </c:pt>
                <c:pt idx="42">
                  <c:v>11518000</c:v>
                </c:pt>
                <c:pt idx="43">
                  <c:v>10129000</c:v>
                </c:pt>
                <c:pt idx="44">
                  <c:v>8073900</c:v>
                </c:pt>
                <c:pt idx="45">
                  <c:v>5674100</c:v>
                </c:pt>
                <c:pt idx="46">
                  <c:v>3319100</c:v>
                </c:pt>
                <c:pt idx="47">
                  <c:v>1462900</c:v>
                </c:pt>
                <c:pt idx="48">
                  <c:v>767700</c:v>
                </c:pt>
                <c:pt idx="49">
                  <c:v>764820</c:v>
                </c:pt>
                <c:pt idx="50">
                  <c:v>764050</c:v>
                </c:pt>
                <c:pt idx="51">
                  <c:v>763500</c:v>
                </c:pt>
                <c:pt idx="52">
                  <c:v>763120</c:v>
                </c:pt>
                <c:pt idx="53">
                  <c:v>762890</c:v>
                </c:pt>
                <c:pt idx="54">
                  <c:v>762760</c:v>
                </c:pt>
                <c:pt idx="55">
                  <c:v>762720</c:v>
                </c:pt>
                <c:pt idx="56">
                  <c:v>762750</c:v>
                </c:pt>
                <c:pt idx="57">
                  <c:v>762820</c:v>
                </c:pt>
                <c:pt idx="58">
                  <c:v>762810</c:v>
                </c:pt>
                <c:pt idx="59">
                  <c:v>1501600</c:v>
                </c:pt>
                <c:pt idx="60">
                  <c:v>3263500</c:v>
                </c:pt>
                <c:pt idx="61">
                  <c:v>5641300</c:v>
                </c:pt>
                <c:pt idx="62">
                  <c:v>8062700</c:v>
                </c:pt>
                <c:pt idx="63">
                  <c:v>10120000</c:v>
                </c:pt>
                <c:pt idx="64">
                  <c:v>11489000</c:v>
                </c:pt>
                <c:pt idx="65">
                  <c:v>11959000</c:v>
                </c:pt>
                <c:pt idx="66">
                  <c:v>11462000</c:v>
                </c:pt>
                <c:pt idx="67">
                  <c:v>10081000</c:v>
                </c:pt>
                <c:pt idx="68">
                  <c:v>8033000</c:v>
                </c:pt>
                <c:pt idx="69">
                  <c:v>5641400</c:v>
                </c:pt>
                <c:pt idx="70">
                  <c:v>3295000</c:v>
                </c:pt>
                <c:pt idx="71">
                  <c:v>1448100</c:v>
                </c:pt>
                <c:pt idx="72">
                  <c:v>762610</c:v>
                </c:pt>
                <c:pt idx="73">
                  <c:v>759870</c:v>
                </c:pt>
                <c:pt idx="74">
                  <c:v>759130</c:v>
                </c:pt>
                <c:pt idx="75">
                  <c:v>758600</c:v>
                </c:pt>
                <c:pt idx="76">
                  <c:v>758250</c:v>
                </c:pt>
                <c:pt idx="77">
                  <c:v>758040</c:v>
                </c:pt>
                <c:pt idx="78">
                  <c:v>757940</c:v>
                </c:pt>
                <c:pt idx="79">
                  <c:v>757920</c:v>
                </c:pt>
                <c:pt idx="80">
                  <c:v>757960</c:v>
                </c:pt>
                <c:pt idx="81">
                  <c:v>758060</c:v>
                </c:pt>
                <c:pt idx="82">
                  <c:v>758090</c:v>
                </c:pt>
                <c:pt idx="83">
                  <c:v>1486800</c:v>
                </c:pt>
                <c:pt idx="84">
                  <c:v>3240100</c:v>
                </c:pt>
                <c:pt idx="85">
                  <c:v>5610600</c:v>
                </c:pt>
                <c:pt idx="86">
                  <c:v>8026700</c:v>
                </c:pt>
                <c:pt idx="87">
                  <c:v>10080000</c:v>
                </c:pt>
                <c:pt idx="88">
                  <c:v>11448000</c:v>
                </c:pt>
                <c:pt idx="89">
                  <c:v>11919000</c:v>
                </c:pt>
                <c:pt idx="90">
                  <c:v>11425000</c:v>
                </c:pt>
                <c:pt idx="91">
                  <c:v>10047000</c:v>
                </c:pt>
                <c:pt idx="92">
                  <c:v>8003100</c:v>
                </c:pt>
                <c:pt idx="93">
                  <c:v>5616300</c:v>
                </c:pt>
                <c:pt idx="94">
                  <c:v>3275400</c:v>
                </c:pt>
                <c:pt idx="95">
                  <c:v>1435700</c:v>
                </c:pt>
                <c:pt idx="96">
                  <c:v>759430</c:v>
                </c:pt>
                <c:pt idx="97">
                  <c:v>756810</c:v>
                </c:pt>
                <c:pt idx="98">
                  <c:v>756080</c:v>
                </c:pt>
                <c:pt idx="99">
                  <c:v>755560</c:v>
                </c:pt>
                <c:pt idx="100">
                  <c:v>755220</c:v>
                </c:pt>
                <c:pt idx="101">
                  <c:v>755020</c:v>
                </c:pt>
                <c:pt idx="102">
                  <c:v>754920</c:v>
                </c:pt>
                <c:pt idx="103">
                  <c:v>754910</c:v>
                </c:pt>
                <c:pt idx="104">
                  <c:v>754960</c:v>
                </c:pt>
                <c:pt idx="105">
                  <c:v>755060</c:v>
                </c:pt>
                <c:pt idx="106">
                  <c:v>755120</c:v>
                </c:pt>
                <c:pt idx="107">
                  <c:v>1474500</c:v>
                </c:pt>
                <c:pt idx="108">
                  <c:v>3220700</c:v>
                </c:pt>
                <c:pt idx="109">
                  <c:v>5586000</c:v>
                </c:pt>
                <c:pt idx="110">
                  <c:v>7998500</c:v>
                </c:pt>
                <c:pt idx="111">
                  <c:v>10050000</c:v>
                </c:pt>
                <c:pt idx="112">
                  <c:v>11417000</c:v>
                </c:pt>
                <c:pt idx="113">
                  <c:v>11889000</c:v>
                </c:pt>
                <c:pt idx="114">
                  <c:v>11396000</c:v>
                </c:pt>
                <c:pt idx="115">
                  <c:v>10019000</c:v>
                </c:pt>
                <c:pt idx="116">
                  <c:v>7978300</c:v>
                </c:pt>
                <c:pt idx="117">
                  <c:v>5594700</c:v>
                </c:pt>
                <c:pt idx="118">
                  <c:v>3257900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ptm_boxmodel_cb05_europe03OH!$C$3</c:f>
              <c:strCache>
                <c:ptCount val="1"/>
                <c:pt idx="0">
                  <c:v>cb6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ptm_boxmodel_cb05_europe03OH!$C$4:$C$122</c:f>
              <c:numCache>
                <c:formatCode>0.00E+00</c:formatCode>
                <c:ptCount val="119"/>
                <c:pt idx="0">
                  <c:v>412100</c:v>
                </c:pt>
                <c:pt idx="1">
                  <c:v>411320</c:v>
                </c:pt>
                <c:pt idx="2">
                  <c:v>410720</c:v>
                </c:pt>
                <c:pt idx="3">
                  <c:v>410560</c:v>
                </c:pt>
                <c:pt idx="4">
                  <c:v>410550</c:v>
                </c:pt>
                <c:pt idx="5">
                  <c:v>410580</c:v>
                </c:pt>
                <c:pt idx="6">
                  <c:v>410620</c:v>
                </c:pt>
                <c:pt idx="7">
                  <c:v>410660</c:v>
                </c:pt>
                <c:pt idx="8">
                  <c:v>410690</c:v>
                </c:pt>
                <c:pt idx="9">
                  <c:v>410710</c:v>
                </c:pt>
                <c:pt idx="10">
                  <c:v>410630</c:v>
                </c:pt>
                <c:pt idx="11">
                  <c:v>1003400</c:v>
                </c:pt>
                <c:pt idx="12">
                  <c:v>2622900</c:v>
                </c:pt>
                <c:pt idx="13">
                  <c:v>4894200</c:v>
                </c:pt>
                <c:pt idx="14">
                  <c:v>7260100</c:v>
                </c:pt>
                <c:pt idx="15">
                  <c:v>9292700</c:v>
                </c:pt>
                <c:pt idx="16">
                  <c:v>10653000</c:v>
                </c:pt>
                <c:pt idx="17">
                  <c:v>11123000</c:v>
                </c:pt>
                <c:pt idx="18">
                  <c:v>10632000</c:v>
                </c:pt>
                <c:pt idx="19">
                  <c:v>9264800</c:v>
                </c:pt>
                <c:pt idx="20">
                  <c:v>7246700</c:v>
                </c:pt>
                <c:pt idx="21">
                  <c:v>4912600</c:v>
                </c:pt>
                <c:pt idx="22">
                  <c:v>2666300</c:v>
                </c:pt>
                <c:pt idx="23">
                  <c:v>975020</c:v>
                </c:pt>
                <c:pt idx="24">
                  <c:v>414090</c:v>
                </c:pt>
                <c:pt idx="25">
                  <c:v>410730</c:v>
                </c:pt>
                <c:pt idx="26">
                  <c:v>410050</c:v>
                </c:pt>
                <c:pt idx="27">
                  <c:v>409600</c:v>
                </c:pt>
                <c:pt idx="28">
                  <c:v>409240</c:v>
                </c:pt>
                <c:pt idx="29">
                  <c:v>408930</c:v>
                </c:pt>
                <c:pt idx="30">
                  <c:v>408640</c:v>
                </c:pt>
                <c:pt idx="31">
                  <c:v>408390</c:v>
                </c:pt>
                <c:pt idx="32">
                  <c:v>408150</c:v>
                </c:pt>
                <c:pt idx="33">
                  <c:v>407940</c:v>
                </c:pt>
                <c:pt idx="34">
                  <c:v>407680</c:v>
                </c:pt>
                <c:pt idx="35">
                  <c:v>1000800</c:v>
                </c:pt>
                <c:pt idx="36">
                  <c:v>2613300</c:v>
                </c:pt>
                <c:pt idx="37">
                  <c:v>4867600</c:v>
                </c:pt>
                <c:pt idx="38">
                  <c:v>7213000</c:v>
                </c:pt>
                <c:pt idx="39">
                  <c:v>9232200</c:v>
                </c:pt>
                <c:pt idx="40">
                  <c:v>10590000</c:v>
                </c:pt>
                <c:pt idx="41">
                  <c:v>11064000</c:v>
                </c:pt>
                <c:pt idx="42">
                  <c:v>10581000</c:v>
                </c:pt>
                <c:pt idx="43">
                  <c:v>9222100</c:v>
                </c:pt>
                <c:pt idx="44">
                  <c:v>7212700</c:v>
                </c:pt>
                <c:pt idx="45">
                  <c:v>4887000</c:v>
                </c:pt>
                <c:pt idx="46">
                  <c:v>2648600</c:v>
                </c:pt>
                <c:pt idx="47">
                  <c:v>965250</c:v>
                </c:pt>
                <c:pt idx="48">
                  <c:v>411730</c:v>
                </c:pt>
                <c:pt idx="49">
                  <c:v>409160</c:v>
                </c:pt>
                <c:pt idx="50">
                  <c:v>408380</c:v>
                </c:pt>
                <c:pt idx="51">
                  <c:v>407810</c:v>
                </c:pt>
                <c:pt idx="52">
                  <c:v>407350</c:v>
                </c:pt>
                <c:pt idx="53">
                  <c:v>406960</c:v>
                </c:pt>
                <c:pt idx="54">
                  <c:v>406630</c:v>
                </c:pt>
                <c:pt idx="55">
                  <c:v>406350</c:v>
                </c:pt>
                <c:pt idx="56">
                  <c:v>406110</c:v>
                </c:pt>
                <c:pt idx="57">
                  <c:v>405890</c:v>
                </c:pt>
                <c:pt idx="58">
                  <c:v>405650</c:v>
                </c:pt>
                <c:pt idx="59">
                  <c:v>991330</c:v>
                </c:pt>
                <c:pt idx="60">
                  <c:v>2596100</c:v>
                </c:pt>
                <c:pt idx="61">
                  <c:v>4843600</c:v>
                </c:pt>
                <c:pt idx="62">
                  <c:v>7184500</c:v>
                </c:pt>
                <c:pt idx="63">
                  <c:v>9201300</c:v>
                </c:pt>
                <c:pt idx="64">
                  <c:v>10558000</c:v>
                </c:pt>
                <c:pt idx="65">
                  <c:v>11034000</c:v>
                </c:pt>
                <c:pt idx="66">
                  <c:v>10552000</c:v>
                </c:pt>
                <c:pt idx="67">
                  <c:v>9196100</c:v>
                </c:pt>
                <c:pt idx="68">
                  <c:v>7189700</c:v>
                </c:pt>
                <c:pt idx="69">
                  <c:v>4867600</c:v>
                </c:pt>
                <c:pt idx="70">
                  <c:v>2633800</c:v>
                </c:pt>
                <c:pt idx="71">
                  <c:v>956610</c:v>
                </c:pt>
                <c:pt idx="72">
                  <c:v>410550</c:v>
                </c:pt>
                <c:pt idx="73">
                  <c:v>408390</c:v>
                </c:pt>
                <c:pt idx="74">
                  <c:v>407530</c:v>
                </c:pt>
                <c:pt idx="75">
                  <c:v>406880</c:v>
                </c:pt>
                <c:pt idx="76">
                  <c:v>406350</c:v>
                </c:pt>
                <c:pt idx="77">
                  <c:v>405920</c:v>
                </c:pt>
                <c:pt idx="78">
                  <c:v>405550</c:v>
                </c:pt>
                <c:pt idx="79">
                  <c:v>405250</c:v>
                </c:pt>
                <c:pt idx="80">
                  <c:v>404990</c:v>
                </c:pt>
                <c:pt idx="81">
                  <c:v>404770</c:v>
                </c:pt>
                <c:pt idx="82">
                  <c:v>404530</c:v>
                </c:pt>
                <c:pt idx="83">
                  <c:v>982940</c:v>
                </c:pt>
                <c:pt idx="84">
                  <c:v>2581200</c:v>
                </c:pt>
                <c:pt idx="85">
                  <c:v>4824300</c:v>
                </c:pt>
                <c:pt idx="86">
                  <c:v>7162500</c:v>
                </c:pt>
                <c:pt idx="87">
                  <c:v>9178000</c:v>
                </c:pt>
                <c:pt idx="88">
                  <c:v>10535000</c:v>
                </c:pt>
                <c:pt idx="89">
                  <c:v>11010000</c:v>
                </c:pt>
                <c:pt idx="90">
                  <c:v>10530000</c:v>
                </c:pt>
                <c:pt idx="91">
                  <c:v>9174600</c:v>
                </c:pt>
                <c:pt idx="92">
                  <c:v>7169900</c:v>
                </c:pt>
                <c:pt idx="93">
                  <c:v>4850200</c:v>
                </c:pt>
                <c:pt idx="94">
                  <c:v>2619900</c:v>
                </c:pt>
                <c:pt idx="95">
                  <c:v>948300</c:v>
                </c:pt>
                <c:pt idx="96">
                  <c:v>409730</c:v>
                </c:pt>
                <c:pt idx="97">
                  <c:v>407820</c:v>
                </c:pt>
                <c:pt idx="98">
                  <c:v>406920</c:v>
                </c:pt>
                <c:pt idx="99">
                  <c:v>406210</c:v>
                </c:pt>
                <c:pt idx="100">
                  <c:v>405640</c:v>
                </c:pt>
                <c:pt idx="101">
                  <c:v>405180</c:v>
                </c:pt>
                <c:pt idx="102">
                  <c:v>404790</c:v>
                </c:pt>
                <c:pt idx="103">
                  <c:v>404470</c:v>
                </c:pt>
                <c:pt idx="104">
                  <c:v>404200</c:v>
                </c:pt>
                <c:pt idx="105">
                  <c:v>403970</c:v>
                </c:pt>
                <c:pt idx="106">
                  <c:v>403740</c:v>
                </c:pt>
                <c:pt idx="107">
                  <c:v>974880</c:v>
                </c:pt>
                <c:pt idx="108">
                  <c:v>2567200</c:v>
                </c:pt>
                <c:pt idx="109">
                  <c:v>4806600</c:v>
                </c:pt>
                <c:pt idx="110">
                  <c:v>7143000</c:v>
                </c:pt>
                <c:pt idx="111">
                  <c:v>9157600</c:v>
                </c:pt>
                <c:pt idx="112">
                  <c:v>10514000</c:v>
                </c:pt>
                <c:pt idx="113">
                  <c:v>10990000</c:v>
                </c:pt>
                <c:pt idx="114">
                  <c:v>10510000</c:v>
                </c:pt>
                <c:pt idx="115">
                  <c:v>9155400</c:v>
                </c:pt>
                <c:pt idx="116">
                  <c:v>7151700</c:v>
                </c:pt>
                <c:pt idx="117">
                  <c:v>4833800</c:v>
                </c:pt>
                <c:pt idx="118">
                  <c:v>2606400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ptm_boxmodel_cb05_europe03OH!$D$3</c:f>
              <c:strCache>
                <c:ptCount val="1"/>
                <c:pt idx="0">
                  <c:v>CRI2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ptm_boxmodel_cb05_europe03OH!$D$4:$D$122</c:f>
              <c:numCache>
                <c:formatCode>0.00E+00</c:formatCode>
                <c:ptCount val="119"/>
                <c:pt idx="0">
                  <c:v>695170</c:v>
                </c:pt>
                <c:pt idx="1">
                  <c:v>695410</c:v>
                </c:pt>
                <c:pt idx="2">
                  <c:v>696240</c:v>
                </c:pt>
                <c:pt idx="3">
                  <c:v>696810</c:v>
                </c:pt>
                <c:pt idx="4">
                  <c:v>697020</c:v>
                </c:pt>
                <c:pt idx="5">
                  <c:v>696950</c:v>
                </c:pt>
                <c:pt idx="6">
                  <c:v>696670</c:v>
                </c:pt>
                <c:pt idx="7">
                  <c:v>696250</c:v>
                </c:pt>
                <c:pt idx="8">
                  <c:v>695730</c:v>
                </c:pt>
                <c:pt idx="9">
                  <c:v>695160</c:v>
                </c:pt>
                <c:pt idx="10">
                  <c:v>694380</c:v>
                </c:pt>
                <c:pt idx="11">
                  <c:v>1364600</c:v>
                </c:pt>
                <c:pt idx="12">
                  <c:v>2966600</c:v>
                </c:pt>
                <c:pt idx="13">
                  <c:v>5137800</c:v>
                </c:pt>
                <c:pt idx="14">
                  <c:v>7365900</c:v>
                </c:pt>
                <c:pt idx="15">
                  <c:v>9266000</c:v>
                </c:pt>
                <c:pt idx="16">
                  <c:v>10530000</c:v>
                </c:pt>
                <c:pt idx="17">
                  <c:v>10960000</c:v>
                </c:pt>
                <c:pt idx="18">
                  <c:v>10495000</c:v>
                </c:pt>
                <c:pt idx="19">
                  <c:v>9215100</c:v>
                </c:pt>
                <c:pt idx="20">
                  <c:v>7328600</c:v>
                </c:pt>
                <c:pt idx="21">
                  <c:v>5139200</c:v>
                </c:pt>
                <c:pt idx="22">
                  <c:v>3008500</c:v>
                </c:pt>
                <c:pt idx="23">
                  <c:v>1346000</c:v>
                </c:pt>
                <c:pt idx="24">
                  <c:v>713210</c:v>
                </c:pt>
                <c:pt idx="25">
                  <c:v>704100</c:v>
                </c:pt>
                <c:pt idx="26">
                  <c:v>697960</c:v>
                </c:pt>
                <c:pt idx="27">
                  <c:v>692870</c:v>
                </c:pt>
                <c:pt idx="28">
                  <c:v>688630</c:v>
                </c:pt>
                <c:pt idx="29">
                  <c:v>685080</c:v>
                </c:pt>
                <c:pt idx="30">
                  <c:v>682090</c:v>
                </c:pt>
                <c:pt idx="31">
                  <c:v>679550</c:v>
                </c:pt>
                <c:pt idx="32">
                  <c:v>677380</c:v>
                </c:pt>
                <c:pt idx="33">
                  <c:v>675500</c:v>
                </c:pt>
                <c:pt idx="34">
                  <c:v>673720</c:v>
                </c:pt>
                <c:pt idx="35">
                  <c:v>1345400</c:v>
                </c:pt>
                <c:pt idx="36">
                  <c:v>2916500</c:v>
                </c:pt>
                <c:pt idx="37">
                  <c:v>5046000</c:v>
                </c:pt>
                <c:pt idx="38">
                  <c:v>7238600</c:v>
                </c:pt>
                <c:pt idx="39">
                  <c:v>9118100</c:v>
                </c:pt>
                <c:pt idx="40">
                  <c:v>10379000</c:v>
                </c:pt>
                <c:pt idx="41">
                  <c:v>10821000</c:v>
                </c:pt>
                <c:pt idx="42">
                  <c:v>10376000</c:v>
                </c:pt>
                <c:pt idx="43">
                  <c:v>9120400</c:v>
                </c:pt>
                <c:pt idx="44">
                  <c:v>7258300</c:v>
                </c:pt>
                <c:pt idx="45">
                  <c:v>5091700</c:v>
                </c:pt>
                <c:pt idx="46">
                  <c:v>2981000</c:v>
                </c:pt>
                <c:pt idx="47">
                  <c:v>1334700</c:v>
                </c:pt>
                <c:pt idx="48">
                  <c:v>709320</c:v>
                </c:pt>
                <c:pt idx="49">
                  <c:v>699100</c:v>
                </c:pt>
                <c:pt idx="50">
                  <c:v>692060</c:v>
                </c:pt>
                <c:pt idx="51">
                  <c:v>686260</c:v>
                </c:pt>
                <c:pt idx="52">
                  <c:v>681460</c:v>
                </c:pt>
                <c:pt idx="53">
                  <c:v>677470</c:v>
                </c:pt>
                <c:pt idx="54">
                  <c:v>674130</c:v>
                </c:pt>
                <c:pt idx="55">
                  <c:v>671320</c:v>
                </c:pt>
                <c:pt idx="56">
                  <c:v>668940</c:v>
                </c:pt>
                <c:pt idx="57">
                  <c:v>666910</c:v>
                </c:pt>
                <c:pt idx="58">
                  <c:v>665030</c:v>
                </c:pt>
                <c:pt idx="59">
                  <c:v>1330200</c:v>
                </c:pt>
                <c:pt idx="60">
                  <c:v>2888900</c:v>
                </c:pt>
                <c:pt idx="61">
                  <c:v>5004400</c:v>
                </c:pt>
                <c:pt idx="62">
                  <c:v>7186600</c:v>
                </c:pt>
                <c:pt idx="63">
                  <c:v>9060400</c:v>
                </c:pt>
                <c:pt idx="64">
                  <c:v>10321000</c:v>
                </c:pt>
                <c:pt idx="65">
                  <c:v>10766000</c:v>
                </c:pt>
                <c:pt idx="66">
                  <c:v>10328000</c:v>
                </c:pt>
                <c:pt idx="67">
                  <c:v>9079500</c:v>
                </c:pt>
                <c:pt idx="68">
                  <c:v>7225500</c:v>
                </c:pt>
                <c:pt idx="69">
                  <c:v>5066800</c:v>
                </c:pt>
                <c:pt idx="70">
                  <c:v>2963700</c:v>
                </c:pt>
                <c:pt idx="71">
                  <c:v>1324800</c:v>
                </c:pt>
                <c:pt idx="72">
                  <c:v>706000</c:v>
                </c:pt>
                <c:pt idx="73">
                  <c:v>695740</c:v>
                </c:pt>
                <c:pt idx="74">
                  <c:v>688610</c:v>
                </c:pt>
                <c:pt idx="75">
                  <c:v>682740</c:v>
                </c:pt>
                <c:pt idx="76">
                  <c:v>677890</c:v>
                </c:pt>
                <c:pt idx="77">
                  <c:v>673870</c:v>
                </c:pt>
                <c:pt idx="78">
                  <c:v>670510</c:v>
                </c:pt>
                <c:pt idx="79">
                  <c:v>667680</c:v>
                </c:pt>
                <c:pt idx="80">
                  <c:v>665290</c:v>
                </c:pt>
                <c:pt idx="81">
                  <c:v>663250</c:v>
                </c:pt>
                <c:pt idx="82">
                  <c:v>661400</c:v>
                </c:pt>
                <c:pt idx="83">
                  <c:v>1320000</c:v>
                </c:pt>
                <c:pt idx="84">
                  <c:v>2872100</c:v>
                </c:pt>
                <c:pt idx="85">
                  <c:v>4981600</c:v>
                </c:pt>
                <c:pt idx="86">
                  <c:v>7159700</c:v>
                </c:pt>
                <c:pt idx="87">
                  <c:v>9031500</c:v>
                </c:pt>
                <c:pt idx="88">
                  <c:v>10292000</c:v>
                </c:pt>
                <c:pt idx="89">
                  <c:v>10738000</c:v>
                </c:pt>
                <c:pt idx="90">
                  <c:v>10302000</c:v>
                </c:pt>
                <c:pt idx="91">
                  <c:v>9056600</c:v>
                </c:pt>
                <c:pt idx="92">
                  <c:v>7205400</c:v>
                </c:pt>
                <c:pt idx="93">
                  <c:v>5049800</c:v>
                </c:pt>
                <c:pt idx="94">
                  <c:v>2950300</c:v>
                </c:pt>
                <c:pt idx="95">
                  <c:v>1316200</c:v>
                </c:pt>
                <c:pt idx="96">
                  <c:v>704100</c:v>
                </c:pt>
                <c:pt idx="97">
                  <c:v>693940</c:v>
                </c:pt>
                <c:pt idx="98">
                  <c:v>686810</c:v>
                </c:pt>
                <c:pt idx="99">
                  <c:v>680950</c:v>
                </c:pt>
                <c:pt idx="100">
                  <c:v>676120</c:v>
                </c:pt>
                <c:pt idx="101">
                  <c:v>672110</c:v>
                </c:pt>
                <c:pt idx="102">
                  <c:v>668760</c:v>
                </c:pt>
                <c:pt idx="103">
                  <c:v>665950</c:v>
                </c:pt>
                <c:pt idx="104">
                  <c:v>663570</c:v>
                </c:pt>
                <c:pt idx="105">
                  <c:v>661540</c:v>
                </c:pt>
                <c:pt idx="106">
                  <c:v>659720</c:v>
                </c:pt>
                <c:pt idx="107">
                  <c:v>1311600</c:v>
                </c:pt>
                <c:pt idx="108">
                  <c:v>2859000</c:v>
                </c:pt>
                <c:pt idx="109">
                  <c:v>4965300</c:v>
                </c:pt>
                <c:pt idx="110">
                  <c:v>7141700</c:v>
                </c:pt>
                <c:pt idx="111">
                  <c:v>9012900</c:v>
                </c:pt>
                <c:pt idx="112">
                  <c:v>10274000</c:v>
                </c:pt>
                <c:pt idx="113">
                  <c:v>10721000</c:v>
                </c:pt>
                <c:pt idx="114">
                  <c:v>10285000</c:v>
                </c:pt>
                <c:pt idx="115">
                  <c:v>9040400</c:v>
                </c:pt>
                <c:pt idx="116">
                  <c:v>7190200</c:v>
                </c:pt>
                <c:pt idx="117">
                  <c:v>5035800</c:v>
                </c:pt>
                <c:pt idx="118">
                  <c:v>2938400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ptm_boxmodel_cb05_europe03OH!$E$3</c:f>
              <c:strCache>
                <c:ptCount val="1"/>
                <c:pt idx="0">
                  <c:v>GEOS-CHEM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ptm_boxmodel_cb05_europe03OH!$E$4:$E$122</c:f>
              <c:numCache>
                <c:formatCode>0.00E+00</c:formatCode>
                <c:ptCount val="119"/>
                <c:pt idx="0">
                  <c:v>833310</c:v>
                </c:pt>
                <c:pt idx="1">
                  <c:v>835680</c:v>
                </c:pt>
                <c:pt idx="2">
                  <c:v>837790</c:v>
                </c:pt>
                <c:pt idx="3">
                  <c:v>839240</c:v>
                </c:pt>
                <c:pt idx="4">
                  <c:v>840220</c:v>
                </c:pt>
                <c:pt idx="5">
                  <c:v>840890</c:v>
                </c:pt>
                <c:pt idx="6">
                  <c:v>841350</c:v>
                </c:pt>
                <c:pt idx="7">
                  <c:v>841640</c:v>
                </c:pt>
                <c:pt idx="8">
                  <c:v>841830</c:v>
                </c:pt>
                <c:pt idx="9">
                  <c:v>841940</c:v>
                </c:pt>
                <c:pt idx="10">
                  <c:v>841800</c:v>
                </c:pt>
                <c:pt idx="11">
                  <c:v>1620600</c:v>
                </c:pt>
                <c:pt idx="12">
                  <c:v>3442300</c:v>
                </c:pt>
                <c:pt idx="13">
                  <c:v>5888600</c:v>
                </c:pt>
                <c:pt idx="14">
                  <c:v>8370400</c:v>
                </c:pt>
                <c:pt idx="15">
                  <c:v>10469000</c:v>
                </c:pt>
                <c:pt idx="16">
                  <c:v>11854000</c:v>
                </c:pt>
                <c:pt idx="17">
                  <c:v>12317000</c:v>
                </c:pt>
                <c:pt idx="18">
                  <c:v>11794000</c:v>
                </c:pt>
                <c:pt idx="19">
                  <c:v>10372000</c:v>
                </c:pt>
                <c:pt idx="20">
                  <c:v>8275200</c:v>
                </c:pt>
                <c:pt idx="21">
                  <c:v>5834600</c:v>
                </c:pt>
                <c:pt idx="22">
                  <c:v>3445700</c:v>
                </c:pt>
                <c:pt idx="23">
                  <c:v>1566800</c:v>
                </c:pt>
                <c:pt idx="24">
                  <c:v>854560</c:v>
                </c:pt>
                <c:pt idx="25">
                  <c:v>846740</c:v>
                </c:pt>
                <c:pt idx="26">
                  <c:v>842220</c:v>
                </c:pt>
                <c:pt idx="27">
                  <c:v>838610</c:v>
                </c:pt>
                <c:pt idx="28">
                  <c:v>835730</c:v>
                </c:pt>
                <c:pt idx="29">
                  <c:v>833430</c:v>
                </c:pt>
                <c:pt idx="30">
                  <c:v>831600</c:v>
                </c:pt>
                <c:pt idx="31">
                  <c:v>830140</c:v>
                </c:pt>
                <c:pt idx="32">
                  <c:v>828980</c:v>
                </c:pt>
                <c:pt idx="33">
                  <c:v>828050</c:v>
                </c:pt>
                <c:pt idx="34">
                  <c:v>827150</c:v>
                </c:pt>
                <c:pt idx="35">
                  <c:v>1588400</c:v>
                </c:pt>
                <c:pt idx="36">
                  <c:v>3367400</c:v>
                </c:pt>
                <c:pt idx="37">
                  <c:v>5774200</c:v>
                </c:pt>
                <c:pt idx="38">
                  <c:v>8231800</c:v>
                </c:pt>
                <c:pt idx="39">
                  <c:v>10325000</c:v>
                </c:pt>
                <c:pt idx="40">
                  <c:v>11720000</c:v>
                </c:pt>
                <c:pt idx="41">
                  <c:v>12202000</c:v>
                </c:pt>
                <c:pt idx="42">
                  <c:v>11699000</c:v>
                </c:pt>
                <c:pt idx="43">
                  <c:v>10297000</c:v>
                </c:pt>
                <c:pt idx="44">
                  <c:v>8218600</c:v>
                </c:pt>
                <c:pt idx="45">
                  <c:v>5793800</c:v>
                </c:pt>
                <c:pt idx="46">
                  <c:v>3419200</c:v>
                </c:pt>
                <c:pt idx="47">
                  <c:v>1554300</c:v>
                </c:pt>
                <c:pt idx="48">
                  <c:v>853810</c:v>
                </c:pt>
                <c:pt idx="49">
                  <c:v>845270</c:v>
                </c:pt>
                <c:pt idx="50">
                  <c:v>840020</c:v>
                </c:pt>
                <c:pt idx="51">
                  <c:v>835830</c:v>
                </c:pt>
                <c:pt idx="52">
                  <c:v>832500</c:v>
                </c:pt>
                <c:pt idx="53">
                  <c:v>829860</c:v>
                </c:pt>
                <c:pt idx="54">
                  <c:v>827760</c:v>
                </c:pt>
                <c:pt idx="55">
                  <c:v>826090</c:v>
                </c:pt>
                <c:pt idx="56">
                  <c:v>824770</c:v>
                </c:pt>
                <c:pt idx="57">
                  <c:v>823720</c:v>
                </c:pt>
                <c:pt idx="58">
                  <c:v>822770</c:v>
                </c:pt>
                <c:pt idx="59">
                  <c:v>1573600</c:v>
                </c:pt>
                <c:pt idx="60">
                  <c:v>3342600</c:v>
                </c:pt>
                <c:pt idx="61">
                  <c:v>5741000</c:v>
                </c:pt>
                <c:pt idx="62">
                  <c:v>8193300</c:v>
                </c:pt>
                <c:pt idx="63">
                  <c:v>10284000</c:v>
                </c:pt>
                <c:pt idx="64">
                  <c:v>11681000</c:v>
                </c:pt>
                <c:pt idx="65">
                  <c:v>12165000</c:v>
                </c:pt>
                <c:pt idx="66">
                  <c:v>11666000</c:v>
                </c:pt>
                <c:pt idx="67">
                  <c:v>10267000</c:v>
                </c:pt>
                <c:pt idx="68">
                  <c:v>8192300</c:v>
                </c:pt>
                <c:pt idx="69">
                  <c:v>5771600</c:v>
                </c:pt>
                <c:pt idx="70">
                  <c:v>3401700</c:v>
                </c:pt>
                <c:pt idx="71">
                  <c:v>1543200</c:v>
                </c:pt>
                <c:pt idx="72">
                  <c:v>851510</c:v>
                </c:pt>
                <c:pt idx="73">
                  <c:v>843040</c:v>
                </c:pt>
                <c:pt idx="74">
                  <c:v>837720</c:v>
                </c:pt>
                <c:pt idx="75">
                  <c:v>833480</c:v>
                </c:pt>
                <c:pt idx="76">
                  <c:v>830110</c:v>
                </c:pt>
                <c:pt idx="77">
                  <c:v>827430</c:v>
                </c:pt>
                <c:pt idx="78">
                  <c:v>825300</c:v>
                </c:pt>
                <c:pt idx="79">
                  <c:v>823610</c:v>
                </c:pt>
                <c:pt idx="80">
                  <c:v>822280</c:v>
                </c:pt>
                <c:pt idx="81">
                  <c:v>821220</c:v>
                </c:pt>
                <c:pt idx="82">
                  <c:v>820280</c:v>
                </c:pt>
                <c:pt idx="83">
                  <c:v>1562400</c:v>
                </c:pt>
                <c:pt idx="84">
                  <c:v>3325200</c:v>
                </c:pt>
                <c:pt idx="85">
                  <c:v>5719400</c:v>
                </c:pt>
                <c:pt idx="86">
                  <c:v>8169300</c:v>
                </c:pt>
                <c:pt idx="87">
                  <c:v>10259000</c:v>
                </c:pt>
                <c:pt idx="88">
                  <c:v>11655000</c:v>
                </c:pt>
                <c:pt idx="89">
                  <c:v>12140000</c:v>
                </c:pt>
                <c:pt idx="90">
                  <c:v>11641000</c:v>
                </c:pt>
                <c:pt idx="91">
                  <c:v>10244000</c:v>
                </c:pt>
                <c:pt idx="92">
                  <c:v>8170900</c:v>
                </c:pt>
                <c:pt idx="93">
                  <c:v>5752300</c:v>
                </c:pt>
                <c:pt idx="94">
                  <c:v>3385600</c:v>
                </c:pt>
                <c:pt idx="95">
                  <c:v>1532400</c:v>
                </c:pt>
                <c:pt idx="96">
                  <c:v>849290</c:v>
                </c:pt>
                <c:pt idx="97">
                  <c:v>840950</c:v>
                </c:pt>
                <c:pt idx="98">
                  <c:v>835640</c:v>
                </c:pt>
                <c:pt idx="99">
                  <c:v>831400</c:v>
                </c:pt>
                <c:pt idx="100">
                  <c:v>828020</c:v>
                </c:pt>
                <c:pt idx="101">
                  <c:v>825340</c:v>
                </c:pt>
                <c:pt idx="102">
                  <c:v>823210</c:v>
                </c:pt>
                <c:pt idx="103">
                  <c:v>821530</c:v>
                </c:pt>
                <c:pt idx="104">
                  <c:v>820190</c:v>
                </c:pt>
                <c:pt idx="105">
                  <c:v>819140</c:v>
                </c:pt>
                <c:pt idx="106">
                  <c:v>818220</c:v>
                </c:pt>
                <c:pt idx="107">
                  <c:v>1551700</c:v>
                </c:pt>
                <c:pt idx="108">
                  <c:v>3308900</c:v>
                </c:pt>
                <c:pt idx="109">
                  <c:v>5699700</c:v>
                </c:pt>
                <c:pt idx="110">
                  <c:v>8147900</c:v>
                </c:pt>
                <c:pt idx="111">
                  <c:v>10237000</c:v>
                </c:pt>
                <c:pt idx="112">
                  <c:v>11633000</c:v>
                </c:pt>
                <c:pt idx="113">
                  <c:v>12118000</c:v>
                </c:pt>
                <c:pt idx="114">
                  <c:v>11620000</c:v>
                </c:pt>
                <c:pt idx="115">
                  <c:v>10223000</c:v>
                </c:pt>
                <c:pt idx="116">
                  <c:v>8150700</c:v>
                </c:pt>
                <c:pt idx="117">
                  <c:v>5733600</c:v>
                </c:pt>
                <c:pt idx="118">
                  <c:v>3369600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ptm_boxmodel_cb05_europe03OH!$F$3</c:f>
              <c:strCache>
                <c:ptCount val="1"/>
                <c:pt idx="0">
                  <c:v>MCMv3.3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ptm_boxmodel_cb05_europe03OH!$F$4:$F$122</c:f>
              <c:numCache>
                <c:formatCode>0.00E+00</c:formatCode>
                <c:ptCount val="119"/>
                <c:pt idx="0">
                  <c:v>723570</c:v>
                </c:pt>
                <c:pt idx="1">
                  <c:v>723370</c:v>
                </c:pt>
                <c:pt idx="2">
                  <c:v>723640</c:v>
                </c:pt>
                <c:pt idx="3">
                  <c:v>723540</c:v>
                </c:pt>
                <c:pt idx="4">
                  <c:v>723100</c:v>
                </c:pt>
                <c:pt idx="5">
                  <c:v>722450</c:v>
                </c:pt>
                <c:pt idx="6">
                  <c:v>721680</c:v>
                </c:pt>
                <c:pt idx="7">
                  <c:v>720860</c:v>
                </c:pt>
                <c:pt idx="8">
                  <c:v>720060</c:v>
                </c:pt>
                <c:pt idx="9">
                  <c:v>719290</c:v>
                </c:pt>
                <c:pt idx="10">
                  <c:v>718370</c:v>
                </c:pt>
                <c:pt idx="11">
                  <c:v>1335200</c:v>
                </c:pt>
                <c:pt idx="12">
                  <c:v>2879000</c:v>
                </c:pt>
                <c:pt idx="13">
                  <c:v>4882600</c:v>
                </c:pt>
                <c:pt idx="14">
                  <c:v>6901200</c:v>
                </c:pt>
                <c:pt idx="15">
                  <c:v>8603900</c:v>
                </c:pt>
                <c:pt idx="16">
                  <c:v>9730300</c:v>
                </c:pt>
                <c:pt idx="17">
                  <c:v>10112000</c:v>
                </c:pt>
                <c:pt idx="18">
                  <c:v>9693800</c:v>
                </c:pt>
                <c:pt idx="19">
                  <c:v>8544400</c:v>
                </c:pt>
                <c:pt idx="20">
                  <c:v>6842600</c:v>
                </c:pt>
                <c:pt idx="21">
                  <c:v>4853800</c:v>
                </c:pt>
                <c:pt idx="22">
                  <c:v>2896200</c:v>
                </c:pt>
                <c:pt idx="23">
                  <c:v>1335200</c:v>
                </c:pt>
                <c:pt idx="24">
                  <c:v>717030</c:v>
                </c:pt>
                <c:pt idx="25">
                  <c:v>711630</c:v>
                </c:pt>
                <c:pt idx="26">
                  <c:v>709040</c:v>
                </c:pt>
                <c:pt idx="27">
                  <c:v>706980</c:v>
                </c:pt>
                <c:pt idx="28">
                  <c:v>705340</c:v>
                </c:pt>
                <c:pt idx="29">
                  <c:v>704040</c:v>
                </c:pt>
                <c:pt idx="30">
                  <c:v>702990</c:v>
                </c:pt>
                <c:pt idx="31">
                  <c:v>702150</c:v>
                </c:pt>
                <c:pt idx="32">
                  <c:v>701470</c:v>
                </c:pt>
                <c:pt idx="33">
                  <c:v>700910</c:v>
                </c:pt>
                <c:pt idx="34">
                  <c:v>700290</c:v>
                </c:pt>
                <c:pt idx="35">
                  <c:v>1314800</c:v>
                </c:pt>
                <c:pt idx="36">
                  <c:v>2839400</c:v>
                </c:pt>
                <c:pt idx="37">
                  <c:v>4822700</c:v>
                </c:pt>
                <c:pt idx="38">
                  <c:v>6834800</c:v>
                </c:pt>
                <c:pt idx="39">
                  <c:v>8544900</c:v>
                </c:pt>
                <c:pt idx="40">
                  <c:v>9685900</c:v>
                </c:pt>
                <c:pt idx="41">
                  <c:v>10083000</c:v>
                </c:pt>
                <c:pt idx="42">
                  <c:v>9676900</c:v>
                </c:pt>
                <c:pt idx="43">
                  <c:v>8535500</c:v>
                </c:pt>
                <c:pt idx="44">
                  <c:v>6838300</c:v>
                </c:pt>
                <c:pt idx="45">
                  <c:v>4851800</c:v>
                </c:pt>
                <c:pt idx="46">
                  <c:v>2895800</c:v>
                </c:pt>
                <c:pt idx="47">
                  <c:v>1336700</c:v>
                </c:pt>
                <c:pt idx="48">
                  <c:v>722130</c:v>
                </c:pt>
                <c:pt idx="49">
                  <c:v>715600</c:v>
                </c:pt>
                <c:pt idx="50">
                  <c:v>711920</c:v>
                </c:pt>
                <c:pt idx="51">
                  <c:v>708970</c:v>
                </c:pt>
                <c:pt idx="52">
                  <c:v>706590</c:v>
                </c:pt>
                <c:pt idx="53">
                  <c:v>704660</c:v>
                </c:pt>
                <c:pt idx="54">
                  <c:v>703100</c:v>
                </c:pt>
                <c:pt idx="55">
                  <c:v>701810</c:v>
                </c:pt>
                <c:pt idx="56">
                  <c:v>700740</c:v>
                </c:pt>
                <c:pt idx="57">
                  <c:v>699860</c:v>
                </c:pt>
                <c:pt idx="58">
                  <c:v>698980</c:v>
                </c:pt>
                <c:pt idx="59">
                  <c:v>1307500</c:v>
                </c:pt>
                <c:pt idx="60">
                  <c:v>2827500</c:v>
                </c:pt>
                <c:pt idx="61">
                  <c:v>4806900</c:v>
                </c:pt>
                <c:pt idx="62">
                  <c:v>6817400</c:v>
                </c:pt>
                <c:pt idx="63">
                  <c:v>8527900</c:v>
                </c:pt>
                <c:pt idx="64">
                  <c:v>9670500</c:v>
                </c:pt>
                <c:pt idx="65">
                  <c:v>10069000</c:v>
                </c:pt>
                <c:pt idx="66">
                  <c:v>9665100</c:v>
                </c:pt>
                <c:pt idx="67">
                  <c:v>8524800</c:v>
                </c:pt>
                <c:pt idx="68">
                  <c:v>6828200</c:v>
                </c:pt>
                <c:pt idx="69">
                  <c:v>4842400</c:v>
                </c:pt>
                <c:pt idx="70">
                  <c:v>2887400</c:v>
                </c:pt>
                <c:pt idx="71">
                  <c:v>1330900</c:v>
                </c:pt>
                <c:pt idx="72">
                  <c:v>722200</c:v>
                </c:pt>
                <c:pt idx="73">
                  <c:v>715580</c:v>
                </c:pt>
                <c:pt idx="74">
                  <c:v>711700</c:v>
                </c:pt>
                <c:pt idx="75">
                  <c:v>708580</c:v>
                </c:pt>
                <c:pt idx="76">
                  <c:v>706070</c:v>
                </c:pt>
                <c:pt idx="77">
                  <c:v>704040</c:v>
                </c:pt>
                <c:pt idx="78">
                  <c:v>702370</c:v>
                </c:pt>
                <c:pt idx="79">
                  <c:v>701010</c:v>
                </c:pt>
                <c:pt idx="80">
                  <c:v>699870</c:v>
                </c:pt>
                <c:pt idx="81">
                  <c:v>698930</c:v>
                </c:pt>
                <c:pt idx="82">
                  <c:v>698030</c:v>
                </c:pt>
                <c:pt idx="83">
                  <c:v>1299700</c:v>
                </c:pt>
                <c:pt idx="84">
                  <c:v>2816100</c:v>
                </c:pt>
                <c:pt idx="85">
                  <c:v>4793600</c:v>
                </c:pt>
                <c:pt idx="86">
                  <c:v>6803400</c:v>
                </c:pt>
                <c:pt idx="87">
                  <c:v>8514200</c:v>
                </c:pt>
                <c:pt idx="88">
                  <c:v>9657500</c:v>
                </c:pt>
                <c:pt idx="89">
                  <c:v>10057000</c:v>
                </c:pt>
                <c:pt idx="90">
                  <c:v>9653300</c:v>
                </c:pt>
                <c:pt idx="91">
                  <c:v>8513200</c:v>
                </c:pt>
                <c:pt idx="92">
                  <c:v>6816900</c:v>
                </c:pt>
                <c:pt idx="93">
                  <c:v>4831400</c:v>
                </c:pt>
                <c:pt idx="94">
                  <c:v>2877500</c:v>
                </c:pt>
                <c:pt idx="95">
                  <c:v>1323800</c:v>
                </c:pt>
                <c:pt idx="96">
                  <c:v>721750</c:v>
                </c:pt>
                <c:pt idx="97">
                  <c:v>715200</c:v>
                </c:pt>
                <c:pt idx="98">
                  <c:v>711260</c:v>
                </c:pt>
                <c:pt idx="99">
                  <c:v>708100</c:v>
                </c:pt>
                <c:pt idx="100">
                  <c:v>705560</c:v>
                </c:pt>
                <c:pt idx="101">
                  <c:v>703490</c:v>
                </c:pt>
                <c:pt idx="102">
                  <c:v>701810</c:v>
                </c:pt>
                <c:pt idx="103">
                  <c:v>700420</c:v>
                </c:pt>
                <c:pt idx="104">
                  <c:v>699280</c:v>
                </c:pt>
                <c:pt idx="105">
                  <c:v>698320</c:v>
                </c:pt>
                <c:pt idx="106">
                  <c:v>697430</c:v>
                </c:pt>
                <c:pt idx="107">
                  <c:v>1292000</c:v>
                </c:pt>
                <c:pt idx="108">
                  <c:v>2805100</c:v>
                </c:pt>
                <c:pt idx="109">
                  <c:v>4781200</c:v>
                </c:pt>
                <c:pt idx="110">
                  <c:v>6790800</c:v>
                </c:pt>
                <c:pt idx="111">
                  <c:v>8502000</c:v>
                </c:pt>
                <c:pt idx="112">
                  <c:v>9645900</c:v>
                </c:pt>
                <c:pt idx="113">
                  <c:v>10046000</c:v>
                </c:pt>
                <c:pt idx="114">
                  <c:v>9642300</c:v>
                </c:pt>
                <c:pt idx="115">
                  <c:v>8502200</c:v>
                </c:pt>
                <c:pt idx="116">
                  <c:v>6805700</c:v>
                </c:pt>
                <c:pt idx="117">
                  <c:v>4820400</c:v>
                </c:pt>
                <c:pt idx="118">
                  <c:v>2867400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ptm_boxmodel_cb05_europe03OH!$G$3</c:f>
              <c:strCache>
                <c:ptCount val="1"/>
                <c:pt idx="0">
                  <c:v>SAPRC07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ptm_boxmodel_cb05_europe03OH!$G$4:$G$122</c:f>
              <c:numCache>
                <c:formatCode>0.00E+00</c:formatCode>
                <c:ptCount val="119"/>
                <c:pt idx="0">
                  <c:v>728680</c:v>
                </c:pt>
                <c:pt idx="1">
                  <c:v>727790</c:v>
                </c:pt>
                <c:pt idx="2">
                  <c:v>729020</c:v>
                </c:pt>
                <c:pt idx="3">
                  <c:v>731040</c:v>
                </c:pt>
                <c:pt idx="4">
                  <c:v>733280</c:v>
                </c:pt>
                <c:pt idx="5">
                  <c:v>735460</c:v>
                </c:pt>
                <c:pt idx="6">
                  <c:v>737460</c:v>
                </c:pt>
                <c:pt idx="7">
                  <c:v>739230</c:v>
                </c:pt>
                <c:pt idx="8">
                  <c:v>740750</c:v>
                </c:pt>
                <c:pt idx="9">
                  <c:v>742030</c:v>
                </c:pt>
                <c:pt idx="10">
                  <c:v>742900</c:v>
                </c:pt>
                <c:pt idx="11">
                  <c:v>1500600</c:v>
                </c:pt>
                <c:pt idx="12">
                  <c:v>3278100</c:v>
                </c:pt>
                <c:pt idx="13">
                  <c:v>5676700</c:v>
                </c:pt>
                <c:pt idx="14">
                  <c:v>8135600</c:v>
                </c:pt>
                <c:pt idx="15">
                  <c:v>10242000</c:v>
                </c:pt>
                <c:pt idx="16">
                  <c:v>11661000</c:v>
                </c:pt>
                <c:pt idx="17">
                  <c:v>12170000</c:v>
                </c:pt>
                <c:pt idx="18">
                  <c:v>11689000</c:v>
                </c:pt>
                <c:pt idx="19">
                  <c:v>10294000</c:v>
                </c:pt>
                <c:pt idx="20">
                  <c:v>8209200</c:v>
                </c:pt>
                <c:pt idx="21">
                  <c:v>5767700</c:v>
                </c:pt>
                <c:pt idx="22">
                  <c:v>3372700</c:v>
                </c:pt>
                <c:pt idx="23">
                  <c:v>1489600</c:v>
                </c:pt>
                <c:pt idx="24">
                  <c:v>776000</c:v>
                </c:pt>
                <c:pt idx="25">
                  <c:v>769420</c:v>
                </c:pt>
                <c:pt idx="26">
                  <c:v>765510</c:v>
                </c:pt>
                <c:pt idx="27">
                  <c:v>762360</c:v>
                </c:pt>
                <c:pt idx="28">
                  <c:v>759830</c:v>
                </c:pt>
                <c:pt idx="29">
                  <c:v>757770</c:v>
                </c:pt>
                <c:pt idx="30">
                  <c:v>756100</c:v>
                </c:pt>
                <c:pt idx="31">
                  <c:v>754740</c:v>
                </c:pt>
                <c:pt idx="32">
                  <c:v>753610</c:v>
                </c:pt>
                <c:pt idx="33">
                  <c:v>752680</c:v>
                </c:pt>
                <c:pt idx="34">
                  <c:v>751720</c:v>
                </c:pt>
                <c:pt idx="35">
                  <c:v>1519200</c:v>
                </c:pt>
                <c:pt idx="36">
                  <c:v>3302200</c:v>
                </c:pt>
                <c:pt idx="37">
                  <c:v>5711600</c:v>
                </c:pt>
                <c:pt idx="38">
                  <c:v>8175600</c:v>
                </c:pt>
                <c:pt idx="39">
                  <c:v>10279000</c:v>
                </c:pt>
                <c:pt idx="40">
                  <c:v>11689000</c:v>
                </c:pt>
                <c:pt idx="41">
                  <c:v>12187000</c:v>
                </c:pt>
                <c:pt idx="42">
                  <c:v>11696000</c:v>
                </c:pt>
                <c:pt idx="43">
                  <c:v>10294000</c:v>
                </c:pt>
                <c:pt idx="44">
                  <c:v>8203500</c:v>
                </c:pt>
                <c:pt idx="45">
                  <c:v>5758500</c:v>
                </c:pt>
                <c:pt idx="46">
                  <c:v>3362100</c:v>
                </c:pt>
                <c:pt idx="47">
                  <c:v>1480400</c:v>
                </c:pt>
                <c:pt idx="48">
                  <c:v>773510</c:v>
                </c:pt>
                <c:pt idx="49">
                  <c:v>767370</c:v>
                </c:pt>
                <c:pt idx="50">
                  <c:v>763730</c:v>
                </c:pt>
                <c:pt idx="51">
                  <c:v>760800</c:v>
                </c:pt>
                <c:pt idx="52">
                  <c:v>758440</c:v>
                </c:pt>
                <c:pt idx="53">
                  <c:v>756520</c:v>
                </c:pt>
                <c:pt idx="54">
                  <c:v>754960</c:v>
                </c:pt>
                <c:pt idx="55">
                  <c:v>753680</c:v>
                </c:pt>
                <c:pt idx="56">
                  <c:v>752630</c:v>
                </c:pt>
                <c:pt idx="57">
                  <c:v>751750</c:v>
                </c:pt>
                <c:pt idx="58">
                  <c:v>750860</c:v>
                </c:pt>
                <c:pt idx="59">
                  <c:v>1511100</c:v>
                </c:pt>
                <c:pt idx="60">
                  <c:v>3291100</c:v>
                </c:pt>
                <c:pt idx="61">
                  <c:v>5700100</c:v>
                </c:pt>
                <c:pt idx="62">
                  <c:v>8164600</c:v>
                </c:pt>
                <c:pt idx="63">
                  <c:v>10268000</c:v>
                </c:pt>
                <c:pt idx="64">
                  <c:v>11679000</c:v>
                </c:pt>
                <c:pt idx="65">
                  <c:v>12177000</c:v>
                </c:pt>
                <c:pt idx="66">
                  <c:v>11685000</c:v>
                </c:pt>
                <c:pt idx="67">
                  <c:v>10283000</c:v>
                </c:pt>
                <c:pt idx="68">
                  <c:v>8191800</c:v>
                </c:pt>
                <c:pt idx="69">
                  <c:v>5746700</c:v>
                </c:pt>
                <c:pt idx="70">
                  <c:v>3351200</c:v>
                </c:pt>
                <c:pt idx="71">
                  <c:v>1472500</c:v>
                </c:pt>
                <c:pt idx="72">
                  <c:v>772930</c:v>
                </c:pt>
                <c:pt idx="73">
                  <c:v>766910</c:v>
                </c:pt>
                <c:pt idx="74">
                  <c:v>763290</c:v>
                </c:pt>
                <c:pt idx="75">
                  <c:v>760380</c:v>
                </c:pt>
                <c:pt idx="76">
                  <c:v>758030</c:v>
                </c:pt>
                <c:pt idx="77">
                  <c:v>756120</c:v>
                </c:pt>
                <c:pt idx="78">
                  <c:v>754570</c:v>
                </c:pt>
                <c:pt idx="79">
                  <c:v>753290</c:v>
                </c:pt>
                <c:pt idx="80">
                  <c:v>752240</c:v>
                </c:pt>
                <c:pt idx="81">
                  <c:v>751370</c:v>
                </c:pt>
                <c:pt idx="82">
                  <c:v>750520</c:v>
                </c:pt>
                <c:pt idx="83">
                  <c:v>1503600</c:v>
                </c:pt>
                <c:pt idx="84">
                  <c:v>3280100</c:v>
                </c:pt>
                <c:pt idx="85">
                  <c:v>5687900</c:v>
                </c:pt>
                <c:pt idx="86">
                  <c:v>8152700</c:v>
                </c:pt>
                <c:pt idx="87">
                  <c:v>10257000</c:v>
                </c:pt>
                <c:pt idx="88">
                  <c:v>11669000</c:v>
                </c:pt>
                <c:pt idx="89">
                  <c:v>12167000</c:v>
                </c:pt>
                <c:pt idx="90">
                  <c:v>11675000</c:v>
                </c:pt>
                <c:pt idx="91">
                  <c:v>10272000</c:v>
                </c:pt>
                <c:pt idx="92">
                  <c:v>8180500</c:v>
                </c:pt>
                <c:pt idx="93">
                  <c:v>5735200</c:v>
                </c:pt>
                <c:pt idx="94">
                  <c:v>3340300</c:v>
                </c:pt>
                <c:pt idx="95">
                  <c:v>1464700</c:v>
                </c:pt>
                <c:pt idx="96">
                  <c:v>772680</c:v>
                </c:pt>
                <c:pt idx="97">
                  <c:v>766760</c:v>
                </c:pt>
                <c:pt idx="98">
                  <c:v>763140</c:v>
                </c:pt>
                <c:pt idx="99">
                  <c:v>760230</c:v>
                </c:pt>
                <c:pt idx="100">
                  <c:v>757880</c:v>
                </c:pt>
                <c:pt idx="101">
                  <c:v>755970</c:v>
                </c:pt>
                <c:pt idx="102">
                  <c:v>754420</c:v>
                </c:pt>
                <c:pt idx="103">
                  <c:v>753150</c:v>
                </c:pt>
                <c:pt idx="104">
                  <c:v>752100</c:v>
                </c:pt>
                <c:pt idx="105">
                  <c:v>751230</c:v>
                </c:pt>
                <c:pt idx="106">
                  <c:v>750400</c:v>
                </c:pt>
                <c:pt idx="107">
                  <c:v>1496000</c:v>
                </c:pt>
                <c:pt idx="108">
                  <c:v>3269000</c:v>
                </c:pt>
                <c:pt idx="109">
                  <c:v>5676000</c:v>
                </c:pt>
                <c:pt idx="110">
                  <c:v>8141200</c:v>
                </c:pt>
                <c:pt idx="111">
                  <c:v>10246000</c:v>
                </c:pt>
                <c:pt idx="112">
                  <c:v>11659000</c:v>
                </c:pt>
                <c:pt idx="113">
                  <c:v>12157000</c:v>
                </c:pt>
                <c:pt idx="114">
                  <c:v>11665000</c:v>
                </c:pt>
                <c:pt idx="115">
                  <c:v>10262000</c:v>
                </c:pt>
                <c:pt idx="116">
                  <c:v>8169300</c:v>
                </c:pt>
                <c:pt idx="117">
                  <c:v>5723400</c:v>
                </c:pt>
                <c:pt idx="118">
                  <c:v>3329100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ptm_boxmodel_cb05_europe03OH!$H$3</c:f>
              <c:strCache>
                <c:ptCount val="1"/>
                <c:pt idx="0">
                  <c:v>SAPRC99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ptm_boxmodel_cb05_europe03OH!$A$4:$A$122</c:f>
              <c:numCache>
                <c:formatCode>0</c:formatCode>
                <c:ptCount val="119"/>
                <c:pt idx="0">
                  <c:v>68400</c:v>
                </c:pt>
                <c:pt idx="1">
                  <c:v>72000</c:v>
                </c:pt>
                <c:pt idx="2">
                  <c:v>75600</c:v>
                </c:pt>
                <c:pt idx="3">
                  <c:v>79200</c:v>
                </c:pt>
                <c:pt idx="4">
                  <c:v>82800</c:v>
                </c:pt>
                <c:pt idx="5">
                  <c:v>86400</c:v>
                </c:pt>
                <c:pt idx="6">
                  <c:v>90000</c:v>
                </c:pt>
                <c:pt idx="7">
                  <c:v>93600</c:v>
                </c:pt>
                <c:pt idx="8">
                  <c:v>97200</c:v>
                </c:pt>
                <c:pt idx="9">
                  <c:v>100800</c:v>
                </c:pt>
                <c:pt idx="10">
                  <c:v>104400</c:v>
                </c:pt>
                <c:pt idx="11">
                  <c:v>108000</c:v>
                </c:pt>
                <c:pt idx="12">
                  <c:v>111600</c:v>
                </c:pt>
                <c:pt idx="13">
                  <c:v>115200</c:v>
                </c:pt>
                <c:pt idx="14">
                  <c:v>118800</c:v>
                </c:pt>
                <c:pt idx="15">
                  <c:v>122400</c:v>
                </c:pt>
                <c:pt idx="16">
                  <c:v>126000</c:v>
                </c:pt>
                <c:pt idx="17">
                  <c:v>129600</c:v>
                </c:pt>
                <c:pt idx="18">
                  <c:v>133200</c:v>
                </c:pt>
                <c:pt idx="19">
                  <c:v>136800</c:v>
                </c:pt>
                <c:pt idx="20">
                  <c:v>140400</c:v>
                </c:pt>
                <c:pt idx="21">
                  <c:v>144000</c:v>
                </c:pt>
                <c:pt idx="22">
                  <c:v>147600</c:v>
                </c:pt>
                <c:pt idx="23">
                  <c:v>151200</c:v>
                </c:pt>
                <c:pt idx="24">
                  <c:v>154800</c:v>
                </c:pt>
                <c:pt idx="25">
                  <c:v>158400</c:v>
                </c:pt>
                <c:pt idx="26">
                  <c:v>162000</c:v>
                </c:pt>
                <c:pt idx="27">
                  <c:v>165600</c:v>
                </c:pt>
                <c:pt idx="28">
                  <c:v>169200</c:v>
                </c:pt>
                <c:pt idx="29">
                  <c:v>172800</c:v>
                </c:pt>
                <c:pt idx="30">
                  <c:v>176400</c:v>
                </c:pt>
                <c:pt idx="31">
                  <c:v>180000</c:v>
                </c:pt>
                <c:pt idx="32">
                  <c:v>183600</c:v>
                </c:pt>
                <c:pt idx="33">
                  <c:v>187200</c:v>
                </c:pt>
                <c:pt idx="34">
                  <c:v>190800</c:v>
                </c:pt>
                <c:pt idx="35">
                  <c:v>194400</c:v>
                </c:pt>
                <c:pt idx="36">
                  <c:v>198000</c:v>
                </c:pt>
                <c:pt idx="37">
                  <c:v>201600</c:v>
                </c:pt>
                <c:pt idx="38">
                  <c:v>205200</c:v>
                </c:pt>
                <c:pt idx="39">
                  <c:v>208800</c:v>
                </c:pt>
                <c:pt idx="40">
                  <c:v>212400</c:v>
                </c:pt>
                <c:pt idx="41">
                  <c:v>216000</c:v>
                </c:pt>
                <c:pt idx="42">
                  <c:v>219600</c:v>
                </c:pt>
                <c:pt idx="43">
                  <c:v>223200</c:v>
                </c:pt>
                <c:pt idx="44">
                  <c:v>226800</c:v>
                </c:pt>
                <c:pt idx="45">
                  <c:v>230400</c:v>
                </c:pt>
                <c:pt idx="46">
                  <c:v>234000</c:v>
                </c:pt>
                <c:pt idx="47">
                  <c:v>237600</c:v>
                </c:pt>
                <c:pt idx="48">
                  <c:v>241200</c:v>
                </c:pt>
                <c:pt idx="49">
                  <c:v>244800</c:v>
                </c:pt>
                <c:pt idx="50">
                  <c:v>248400</c:v>
                </c:pt>
                <c:pt idx="51">
                  <c:v>252000</c:v>
                </c:pt>
                <c:pt idx="52">
                  <c:v>255600</c:v>
                </c:pt>
                <c:pt idx="53">
                  <c:v>259200</c:v>
                </c:pt>
                <c:pt idx="54">
                  <c:v>262800</c:v>
                </c:pt>
                <c:pt idx="55">
                  <c:v>266400</c:v>
                </c:pt>
                <c:pt idx="56">
                  <c:v>270000</c:v>
                </c:pt>
                <c:pt idx="57">
                  <c:v>273600</c:v>
                </c:pt>
                <c:pt idx="58">
                  <c:v>277200</c:v>
                </c:pt>
                <c:pt idx="59">
                  <c:v>280800</c:v>
                </c:pt>
                <c:pt idx="60">
                  <c:v>284400</c:v>
                </c:pt>
                <c:pt idx="61">
                  <c:v>288000</c:v>
                </c:pt>
                <c:pt idx="62">
                  <c:v>291600</c:v>
                </c:pt>
                <c:pt idx="63">
                  <c:v>295200</c:v>
                </c:pt>
                <c:pt idx="64">
                  <c:v>298800</c:v>
                </c:pt>
                <c:pt idx="65">
                  <c:v>302400</c:v>
                </c:pt>
                <c:pt idx="66">
                  <c:v>306000</c:v>
                </c:pt>
                <c:pt idx="67">
                  <c:v>309600</c:v>
                </c:pt>
                <c:pt idx="68">
                  <c:v>313200</c:v>
                </c:pt>
                <c:pt idx="69">
                  <c:v>316800</c:v>
                </c:pt>
                <c:pt idx="70">
                  <c:v>320400</c:v>
                </c:pt>
                <c:pt idx="71">
                  <c:v>324000</c:v>
                </c:pt>
                <c:pt idx="72">
                  <c:v>327600</c:v>
                </c:pt>
                <c:pt idx="73">
                  <c:v>331200</c:v>
                </c:pt>
                <c:pt idx="74">
                  <c:v>334800</c:v>
                </c:pt>
                <c:pt idx="75">
                  <c:v>338400</c:v>
                </c:pt>
                <c:pt idx="76">
                  <c:v>342000</c:v>
                </c:pt>
                <c:pt idx="77">
                  <c:v>345600</c:v>
                </c:pt>
                <c:pt idx="78">
                  <c:v>349200</c:v>
                </c:pt>
                <c:pt idx="79">
                  <c:v>352800</c:v>
                </c:pt>
                <c:pt idx="80">
                  <c:v>356400</c:v>
                </c:pt>
                <c:pt idx="81">
                  <c:v>360000</c:v>
                </c:pt>
                <c:pt idx="82">
                  <c:v>363600</c:v>
                </c:pt>
                <c:pt idx="83">
                  <c:v>367200</c:v>
                </c:pt>
                <c:pt idx="84">
                  <c:v>370800</c:v>
                </c:pt>
                <c:pt idx="85">
                  <c:v>374400</c:v>
                </c:pt>
                <c:pt idx="86">
                  <c:v>378000</c:v>
                </c:pt>
                <c:pt idx="87">
                  <c:v>381600</c:v>
                </c:pt>
                <c:pt idx="88">
                  <c:v>385200</c:v>
                </c:pt>
                <c:pt idx="89">
                  <c:v>388800</c:v>
                </c:pt>
                <c:pt idx="90">
                  <c:v>392400</c:v>
                </c:pt>
                <c:pt idx="91">
                  <c:v>396000</c:v>
                </c:pt>
                <c:pt idx="92">
                  <c:v>399600</c:v>
                </c:pt>
                <c:pt idx="93">
                  <c:v>403200</c:v>
                </c:pt>
                <c:pt idx="94">
                  <c:v>406800</c:v>
                </c:pt>
                <c:pt idx="95">
                  <c:v>410400</c:v>
                </c:pt>
                <c:pt idx="96">
                  <c:v>414000</c:v>
                </c:pt>
                <c:pt idx="97">
                  <c:v>417600</c:v>
                </c:pt>
                <c:pt idx="98">
                  <c:v>421200</c:v>
                </c:pt>
                <c:pt idx="99">
                  <c:v>424800</c:v>
                </c:pt>
                <c:pt idx="100">
                  <c:v>428400</c:v>
                </c:pt>
                <c:pt idx="101">
                  <c:v>432000</c:v>
                </c:pt>
                <c:pt idx="102">
                  <c:v>435600</c:v>
                </c:pt>
                <c:pt idx="103">
                  <c:v>439200</c:v>
                </c:pt>
                <c:pt idx="104">
                  <c:v>442800</c:v>
                </c:pt>
                <c:pt idx="105">
                  <c:v>446400</c:v>
                </c:pt>
                <c:pt idx="106">
                  <c:v>450000</c:v>
                </c:pt>
                <c:pt idx="107">
                  <c:v>453600</c:v>
                </c:pt>
                <c:pt idx="108">
                  <c:v>457200</c:v>
                </c:pt>
                <c:pt idx="109">
                  <c:v>460800</c:v>
                </c:pt>
                <c:pt idx="110">
                  <c:v>464400</c:v>
                </c:pt>
                <c:pt idx="111">
                  <c:v>468000</c:v>
                </c:pt>
                <c:pt idx="112">
                  <c:v>471600</c:v>
                </c:pt>
                <c:pt idx="113">
                  <c:v>475200</c:v>
                </c:pt>
                <c:pt idx="114">
                  <c:v>478800</c:v>
                </c:pt>
                <c:pt idx="115">
                  <c:v>482400</c:v>
                </c:pt>
                <c:pt idx="116">
                  <c:v>486000</c:v>
                </c:pt>
                <c:pt idx="117">
                  <c:v>489600</c:v>
                </c:pt>
                <c:pt idx="118">
                  <c:v>493200</c:v>
                </c:pt>
              </c:numCache>
            </c:numRef>
          </c:cat>
          <c:val>
            <c:numRef>
              <c:f>ptm_boxmodel_cb05_europe03OH!$H$4:$H$122</c:f>
              <c:numCache>
                <c:formatCode>0.00E+00</c:formatCode>
                <c:ptCount val="119"/>
                <c:pt idx="0">
                  <c:v>699240</c:v>
                </c:pt>
                <c:pt idx="1">
                  <c:v>700590</c:v>
                </c:pt>
                <c:pt idx="2">
                  <c:v>702420</c:v>
                </c:pt>
                <c:pt idx="3">
                  <c:v>704180</c:v>
                </c:pt>
                <c:pt idx="4">
                  <c:v>705750</c:v>
                </c:pt>
                <c:pt idx="5">
                  <c:v>707120</c:v>
                </c:pt>
                <c:pt idx="6">
                  <c:v>708300</c:v>
                </c:pt>
                <c:pt idx="7">
                  <c:v>709330</c:v>
                </c:pt>
                <c:pt idx="8">
                  <c:v>710230</c:v>
                </c:pt>
                <c:pt idx="9">
                  <c:v>711020</c:v>
                </c:pt>
                <c:pt idx="10">
                  <c:v>711540</c:v>
                </c:pt>
                <c:pt idx="11">
                  <c:v>1426000</c:v>
                </c:pt>
                <c:pt idx="12">
                  <c:v>3113700</c:v>
                </c:pt>
                <c:pt idx="13">
                  <c:v>5406500</c:v>
                </c:pt>
                <c:pt idx="14">
                  <c:v>7766800</c:v>
                </c:pt>
                <c:pt idx="15">
                  <c:v>9790600</c:v>
                </c:pt>
                <c:pt idx="16">
                  <c:v>11151000</c:v>
                </c:pt>
                <c:pt idx="17">
                  <c:v>11635000</c:v>
                </c:pt>
                <c:pt idx="18">
                  <c:v>11169000</c:v>
                </c:pt>
                <c:pt idx="19">
                  <c:v>9828900</c:v>
                </c:pt>
                <c:pt idx="20">
                  <c:v>7829800</c:v>
                </c:pt>
                <c:pt idx="21">
                  <c:v>5492600</c:v>
                </c:pt>
                <c:pt idx="22">
                  <c:v>3204100</c:v>
                </c:pt>
                <c:pt idx="23">
                  <c:v>1408800</c:v>
                </c:pt>
                <c:pt idx="24">
                  <c:v>732510</c:v>
                </c:pt>
                <c:pt idx="25">
                  <c:v>729030</c:v>
                </c:pt>
                <c:pt idx="26">
                  <c:v>727550</c:v>
                </c:pt>
                <c:pt idx="27">
                  <c:v>726410</c:v>
                </c:pt>
                <c:pt idx="28">
                  <c:v>725530</c:v>
                </c:pt>
                <c:pt idx="29">
                  <c:v>724840</c:v>
                </c:pt>
                <c:pt idx="30">
                  <c:v>724310</c:v>
                </c:pt>
                <c:pt idx="31">
                  <c:v>723890</c:v>
                </c:pt>
                <c:pt idx="32">
                  <c:v>723560</c:v>
                </c:pt>
                <c:pt idx="33">
                  <c:v>723290</c:v>
                </c:pt>
                <c:pt idx="34">
                  <c:v>722900</c:v>
                </c:pt>
                <c:pt idx="35">
                  <c:v>1441700</c:v>
                </c:pt>
                <c:pt idx="36">
                  <c:v>3144500</c:v>
                </c:pt>
                <c:pt idx="37">
                  <c:v>5451800</c:v>
                </c:pt>
                <c:pt idx="38">
                  <c:v>7814500</c:v>
                </c:pt>
                <c:pt idx="39">
                  <c:v>9831000</c:v>
                </c:pt>
                <c:pt idx="40">
                  <c:v>11181000</c:v>
                </c:pt>
                <c:pt idx="41">
                  <c:v>11654000</c:v>
                </c:pt>
                <c:pt idx="42">
                  <c:v>11177000</c:v>
                </c:pt>
                <c:pt idx="43">
                  <c:v>9829200</c:v>
                </c:pt>
                <c:pt idx="44">
                  <c:v>7824300</c:v>
                </c:pt>
                <c:pt idx="45">
                  <c:v>5483900</c:v>
                </c:pt>
                <c:pt idx="46">
                  <c:v>3194700</c:v>
                </c:pt>
                <c:pt idx="47">
                  <c:v>1401700</c:v>
                </c:pt>
                <c:pt idx="48">
                  <c:v>732030</c:v>
                </c:pt>
                <c:pt idx="49">
                  <c:v>728660</c:v>
                </c:pt>
                <c:pt idx="50">
                  <c:v>727190</c:v>
                </c:pt>
                <c:pt idx="51">
                  <c:v>726060</c:v>
                </c:pt>
                <c:pt idx="52">
                  <c:v>725190</c:v>
                </c:pt>
                <c:pt idx="53">
                  <c:v>724510</c:v>
                </c:pt>
                <c:pt idx="54">
                  <c:v>723980</c:v>
                </c:pt>
                <c:pt idx="55">
                  <c:v>723570</c:v>
                </c:pt>
                <c:pt idx="56">
                  <c:v>723230</c:v>
                </c:pt>
                <c:pt idx="57">
                  <c:v>722950</c:v>
                </c:pt>
                <c:pt idx="58">
                  <c:v>722590</c:v>
                </c:pt>
                <c:pt idx="59">
                  <c:v>1434000</c:v>
                </c:pt>
                <c:pt idx="60">
                  <c:v>3132700</c:v>
                </c:pt>
                <c:pt idx="61">
                  <c:v>5437700</c:v>
                </c:pt>
                <c:pt idx="62">
                  <c:v>7798500</c:v>
                </c:pt>
                <c:pt idx="63">
                  <c:v>9812900</c:v>
                </c:pt>
                <c:pt idx="64">
                  <c:v>11161000</c:v>
                </c:pt>
                <c:pt idx="65">
                  <c:v>11632000</c:v>
                </c:pt>
                <c:pt idx="66">
                  <c:v>11155000</c:v>
                </c:pt>
                <c:pt idx="67">
                  <c:v>9807100</c:v>
                </c:pt>
                <c:pt idx="68">
                  <c:v>7803800</c:v>
                </c:pt>
                <c:pt idx="69">
                  <c:v>5466100</c:v>
                </c:pt>
                <c:pt idx="70">
                  <c:v>3180600</c:v>
                </c:pt>
                <c:pt idx="71">
                  <c:v>1392800</c:v>
                </c:pt>
                <c:pt idx="72">
                  <c:v>730900</c:v>
                </c:pt>
                <c:pt idx="73">
                  <c:v>727630</c:v>
                </c:pt>
                <c:pt idx="74">
                  <c:v>726170</c:v>
                </c:pt>
                <c:pt idx="75">
                  <c:v>725040</c:v>
                </c:pt>
                <c:pt idx="76">
                  <c:v>724180</c:v>
                </c:pt>
                <c:pt idx="77">
                  <c:v>723510</c:v>
                </c:pt>
                <c:pt idx="78">
                  <c:v>722980</c:v>
                </c:pt>
                <c:pt idx="79">
                  <c:v>722570</c:v>
                </c:pt>
                <c:pt idx="80">
                  <c:v>722230</c:v>
                </c:pt>
                <c:pt idx="81">
                  <c:v>721960</c:v>
                </c:pt>
                <c:pt idx="82">
                  <c:v>721620</c:v>
                </c:pt>
                <c:pt idx="83">
                  <c:v>1425100</c:v>
                </c:pt>
                <c:pt idx="84">
                  <c:v>3118300</c:v>
                </c:pt>
                <c:pt idx="85">
                  <c:v>5419200</c:v>
                </c:pt>
                <c:pt idx="86">
                  <c:v>7777300</c:v>
                </c:pt>
                <c:pt idx="87">
                  <c:v>9789800</c:v>
                </c:pt>
                <c:pt idx="88">
                  <c:v>11137000</c:v>
                </c:pt>
                <c:pt idx="89">
                  <c:v>11608000</c:v>
                </c:pt>
                <c:pt idx="90">
                  <c:v>11131000</c:v>
                </c:pt>
                <c:pt idx="91">
                  <c:v>9784900</c:v>
                </c:pt>
                <c:pt idx="92">
                  <c:v>7783600</c:v>
                </c:pt>
                <c:pt idx="93">
                  <c:v>5448500</c:v>
                </c:pt>
                <c:pt idx="94">
                  <c:v>3166500</c:v>
                </c:pt>
                <c:pt idx="95">
                  <c:v>1383800</c:v>
                </c:pt>
                <c:pt idx="96">
                  <c:v>729910</c:v>
                </c:pt>
                <c:pt idx="97">
                  <c:v>726740</c:v>
                </c:pt>
                <c:pt idx="98">
                  <c:v>725290</c:v>
                </c:pt>
                <c:pt idx="99">
                  <c:v>724170</c:v>
                </c:pt>
                <c:pt idx="100">
                  <c:v>723310</c:v>
                </c:pt>
                <c:pt idx="101">
                  <c:v>722650</c:v>
                </c:pt>
                <c:pt idx="102">
                  <c:v>722130</c:v>
                </c:pt>
                <c:pt idx="103">
                  <c:v>721710</c:v>
                </c:pt>
                <c:pt idx="104">
                  <c:v>721380</c:v>
                </c:pt>
                <c:pt idx="105">
                  <c:v>721110</c:v>
                </c:pt>
                <c:pt idx="106">
                  <c:v>720800</c:v>
                </c:pt>
                <c:pt idx="107">
                  <c:v>1416300</c:v>
                </c:pt>
                <c:pt idx="108">
                  <c:v>3104100</c:v>
                </c:pt>
                <c:pt idx="109">
                  <c:v>5401500</c:v>
                </c:pt>
                <c:pt idx="110">
                  <c:v>7757400</c:v>
                </c:pt>
                <c:pt idx="111">
                  <c:v>9768700</c:v>
                </c:pt>
                <c:pt idx="112">
                  <c:v>11115000</c:v>
                </c:pt>
                <c:pt idx="113">
                  <c:v>11587000</c:v>
                </c:pt>
                <c:pt idx="114">
                  <c:v>11111000</c:v>
                </c:pt>
                <c:pt idx="115">
                  <c:v>9765200</c:v>
                </c:pt>
                <c:pt idx="116">
                  <c:v>7765200</c:v>
                </c:pt>
                <c:pt idx="117">
                  <c:v>5431900</c:v>
                </c:pt>
                <c:pt idx="118">
                  <c:v>3152800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815216"/>
        <c:axId val="538382968"/>
      </c:lineChart>
      <c:catAx>
        <c:axId val="350815216"/>
        <c:scaling>
          <c:orientation val="minMax"/>
        </c:scaling>
        <c:delete val="0"/>
        <c:axPos val="b"/>
        <c:numFmt formatCode="0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82968"/>
        <c:crosses val="autoZero"/>
        <c:auto val="1"/>
        <c:lblAlgn val="ctr"/>
        <c:lblOffset val="100"/>
        <c:noMultiLvlLbl val="0"/>
      </c:catAx>
      <c:valAx>
        <c:axId val="5383829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OH radical number density, molecule cm</a:t>
                </a:r>
                <a:r>
                  <a:rPr lang="en-US" sz="1400" b="1" baseline="30000">
                    <a:solidFill>
                      <a:schemeClr val="tx1"/>
                    </a:solidFill>
                  </a:rPr>
                  <a:t>-3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81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Results!$C$81</c:f>
              <c:strCache>
                <c:ptCount val="1"/>
                <c:pt idx="0">
                  <c:v>CB05 -30%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Results!$C$82:$C$113</c:f>
              <c:numCache>
                <c:formatCode>0.00E+00</c:formatCode>
                <c:ptCount val="32"/>
                <c:pt idx="0">
                  <c:v>1.0015565965181758E-7</c:v>
                </c:pt>
                <c:pt idx="1">
                  <c:v>9.7935638555492566E-8</c:v>
                </c:pt>
                <c:pt idx="2">
                  <c:v>9.3736966074606076E-8</c:v>
                </c:pt>
                <c:pt idx="3">
                  <c:v>1.1043577190463059E-7</c:v>
                </c:pt>
                <c:pt idx="4">
                  <c:v>1.9908897837365436E-7</c:v>
                </c:pt>
                <c:pt idx="5">
                  <c:v>1.7011324336910243E-7</c:v>
                </c:pt>
                <c:pt idx="6">
                  <c:v>1.8072818904181198E-7</c:v>
                </c:pt>
                <c:pt idx="7">
                  <c:v>2.0551524327903203E-7</c:v>
                </c:pt>
                <c:pt idx="8">
                  <c:v>4.4226982960460165E-7</c:v>
                </c:pt>
                <c:pt idx="9">
                  <c:v>1.5883002948068638E-7</c:v>
                </c:pt>
                <c:pt idx="10">
                  <c:v>1.6217876831298425E-7</c:v>
                </c:pt>
                <c:pt idx="11">
                  <c:v>1.5572373559910584E-7</c:v>
                </c:pt>
                <c:pt idx="12">
                  <c:v>3.0219386972895119E-7</c:v>
                </c:pt>
                <c:pt idx="13">
                  <c:v>2.5510313518092628E-7</c:v>
                </c:pt>
                <c:pt idx="14">
                  <c:v>2.6625592167637823E-7</c:v>
                </c:pt>
                <c:pt idx="15">
                  <c:v>2.4304880617317594E-7</c:v>
                </c:pt>
                <c:pt idx="16">
                  <c:v>1.2830859635944654E-7</c:v>
                </c:pt>
                <c:pt idx="17">
                  <c:v>2.2935729807713927E-7</c:v>
                </c:pt>
                <c:pt idx="18">
                  <c:v>2.9692750352145179E-7</c:v>
                </c:pt>
                <c:pt idx="19">
                  <c:v>3.7392590459284713E-7</c:v>
                </c:pt>
                <c:pt idx="20">
                  <c:v>2.5742367920513168E-7</c:v>
                </c:pt>
                <c:pt idx="21">
                  <c:v>1.839296169216355E-7</c:v>
                </c:pt>
                <c:pt idx="22">
                  <c:v>2.0676830761080159E-7</c:v>
                </c:pt>
                <c:pt idx="23">
                  <c:v>4.0079280244935307E-7</c:v>
                </c:pt>
                <c:pt idx="24">
                  <c:v>1.9088627756604219E-7</c:v>
                </c:pt>
                <c:pt idx="25">
                  <c:v>9.8786854629653981E-7</c:v>
                </c:pt>
                <c:pt idx="26">
                  <c:v>8.8431098346112524E-7</c:v>
                </c:pt>
                <c:pt idx="27">
                  <c:v>3.3787729614930649E-7</c:v>
                </c:pt>
                <c:pt idx="28">
                  <c:v>3.8721210820745664E-7</c:v>
                </c:pt>
                <c:pt idx="29">
                  <c:v>2.8679807144680124E-7</c:v>
                </c:pt>
                <c:pt idx="30">
                  <c:v>3.3256707553124794E-7</c:v>
                </c:pt>
                <c:pt idx="31">
                  <c:v>3.4246472062591503E-7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Results!$D$81</c:f>
              <c:strCache>
                <c:ptCount val="1"/>
                <c:pt idx="0">
                  <c:v>CB6 -30%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Results!$D$82:$D$113</c:f>
              <c:numCache>
                <c:formatCode>0.00E+00</c:formatCode>
                <c:ptCount val="32"/>
                <c:pt idx="0">
                  <c:v>1.2261325967218155E-7</c:v>
                </c:pt>
                <c:pt idx="1">
                  <c:v>1.2322674409652419E-7</c:v>
                </c:pt>
                <c:pt idx="2">
                  <c:v>1.142565110542124E-7</c:v>
                </c:pt>
                <c:pt idx="3">
                  <c:v>1.367988759049654E-7</c:v>
                </c:pt>
                <c:pt idx="4">
                  <c:v>2.4637743000402283E-7</c:v>
                </c:pt>
                <c:pt idx="5">
                  <c:v>2.0088158312040039E-7</c:v>
                </c:pt>
                <c:pt idx="6">
                  <c:v>2.1954655942972892E-7</c:v>
                </c:pt>
                <c:pt idx="7">
                  <c:v>2.5105489070385004E-7</c:v>
                </c:pt>
                <c:pt idx="8">
                  <c:v>5.216682035244328E-7</c:v>
                </c:pt>
                <c:pt idx="9">
                  <c:v>1.9281894052472216E-7</c:v>
                </c:pt>
                <c:pt idx="10">
                  <c:v>2.0343422813138296E-7</c:v>
                </c:pt>
                <c:pt idx="11">
                  <c:v>1.948438956375598E-7</c:v>
                </c:pt>
                <c:pt idx="12">
                  <c:v>3.7105713100633767E-7</c:v>
                </c:pt>
                <c:pt idx="13">
                  <c:v>3.1572619673642754E-7</c:v>
                </c:pt>
                <c:pt idx="14">
                  <c:v>3.3013581033910764E-7</c:v>
                </c:pt>
                <c:pt idx="15">
                  <c:v>3.0105725221989474E-7</c:v>
                </c:pt>
                <c:pt idx="16">
                  <c:v>1.5580788538909313E-7</c:v>
                </c:pt>
                <c:pt idx="17">
                  <c:v>2.7254241104021685E-7</c:v>
                </c:pt>
                <c:pt idx="18">
                  <c:v>3.4004536609047916E-7</c:v>
                </c:pt>
                <c:pt idx="19">
                  <c:v>4.1701845343896393E-7</c:v>
                </c:pt>
                <c:pt idx="20">
                  <c:v>3.112939928174894E-7</c:v>
                </c:pt>
                <c:pt idx="21">
                  <c:v>2.2138845149584286E-7</c:v>
                </c:pt>
                <c:pt idx="22">
                  <c:v>2.5271101191605581E-7</c:v>
                </c:pt>
                <c:pt idx="23">
                  <c:v>4.9184405542101363E-7</c:v>
                </c:pt>
                <c:pt idx="24">
                  <c:v>2.1815914846105816E-7</c:v>
                </c:pt>
                <c:pt idx="25">
                  <c:v>9.7971448346541479E-7</c:v>
                </c:pt>
                <c:pt idx="26">
                  <c:v>8.9109847106659785E-7</c:v>
                </c:pt>
                <c:pt idx="27">
                  <c:v>3.5941177756812909E-7</c:v>
                </c:pt>
                <c:pt idx="28">
                  <c:v>4.1144634816703742E-7</c:v>
                </c:pt>
                <c:pt idx="29">
                  <c:v>3.1901361277684321E-7</c:v>
                </c:pt>
                <c:pt idx="30">
                  <c:v>3.960313738597559E-7</c:v>
                </c:pt>
                <c:pt idx="31">
                  <c:v>4.1979749713409475E-7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Results!$E$81</c:f>
              <c:strCache>
                <c:ptCount val="1"/>
                <c:pt idx="0">
                  <c:v>CRI2 -30%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Results!$E$82:$E$113</c:f>
              <c:numCache>
                <c:formatCode>0.00E+00</c:formatCode>
                <c:ptCount val="32"/>
                <c:pt idx="0">
                  <c:v>1.1023267665046711E-7</c:v>
                </c:pt>
                <c:pt idx="1">
                  <c:v>1.0756668234131096E-7</c:v>
                </c:pt>
                <c:pt idx="2">
                  <c:v>1.0345197328398167E-7</c:v>
                </c:pt>
                <c:pt idx="3">
                  <c:v>1.2414250534281433E-7</c:v>
                </c:pt>
                <c:pt idx="4">
                  <c:v>2.2322715578601965E-7</c:v>
                </c:pt>
                <c:pt idx="5">
                  <c:v>1.9115714724190313E-7</c:v>
                </c:pt>
                <c:pt idx="6">
                  <c:v>2.032149203903917E-7</c:v>
                </c:pt>
                <c:pt idx="7">
                  <c:v>2.3011140498176592E-7</c:v>
                </c:pt>
                <c:pt idx="8">
                  <c:v>4.873629809223985E-7</c:v>
                </c:pt>
                <c:pt idx="9">
                  <c:v>1.7805795958368024E-7</c:v>
                </c:pt>
                <c:pt idx="10">
                  <c:v>1.8246875172679608E-7</c:v>
                </c:pt>
                <c:pt idx="11">
                  <c:v>1.7644034902201572E-7</c:v>
                </c:pt>
                <c:pt idx="12">
                  <c:v>3.4589127998186023E-7</c:v>
                </c:pt>
                <c:pt idx="13">
                  <c:v>2.903916862476174E-7</c:v>
                </c:pt>
                <c:pt idx="14">
                  <c:v>3.0117612157626284E-7</c:v>
                </c:pt>
                <c:pt idx="15">
                  <c:v>2.7597170700765585E-7</c:v>
                </c:pt>
                <c:pt idx="16">
                  <c:v>1.3876257111532588E-7</c:v>
                </c:pt>
                <c:pt idx="17">
                  <c:v>2.4955459113100268E-7</c:v>
                </c:pt>
                <c:pt idx="18">
                  <c:v>3.2600704707873211E-7</c:v>
                </c:pt>
                <c:pt idx="19">
                  <c:v>4.115346406846403E-7</c:v>
                </c:pt>
                <c:pt idx="20">
                  <c:v>2.9361703424399461E-7</c:v>
                </c:pt>
                <c:pt idx="21">
                  <c:v>2.0999839651205673E-7</c:v>
                </c:pt>
                <c:pt idx="22">
                  <c:v>2.3859257843586262E-7</c:v>
                </c:pt>
                <c:pt idx="23">
                  <c:v>4.6777933341237914E-7</c:v>
                </c:pt>
                <c:pt idx="24">
                  <c:v>2.0349803289070427E-7</c:v>
                </c:pt>
                <c:pt idx="25">
                  <c:v>9.9797309043817885E-7</c:v>
                </c:pt>
                <c:pt idx="26">
                  <c:v>9.0976953083455442E-7</c:v>
                </c:pt>
                <c:pt idx="27">
                  <c:v>3.4142211894825254E-7</c:v>
                </c:pt>
                <c:pt idx="28">
                  <c:v>4.1189670464512182E-7</c:v>
                </c:pt>
                <c:pt idx="29">
                  <c:v>3.1131714189236236E-7</c:v>
                </c:pt>
                <c:pt idx="30">
                  <c:v>3.7206625203892961E-7</c:v>
                </c:pt>
                <c:pt idx="31">
                  <c:v>3.9620775609274978E-7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Results!$F$81</c:f>
              <c:strCache>
                <c:ptCount val="1"/>
                <c:pt idx="0">
                  <c:v>GEOS CHEM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Results!$F$82:$F$113</c:f>
              <c:numCache>
                <c:formatCode>0.00E+00</c:formatCode>
                <c:ptCount val="32"/>
                <c:pt idx="0">
                  <c:v>1.0113430769921862E-7</c:v>
                </c:pt>
                <c:pt idx="1">
                  <c:v>9.7954710097139578E-8</c:v>
                </c:pt>
                <c:pt idx="2">
                  <c:v>9.331619416818075E-8</c:v>
                </c:pt>
                <c:pt idx="3">
                  <c:v>1.1098457062584201E-7</c:v>
                </c:pt>
                <c:pt idx="4">
                  <c:v>2.0124053852769778E-7</c:v>
                </c:pt>
                <c:pt idx="5">
                  <c:v>1.6954124558099328E-7</c:v>
                </c:pt>
                <c:pt idx="6">
                  <c:v>1.7879600599230667E-7</c:v>
                </c:pt>
                <c:pt idx="7">
                  <c:v>2.0072803117134458E-7</c:v>
                </c:pt>
                <c:pt idx="8">
                  <c:v>4.4018731215646241E-7</c:v>
                </c:pt>
                <c:pt idx="9">
                  <c:v>1.5723342611835695E-7</c:v>
                </c:pt>
                <c:pt idx="10">
                  <c:v>1.6104017846601897E-7</c:v>
                </c:pt>
                <c:pt idx="11">
                  <c:v>1.5626348994141645E-7</c:v>
                </c:pt>
                <c:pt idx="12">
                  <c:v>3.0258484288798258E-7</c:v>
                </c:pt>
                <c:pt idx="13">
                  <c:v>2.5346291652833176E-7</c:v>
                </c:pt>
                <c:pt idx="14">
                  <c:v>2.6456246185838273E-7</c:v>
                </c:pt>
                <c:pt idx="15">
                  <c:v>2.441257714667266E-7</c:v>
                </c:pt>
                <c:pt idx="16">
                  <c:v>1.2920502906516235E-7</c:v>
                </c:pt>
                <c:pt idx="17">
                  <c:v>2.2907415562513531E-7</c:v>
                </c:pt>
                <c:pt idx="18">
                  <c:v>2.9551816390462261E-7</c:v>
                </c:pt>
                <c:pt idx="19">
                  <c:v>3.7112648475505414E-7</c:v>
                </c:pt>
                <c:pt idx="20">
                  <c:v>2.5688538229797121E-7</c:v>
                </c:pt>
                <c:pt idx="21">
                  <c:v>1.8388890935747019E-7</c:v>
                </c:pt>
                <c:pt idx="22">
                  <c:v>2.0542547446263876E-7</c:v>
                </c:pt>
                <c:pt idx="23">
                  <c:v>3.9472167576614889E-7</c:v>
                </c:pt>
                <c:pt idx="24">
                  <c:v>1.9156779913839192E-7</c:v>
                </c:pt>
                <c:pt idx="25">
                  <c:v>9.9524448573658422E-7</c:v>
                </c:pt>
                <c:pt idx="26">
                  <c:v>8.8911251328541628E-7</c:v>
                </c:pt>
                <c:pt idx="27">
                  <c:v>3.6434730786036273E-7</c:v>
                </c:pt>
                <c:pt idx="28">
                  <c:v>3.8646536177083572E-7</c:v>
                </c:pt>
                <c:pt idx="29">
                  <c:v>2.8549682542410101E-7</c:v>
                </c:pt>
                <c:pt idx="30">
                  <c:v>3.286335174367205E-7</c:v>
                </c:pt>
                <c:pt idx="31">
                  <c:v>3.3440367315164983E-7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Results!$G$81</c:f>
              <c:strCache>
                <c:ptCount val="1"/>
                <c:pt idx="0">
                  <c:v>MCMv3.3 -30%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Results!$G$82:$G$113</c:f>
              <c:numCache>
                <c:formatCode>0.00E+00</c:formatCode>
                <c:ptCount val="32"/>
                <c:pt idx="0">
                  <c:v>1.2766986321958303E-7</c:v>
                </c:pt>
                <c:pt idx="1">
                  <c:v>1.1863859855116524E-7</c:v>
                </c:pt>
                <c:pt idx="2">
                  <c:v>1.1106601150624574E-7</c:v>
                </c:pt>
                <c:pt idx="3">
                  <c:v>1.3107727592692572E-7</c:v>
                </c:pt>
                <c:pt idx="4">
                  <c:v>2.4311281643862739E-7</c:v>
                </c:pt>
                <c:pt idx="5">
                  <c:v>2.0392593808232973E-7</c:v>
                </c:pt>
                <c:pt idx="6">
                  <c:v>2.1878698695114964E-7</c:v>
                </c:pt>
                <c:pt idx="7">
                  <c:v>2.4826941819781919E-7</c:v>
                </c:pt>
                <c:pt idx="8">
                  <c:v>6.0437896248552925E-7</c:v>
                </c:pt>
                <c:pt idx="9">
                  <c:v>2.1095973481926839E-7</c:v>
                </c:pt>
                <c:pt idx="10">
                  <c:v>2.0582996928741107E-7</c:v>
                </c:pt>
                <c:pt idx="11">
                  <c:v>1.9619209556992923E-7</c:v>
                </c:pt>
                <c:pt idx="12">
                  <c:v>3.8593610409089116E-7</c:v>
                </c:pt>
                <c:pt idx="13">
                  <c:v>3.1905317652712048E-7</c:v>
                </c:pt>
                <c:pt idx="14">
                  <c:v>3.4365992635128774E-7</c:v>
                </c:pt>
                <c:pt idx="15">
                  <c:v>3.1259563509780237E-7</c:v>
                </c:pt>
                <c:pt idx="16">
                  <c:v>1.6644276844557044E-7</c:v>
                </c:pt>
                <c:pt idx="17">
                  <c:v>3.0957691696908857E-7</c:v>
                </c:pt>
                <c:pt idx="18">
                  <c:v>4.0979955452058957E-7</c:v>
                </c:pt>
                <c:pt idx="19">
                  <c:v>5.1777677038102396E-7</c:v>
                </c:pt>
                <c:pt idx="20">
                  <c:v>3.4782132850476827E-7</c:v>
                </c:pt>
                <c:pt idx="21">
                  <c:v>2.450078950116082E-7</c:v>
                </c:pt>
                <c:pt idx="22">
                  <c:v>2.719462721894184E-7</c:v>
                </c:pt>
                <c:pt idx="23">
                  <c:v>5.2614288704061392E-7</c:v>
                </c:pt>
                <c:pt idx="24">
                  <c:v>2.6412703678350226E-7</c:v>
                </c:pt>
                <c:pt idx="25">
                  <c:v>1.3933853836992436E-6</c:v>
                </c:pt>
                <c:pt idx="26">
                  <c:v>1.2359410477746042E-6</c:v>
                </c:pt>
                <c:pt idx="27">
                  <c:v>7.2694468687941319E-7</c:v>
                </c:pt>
                <c:pt idx="28">
                  <c:v>5.4386845126583304E-7</c:v>
                </c:pt>
                <c:pt idx="29">
                  <c:v>4.0077336042765483E-7</c:v>
                </c:pt>
                <c:pt idx="30">
                  <c:v>4.5487333564961521E-7</c:v>
                </c:pt>
                <c:pt idx="31">
                  <c:v>4.5458453466467149E-7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Results!$H$81</c:f>
              <c:strCache>
                <c:ptCount val="1"/>
                <c:pt idx="0">
                  <c:v>SAPRC07 -30%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Results!$H$82:$H$113</c:f>
              <c:numCache>
                <c:formatCode>0.00E+00</c:formatCode>
                <c:ptCount val="32"/>
                <c:pt idx="0">
                  <c:v>1.0381161573010646E-7</c:v>
                </c:pt>
                <c:pt idx="1">
                  <c:v>9.9709714060569585E-8</c:v>
                </c:pt>
                <c:pt idx="2">
                  <c:v>9.4064176595404728E-8</c:v>
                </c:pt>
                <c:pt idx="3">
                  <c:v>1.1093427540132204E-7</c:v>
                </c:pt>
                <c:pt idx="4">
                  <c:v>2.0317064177852263E-7</c:v>
                </c:pt>
                <c:pt idx="5">
                  <c:v>1.7077306174812441E-7</c:v>
                </c:pt>
                <c:pt idx="6">
                  <c:v>1.8414553130053153E-7</c:v>
                </c:pt>
                <c:pt idx="7">
                  <c:v>2.1063931015228776E-7</c:v>
                </c:pt>
                <c:pt idx="8">
                  <c:v>4.7143606129431165E-7</c:v>
                </c:pt>
                <c:pt idx="9">
                  <c:v>1.6964226929833554E-7</c:v>
                </c:pt>
                <c:pt idx="10">
                  <c:v>1.7069465259136038E-7</c:v>
                </c:pt>
                <c:pt idx="11">
                  <c:v>1.6305388960383729E-7</c:v>
                </c:pt>
                <c:pt idx="12">
                  <c:v>3.2144185075265843E-7</c:v>
                </c:pt>
                <c:pt idx="13">
                  <c:v>2.6715216058623072E-7</c:v>
                </c:pt>
                <c:pt idx="14">
                  <c:v>2.8213103743333438E-7</c:v>
                </c:pt>
                <c:pt idx="15">
                  <c:v>2.5676380160600464E-7</c:v>
                </c:pt>
                <c:pt idx="16">
                  <c:v>1.3137408144684368E-7</c:v>
                </c:pt>
                <c:pt idx="17">
                  <c:v>2.4076918150870808E-7</c:v>
                </c:pt>
                <c:pt idx="18">
                  <c:v>3.1722479403185019E-7</c:v>
                </c:pt>
                <c:pt idx="19">
                  <c:v>4.0138183378977727E-7</c:v>
                </c:pt>
                <c:pt idx="20">
                  <c:v>2.7807067049969348E-7</c:v>
                </c:pt>
                <c:pt idx="21">
                  <c:v>1.9798380588652921E-7</c:v>
                </c:pt>
                <c:pt idx="22">
                  <c:v>2.2433675625132415E-7</c:v>
                </c:pt>
                <c:pt idx="23">
                  <c:v>4.4129646864629441E-7</c:v>
                </c:pt>
                <c:pt idx="24">
                  <c:v>1.9961093818179332E-7</c:v>
                </c:pt>
                <c:pt idx="25">
                  <c:v>1.0041496466290949E-6</c:v>
                </c:pt>
                <c:pt idx="26">
                  <c:v>9.0423188336148475E-7</c:v>
                </c:pt>
                <c:pt idx="27">
                  <c:v>4.6951793546335017E-7</c:v>
                </c:pt>
                <c:pt idx="28">
                  <c:v>4.0382275427791576E-7</c:v>
                </c:pt>
                <c:pt idx="29">
                  <c:v>3.0264739921394217E-7</c:v>
                </c:pt>
                <c:pt idx="30">
                  <c:v>3.5870132439879623E-7</c:v>
                </c:pt>
                <c:pt idx="31">
                  <c:v>3.7508905242312738E-7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Results!$I$81</c:f>
              <c:strCache>
                <c:ptCount val="1"/>
                <c:pt idx="0">
                  <c:v>SAPRC99 -30% NOx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Results!$I$82:$I$113</c:f>
              <c:numCache>
                <c:formatCode>0.00E+00</c:formatCode>
                <c:ptCount val="32"/>
                <c:pt idx="0">
                  <c:v>1.0573314634254432E-7</c:v>
                </c:pt>
                <c:pt idx="1">
                  <c:v>1.0220587515828683E-7</c:v>
                </c:pt>
                <c:pt idx="2">
                  <c:v>9.703805641759573E-8</c:v>
                </c:pt>
                <c:pt idx="3">
                  <c:v>1.1479451778289128E-7</c:v>
                </c:pt>
                <c:pt idx="4">
                  <c:v>2.0979419195188449E-7</c:v>
                </c:pt>
                <c:pt idx="5">
                  <c:v>1.784540311973316E-7</c:v>
                </c:pt>
                <c:pt idx="6">
                  <c:v>1.92308709077155E-7</c:v>
                </c:pt>
                <c:pt idx="7">
                  <c:v>2.2052934052558264E-7</c:v>
                </c:pt>
                <c:pt idx="8">
                  <c:v>4.8321949369049064E-7</c:v>
                </c:pt>
                <c:pt idx="9">
                  <c:v>1.740885965940766E-7</c:v>
                </c:pt>
                <c:pt idx="10">
                  <c:v>1.7622511900819882E-7</c:v>
                </c:pt>
                <c:pt idx="11">
                  <c:v>1.6813546892768218E-7</c:v>
                </c:pt>
                <c:pt idx="12">
                  <c:v>3.3460931074065666E-7</c:v>
                </c:pt>
                <c:pt idx="13">
                  <c:v>2.7893628102787563E-7</c:v>
                </c:pt>
                <c:pt idx="14">
                  <c:v>2.9244316133346726E-7</c:v>
                </c:pt>
                <c:pt idx="15">
                  <c:v>2.6530644520034426E-7</c:v>
                </c:pt>
                <c:pt idx="16">
                  <c:v>1.3369796455095508E-7</c:v>
                </c:pt>
                <c:pt idx="17">
                  <c:v>2.4542705623181599E-7</c:v>
                </c:pt>
                <c:pt idx="18">
                  <c:v>3.2256002099850882E-7</c:v>
                </c:pt>
                <c:pt idx="19">
                  <c:v>4.0748046240145315E-7</c:v>
                </c:pt>
                <c:pt idx="20">
                  <c:v>2.8657289973139599E-7</c:v>
                </c:pt>
                <c:pt idx="21">
                  <c:v>2.0389978748075762E-7</c:v>
                </c:pt>
                <c:pt idx="22">
                  <c:v>2.3327984554112298E-7</c:v>
                </c:pt>
                <c:pt idx="23">
                  <c:v>4.6546398054979429E-7</c:v>
                </c:pt>
                <c:pt idx="24">
                  <c:v>2.0225901474720899E-7</c:v>
                </c:pt>
                <c:pt idx="25">
                  <c:v>1.009160763957506E-6</c:v>
                </c:pt>
                <c:pt idx="26">
                  <c:v>9.09369609992209E-7</c:v>
                </c:pt>
                <c:pt idx="27">
                  <c:v>4.5439456283793688E-7</c:v>
                </c:pt>
                <c:pt idx="28">
                  <c:v>4.0680576784622077E-7</c:v>
                </c:pt>
                <c:pt idx="29">
                  <c:v>3.0631615632902623E-7</c:v>
                </c:pt>
                <c:pt idx="30">
                  <c:v>3.688868893716111E-7</c:v>
                </c:pt>
                <c:pt idx="31">
                  <c:v>3.9526710900300026E-7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Results!$J$81</c:f>
              <c:strCache>
                <c:ptCount val="1"/>
                <c:pt idx="0">
                  <c:v>CB05 -30%VOC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Results!$J$82:$J$113</c:f>
              <c:numCache>
                <c:formatCode>0.00E+00</c:formatCode>
                <c:ptCount val="32"/>
                <c:pt idx="0">
                  <c:v>2.5501512718468529E-8</c:v>
                </c:pt>
                <c:pt idx="1">
                  <c:v>2.1614946925753954E-8</c:v>
                </c:pt>
                <c:pt idx="2">
                  <c:v>1.8517518214477827E-8</c:v>
                </c:pt>
                <c:pt idx="3">
                  <c:v>2.6501875475317254E-8</c:v>
                </c:pt>
                <c:pt idx="4">
                  <c:v>5.9193236679079683E-8</c:v>
                </c:pt>
                <c:pt idx="5">
                  <c:v>4.5693506479305657E-8</c:v>
                </c:pt>
                <c:pt idx="6">
                  <c:v>5.5953323778506346E-8</c:v>
                </c:pt>
                <c:pt idx="7">
                  <c:v>7.3813409090237889E-8</c:v>
                </c:pt>
                <c:pt idx="8">
                  <c:v>1.4019383672290623E-7</c:v>
                </c:pt>
                <c:pt idx="9">
                  <c:v>5.9429148653321783E-8</c:v>
                </c:pt>
                <c:pt idx="10">
                  <c:v>6.2478614520456075E-8</c:v>
                </c:pt>
                <c:pt idx="11">
                  <c:v>5.8936327981807365E-8</c:v>
                </c:pt>
                <c:pt idx="12">
                  <c:v>1.3619443967048387E-7</c:v>
                </c:pt>
                <c:pt idx="13">
                  <c:v>1.0892099702669209E-7</c:v>
                </c:pt>
                <c:pt idx="14">
                  <c:v>1.1335679590895055E-7</c:v>
                </c:pt>
                <c:pt idx="15">
                  <c:v>1.039514605399784E-7</c:v>
                </c:pt>
                <c:pt idx="16">
                  <c:v>2.2833410329477587E-8</c:v>
                </c:pt>
                <c:pt idx="17">
                  <c:v>5.5904261060231523E-8</c:v>
                </c:pt>
                <c:pt idx="18">
                  <c:v>8.9518949319302168E-8</c:v>
                </c:pt>
                <c:pt idx="19">
                  <c:v>1.1627578760117485E-7</c:v>
                </c:pt>
                <c:pt idx="20">
                  <c:v>1.0780380828342982E-7</c:v>
                </c:pt>
                <c:pt idx="21">
                  <c:v>7.5700667565859785E-8</c:v>
                </c:pt>
                <c:pt idx="22">
                  <c:v>9.5876344526015992E-8</c:v>
                </c:pt>
                <c:pt idx="23">
                  <c:v>2.2374511005034682E-7</c:v>
                </c:pt>
                <c:pt idx="24">
                  <c:v>3.0066956993836171E-8</c:v>
                </c:pt>
                <c:pt idx="25">
                  <c:v>1.2185835168807351E-8</c:v>
                </c:pt>
                <c:pt idx="26">
                  <c:v>5.1967604947756916E-8</c:v>
                </c:pt>
                <c:pt idx="27">
                  <c:v>6.2385838922176107E-8</c:v>
                </c:pt>
                <c:pt idx="28">
                  <c:v>6.305861898563983E-8</c:v>
                </c:pt>
                <c:pt idx="29">
                  <c:v>6.806092358955108E-8</c:v>
                </c:pt>
                <c:pt idx="30">
                  <c:v>1.3014192986769545E-7</c:v>
                </c:pt>
                <c:pt idx="31">
                  <c:v>1.80086055012122E-7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Results!$K$81</c:f>
              <c:strCache>
                <c:ptCount val="1"/>
                <c:pt idx="0">
                  <c:v>CB6 -30%VOC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Results!$K$82:$K$113</c:f>
              <c:numCache>
                <c:formatCode>0.00E+00</c:formatCode>
                <c:ptCount val="32"/>
                <c:pt idx="0">
                  <c:v>2.7780089257411413E-8</c:v>
                </c:pt>
                <c:pt idx="1">
                  <c:v>2.199128122506416E-8</c:v>
                </c:pt>
                <c:pt idx="2">
                  <c:v>1.882367427776666E-8</c:v>
                </c:pt>
                <c:pt idx="3">
                  <c:v>2.8017035204222502E-8</c:v>
                </c:pt>
                <c:pt idx="4">
                  <c:v>6.3607912134755128E-8</c:v>
                </c:pt>
                <c:pt idx="5">
                  <c:v>4.914918209503941E-8</c:v>
                </c:pt>
                <c:pt idx="6">
                  <c:v>6.0396539693252663E-8</c:v>
                </c:pt>
                <c:pt idx="7">
                  <c:v>7.856695693225332E-8</c:v>
                </c:pt>
                <c:pt idx="8">
                  <c:v>1.546826994642829E-7</c:v>
                </c:pt>
                <c:pt idx="9">
                  <c:v>6.5568002889117279E-8</c:v>
                </c:pt>
                <c:pt idx="10">
                  <c:v>6.7619923635804693E-8</c:v>
                </c:pt>
                <c:pt idx="11">
                  <c:v>6.5094302651297289E-8</c:v>
                </c:pt>
                <c:pt idx="12">
                  <c:v>1.5038880036763697E-7</c:v>
                </c:pt>
                <c:pt idx="13">
                  <c:v>1.1743766945887087E-7</c:v>
                </c:pt>
                <c:pt idx="14">
                  <c:v>1.2277409463039025E-7</c:v>
                </c:pt>
                <c:pt idx="15">
                  <c:v>1.1475856821099802E-7</c:v>
                </c:pt>
                <c:pt idx="16">
                  <c:v>2.493260587934098E-8</c:v>
                </c:pt>
                <c:pt idx="17">
                  <c:v>6.2409776347537746E-8</c:v>
                </c:pt>
                <c:pt idx="18">
                  <c:v>1.0469155760862261E-7</c:v>
                </c:pt>
                <c:pt idx="19">
                  <c:v>1.3922248812922581E-7</c:v>
                </c:pt>
                <c:pt idx="20">
                  <c:v>1.2220626536511147E-7</c:v>
                </c:pt>
                <c:pt idx="21">
                  <c:v>8.6323852763109497E-8</c:v>
                </c:pt>
                <c:pt idx="22">
                  <c:v>1.0847722654111659E-7</c:v>
                </c:pt>
                <c:pt idx="23">
                  <c:v>2.5064829258690451E-7</c:v>
                </c:pt>
                <c:pt idx="24">
                  <c:v>3.6067113463425901E-8</c:v>
                </c:pt>
                <c:pt idx="25">
                  <c:v>4.0926712792584631E-8</c:v>
                </c:pt>
                <c:pt idx="26">
                  <c:v>8.3545354134242981E-8</c:v>
                </c:pt>
                <c:pt idx="27">
                  <c:v>8.5950023160836075E-8</c:v>
                </c:pt>
                <c:pt idx="28">
                  <c:v>8.0543348192246224E-8</c:v>
                </c:pt>
                <c:pt idx="29">
                  <c:v>8.1563216188406349E-8</c:v>
                </c:pt>
                <c:pt idx="30">
                  <c:v>1.4586735475744704E-7</c:v>
                </c:pt>
                <c:pt idx="31">
                  <c:v>1.994516554756465E-7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Results!$L$81</c:f>
              <c:strCache>
                <c:ptCount val="1"/>
                <c:pt idx="0">
                  <c:v>CRI2 -30%VOC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Results!$L$82:$L$113</c:f>
              <c:numCache>
                <c:formatCode>0.00E+00</c:formatCode>
                <c:ptCount val="32"/>
                <c:pt idx="0">
                  <c:v>3.2728942602919775E-8</c:v>
                </c:pt>
                <c:pt idx="1">
                  <c:v>2.6644473444068728E-8</c:v>
                </c:pt>
                <c:pt idx="2">
                  <c:v>2.2423810682343605E-8</c:v>
                </c:pt>
                <c:pt idx="3">
                  <c:v>3.2965795833923527E-8</c:v>
                </c:pt>
                <c:pt idx="4">
                  <c:v>7.3712491745078053E-8</c:v>
                </c:pt>
                <c:pt idx="5">
                  <c:v>5.587116476584968E-8</c:v>
                </c:pt>
                <c:pt idx="6">
                  <c:v>6.7872319307358484E-8</c:v>
                </c:pt>
                <c:pt idx="7">
                  <c:v>8.7129887055203546E-8</c:v>
                </c:pt>
                <c:pt idx="8">
                  <c:v>1.7866208650429672E-7</c:v>
                </c:pt>
                <c:pt idx="9">
                  <c:v>7.4065838902739675E-8</c:v>
                </c:pt>
                <c:pt idx="10">
                  <c:v>7.6198639285706377E-8</c:v>
                </c:pt>
                <c:pt idx="11">
                  <c:v>7.3345914543220341E-8</c:v>
                </c:pt>
                <c:pt idx="12">
                  <c:v>1.6758611951526352E-7</c:v>
                </c:pt>
                <c:pt idx="13">
                  <c:v>1.3158276410482042E-7</c:v>
                </c:pt>
                <c:pt idx="14">
                  <c:v>1.3873503589924234E-7</c:v>
                </c:pt>
                <c:pt idx="15">
                  <c:v>1.2936172712570663E-7</c:v>
                </c:pt>
                <c:pt idx="16">
                  <c:v>3.0059177999567247E-8</c:v>
                </c:pt>
                <c:pt idx="17">
                  <c:v>7.2887641790775803E-8</c:v>
                </c:pt>
                <c:pt idx="18">
                  <c:v>1.1793315860281171E-7</c:v>
                </c:pt>
                <c:pt idx="19">
                  <c:v>1.5431761344351428E-7</c:v>
                </c:pt>
                <c:pt idx="20">
                  <c:v>1.3713851861930633E-7</c:v>
                </c:pt>
                <c:pt idx="21">
                  <c:v>9.6066043451169431E-8</c:v>
                </c:pt>
                <c:pt idx="22">
                  <c:v>1.1911145067902691E-7</c:v>
                </c:pt>
                <c:pt idx="23">
                  <c:v>2.7139267693167352E-7</c:v>
                </c:pt>
                <c:pt idx="24">
                  <c:v>4.2143791219873997E-8</c:v>
                </c:pt>
                <c:pt idx="25">
                  <c:v>4.8194907401636841E-8</c:v>
                </c:pt>
                <c:pt idx="26">
                  <c:v>9.6239874756162022E-8</c:v>
                </c:pt>
                <c:pt idx="27">
                  <c:v>9.8030312609829634E-8</c:v>
                </c:pt>
                <c:pt idx="28">
                  <c:v>9.1830189927830831E-8</c:v>
                </c:pt>
                <c:pt idx="29">
                  <c:v>9.3199602466280467E-8</c:v>
                </c:pt>
                <c:pt idx="30">
                  <c:v>1.6424695267329475E-7</c:v>
                </c:pt>
                <c:pt idx="31">
                  <c:v>2.1737805052279638E-7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Results!$M$81</c:f>
              <c:strCache>
                <c:ptCount val="1"/>
                <c:pt idx="0">
                  <c:v>GEOS CHEM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Results!$M$82:$M$113</c:f>
              <c:numCache>
                <c:formatCode>0.00E+00</c:formatCode>
                <c:ptCount val="32"/>
                <c:pt idx="0">
                  <c:v>2.3050921451777083E-8</c:v>
                </c:pt>
                <c:pt idx="1">
                  <c:v>1.8474558745929132E-8</c:v>
                </c:pt>
                <c:pt idx="2">
                  <c:v>1.6246110401030899E-8</c:v>
                </c:pt>
                <c:pt idx="3">
                  <c:v>2.4578076512961758E-8</c:v>
                </c:pt>
                <c:pt idx="4">
                  <c:v>5.421199308872515E-8</c:v>
                </c:pt>
                <c:pt idx="5">
                  <c:v>4.028552878711863E-8</c:v>
                </c:pt>
                <c:pt idx="6">
                  <c:v>4.5334167847007508E-8</c:v>
                </c:pt>
                <c:pt idx="7">
                  <c:v>5.3951291926387707E-8</c:v>
                </c:pt>
                <c:pt idx="8">
                  <c:v>1.0252038581747045E-7</c:v>
                </c:pt>
                <c:pt idx="9">
                  <c:v>4.4298844216759419E-8</c:v>
                </c:pt>
                <c:pt idx="10">
                  <c:v>4.7847009338395113E-8</c:v>
                </c:pt>
                <c:pt idx="11">
                  <c:v>4.938269301207976E-8</c:v>
                </c:pt>
                <c:pt idx="12">
                  <c:v>1.1154381115841561E-7</c:v>
                </c:pt>
                <c:pt idx="13">
                  <c:v>8.6181814843910265E-8</c:v>
                </c:pt>
                <c:pt idx="14">
                  <c:v>8.7044986442407954E-8</c:v>
                </c:pt>
                <c:pt idx="15">
                  <c:v>8.7137318177157613E-8</c:v>
                </c:pt>
                <c:pt idx="16">
                  <c:v>2.1278219747630389E-8</c:v>
                </c:pt>
                <c:pt idx="17">
                  <c:v>4.2453280532680121E-8</c:v>
                </c:pt>
                <c:pt idx="18">
                  <c:v>6.7462049798558169E-8</c:v>
                </c:pt>
                <c:pt idx="19">
                  <c:v>8.9056967609129544E-8</c:v>
                </c:pt>
                <c:pt idx="20">
                  <c:v>8.4787631550732289E-8</c:v>
                </c:pt>
                <c:pt idx="21">
                  <c:v>6.176376601743728E-8</c:v>
                </c:pt>
                <c:pt idx="22">
                  <c:v>7.4326262508897975E-8</c:v>
                </c:pt>
                <c:pt idx="23">
                  <c:v>1.6210036191150088E-7</c:v>
                </c:pt>
                <c:pt idx="24">
                  <c:v>2.1481307600915965E-8</c:v>
                </c:pt>
                <c:pt idx="25">
                  <c:v>7.2239298013876052E-9</c:v>
                </c:pt>
                <c:pt idx="26">
                  <c:v>4.2726697006029388E-8</c:v>
                </c:pt>
                <c:pt idx="27">
                  <c:v>5.1392212901316075E-8</c:v>
                </c:pt>
                <c:pt idx="28">
                  <c:v>5.2178234458180166E-8</c:v>
                </c:pt>
                <c:pt idx="29">
                  <c:v>5.4835631800877977E-8</c:v>
                </c:pt>
                <c:pt idx="30">
                  <c:v>9.3256679157931304E-8</c:v>
                </c:pt>
                <c:pt idx="31">
                  <c:v>1.225681683542612E-7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Results!$N$81</c:f>
              <c:strCache>
                <c:ptCount val="1"/>
                <c:pt idx="0">
                  <c:v>MCMv3.3 -30%VOC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Results!$N$82:$N$113</c:f>
              <c:numCache>
                <c:formatCode>0.00E+00</c:formatCode>
                <c:ptCount val="32"/>
                <c:pt idx="0">
                  <c:v>2.8760057185283053E-8</c:v>
                </c:pt>
                <c:pt idx="1">
                  <c:v>2.4132844173202764E-8</c:v>
                </c:pt>
                <c:pt idx="2">
                  <c:v>2.1174606967063871E-8</c:v>
                </c:pt>
                <c:pt idx="3">
                  <c:v>3.1158776435384599E-8</c:v>
                </c:pt>
                <c:pt idx="4">
                  <c:v>6.9653956300684833E-8</c:v>
                </c:pt>
                <c:pt idx="5">
                  <c:v>5.3845595479342964E-8</c:v>
                </c:pt>
                <c:pt idx="6">
                  <c:v>6.3994667260476364E-8</c:v>
                </c:pt>
                <c:pt idx="7">
                  <c:v>8.2324182807200047E-8</c:v>
                </c:pt>
                <c:pt idx="8">
                  <c:v>1.5047877425931316E-7</c:v>
                </c:pt>
                <c:pt idx="9">
                  <c:v>6.4991370947988629E-8</c:v>
                </c:pt>
                <c:pt idx="10">
                  <c:v>7.0526683642274083E-8</c:v>
                </c:pt>
                <c:pt idx="11">
                  <c:v>6.7997558295116188E-8</c:v>
                </c:pt>
                <c:pt idx="12">
                  <c:v>1.5525752979982718E-7</c:v>
                </c:pt>
                <c:pt idx="13">
                  <c:v>1.2278633368053654E-7</c:v>
                </c:pt>
                <c:pt idx="14">
                  <c:v>1.2638658385530031E-7</c:v>
                </c:pt>
                <c:pt idx="15">
                  <c:v>1.1878652444844451E-7</c:v>
                </c:pt>
                <c:pt idx="16">
                  <c:v>2.7701614076524869E-8</c:v>
                </c:pt>
                <c:pt idx="17">
                  <c:v>6.4312593151052875E-8</c:v>
                </c:pt>
                <c:pt idx="18">
                  <c:v>9.6609802323372866E-8</c:v>
                </c:pt>
                <c:pt idx="19">
                  <c:v>1.1853838397372982E-7</c:v>
                </c:pt>
                <c:pt idx="20">
                  <c:v>1.2308510300941201E-7</c:v>
                </c:pt>
                <c:pt idx="21">
                  <c:v>8.6105306432016331E-8</c:v>
                </c:pt>
                <c:pt idx="22">
                  <c:v>1.1042560881734144E-7</c:v>
                </c:pt>
                <c:pt idx="23">
                  <c:v>2.5493507253148739E-7</c:v>
                </c:pt>
                <c:pt idx="24">
                  <c:v>3.3685597868584372E-8</c:v>
                </c:pt>
                <c:pt idx="25">
                  <c:v>-6.275897113834969E-8</c:v>
                </c:pt>
                <c:pt idx="26">
                  <c:v>-1.6802235814566333E-9</c:v>
                </c:pt>
                <c:pt idx="27">
                  <c:v>3.8094158089312306E-8</c:v>
                </c:pt>
                <c:pt idx="28">
                  <c:v>5.5046783593060372E-8</c:v>
                </c:pt>
                <c:pt idx="29">
                  <c:v>6.8327784428443279E-8</c:v>
                </c:pt>
                <c:pt idx="30">
                  <c:v>1.4079745950425627E-7</c:v>
                </c:pt>
                <c:pt idx="31">
                  <c:v>2.0259968623692602E-7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Results!$O$81</c:f>
              <c:strCache>
                <c:ptCount val="1"/>
                <c:pt idx="0">
                  <c:v>SAPRC07 -30%VOC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1">
                  <a:lumMod val="80000"/>
                  <a:lumOff val="20000"/>
                </a:schemeClr>
              </a:solidFill>
              <a:ln w="9525">
                <a:solidFill>
                  <a:schemeClr val="accent1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Results!$O$82:$O$113</c:f>
              <c:numCache>
                <c:formatCode>0.00E+00</c:formatCode>
                <c:ptCount val="32"/>
                <c:pt idx="0">
                  <c:v>2.768542300748282E-8</c:v>
                </c:pt>
                <c:pt idx="1">
                  <c:v>2.2150947838781275E-8</c:v>
                </c:pt>
                <c:pt idx="2">
                  <c:v>1.8358384211541477E-8</c:v>
                </c:pt>
                <c:pt idx="3">
                  <c:v>2.7091063790955559E-8</c:v>
                </c:pt>
                <c:pt idx="4">
                  <c:v>6.0745841620211354E-8</c:v>
                </c:pt>
                <c:pt idx="5">
                  <c:v>4.5653068922973739E-8</c:v>
                </c:pt>
                <c:pt idx="6">
                  <c:v>5.6926043961028402E-8</c:v>
                </c:pt>
                <c:pt idx="7">
                  <c:v>7.4266273450912188E-8</c:v>
                </c:pt>
                <c:pt idx="8">
                  <c:v>1.6105804881340013E-7</c:v>
                </c:pt>
                <c:pt idx="9">
                  <c:v>6.6364395208117505E-8</c:v>
                </c:pt>
                <c:pt idx="10">
                  <c:v>6.6679095068460497E-8</c:v>
                </c:pt>
                <c:pt idx="11">
                  <c:v>6.3161068779359568E-8</c:v>
                </c:pt>
                <c:pt idx="12">
                  <c:v>1.471921044076401E-7</c:v>
                </c:pt>
                <c:pt idx="13">
                  <c:v>1.1436805774831039E-7</c:v>
                </c:pt>
                <c:pt idx="14">
                  <c:v>1.2095529094188963E-7</c:v>
                </c:pt>
                <c:pt idx="15">
                  <c:v>1.113102010562244E-7</c:v>
                </c:pt>
                <c:pt idx="16">
                  <c:v>2.4136256890431872E-8</c:v>
                </c:pt>
                <c:pt idx="17">
                  <c:v>6.3368008044168842E-8</c:v>
                </c:pt>
                <c:pt idx="18">
                  <c:v>1.0736489030270388E-7</c:v>
                </c:pt>
                <c:pt idx="19">
                  <c:v>1.4288340436226909E-7</c:v>
                </c:pt>
                <c:pt idx="20">
                  <c:v>1.2305095474384941E-7</c:v>
                </c:pt>
                <c:pt idx="21">
                  <c:v>8.5939102779069841E-8</c:v>
                </c:pt>
                <c:pt idx="22">
                  <c:v>1.0821938252290868E-7</c:v>
                </c:pt>
                <c:pt idx="23">
                  <c:v>2.5284432506336113E-7</c:v>
                </c:pt>
                <c:pt idx="24">
                  <c:v>3.8025956019851089E-8</c:v>
                </c:pt>
                <c:pt idx="25">
                  <c:v>4.9038115123962172E-8</c:v>
                </c:pt>
                <c:pt idx="26">
                  <c:v>8.6736017513202915E-8</c:v>
                </c:pt>
                <c:pt idx="27">
                  <c:v>8.8301647483287574E-8</c:v>
                </c:pt>
                <c:pt idx="28">
                  <c:v>8.2039829245578119E-8</c:v>
                </c:pt>
                <c:pt idx="29">
                  <c:v>8.2807611107452536E-8</c:v>
                </c:pt>
                <c:pt idx="30">
                  <c:v>1.4898469487332986E-7</c:v>
                </c:pt>
                <c:pt idx="31">
                  <c:v>2.0215042536758731E-7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Results!$P$81</c:f>
              <c:strCache>
                <c:ptCount val="1"/>
                <c:pt idx="0">
                  <c:v>SAPRC99 -30%VOC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Results!$B$82:$B$113</c:f>
              <c:numCache>
                <c:formatCode>General</c:formatCode>
                <c:ptCount val="32"/>
                <c:pt idx="0">
                  <c:v>39.315719775090635</c:v>
                </c:pt>
                <c:pt idx="1">
                  <c:v>60.882190511820134</c:v>
                </c:pt>
                <c:pt idx="2">
                  <c:v>72.688172043010752</c:v>
                </c:pt>
                <c:pt idx="3">
                  <c:v>56.61440391487718</c:v>
                </c:pt>
                <c:pt idx="4">
                  <c:v>43.726163544531786</c:v>
                </c:pt>
                <c:pt idx="5">
                  <c:v>46.691146219040569</c:v>
                </c:pt>
                <c:pt idx="6">
                  <c:v>47.273912436174008</c:v>
                </c:pt>
                <c:pt idx="7">
                  <c:v>51.439907845897856</c:v>
                </c:pt>
                <c:pt idx="8">
                  <c:v>34.334026334026333</c:v>
                </c:pt>
                <c:pt idx="9">
                  <c:v>34.274016366747482</c:v>
                </c:pt>
                <c:pt idx="10">
                  <c:v>39.543780191451496</c:v>
                </c:pt>
                <c:pt idx="11">
                  <c:v>34.346455851717323</c:v>
                </c:pt>
                <c:pt idx="12">
                  <c:v>31.137897918255515</c:v>
                </c:pt>
                <c:pt idx="13">
                  <c:v>39.640555789144308</c:v>
                </c:pt>
                <c:pt idx="14">
                  <c:v>37.157215203420911</c:v>
                </c:pt>
                <c:pt idx="15">
                  <c:v>35.094615082261775</c:v>
                </c:pt>
                <c:pt idx="16">
                  <c:v>49.525880817746845</c:v>
                </c:pt>
                <c:pt idx="17">
                  <c:v>38.891008520920764</c:v>
                </c:pt>
                <c:pt idx="18">
                  <c:v>29.272619751626252</c:v>
                </c:pt>
                <c:pt idx="19">
                  <c:v>24.09840091396682</c:v>
                </c:pt>
                <c:pt idx="20">
                  <c:v>27.901100319573796</c:v>
                </c:pt>
                <c:pt idx="21">
                  <c:v>29.195114914895669</c:v>
                </c:pt>
                <c:pt idx="22">
                  <c:v>33.780076079576631</c:v>
                </c:pt>
                <c:pt idx="23">
                  <c:v>34.664019637565652</c:v>
                </c:pt>
                <c:pt idx="24">
                  <c:v>62.738042386148564</c:v>
                </c:pt>
                <c:pt idx="25">
                  <c:v>38.089009990917347</c:v>
                </c:pt>
                <c:pt idx="26">
                  <c:v>28.449068547014626</c:v>
                </c:pt>
                <c:pt idx="27">
                  <c:v>27.605105381248389</c:v>
                </c:pt>
                <c:pt idx="28">
                  <c:v>26.949606121141304</c:v>
                </c:pt>
                <c:pt idx="29">
                  <c:v>28.030262247969883</c:v>
                </c:pt>
                <c:pt idx="30">
                  <c:v>31.502206734129228</c:v>
                </c:pt>
                <c:pt idx="31">
                  <c:v>35.015070538874333</c:v>
                </c:pt>
              </c:numCache>
            </c:numRef>
          </c:xVal>
          <c:yVal>
            <c:numRef>
              <c:f>Results!$P$82:$P$113</c:f>
              <c:numCache>
                <c:formatCode>0.00E+00</c:formatCode>
                <c:ptCount val="32"/>
                <c:pt idx="0">
                  <c:v>3.294594730193649E-8</c:v>
                </c:pt>
                <c:pt idx="1">
                  <c:v>2.6980285767847671E-8</c:v>
                </c:pt>
                <c:pt idx="2">
                  <c:v>2.2329125921755353E-8</c:v>
                </c:pt>
                <c:pt idx="3">
                  <c:v>3.2694733497553797E-8</c:v>
                </c:pt>
                <c:pt idx="4">
                  <c:v>7.2991371116727404E-8</c:v>
                </c:pt>
                <c:pt idx="5">
                  <c:v>5.5411940694001875E-8</c:v>
                </c:pt>
                <c:pt idx="6">
                  <c:v>6.9292417531403947E-8</c:v>
                </c:pt>
                <c:pt idx="7">
                  <c:v>8.9786625482928792E-8</c:v>
                </c:pt>
                <c:pt idx="8">
                  <c:v>1.9321142661371058E-7</c:v>
                </c:pt>
                <c:pt idx="9">
                  <c:v>7.8817425032634264E-8</c:v>
                </c:pt>
                <c:pt idx="10">
                  <c:v>7.9205257754964628E-8</c:v>
                </c:pt>
                <c:pt idx="11">
                  <c:v>7.4820265748109597E-8</c:v>
                </c:pt>
                <c:pt idx="12">
                  <c:v>1.7516013315285974E-7</c:v>
                </c:pt>
                <c:pt idx="13">
                  <c:v>1.3641526678492657E-7</c:v>
                </c:pt>
                <c:pt idx="14">
                  <c:v>1.4429887791496382E-7</c:v>
                </c:pt>
                <c:pt idx="15">
                  <c:v>1.3182177067277428E-7</c:v>
                </c:pt>
                <c:pt idx="16">
                  <c:v>2.9098918554926603E-8</c:v>
                </c:pt>
                <c:pt idx="17">
                  <c:v>7.5902961141586142E-8</c:v>
                </c:pt>
                <c:pt idx="18">
                  <c:v>1.2786107297741239E-7</c:v>
                </c:pt>
                <c:pt idx="19">
                  <c:v>1.7083454147257806E-7</c:v>
                </c:pt>
                <c:pt idx="20">
                  <c:v>1.4561754839073E-7</c:v>
                </c:pt>
                <c:pt idx="21">
                  <c:v>1.0153310422248826E-7</c:v>
                </c:pt>
                <c:pt idx="22">
                  <c:v>1.280133223179547E-7</c:v>
                </c:pt>
                <c:pt idx="23">
                  <c:v>3.0018927973334214E-7</c:v>
                </c:pt>
                <c:pt idx="24">
                  <c:v>4.6538706864509046E-8</c:v>
                </c:pt>
                <c:pt idx="25">
                  <c:v>7.4036915926898651E-8</c:v>
                </c:pt>
                <c:pt idx="26">
                  <c:v>1.1435007410088127E-7</c:v>
                </c:pt>
                <c:pt idx="27">
                  <c:v>1.10095947994757E-7</c:v>
                </c:pt>
                <c:pt idx="28">
                  <c:v>9.9517542324867163E-8</c:v>
                </c:pt>
                <c:pt idx="29">
                  <c:v>9.9218676096370988E-8</c:v>
                </c:pt>
                <c:pt idx="30">
                  <c:v>1.7780179663442892E-7</c:v>
                </c:pt>
                <c:pt idx="31">
                  <c:v>2.3966996782776021E-7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8383360"/>
        <c:axId val="538381400"/>
      </c:scatterChart>
      <c:valAx>
        <c:axId val="538383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[O</a:t>
                </a:r>
                <a:r>
                  <a:rPr lang="en-US" sz="14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]/[</a:t>
                </a:r>
                <a:r>
                  <a:rPr lang="en-US" sz="1400" b="1" dirty="0" err="1">
                    <a:solidFill>
                      <a:schemeClr val="tx1"/>
                    </a:solidFill>
                  </a:rPr>
                  <a:t>NO</a:t>
                </a:r>
                <a:r>
                  <a:rPr lang="en-US" sz="1400" b="1" baseline="-25000" dirty="0" err="1">
                    <a:solidFill>
                      <a:schemeClr val="tx1"/>
                    </a:solidFill>
                  </a:rPr>
                  <a:t>z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]</a:t>
                </a:r>
              </a:p>
            </c:rich>
          </c:tx>
          <c:layout>
            <c:manualLayout>
              <c:xMode val="edge"/>
              <c:yMode val="edge"/>
              <c:x val="0.49881560469148001"/>
              <c:y val="0.841287851501540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81400"/>
        <c:crosses val="autoZero"/>
        <c:crossBetween val="midCat"/>
      </c:valAx>
      <c:valAx>
        <c:axId val="538381400"/>
        <c:scaling>
          <c:orientation val="minMax"/>
          <c:max val="8.0000000000000039E-7"/>
          <c:min val="-1.0000000000000005E-7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Response in normalised ozone production rate, ppb per hour per molecule per cm</a:t>
                </a:r>
                <a:r>
                  <a:rPr lang="en-US" sz="1400" b="1" baseline="30000">
                    <a:solidFill>
                      <a:schemeClr val="tx1"/>
                    </a:solidFill>
                  </a:rPr>
                  <a:t>-3</a:t>
                </a:r>
              </a:p>
            </c:rich>
          </c:tx>
          <c:layout>
            <c:manualLayout>
              <c:xMode val="edge"/>
              <c:yMode val="edge"/>
              <c:x val="1.3530135301353014E-2"/>
              <c:y val="6.11133672583784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83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093122584769147E-2"/>
          <c:y val="0.92359503977547441"/>
          <c:w val="0.96858364567897648"/>
          <c:h val="6.44199424404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Results!$B$122</c:f>
              <c:strCache>
                <c:ptCount val="1"/>
                <c:pt idx="0">
                  <c:v>CB05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Results!$B$123:$B$346</c:f>
              <c:numCache>
                <c:formatCode>0.00E+00</c:formatCode>
                <c:ptCount val="224"/>
                <c:pt idx="0">
                  <c:v>1.8517518214477827E-8</c:v>
                </c:pt>
                <c:pt idx="1">
                  <c:v>2.1614946925753954E-8</c:v>
                </c:pt>
                <c:pt idx="2">
                  <c:v>2.5501512718468529E-8</c:v>
                </c:pt>
                <c:pt idx="3">
                  <c:v>2.6501875475317254E-8</c:v>
                </c:pt>
                <c:pt idx="4">
                  <c:v>2.2833410329477587E-8</c:v>
                </c:pt>
                <c:pt idx="5">
                  <c:v>5.8936327981807365E-8</c:v>
                </c:pt>
                <c:pt idx="6">
                  <c:v>5.9429148653321783E-8</c:v>
                </c:pt>
                <c:pt idx="7">
                  <c:v>6.2478614520456075E-8</c:v>
                </c:pt>
                <c:pt idx="8">
                  <c:v>4.5693506479305657E-8</c:v>
                </c:pt>
                <c:pt idx="9">
                  <c:v>5.5953323778506346E-8</c:v>
                </c:pt>
                <c:pt idx="10">
                  <c:v>7.5700667565859785E-8</c:v>
                </c:pt>
                <c:pt idx="11">
                  <c:v>3.0066956993836171E-8</c:v>
                </c:pt>
                <c:pt idx="12">
                  <c:v>5.9193236679079683E-8</c:v>
                </c:pt>
                <c:pt idx="13">
                  <c:v>7.3813409090237889E-8</c:v>
                </c:pt>
                <c:pt idx="14">
                  <c:v>9.5876344526015992E-8</c:v>
                </c:pt>
                <c:pt idx="15">
                  <c:v>5.5904261060231523E-8</c:v>
                </c:pt>
                <c:pt idx="16">
                  <c:v>1.039514605399784E-7</c:v>
                </c:pt>
                <c:pt idx="17">
                  <c:v>1.0892099702669209E-7</c:v>
                </c:pt>
                <c:pt idx="18">
                  <c:v>1.0780380828342982E-7</c:v>
                </c:pt>
                <c:pt idx="19">
                  <c:v>1.1335679590895055E-7</c:v>
                </c:pt>
                <c:pt idx="20">
                  <c:v>6.806092358955108E-8</c:v>
                </c:pt>
                <c:pt idx="21">
                  <c:v>8.9518949319302168E-8</c:v>
                </c:pt>
                <c:pt idx="22">
                  <c:v>1.3619443967048387E-7</c:v>
                </c:pt>
                <c:pt idx="23">
                  <c:v>1.3014192986769545E-7</c:v>
                </c:pt>
                <c:pt idx="24">
                  <c:v>6.2385838922176107E-8</c:v>
                </c:pt>
                <c:pt idx="25">
                  <c:v>1.80086055012122E-7</c:v>
                </c:pt>
                <c:pt idx="26">
                  <c:v>1.1627578760117485E-7</c:v>
                </c:pt>
                <c:pt idx="27">
                  <c:v>6.305861898563983E-8</c:v>
                </c:pt>
                <c:pt idx="28">
                  <c:v>2.2374511005034682E-7</c:v>
                </c:pt>
                <c:pt idx="29">
                  <c:v>1.4019383672290623E-7</c:v>
                </c:pt>
                <c:pt idx="30">
                  <c:v>5.1967604947756916E-8</c:v>
                </c:pt>
                <c:pt idx="31">
                  <c:v>1.2185835168807351E-8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Results!$C$122</c:f>
              <c:strCache>
                <c:ptCount val="1"/>
                <c:pt idx="0">
                  <c:v>CB6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Results!$C$123:$C$346</c:f>
              <c:numCache>
                <c:formatCode>General</c:formatCode>
                <c:ptCount val="224"/>
                <c:pt idx="32" formatCode="0.00E+00">
                  <c:v>1.882367427776666E-8</c:v>
                </c:pt>
                <c:pt idx="33" formatCode="0.00E+00">
                  <c:v>2.7780089257411413E-8</c:v>
                </c:pt>
                <c:pt idx="34" formatCode="0.00E+00">
                  <c:v>2.199128122506416E-8</c:v>
                </c:pt>
                <c:pt idx="35" formatCode="0.00E+00">
                  <c:v>2.8017035204222502E-8</c:v>
                </c:pt>
                <c:pt idx="36" formatCode="0.00E+00">
                  <c:v>2.493260587934098E-8</c:v>
                </c:pt>
                <c:pt idx="37" formatCode="0.00E+00">
                  <c:v>6.5568002889117279E-8</c:v>
                </c:pt>
                <c:pt idx="38" formatCode="0.00E+00">
                  <c:v>6.5094302651297289E-8</c:v>
                </c:pt>
                <c:pt idx="39" formatCode="0.00E+00">
                  <c:v>4.914918209503941E-8</c:v>
                </c:pt>
                <c:pt idx="40" formatCode="0.00E+00">
                  <c:v>6.7619923635804693E-8</c:v>
                </c:pt>
                <c:pt idx="41" formatCode="0.00E+00">
                  <c:v>3.6067113463425901E-8</c:v>
                </c:pt>
                <c:pt idx="42" formatCode="0.00E+00">
                  <c:v>6.0396539693252663E-8</c:v>
                </c:pt>
                <c:pt idx="43" formatCode="0.00E+00">
                  <c:v>8.6323852763109497E-8</c:v>
                </c:pt>
                <c:pt idx="44" formatCode="0.00E+00">
                  <c:v>6.3607912134755128E-8</c:v>
                </c:pt>
                <c:pt idx="45" formatCode="0.00E+00">
                  <c:v>7.856695693225332E-8</c:v>
                </c:pt>
                <c:pt idx="46" formatCode="0.00E+00">
                  <c:v>1.0847722654111659E-7</c:v>
                </c:pt>
                <c:pt idx="47" formatCode="0.00E+00">
                  <c:v>6.2409776347537746E-8</c:v>
                </c:pt>
                <c:pt idx="48" formatCode="0.00E+00">
                  <c:v>1.1475856821099802E-7</c:v>
                </c:pt>
                <c:pt idx="49" formatCode="0.00E+00">
                  <c:v>1.2220626536511147E-7</c:v>
                </c:pt>
                <c:pt idx="50" formatCode="0.00E+00">
                  <c:v>1.1743766945887087E-7</c:v>
                </c:pt>
                <c:pt idx="51" formatCode="0.00E+00">
                  <c:v>8.1563216188406349E-8</c:v>
                </c:pt>
                <c:pt idx="52" formatCode="0.00E+00">
                  <c:v>1.2277409463039025E-7</c:v>
                </c:pt>
                <c:pt idx="53" formatCode="0.00E+00">
                  <c:v>1.0469155760862261E-7</c:v>
                </c:pt>
                <c:pt idx="54" formatCode="0.00E+00">
                  <c:v>8.5950023160836075E-8</c:v>
                </c:pt>
                <c:pt idx="55" formatCode="0.00E+00">
                  <c:v>1.5038880036763697E-7</c:v>
                </c:pt>
                <c:pt idx="56" formatCode="0.00E+00">
                  <c:v>1.4586735475744704E-7</c:v>
                </c:pt>
                <c:pt idx="57" formatCode="0.00E+00">
                  <c:v>8.0543348192246224E-8</c:v>
                </c:pt>
                <c:pt idx="58" formatCode="0.00E+00">
                  <c:v>1.3922248812922581E-7</c:v>
                </c:pt>
                <c:pt idx="59" formatCode="0.00E+00">
                  <c:v>1.994516554756465E-7</c:v>
                </c:pt>
                <c:pt idx="60" formatCode="0.00E+00">
                  <c:v>2.5064829258690451E-7</c:v>
                </c:pt>
                <c:pt idx="61" formatCode="0.00E+00">
                  <c:v>1.546826994642829E-7</c:v>
                </c:pt>
                <c:pt idx="62" formatCode="0.00E+00">
                  <c:v>8.3545354134242981E-8</c:v>
                </c:pt>
                <c:pt idx="63" formatCode="0.00E+00">
                  <c:v>4.0926712792584631E-8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Results!$D$122</c:f>
              <c:strCache>
                <c:ptCount val="1"/>
                <c:pt idx="0">
                  <c:v>CRI2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Results!$D$123:$D$346</c:f>
              <c:numCache>
                <c:formatCode>General</c:formatCode>
                <c:ptCount val="224"/>
                <c:pt idx="64" formatCode="0.00E+00">
                  <c:v>2.2423810682343605E-8</c:v>
                </c:pt>
                <c:pt idx="65" formatCode="0.00E+00">
                  <c:v>2.6644473444068728E-8</c:v>
                </c:pt>
                <c:pt idx="66" formatCode="0.00E+00">
                  <c:v>3.2728942602919775E-8</c:v>
                </c:pt>
                <c:pt idx="67" formatCode="0.00E+00">
                  <c:v>3.2965795833923527E-8</c:v>
                </c:pt>
                <c:pt idx="68" formatCode="0.00E+00">
                  <c:v>3.0059177999567247E-8</c:v>
                </c:pt>
                <c:pt idx="69" formatCode="0.00E+00">
                  <c:v>7.3345914543220341E-8</c:v>
                </c:pt>
                <c:pt idx="70" formatCode="0.00E+00">
                  <c:v>7.4065838902739675E-8</c:v>
                </c:pt>
                <c:pt idx="71" formatCode="0.00E+00">
                  <c:v>7.6198639285706377E-8</c:v>
                </c:pt>
                <c:pt idx="72" formatCode="0.00E+00">
                  <c:v>5.587116476584968E-8</c:v>
                </c:pt>
                <c:pt idx="73" formatCode="0.00E+00">
                  <c:v>6.7872319307358484E-8</c:v>
                </c:pt>
                <c:pt idx="74" formatCode="0.00E+00">
                  <c:v>4.2143791219873997E-8</c:v>
                </c:pt>
                <c:pt idx="75" formatCode="0.00E+00">
                  <c:v>9.6066043451169431E-8</c:v>
                </c:pt>
                <c:pt idx="76" formatCode="0.00E+00">
                  <c:v>7.3712491745078053E-8</c:v>
                </c:pt>
                <c:pt idx="77" formatCode="0.00E+00">
                  <c:v>8.7129887055203546E-8</c:v>
                </c:pt>
                <c:pt idx="78" formatCode="0.00E+00">
                  <c:v>1.1911145067902691E-7</c:v>
                </c:pt>
                <c:pt idx="79" formatCode="0.00E+00">
                  <c:v>7.2887641790775803E-8</c:v>
                </c:pt>
                <c:pt idx="80" formatCode="0.00E+00">
                  <c:v>1.2936172712570663E-7</c:v>
                </c:pt>
                <c:pt idx="81" formatCode="0.00E+00">
                  <c:v>1.3158276410482042E-7</c:v>
                </c:pt>
                <c:pt idx="82" formatCode="0.00E+00">
                  <c:v>1.3713851861930633E-7</c:v>
                </c:pt>
                <c:pt idx="83" formatCode="0.00E+00">
                  <c:v>1.3873503589924234E-7</c:v>
                </c:pt>
                <c:pt idx="84" formatCode="0.00E+00">
                  <c:v>9.3199602466280467E-8</c:v>
                </c:pt>
                <c:pt idx="85" formatCode="0.00E+00">
                  <c:v>1.1793315860281171E-7</c:v>
                </c:pt>
                <c:pt idx="86" formatCode="0.00E+00">
                  <c:v>9.8030312609829634E-8</c:v>
                </c:pt>
                <c:pt idx="87" formatCode="0.00E+00">
                  <c:v>1.6758611951526352E-7</c:v>
                </c:pt>
                <c:pt idx="88" formatCode="0.00E+00">
                  <c:v>1.6424695267329475E-7</c:v>
                </c:pt>
                <c:pt idx="89" formatCode="0.00E+00">
                  <c:v>2.1737805052279638E-7</c:v>
                </c:pt>
                <c:pt idx="90" formatCode="0.00E+00">
                  <c:v>1.5431761344351428E-7</c:v>
                </c:pt>
                <c:pt idx="91" formatCode="0.00E+00">
                  <c:v>9.1830189927830831E-8</c:v>
                </c:pt>
                <c:pt idx="92" formatCode="0.00E+00">
                  <c:v>2.7139267693167352E-7</c:v>
                </c:pt>
                <c:pt idx="93" formatCode="0.00E+00">
                  <c:v>1.7866208650429672E-7</c:v>
                </c:pt>
                <c:pt idx="94" formatCode="0.00E+00">
                  <c:v>9.6239874756162022E-8</c:v>
                </c:pt>
                <c:pt idx="95" formatCode="0.00E+00">
                  <c:v>4.8194907401636841E-8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Results!$E$122</c:f>
              <c:strCache>
                <c:ptCount val="1"/>
                <c:pt idx="0">
                  <c:v>GEOS CHEM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Results!$E$123:$E$346</c:f>
              <c:numCache>
                <c:formatCode>General</c:formatCode>
                <c:ptCount val="224"/>
                <c:pt idx="96" formatCode="0.00E+00">
                  <c:v>1.6246110401030899E-8</c:v>
                </c:pt>
                <c:pt idx="97" formatCode="0.00E+00">
                  <c:v>1.8474558745929132E-8</c:v>
                </c:pt>
                <c:pt idx="98" formatCode="0.00E+00">
                  <c:v>2.3050921451777083E-8</c:v>
                </c:pt>
                <c:pt idx="99" formatCode="0.00E+00">
                  <c:v>2.4578076512961758E-8</c:v>
                </c:pt>
                <c:pt idx="100" formatCode="0.00E+00">
                  <c:v>2.1278219747630389E-8</c:v>
                </c:pt>
                <c:pt idx="101" formatCode="0.00E+00">
                  <c:v>4.938269301207976E-8</c:v>
                </c:pt>
                <c:pt idx="102" formatCode="0.00E+00">
                  <c:v>4.4298844216759419E-8</c:v>
                </c:pt>
                <c:pt idx="103" formatCode="0.00E+00">
                  <c:v>4.7847009338395113E-8</c:v>
                </c:pt>
                <c:pt idx="104" formatCode="0.00E+00">
                  <c:v>4.028552878711863E-8</c:v>
                </c:pt>
                <c:pt idx="105" formatCode="0.00E+00">
                  <c:v>4.5334167847007508E-8</c:v>
                </c:pt>
                <c:pt idx="106" formatCode="0.00E+00">
                  <c:v>6.176376601743728E-8</c:v>
                </c:pt>
                <c:pt idx="107" formatCode="0.00E+00">
                  <c:v>2.1481307600915965E-8</c:v>
                </c:pt>
                <c:pt idx="108" formatCode="0.00E+00">
                  <c:v>5.3951291926387707E-8</c:v>
                </c:pt>
                <c:pt idx="109" formatCode="0.00E+00">
                  <c:v>5.421199308872515E-8</c:v>
                </c:pt>
                <c:pt idx="110" formatCode="0.00E+00">
                  <c:v>7.4326262508897975E-8</c:v>
                </c:pt>
                <c:pt idx="111" formatCode="0.00E+00">
                  <c:v>4.2453280532680121E-8</c:v>
                </c:pt>
                <c:pt idx="112" formatCode="0.00E+00">
                  <c:v>8.7137318177157613E-8</c:v>
                </c:pt>
                <c:pt idx="113" formatCode="0.00E+00">
                  <c:v>8.6181814843910265E-8</c:v>
                </c:pt>
                <c:pt idx="114" formatCode="0.00E+00">
                  <c:v>8.4787631550732289E-8</c:v>
                </c:pt>
                <c:pt idx="115" formatCode="0.00E+00">
                  <c:v>8.7044986442407954E-8</c:v>
                </c:pt>
                <c:pt idx="116" formatCode="0.00E+00">
                  <c:v>5.4835631800877977E-8</c:v>
                </c:pt>
                <c:pt idx="117" formatCode="0.00E+00">
                  <c:v>6.7462049798558169E-8</c:v>
                </c:pt>
                <c:pt idx="118" formatCode="0.00E+00">
                  <c:v>1.1154381115841561E-7</c:v>
                </c:pt>
                <c:pt idx="119" formatCode="0.00E+00">
                  <c:v>9.3256679157931304E-8</c:v>
                </c:pt>
                <c:pt idx="120" formatCode="0.00E+00">
                  <c:v>1.225681683542612E-7</c:v>
                </c:pt>
                <c:pt idx="121" formatCode="0.00E+00">
                  <c:v>5.1392212901316075E-8</c:v>
                </c:pt>
                <c:pt idx="122" formatCode="0.00E+00">
                  <c:v>8.9056967609129544E-8</c:v>
                </c:pt>
                <c:pt idx="123" formatCode="0.00E+00">
                  <c:v>5.2178234458180166E-8</c:v>
                </c:pt>
                <c:pt idx="124" formatCode="0.00E+00">
                  <c:v>1.6210036191150088E-7</c:v>
                </c:pt>
                <c:pt idx="125" formatCode="0.00E+00">
                  <c:v>1.0252038581747045E-7</c:v>
                </c:pt>
                <c:pt idx="126" formatCode="0.00E+00">
                  <c:v>4.2726697006029388E-8</c:v>
                </c:pt>
                <c:pt idx="127" formatCode="0.00E+00">
                  <c:v>7.2239298013876052E-9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Results!$F$122</c:f>
              <c:strCache>
                <c:ptCount val="1"/>
                <c:pt idx="0">
                  <c:v>MCMv3.3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Results!$F$123:$F$346</c:f>
              <c:numCache>
                <c:formatCode>General</c:formatCode>
                <c:ptCount val="224"/>
                <c:pt idx="128" formatCode="0.00E+00">
                  <c:v>2.1174606967063871E-8</c:v>
                </c:pt>
                <c:pt idx="129" formatCode="0.00E+00">
                  <c:v>2.4132844173202764E-8</c:v>
                </c:pt>
                <c:pt idx="130" formatCode="0.00E+00">
                  <c:v>2.8760057185283053E-8</c:v>
                </c:pt>
                <c:pt idx="131" formatCode="0.00E+00">
                  <c:v>3.1158776435384599E-8</c:v>
                </c:pt>
                <c:pt idx="132" formatCode="0.00E+00">
                  <c:v>2.7701614076524869E-8</c:v>
                </c:pt>
                <c:pt idx="133" formatCode="0.00E+00">
                  <c:v>6.7997558295116188E-8</c:v>
                </c:pt>
                <c:pt idx="134" formatCode="0.00E+00">
                  <c:v>5.3845595479342964E-8</c:v>
                </c:pt>
                <c:pt idx="135" formatCode="0.00E+00">
                  <c:v>7.0526683642274083E-8</c:v>
                </c:pt>
                <c:pt idx="136" formatCode="0.00E+00">
                  <c:v>6.4991370947988629E-8</c:v>
                </c:pt>
                <c:pt idx="137" formatCode="0.00E+00">
                  <c:v>6.3994667260476364E-8</c:v>
                </c:pt>
                <c:pt idx="138" formatCode="0.00E+00">
                  <c:v>6.9653956300684833E-8</c:v>
                </c:pt>
                <c:pt idx="139" formatCode="0.00E+00">
                  <c:v>8.6105306432016331E-8</c:v>
                </c:pt>
                <c:pt idx="140" formatCode="0.00E+00">
                  <c:v>8.2324182807200047E-8</c:v>
                </c:pt>
                <c:pt idx="141" formatCode="0.00E+00">
                  <c:v>3.3685597868584372E-8</c:v>
                </c:pt>
                <c:pt idx="142" formatCode="0.00E+00">
                  <c:v>1.1042560881734144E-7</c:v>
                </c:pt>
                <c:pt idx="143" formatCode="0.00E+00">
                  <c:v>6.4312593151052875E-8</c:v>
                </c:pt>
                <c:pt idx="144" formatCode="0.00E+00">
                  <c:v>1.1878652444844451E-7</c:v>
                </c:pt>
                <c:pt idx="145" formatCode="0.00E+00">
                  <c:v>1.2278633368053654E-7</c:v>
                </c:pt>
                <c:pt idx="146" formatCode="0.00E+00">
                  <c:v>1.2638658385530031E-7</c:v>
                </c:pt>
                <c:pt idx="147" formatCode="0.00E+00">
                  <c:v>1.2308510300941201E-7</c:v>
                </c:pt>
                <c:pt idx="148" formatCode="0.00E+00">
                  <c:v>1.5525752979982718E-7</c:v>
                </c:pt>
                <c:pt idx="149" formatCode="0.00E+00">
                  <c:v>6.8327784428443279E-8</c:v>
                </c:pt>
                <c:pt idx="150" formatCode="0.00E+00">
                  <c:v>9.6609802323372866E-8</c:v>
                </c:pt>
                <c:pt idx="151" formatCode="0.00E+00">
                  <c:v>2.0259968623692602E-7</c:v>
                </c:pt>
                <c:pt idx="152" formatCode="0.00E+00">
                  <c:v>1.4079745950425627E-7</c:v>
                </c:pt>
                <c:pt idx="153" formatCode="0.00E+00">
                  <c:v>1.1853838397372982E-7</c:v>
                </c:pt>
                <c:pt idx="154" formatCode="0.00E+00">
                  <c:v>2.5493507253148739E-7</c:v>
                </c:pt>
                <c:pt idx="155" formatCode="0.00E+00">
                  <c:v>5.5046783593060372E-8</c:v>
                </c:pt>
                <c:pt idx="156" formatCode="0.00E+00">
                  <c:v>1.5047877425931316E-7</c:v>
                </c:pt>
                <c:pt idx="157" formatCode="0.00E+00">
                  <c:v>3.8094158089312306E-8</c:v>
                </c:pt>
                <c:pt idx="158" formatCode="0.00E+00">
                  <c:v>-1.6802235814566333E-9</c:v>
                </c:pt>
                <c:pt idx="159" formatCode="0.00E+00">
                  <c:v>-6.275897113834969E-8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Results!$G$122</c:f>
              <c:strCache>
                <c:ptCount val="1"/>
                <c:pt idx="0">
                  <c:v>SAPRC07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Results!$G$123:$G$346</c:f>
              <c:numCache>
                <c:formatCode>General</c:formatCode>
                <c:ptCount val="224"/>
                <c:pt idx="160" formatCode="0.00E+00">
                  <c:v>1.8358384211541477E-8</c:v>
                </c:pt>
                <c:pt idx="161" formatCode="0.00E+00">
                  <c:v>2.2150947838781275E-8</c:v>
                </c:pt>
                <c:pt idx="162" formatCode="0.00E+00">
                  <c:v>2.768542300748282E-8</c:v>
                </c:pt>
                <c:pt idx="163" formatCode="0.00E+00">
                  <c:v>2.7091063790955559E-8</c:v>
                </c:pt>
                <c:pt idx="164" formatCode="0.00E+00">
                  <c:v>2.4136256890431872E-8</c:v>
                </c:pt>
                <c:pt idx="165" formatCode="0.00E+00">
                  <c:v>6.3161068779359568E-8</c:v>
                </c:pt>
                <c:pt idx="166" formatCode="0.00E+00">
                  <c:v>6.6364395208117505E-8</c:v>
                </c:pt>
                <c:pt idx="167" formatCode="0.00E+00">
                  <c:v>6.6679095068460497E-8</c:v>
                </c:pt>
                <c:pt idx="168" formatCode="0.00E+00">
                  <c:v>4.5653068922973739E-8</c:v>
                </c:pt>
                <c:pt idx="169" formatCode="0.00E+00">
                  <c:v>5.6926043961028402E-8</c:v>
                </c:pt>
                <c:pt idx="170" formatCode="0.00E+00">
                  <c:v>8.5939102779069841E-8</c:v>
                </c:pt>
                <c:pt idx="171" formatCode="0.00E+00">
                  <c:v>3.8025956019851089E-8</c:v>
                </c:pt>
                <c:pt idx="172" formatCode="0.00E+00">
                  <c:v>6.0745841620211354E-8</c:v>
                </c:pt>
                <c:pt idx="173" formatCode="0.00E+00">
                  <c:v>7.4266273450912188E-8</c:v>
                </c:pt>
                <c:pt idx="174" formatCode="0.00E+00">
                  <c:v>1.0821938252290868E-7</c:v>
                </c:pt>
                <c:pt idx="175" formatCode="0.00E+00">
                  <c:v>6.3368008044168842E-8</c:v>
                </c:pt>
                <c:pt idx="176" formatCode="0.00E+00">
                  <c:v>1.113102010562244E-7</c:v>
                </c:pt>
                <c:pt idx="177" formatCode="0.00E+00">
                  <c:v>1.1436805774831039E-7</c:v>
                </c:pt>
                <c:pt idx="178" formatCode="0.00E+00">
                  <c:v>1.2305095474384941E-7</c:v>
                </c:pt>
                <c:pt idx="179" formatCode="0.00E+00">
                  <c:v>1.2095529094188963E-7</c:v>
                </c:pt>
                <c:pt idx="180" formatCode="0.00E+00">
                  <c:v>8.2807611107452536E-8</c:v>
                </c:pt>
                <c:pt idx="181" formatCode="0.00E+00">
                  <c:v>1.0736489030270388E-7</c:v>
                </c:pt>
                <c:pt idx="182" formatCode="0.00E+00">
                  <c:v>1.471921044076401E-7</c:v>
                </c:pt>
                <c:pt idx="183" formatCode="0.00E+00">
                  <c:v>1.4898469487332986E-7</c:v>
                </c:pt>
                <c:pt idx="184" formatCode="0.00E+00">
                  <c:v>2.0215042536758731E-7</c:v>
                </c:pt>
                <c:pt idx="185" formatCode="0.00E+00">
                  <c:v>1.4288340436226909E-7</c:v>
                </c:pt>
                <c:pt idx="186" formatCode="0.00E+00">
                  <c:v>8.2039829245578119E-8</c:v>
                </c:pt>
                <c:pt idx="187" formatCode="0.00E+00">
                  <c:v>2.5284432506336113E-7</c:v>
                </c:pt>
                <c:pt idx="188" formatCode="0.00E+00">
                  <c:v>8.8301647483287574E-8</c:v>
                </c:pt>
                <c:pt idx="189" formatCode="0.00E+00">
                  <c:v>1.6105804881340013E-7</c:v>
                </c:pt>
                <c:pt idx="190" formatCode="0.00E+00">
                  <c:v>8.6736017513202915E-8</c:v>
                </c:pt>
                <c:pt idx="191" formatCode="0.00E+00">
                  <c:v>4.9038115123962172E-8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Results!$H$122</c:f>
              <c:strCache>
                <c:ptCount val="1"/>
                <c:pt idx="0">
                  <c:v>SAPRC99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5"/>
            <c:spPr>
              <a:noFill/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Results!$A$123:$A$346</c:f>
              <c:numCache>
                <c:formatCode>0.00E+00</c:formatCode>
                <c:ptCount val="224"/>
                <c:pt idx="0">
                  <c:v>9.3736966074606076E-8</c:v>
                </c:pt>
                <c:pt idx="1">
                  <c:v>9.7935638555492566E-8</c:v>
                </c:pt>
                <c:pt idx="2">
                  <c:v>1.0015565965181758E-7</c:v>
                </c:pt>
                <c:pt idx="3">
                  <c:v>1.1043577190463059E-7</c:v>
                </c:pt>
                <c:pt idx="4">
                  <c:v>1.2830859635944654E-7</c:v>
                </c:pt>
                <c:pt idx="5">
                  <c:v>1.5572373559910584E-7</c:v>
                </c:pt>
                <c:pt idx="6">
                  <c:v>1.5883002948068638E-7</c:v>
                </c:pt>
                <c:pt idx="7">
                  <c:v>1.6217876831298425E-7</c:v>
                </c:pt>
                <c:pt idx="8">
                  <c:v>1.7011324336910243E-7</c:v>
                </c:pt>
                <c:pt idx="9">
                  <c:v>1.8072818904181198E-7</c:v>
                </c:pt>
                <c:pt idx="10">
                  <c:v>1.839296169216355E-7</c:v>
                </c:pt>
                <c:pt idx="11">
                  <c:v>1.9088627756604219E-7</c:v>
                </c:pt>
                <c:pt idx="12">
                  <c:v>1.9908897837365436E-7</c:v>
                </c:pt>
                <c:pt idx="13">
                  <c:v>2.0551524327903203E-7</c:v>
                </c:pt>
                <c:pt idx="14">
                  <c:v>2.0676830761080159E-7</c:v>
                </c:pt>
                <c:pt idx="15">
                  <c:v>2.2935729807713927E-7</c:v>
                </c:pt>
                <c:pt idx="16">
                  <c:v>2.4304880617317594E-7</c:v>
                </c:pt>
                <c:pt idx="17">
                  <c:v>2.5510313518092628E-7</c:v>
                </c:pt>
                <c:pt idx="18">
                  <c:v>2.5742367920513168E-7</c:v>
                </c:pt>
                <c:pt idx="19">
                  <c:v>2.6625592167637823E-7</c:v>
                </c:pt>
                <c:pt idx="20">
                  <c:v>2.8679807144680124E-7</c:v>
                </c:pt>
                <c:pt idx="21">
                  <c:v>2.9692750352145179E-7</c:v>
                </c:pt>
                <c:pt idx="22">
                  <c:v>3.0219386972895119E-7</c:v>
                </c:pt>
                <c:pt idx="23">
                  <c:v>3.3256707553124794E-7</c:v>
                </c:pt>
                <c:pt idx="24">
                  <c:v>3.3787729614930649E-7</c:v>
                </c:pt>
                <c:pt idx="25">
                  <c:v>3.4246472062591503E-7</c:v>
                </c:pt>
                <c:pt idx="26">
                  <c:v>3.7392590459284713E-7</c:v>
                </c:pt>
                <c:pt idx="27">
                  <c:v>3.8721210820745664E-7</c:v>
                </c:pt>
                <c:pt idx="28">
                  <c:v>4.0079280244935307E-7</c:v>
                </c:pt>
                <c:pt idx="29">
                  <c:v>4.4226982960460165E-7</c:v>
                </c:pt>
                <c:pt idx="30">
                  <c:v>8.8431098346112524E-7</c:v>
                </c:pt>
                <c:pt idx="31">
                  <c:v>9.8786854629653981E-7</c:v>
                </c:pt>
                <c:pt idx="32">
                  <c:v>1.142565110542124E-7</c:v>
                </c:pt>
                <c:pt idx="33">
                  <c:v>1.2261325967218155E-7</c:v>
                </c:pt>
                <c:pt idx="34">
                  <c:v>1.2322674409652419E-7</c:v>
                </c:pt>
                <c:pt idx="35">
                  <c:v>1.367988759049654E-7</c:v>
                </c:pt>
                <c:pt idx="36">
                  <c:v>1.5580788538909313E-7</c:v>
                </c:pt>
                <c:pt idx="37">
                  <c:v>1.9281894052472216E-7</c:v>
                </c:pt>
                <c:pt idx="38">
                  <c:v>1.948438956375598E-7</c:v>
                </c:pt>
                <c:pt idx="39">
                  <c:v>2.0088158312040039E-7</c:v>
                </c:pt>
                <c:pt idx="40">
                  <c:v>2.0343422813138296E-7</c:v>
                </c:pt>
                <c:pt idx="41">
                  <c:v>2.1815914846105816E-7</c:v>
                </c:pt>
                <c:pt idx="42">
                  <c:v>2.1954655942972892E-7</c:v>
                </c:pt>
                <c:pt idx="43">
                  <c:v>2.2138845149584286E-7</c:v>
                </c:pt>
                <c:pt idx="44">
                  <c:v>2.4637743000402283E-7</c:v>
                </c:pt>
                <c:pt idx="45">
                  <c:v>2.5105489070385004E-7</c:v>
                </c:pt>
                <c:pt idx="46">
                  <c:v>2.5271101191605581E-7</c:v>
                </c:pt>
                <c:pt idx="47">
                  <c:v>2.7254241104021685E-7</c:v>
                </c:pt>
                <c:pt idx="48">
                  <c:v>3.0105725221989474E-7</c:v>
                </c:pt>
                <c:pt idx="49">
                  <c:v>3.112939928174894E-7</c:v>
                </c:pt>
                <c:pt idx="50">
                  <c:v>3.1572619673642754E-7</c:v>
                </c:pt>
                <c:pt idx="51">
                  <c:v>3.1901361277684321E-7</c:v>
                </c:pt>
                <c:pt idx="52">
                  <c:v>3.3013581033910764E-7</c:v>
                </c:pt>
                <c:pt idx="53">
                  <c:v>3.4004536609047916E-7</c:v>
                </c:pt>
                <c:pt idx="54">
                  <c:v>3.5941177756812909E-7</c:v>
                </c:pt>
                <c:pt idx="55">
                  <c:v>3.7105713100633767E-7</c:v>
                </c:pt>
                <c:pt idx="56">
                  <c:v>3.960313738597559E-7</c:v>
                </c:pt>
                <c:pt idx="57">
                  <c:v>4.1144634816703742E-7</c:v>
                </c:pt>
                <c:pt idx="58">
                  <c:v>4.1701845343896393E-7</c:v>
                </c:pt>
                <c:pt idx="59">
                  <c:v>4.1979749713409475E-7</c:v>
                </c:pt>
                <c:pt idx="60">
                  <c:v>4.9184405542101363E-7</c:v>
                </c:pt>
                <c:pt idx="61">
                  <c:v>5.216682035244328E-7</c:v>
                </c:pt>
                <c:pt idx="62">
                  <c:v>8.9109847106659785E-7</c:v>
                </c:pt>
                <c:pt idx="63">
                  <c:v>9.7971448346541479E-7</c:v>
                </c:pt>
                <c:pt idx="64">
                  <c:v>1.0345197328398167E-7</c:v>
                </c:pt>
                <c:pt idx="65">
                  <c:v>1.0756668234131096E-7</c:v>
                </c:pt>
                <c:pt idx="66">
                  <c:v>1.1023267665046711E-7</c:v>
                </c:pt>
                <c:pt idx="67">
                  <c:v>1.2414250534281433E-7</c:v>
                </c:pt>
                <c:pt idx="68">
                  <c:v>1.3876257111532588E-7</c:v>
                </c:pt>
                <c:pt idx="69">
                  <c:v>1.7644034902201572E-7</c:v>
                </c:pt>
                <c:pt idx="70">
                  <c:v>1.7805795958368024E-7</c:v>
                </c:pt>
                <c:pt idx="71">
                  <c:v>1.8246875172679608E-7</c:v>
                </c:pt>
                <c:pt idx="72">
                  <c:v>1.9115714724190313E-7</c:v>
                </c:pt>
                <c:pt idx="73">
                  <c:v>2.032149203903917E-7</c:v>
                </c:pt>
                <c:pt idx="74">
                  <c:v>2.0349803289070427E-7</c:v>
                </c:pt>
                <c:pt idx="75">
                  <c:v>2.0999839651205673E-7</c:v>
                </c:pt>
                <c:pt idx="76">
                  <c:v>2.2322715578601965E-7</c:v>
                </c:pt>
                <c:pt idx="77">
                  <c:v>2.3011140498176592E-7</c:v>
                </c:pt>
                <c:pt idx="78">
                  <c:v>2.3859257843586262E-7</c:v>
                </c:pt>
                <c:pt idx="79">
                  <c:v>2.4955459113100268E-7</c:v>
                </c:pt>
                <c:pt idx="80">
                  <c:v>2.7597170700765585E-7</c:v>
                </c:pt>
                <c:pt idx="81">
                  <c:v>2.903916862476174E-7</c:v>
                </c:pt>
                <c:pt idx="82">
                  <c:v>2.9361703424399461E-7</c:v>
                </c:pt>
                <c:pt idx="83">
                  <c:v>3.0117612157626284E-7</c:v>
                </c:pt>
                <c:pt idx="84">
                  <c:v>3.1131714189236236E-7</c:v>
                </c:pt>
                <c:pt idx="85">
                  <c:v>3.2600704707873211E-7</c:v>
                </c:pt>
                <c:pt idx="86">
                  <c:v>3.4142211894825254E-7</c:v>
                </c:pt>
                <c:pt idx="87">
                  <c:v>3.4589127998186023E-7</c:v>
                </c:pt>
                <c:pt idx="88">
                  <c:v>3.7206625203892961E-7</c:v>
                </c:pt>
                <c:pt idx="89">
                  <c:v>3.9620775609274978E-7</c:v>
                </c:pt>
                <c:pt idx="90">
                  <c:v>4.115346406846403E-7</c:v>
                </c:pt>
                <c:pt idx="91">
                  <c:v>4.1189670464512182E-7</c:v>
                </c:pt>
                <c:pt idx="92">
                  <c:v>4.6777933341237914E-7</c:v>
                </c:pt>
                <c:pt idx="93">
                  <c:v>4.873629809223985E-7</c:v>
                </c:pt>
                <c:pt idx="94">
                  <c:v>9.0976953083455442E-7</c:v>
                </c:pt>
                <c:pt idx="95">
                  <c:v>9.9797309043817885E-7</c:v>
                </c:pt>
                <c:pt idx="96">
                  <c:v>9.331619416818075E-8</c:v>
                </c:pt>
                <c:pt idx="97">
                  <c:v>9.7954710097139578E-8</c:v>
                </c:pt>
                <c:pt idx="98">
                  <c:v>1.0113430769921862E-7</c:v>
                </c:pt>
                <c:pt idx="99">
                  <c:v>1.1098457062584201E-7</c:v>
                </c:pt>
                <c:pt idx="100">
                  <c:v>1.2920502906516235E-7</c:v>
                </c:pt>
                <c:pt idx="101">
                  <c:v>1.5626348994141645E-7</c:v>
                </c:pt>
                <c:pt idx="102">
                  <c:v>1.5723342611835695E-7</c:v>
                </c:pt>
                <c:pt idx="103">
                  <c:v>1.6104017846601897E-7</c:v>
                </c:pt>
                <c:pt idx="104">
                  <c:v>1.6954124558099328E-7</c:v>
                </c:pt>
                <c:pt idx="105">
                  <c:v>1.7879600599230667E-7</c:v>
                </c:pt>
                <c:pt idx="106">
                  <c:v>1.8388890935747019E-7</c:v>
                </c:pt>
                <c:pt idx="107">
                  <c:v>1.9156779913839192E-7</c:v>
                </c:pt>
                <c:pt idx="108">
                  <c:v>2.0072803117134458E-7</c:v>
                </c:pt>
                <c:pt idx="109">
                  <c:v>2.0124053852769778E-7</c:v>
                </c:pt>
                <c:pt idx="110">
                  <c:v>2.0542547446263876E-7</c:v>
                </c:pt>
                <c:pt idx="111">
                  <c:v>2.2907415562513531E-7</c:v>
                </c:pt>
                <c:pt idx="112">
                  <c:v>2.441257714667266E-7</c:v>
                </c:pt>
                <c:pt idx="113">
                  <c:v>2.5346291652833176E-7</c:v>
                </c:pt>
                <c:pt idx="114">
                  <c:v>2.5688538229797121E-7</c:v>
                </c:pt>
                <c:pt idx="115">
                  <c:v>2.6456246185838273E-7</c:v>
                </c:pt>
                <c:pt idx="116">
                  <c:v>2.8549682542410101E-7</c:v>
                </c:pt>
                <c:pt idx="117">
                  <c:v>2.9551816390462261E-7</c:v>
                </c:pt>
                <c:pt idx="118">
                  <c:v>3.0258484288798258E-7</c:v>
                </c:pt>
                <c:pt idx="119">
                  <c:v>3.286335174367205E-7</c:v>
                </c:pt>
                <c:pt idx="120">
                  <c:v>3.3440367315164983E-7</c:v>
                </c:pt>
                <c:pt idx="121">
                  <c:v>3.6434730786036273E-7</c:v>
                </c:pt>
                <c:pt idx="122">
                  <c:v>3.7112648475505414E-7</c:v>
                </c:pt>
                <c:pt idx="123">
                  <c:v>3.8646536177083572E-7</c:v>
                </c:pt>
                <c:pt idx="124">
                  <c:v>3.9472167576614889E-7</c:v>
                </c:pt>
                <c:pt idx="125">
                  <c:v>4.4018731215646241E-7</c:v>
                </c:pt>
                <c:pt idx="126">
                  <c:v>8.8911251328541628E-7</c:v>
                </c:pt>
                <c:pt idx="127">
                  <c:v>9.9524448573658422E-7</c:v>
                </c:pt>
                <c:pt idx="128">
                  <c:v>1.1106601150624574E-7</c:v>
                </c:pt>
                <c:pt idx="129">
                  <c:v>1.1863859855116524E-7</c:v>
                </c:pt>
                <c:pt idx="130">
                  <c:v>1.2766986321958303E-7</c:v>
                </c:pt>
                <c:pt idx="131">
                  <c:v>1.3107727592692572E-7</c:v>
                </c:pt>
                <c:pt idx="132">
                  <c:v>1.6644276844557044E-7</c:v>
                </c:pt>
                <c:pt idx="133">
                  <c:v>1.9619209556992923E-7</c:v>
                </c:pt>
                <c:pt idx="134">
                  <c:v>2.0392593808232973E-7</c:v>
                </c:pt>
                <c:pt idx="135">
                  <c:v>2.0582996928741107E-7</c:v>
                </c:pt>
                <c:pt idx="136">
                  <c:v>2.1095973481926839E-7</c:v>
                </c:pt>
                <c:pt idx="137">
                  <c:v>2.1878698695114964E-7</c:v>
                </c:pt>
                <c:pt idx="138">
                  <c:v>2.4311281643862739E-7</c:v>
                </c:pt>
                <c:pt idx="139">
                  <c:v>2.450078950116082E-7</c:v>
                </c:pt>
                <c:pt idx="140">
                  <c:v>2.4826941819781919E-7</c:v>
                </c:pt>
                <c:pt idx="141">
                  <c:v>2.6412703678350226E-7</c:v>
                </c:pt>
                <c:pt idx="142">
                  <c:v>2.719462721894184E-7</c:v>
                </c:pt>
                <c:pt idx="143">
                  <c:v>3.0957691696908857E-7</c:v>
                </c:pt>
                <c:pt idx="144">
                  <c:v>3.1259563509780237E-7</c:v>
                </c:pt>
                <c:pt idx="145">
                  <c:v>3.1905317652712048E-7</c:v>
                </c:pt>
                <c:pt idx="146">
                  <c:v>3.4365992635128774E-7</c:v>
                </c:pt>
                <c:pt idx="147">
                  <c:v>3.4782132850476827E-7</c:v>
                </c:pt>
                <c:pt idx="148">
                  <c:v>3.8593610409089116E-7</c:v>
                </c:pt>
                <c:pt idx="149">
                  <c:v>4.0077336042765483E-7</c:v>
                </c:pt>
                <c:pt idx="150">
                  <c:v>4.0979955452058957E-7</c:v>
                </c:pt>
                <c:pt idx="151">
                  <c:v>4.5458453466467149E-7</c:v>
                </c:pt>
                <c:pt idx="152">
                  <c:v>4.5487333564961521E-7</c:v>
                </c:pt>
                <c:pt idx="153">
                  <c:v>5.1777677038102396E-7</c:v>
                </c:pt>
                <c:pt idx="154">
                  <c:v>5.2614288704061392E-7</c:v>
                </c:pt>
                <c:pt idx="155">
                  <c:v>5.4386845126583304E-7</c:v>
                </c:pt>
                <c:pt idx="156">
                  <c:v>6.0437896248552925E-7</c:v>
                </c:pt>
                <c:pt idx="157">
                  <c:v>7.2694468687941319E-7</c:v>
                </c:pt>
                <c:pt idx="158">
                  <c:v>1.2359410477746042E-6</c:v>
                </c:pt>
                <c:pt idx="159">
                  <c:v>1.3933853836992436E-6</c:v>
                </c:pt>
                <c:pt idx="160">
                  <c:v>9.4064176595404728E-8</c:v>
                </c:pt>
                <c:pt idx="161">
                  <c:v>9.9709714060569585E-8</c:v>
                </c:pt>
                <c:pt idx="162">
                  <c:v>1.0381161573010646E-7</c:v>
                </c:pt>
                <c:pt idx="163">
                  <c:v>1.1093427540132204E-7</c:v>
                </c:pt>
                <c:pt idx="164">
                  <c:v>1.3137408144684368E-7</c:v>
                </c:pt>
                <c:pt idx="165">
                  <c:v>1.6305388960383729E-7</c:v>
                </c:pt>
                <c:pt idx="166">
                  <c:v>1.6964226929833554E-7</c:v>
                </c:pt>
                <c:pt idx="167">
                  <c:v>1.7069465259136038E-7</c:v>
                </c:pt>
                <c:pt idx="168">
                  <c:v>1.7077306174812441E-7</c:v>
                </c:pt>
                <c:pt idx="169">
                  <c:v>1.8414553130053153E-7</c:v>
                </c:pt>
                <c:pt idx="170">
                  <c:v>1.9798380588652921E-7</c:v>
                </c:pt>
                <c:pt idx="171">
                  <c:v>1.9961093818179332E-7</c:v>
                </c:pt>
                <c:pt idx="172">
                  <c:v>2.0317064177852263E-7</c:v>
                </c:pt>
                <c:pt idx="173">
                  <c:v>2.1063931015228776E-7</c:v>
                </c:pt>
                <c:pt idx="174">
                  <c:v>2.2433675625132415E-7</c:v>
                </c:pt>
                <c:pt idx="175">
                  <c:v>2.4076918150870808E-7</c:v>
                </c:pt>
                <c:pt idx="176">
                  <c:v>2.5676380160600464E-7</c:v>
                </c:pt>
                <c:pt idx="177">
                  <c:v>2.6715216058623072E-7</c:v>
                </c:pt>
                <c:pt idx="178">
                  <c:v>2.7807067049969348E-7</c:v>
                </c:pt>
                <c:pt idx="179">
                  <c:v>2.8213103743333438E-7</c:v>
                </c:pt>
                <c:pt idx="180">
                  <c:v>3.0264739921394217E-7</c:v>
                </c:pt>
                <c:pt idx="181">
                  <c:v>3.1722479403185019E-7</c:v>
                </c:pt>
                <c:pt idx="182">
                  <c:v>3.2144185075265843E-7</c:v>
                </c:pt>
                <c:pt idx="183">
                  <c:v>3.5870132439879623E-7</c:v>
                </c:pt>
                <c:pt idx="184">
                  <c:v>3.7508905242312738E-7</c:v>
                </c:pt>
                <c:pt idx="185">
                  <c:v>4.0138183378977727E-7</c:v>
                </c:pt>
                <c:pt idx="186">
                  <c:v>4.0382275427791576E-7</c:v>
                </c:pt>
                <c:pt idx="187">
                  <c:v>4.4129646864629441E-7</c:v>
                </c:pt>
                <c:pt idx="188">
                  <c:v>4.6951793546335017E-7</c:v>
                </c:pt>
                <c:pt idx="189">
                  <c:v>4.7143606129431165E-7</c:v>
                </c:pt>
                <c:pt idx="190">
                  <c:v>9.0423188336148475E-7</c:v>
                </c:pt>
                <c:pt idx="191">
                  <c:v>1.0041496466290949E-6</c:v>
                </c:pt>
                <c:pt idx="192">
                  <c:v>9.703805641759573E-8</c:v>
                </c:pt>
                <c:pt idx="193">
                  <c:v>1.0220587515828683E-7</c:v>
                </c:pt>
                <c:pt idx="194">
                  <c:v>1.0573314634254432E-7</c:v>
                </c:pt>
                <c:pt idx="195">
                  <c:v>1.1479451778289128E-7</c:v>
                </c:pt>
                <c:pt idx="196">
                  <c:v>1.3369796455095508E-7</c:v>
                </c:pt>
                <c:pt idx="197">
                  <c:v>1.6813546892768218E-7</c:v>
                </c:pt>
                <c:pt idx="198">
                  <c:v>1.740885965940766E-7</c:v>
                </c:pt>
                <c:pt idx="199">
                  <c:v>1.7622511900819882E-7</c:v>
                </c:pt>
                <c:pt idx="200">
                  <c:v>1.784540311973316E-7</c:v>
                </c:pt>
                <c:pt idx="201">
                  <c:v>1.92308709077155E-7</c:v>
                </c:pt>
                <c:pt idx="202">
                  <c:v>2.0225901474720899E-7</c:v>
                </c:pt>
                <c:pt idx="203">
                  <c:v>2.0389978748075762E-7</c:v>
                </c:pt>
                <c:pt idx="204">
                  <c:v>2.0979419195188449E-7</c:v>
                </c:pt>
                <c:pt idx="205">
                  <c:v>2.2052934052558264E-7</c:v>
                </c:pt>
                <c:pt idx="206">
                  <c:v>2.3327984554112298E-7</c:v>
                </c:pt>
                <c:pt idx="207">
                  <c:v>2.4542705623181599E-7</c:v>
                </c:pt>
                <c:pt idx="208">
                  <c:v>2.6530644520034426E-7</c:v>
                </c:pt>
                <c:pt idx="209">
                  <c:v>2.7893628102787563E-7</c:v>
                </c:pt>
                <c:pt idx="210">
                  <c:v>2.8657289973139599E-7</c:v>
                </c:pt>
                <c:pt idx="211">
                  <c:v>2.9244316133346726E-7</c:v>
                </c:pt>
                <c:pt idx="212">
                  <c:v>3.0631615632902623E-7</c:v>
                </c:pt>
                <c:pt idx="213">
                  <c:v>3.2256002099850882E-7</c:v>
                </c:pt>
                <c:pt idx="214">
                  <c:v>3.3460931074065666E-7</c:v>
                </c:pt>
                <c:pt idx="215">
                  <c:v>3.688868893716111E-7</c:v>
                </c:pt>
                <c:pt idx="216">
                  <c:v>3.9526710900300026E-7</c:v>
                </c:pt>
                <c:pt idx="217">
                  <c:v>4.0680576784622077E-7</c:v>
                </c:pt>
                <c:pt idx="218">
                  <c:v>4.0748046240145315E-7</c:v>
                </c:pt>
                <c:pt idx="219">
                  <c:v>4.5439456283793688E-7</c:v>
                </c:pt>
                <c:pt idx="220">
                  <c:v>4.6546398054979429E-7</c:v>
                </c:pt>
                <c:pt idx="221">
                  <c:v>4.8321949369049064E-7</c:v>
                </c:pt>
                <c:pt idx="222">
                  <c:v>9.09369609992209E-7</c:v>
                </c:pt>
                <c:pt idx="223">
                  <c:v>1.009160763957506E-6</c:v>
                </c:pt>
              </c:numCache>
            </c:numRef>
          </c:xVal>
          <c:yVal>
            <c:numRef>
              <c:f>Results!$H$123:$H$346</c:f>
              <c:numCache>
                <c:formatCode>General</c:formatCode>
                <c:ptCount val="224"/>
                <c:pt idx="192" formatCode="0.00E+00">
                  <c:v>2.2329125921755353E-8</c:v>
                </c:pt>
                <c:pt idx="193" formatCode="0.00E+00">
                  <c:v>2.6980285767847671E-8</c:v>
                </c:pt>
                <c:pt idx="194" formatCode="0.00E+00">
                  <c:v>3.294594730193649E-8</c:v>
                </c:pt>
                <c:pt idx="195" formatCode="0.00E+00">
                  <c:v>3.2694733497553797E-8</c:v>
                </c:pt>
                <c:pt idx="196" formatCode="0.00E+00">
                  <c:v>2.9098918554926603E-8</c:v>
                </c:pt>
                <c:pt idx="197" formatCode="0.00E+00">
                  <c:v>7.4820265748109597E-8</c:v>
                </c:pt>
                <c:pt idx="198" formatCode="0.00E+00">
                  <c:v>7.8817425032634264E-8</c:v>
                </c:pt>
                <c:pt idx="199" formatCode="0.00E+00">
                  <c:v>7.9205257754964628E-8</c:v>
                </c:pt>
                <c:pt idx="200" formatCode="0.00E+00">
                  <c:v>5.5411940694001875E-8</c:v>
                </c:pt>
                <c:pt idx="201" formatCode="0.00E+00">
                  <c:v>6.9292417531403947E-8</c:v>
                </c:pt>
                <c:pt idx="202" formatCode="0.00E+00">
                  <c:v>4.6538706864509046E-8</c:v>
                </c:pt>
                <c:pt idx="203" formatCode="0.00E+00">
                  <c:v>1.0153310422248826E-7</c:v>
                </c:pt>
                <c:pt idx="204" formatCode="0.00E+00">
                  <c:v>7.2991371116727404E-8</c:v>
                </c:pt>
                <c:pt idx="205" formatCode="0.00E+00">
                  <c:v>8.9786625482928792E-8</c:v>
                </c:pt>
                <c:pt idx="206" formatCode="0.00E+00">
                  <c:v>1.280133223179547E-7</c:v>
                </c:pt>
                <c:pt idx="207" formatCode="0.00E+00">
                  <c:v>7.5902961141586142E-8</c:v>
                </c:pt>
                <c:pt idx="208" formatCode="0.00E+00">
                  <c:v>1.3182177067277428E-7</c:v>
                </c:pt>
                <c:pt idx="209" formatCode="0.00E+00">
                  <c:v>1.3641526678492657E-7</c:v>
                </c:pt>
                <c:pt idx="210" formatCode="0.00E+00">
                  <c:v>1.4561754839073E-7</c:v>
                </c:pt>
                <c:pt idx="211" formatCode="0.00E+00">
                  <c:v>1.4429887791496382E-7</c:v>
                </c:pt>
                <c:pt idx="212" formatCode="0.00E+00">
                  <c:v>9.9218676096370988E-8</c:v>
                </c:pt>
                <c:pt idx="213" formatCode="0.00E+00">
                  <c:v>1.2786107297741239E-7</c:v>
                </c:pt>
                <c:pt idx="214" formatCode="0.00E+00">
                  <c:v>1.7516013315285974E-7</c:v>
                </c:pt>
                <c:pt idx="215" formatCode="0.00E+00">
                  <c:v>1.7780179663442892E-7</c:v>
                </c:pt>
                <c:pt idx="216" formatCode="0.00E+00">
                  <c:v>2.3966996782776021E-7</c:v>
                </c:pt>
                <c:pt idx="217" formatCode="0.00E+00">
                  <c:v>9.9517542324867163E-8</c:v>
                </c:pt>
                <c:pt idx="218" formatCode="0.00E+00">
                  <c:v>1.7083454147257806E-7</c:v>
                </c:pt>
                <c:pt idx="219" formatCode="0.00E+00">
                  <c:v>1.10095947994757E-7</c:v>
                </c:pt>
                <c:pt idx="220" formatCode="0.00E+00">
                  <c:v>3.0018927973334214E-7</c:v>
                </c:pt>
                <c:pt idx="221" formatCode="0.00E+00">
                  <c:v>1.9321142661371058E-7</c:v>
                </c:pt>
                <c:pt idx="222" formatCode="0.00E+00">
                  <c:v>1.1435007410088127E-7</c:v>
                </c:pt>
                <c:pt idx="223" formatCode="0.00E+00">
                  <c:v>7.4036915926898651E-8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8382576"/>
        <c:axId val="538380616"/>
      </c:scatterChart>
      <c:valAx>
        <c:axId val="538382576"/>
        <c:scaling>
          <c:orientation val="minMax"/>
          <c:max val="4.0000000000000019E-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 in normalised ozone production rate to -30% NOx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80616"/>
        <c:crosses val="autoZero"/>
        <c:crossBetween val="midCat"/>
      </c:valAx>
      <c:valAx>
        <c:axId val="538380616"/>
        <c:scaling>
          <c:orientation val="minMax"/>
          <c:max val="2.5000000000000015E-7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Response in normalised ozone production rate to -30% VOC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8382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Results!$C$43</c:f>
              <c:strCache>
                <c:ptCount val="1"/>
                <c:pt idx="0">
                  <c:v>CB05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Results!$C$44:$C$75</c:f>
              <c:numCache>
                <c:formatCode>0.00E+00</c:formatCode>
                <c:ptCount val="32"/>
                <c:pt idx="0">
                  <c:v>5372200</c:v>
                </c:pt>
                <c:pt idx="1">
                  <c:v>4520400</c:v>
                </c:pt>
                <c:pt idx="2">
                  <c:v>4195300</c:v>
                </c:pt>
                <c:pt idx="3">
                  <c:v>3964600</c:v>
                </c:pt>
                <c:pt idx="4">
                  <c:v>4209400</c:v>
                </c:pt>
                <c:pt idx="5">
                  <c:v>4207900</c:v>
                </c:pt>
                <c:pt idx="6">
                  <c:v>4106800</c:v>
                </c:pt>
                <c:pt idx="7">
                  <c:v>3798300</c:v>
                </c:pt>
                <c:pt idx="8">
                  <c:v>4190700</c:v>
                </c:pt>
                <c:pt idx="9">
                  <c:v>4565500</c:v>
                </c:pt>
                <c:pt idx="10">
                  <c:v>4164200</c:v>
                </c:pt>
                <c:pt idx="11">
                  <c:v>4349400</c:v>
                </c:pt>
                <c:pt idx="12">
                  <c:v>4024500</c:v>
                </c:pt>
                <c:pt idx="13">
                  <c:v>3756600</c:v>
                </c:pt>
                <c:pt idx="14">
                  <c:v>3987800</c:v>
                </c:pt>
                <c:pt idx="15">
                  <c:v>4290500</c:v>
                </c:pt>
                <c:pt idx="16">
                  <c:v>4845800</c:v>
                </c:pt>
                <c:pt idx="17">
                  <c:v>4714100</c:v>
                </c:pt>
                <c:pt idx="18">
                  <c:v>4686900</c:v>
                </c:pt>
                <c:pt idx="19">
                  <c:v>4574600</c:v>
                </c:pt>
                <c:pt idx="20">
                  <c:v>4153300</c:v>
                </c:pt>
                <c:pt idx="21">
                  <c:v>4499100</c:v>
                </c:pt>
                <c:pt idx="22">
                  <c:v>4019200</c:v>
                </c:pt>
                <c:pt idx="23">
                  <c:v>3290400</c:v>
                </c:pt>
                <c:pt idx="24">
                  <c:v>4896100</c:v>
                </c:pt>
                <c:pt idx="25">
                  <c:v>3736000</c:v>
                </c:pt>
                <c:pt idx="26">
                  <c:v>3918300</c:v>
                </c:pt>
                <c:pt idx="27">
                  <c:v>4356800</c:v>
                </c:pt>
                <c:pt idx="28">
                  <c:v>4720200</c:v>
                </c:pt>
                <c:pt idx="29">
                  <c:v>4859000</c:v>
                </c:pt>
                <c:pt idx="30">
                  <c:v>4044700</c:v>
                </c:pt>
                <c:pt idx="31">
                  <c:v>3174900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Results!$D$43</c:f>
              <c:strCache>
                <c:ptCount val="1"/>
                <c:pt idx="0">
                  <c:v>CB6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Results!$D$44:$D$75</c:f>
              <c:numCache>
                <c:formatCode>0.00E+00</c:formatCode>
                <c:ptCount val="32"/>
                <c:pt idx="0">
                  <c:v>4384700</c:v>
                </c:pt>
                <c:pt idx="1">
                  <c:v>3738700</c:v>
                </c:pt>
                <c:pt idx="2">
                  <c:v>3597100</c:v>
                </c:pt>
                <c:pt idx="3">
                  <c:v>3350500</c:v>
                </c:pt>
                <c:pt idx="4">
                  <c:v>3583400</c:v>
                </c:pt>
                <c:pt idx="5">
                  <c:v>3701700</c:v>
                </c:pt>
                <c:pt idx="6">
                  <c:v>3521900</c:v>
                </c:pt>
                <c:pt idx="7">
                  <c:v>3280600</c:v>
                </c:pt>
                <c:pt idx="8">
                  <c:v>3576400</c:v>
                </c:pt>
                <c:pt idx="9">
                  <c:v>3804700</c:v>
                </c:pt>
                <c:pt idx="10">
                  <c:v>3478100</c:v>
                </c:pt>
                <c:pt idx="11">
                  <c:v>3598600</c:v>
                </c:pt>
                <c:pt idx="12">
                  <c:v>3393700</c:v>
                </c:pt>
                <c:pt idx="13">
                  <c:v>3193300</c:v>
                </c:pt>
                <c:pt idx="14">
                  <c:v>3352500</c:v>
                </c:pt>
                <c:pt idx="15">
                  <c:v>3578300</c:v>
                </c:pt>
                <c:pt idx="16">
                  <c:v>4116600</c:v>
                </c:pt>
                <c:pt idx="17">
                  <c:v>4008000</c:v>
                </c:pt>
                <c:pt idx="18">
                  <c:v>3953500</c:v>
                </c:pt>
                <c:pt idx="19">
                  <c:v>3873300</c:v>
                </c:pt>
                <c:pt idx="20">
                  <c:v>3474300</c:v>
                </c:pt>
                <c:pt idx="21">
                  <c:v>3740100</c:v>
                </c:pt>
                <c:pt idx="22">
                  <c:v>3362900</c:v>
                </c:pt>
                <c:pt idx="23">
                  <c:v>2785000</c:v>
                </c:pt>
                <c:pt idx="24">
                  <c:v>4154000</c:v>
                </c:pt>
                <c:pt idx="25">
                  <c:v>3470200</c:v>
                </c:pt>
                <c:pt idx="26">
                  <c:v>3570200</c:v>
                </c:pt>
                <c:pt idx="27">
                  <c:v>3879600</c:v>
                </c:pt>
                <c:pt idx="28">
                  <c:v>4104000</c:v>
                </c:pt>
                <c:pt idx="29">
                  <c:v>4130500</c:v>
                </c:pt>
                <c:pt idx="30">
                  <c:v>3412400</c:v>
                </c:pt>
                <c:pt idx="31">
                  <c:v>2708400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Results!$E$43</c:f>
              <c:strCache>
                <c:ptCount val="1"/>
                <c:pt idx="0">
                  <c:v>CRI2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Results!$E$44:$E$75</c:f>
              <c:numCache>
                <c:formatCode>0.00E+00</c:formatCode>
                <c:ptCount val="32"/>
                <c:pt idx="0">
                  <c:v>4764500</c:v>
                </c:pt>
                <c:pt idx="1">
                  <c:v>4038300</c:v>
                </c:pt>
                <c:pt idx="2">
                  <c:v>3761900</c:v>
                </c:pt>
                <c:pt idx="3">
                  <c:v>3457600</c:v>
                </c:pt>
                <c:pt idx="4">
                  <c:v>3697800</c:v>
                </c:pt>
                <c:pt idx="5">
                  <c:v>3707600</c:v>
                </c:pt>
                <c:pt idx="6">
                  <c:v>3604900</c:v>
                </c:pt>
                <c:pt idx="7">
                  <c:v>3359700</c:v>
                </c:pt>
                <c:pt idx="8">
                  <c:v>3720000</c:v>
                </c:pt>
                <c:pt idx="9">
                  <c:v>3997200</c:v>
                </c:pt>
                <c:pt idx="10">
                  <c:v>3642900</c:v>
                </c:pt>
                <c:pt idx="11">
                  <c:v>3765100</c:v>
                </c:pt>
                <c:pt idx="12">
                  <c:v>3468000</c:v>
                </c:pt>
                <c:pt idx="13">
                  <c:v>3253300</c:v>
                </c:pt>
                <c:pt idx="14">
                  <c:v>3473200</c:v>
                </c:pt>
                <c:pt idx="15">
                  <c:v>3706400</c:v>
                </c:pt>
                <c:pt idx="16">
                  <c:v>4452000</c:v>
                </c:pt>
                <c:pt idx="17">
                  <c:v>4280100</c:v>
                </c:pt>
                <c:pt idx="18">
                  <c:v>4144500</c:v>
                </c:pt>
                <c:pt idx="19">
                  <c:v>3994800</c:v>
                </c:pt>
                <c:pt idx="20">
                  <c:v>3593800</c:v>
                </c:pt>
                <c:pt idx="21">
                  <c:v>3875200</c:v>
                </c:pt>
                <c:pt idx="22">
                  <c:v>3455500</c:v>
                </c:pt>
                <c:pt idx="23">
                  <c:v>2819200</c:v>
                </c:pt>
                <c:pt idx="24">
                  <c:v>4496100</c:v>
                </c:pt>
                <c:pt idx="25">
                  <c:v>3517100</c:v>
                </c:pt>
                <c:pt idx="26">
                  <c:v>3616000</c:v>
                </c:pt>
                <c:pt idx="27">
                  <c:v>3965500</c:v>
                </c:pt>
                <c:pt idx="28">
                  <c:v>4241500</c:v>
                </c:pt>
                <c:pt idx="29">
                  <c:v>4317600</c:v>
                </c:pt>
                <c:pt idx="30">
                  <c:v>3550000</c:v>
                </c:pt>
                <c:pt idx="31">
                  <c:v>2747700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Results!$F$43</c:f>
              <c:strCache>
                <c:ptCount val="1"/>
                <c:pt idx="0">
                  <c:v>GEOS CHEM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Results!$F$44:$F$75</c:f>
              <c:numCache>
                <c:formatCode>0.00E+00</c:formatCode>
                <c:ptCount val="32"/>
                <c:pt idx="0">
                  <c:v>5437900</c:v>
                </c:pt>
                <c:pt idx="1">
                  <c:v>4628500</c:v>
                </c:pt>
                <c:pt idx="2">
                  <c:v>4297500</c:v>
                </c:pt>
                <c:pt idx="3">
                  <c:v>4059100</c:v>
                </c:pt>
                <c:pt idx="4">
                  <c:v>4297500</c:v>
                </c:pt>
                <c:pt idx="5">
                  <c:v>4328300</c:v>
                </c:pt>
                <c:pt idx="6">
                  <c:v>4269100</c:v>
                </c:pt>
                <c:pt idx="7">
                  <c:v>4000200</c:v>
                </c:pt>
                <c:pt idx="8">
                  <c:v>4277800</c:v>
                </c:pt>
                <c:pt idx="9">
                  <c:v>4705400</c:v>
                </c:pt>
                <c:pt idx="10">
                  <c:v>4309800</c:v>
                </c:pt>
                <c:pt idx="11">
                  <c:v>4471600</c:v>
                </c:pt>
                <c:pt idx="12">
                  <c:v>4141200</c:v>
                </c:pt>
                <c:pt idx="13">
                  <c:v>3898600</c:v>
                </c:pt>
                <c:pt idx="14">
                  <c:v>4128100</c:v>
                </c:pt>
                <c:pt idx="15">
                  <c:v>4406200</c:v>
                </c:pt>
                <c:pt idx="16">
                  <c:v>4863900</c:v>
                </c:pt>
                <c:pt idx="17">
                  <c:v>4786000</c:v>
                </c:pt>
                <c:pt idx="18">
                  <c:v>4786500</c:v>
                </c:pt>
                <c:pt idx="19">
                  <c:v>4681700</c:v>
                </c:pt>
                <c:pt idx="20">
                  <c:v>4231500</c:v>
                </c:pt>
                <c:pt idx="21">
                  <c:v>4584800</c:v>
                </c:pt>
                <c:pt idx="22">
                  <c:v>4128400</c:v>
                </c:pt>
                <c:pt idx="23">
                  <c:v>3416100</c:v>
                </c:pt>
                <c:pt idx="24">
                  <c:v>4944600</c:v>
                </c:pt>
                <c:pt idx="25">
                  <c:v>3755300</c:v>
                </c:pt>
                <c:pt idx="26">
                  <c:v>3945800</c:v>
                </c:pt>
                <c:pt idx="27">
                  <c:v>4402400</c:v>
                </c:pt>
                <c:pt idx="28">
                  <c:v>4779800</c:v>
                </c:pt>
                <c:pt idx="29">
                  <c:v>4938400</c:v>
                </c:pt>
                <c:pt idx="30">
                  <c:v>4163700</c:v>
                </c:pt>
                <c:pt idx="31">
                  <c:v>3308800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Results!$G$43</c:f>
              <c:strCache>
                <c:ptCount val="1"/>
                <c:pt idx="0">
                  <c:v>MCMv3.3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Results!$G$44:$G$75</c:f>
              <c:numCache>
                <c:formatCode>0.00E+00</c:formatCode>
                <c:ptCount val="32"/>
                <c:pt idx="0">
                  <c:v>4385200</c:v>
                </c:pt>
                <c:pt idx="1">
                  <c:v>3825000</c:v>
                </c:pt>
                <c:pt idx="2">
                  <c:v>3579500</c:v>
                </c:pt>
                <c:pt idx="3">
                  <c:v>3365000</c:v>
                </c:pt>
                <c:pt idx="4">
                  <c:v>3531300</c:v>
                </c:pt>
                <c:pt idx="5">
                  <c:v>3555300</c:v>
                </c:pt>
                <c:pt idx="6">
                  <c:v>3467000</c:v>
                </c:pt>
                <c:pt idx="7">
                  <c:v>3226300</c:v>
                </c:pt>
                <c:pt idx="8">
                  <c:v>3258600</c:v>
                </c:pt>
                <c:pt idx="9">
                  <c:v>3620400</c:v>
                </c:pt>
                <c:pt idx="10">
                  <c:v>3415200</c:v>
                </c:pt>
                <c:pt idx="11">
                  <c:v>3570900</c:v>
                </c:pt>
                <c:pt idx="12">
                  <c:v>3286800</c:v>
                </c:pt>
                <c:pt idx="13">
                  <c:v>3114200</c:v>
                </c:pt>
                <c:pt idx="14">
                  <c:v>3246300</c:v>
                </c:pt>
                <c:pt idx="15">
                  <c:v>3489000</c:v>
                </c:pt>
                <c:pt idx="16">
                  <c:v>3880700</c:v>
                </c:pt>
                <c:pt idx="17">
                  <c:v>3684100</c:v>
                </c:pt>
                <c:pt idx="18">
                  <c:v>3586300</c:v>
                </c:pt>
                <c:pt idx="19">
                  <c:v>3469600</c:v>
                </c:pt>
                <c:pt idx="20">
                  <c:v>3229800</c:v>
                </c:pt>
                <c:pt idx="21">
                  <c:v>3530500</c:v>
                </c:pt>
                <c:pt idx="22">
                  <c:v>3181900</c:v>
                </c:pt>
                <c:pt idx="23">
                  <c:v>2617000</c:v>
                </c:pt>
                <c:pt idx="24">
                  <c:v>3745800</c:v>
                </c:pt>
                <c:pt idx="25">
                  <c:v>2736700</c:v>
                </c:pt>
                <c:pt idx="26">
                  <c:v>2901800</c:v>
                </c:pt>
                <c:pt idx="27">
                  <c:v>3229400</c:v>
                </c:pt>
                <c:pt idx="28">
                  <c:v>3512500</c:v>
                </c:pt>
                <c:pt idx="29">
                  <c:v>3660700</c:v>
                </c:pt>
                <c:pt idx="30">
                  <c:v>3131400</c:v>
                </c:pt>
                <c:pt idx="31">
                  <c:v>2502700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Results!$H$43</c:f>
              <c:strCache>
                <c:ptCount val="1"/>
                <c:pt idx="0">
                  <c:v>SAPRC07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Results!$H$44:$H$75</c:f>
              <c:numCache>
                <c:formatCode>0.00E+00</c:formatCode>
                <c:ptCount val="32"/>
                <c:pt idx="0">
                  <c:v>5265400</c:v>
                </c:pt>
                <c:pt idx="1">
                  <c:v>4516400</c:v>
                </c:pt>
                <c:pt idx="2">
                  <c:v>4237400</c:v>
                </c:pt>
                <c:pt idx="3">
                  <c:v>3991500</c:v>
                </c:pt>
                <c:pt idx="4">
                  <c:v>4215500</c:v>
                </c:pt>
                <c:pt idx="5">
                  <c:v>4267700</c:v>
                </c:pt>
                <c:pt idx="6">
                  <c:v>4127000</c:v>
                </c:pt>
                <c:pt idx="7">
                  <c:v>3820100</c:v>
                </c:pt>
                <c:pt idx="8">
                  <c:v>4012600</c:v>
                </c:pt>
                <c:pt idx="9">
                  <c:v>4390800</c:v>
                </c:pt>
                <c:pt idx="10">
                  <c:v>4083600</c:v>
                </c:pt>
                <c:pt idx="11">
                  <c:v>4263200</c:v>
                </c:pt>
                <c:pt idx="12">
                  <c:v>3914500</c:v>
                </c:pt>
                <c:pt idx="13">
                  <c:v>3708400</c:v>
                </c:pt>
                <c:pt idx="14">
                  <c:v>3896200</c:v>
                </c:pt>
                <c:pt idx="15">
                  <c:v>4188600</c:v>
                </c:pt>
                <c:pt idx="16">
                  <c:v>4793200</c:v>
                </c:pt>
                <c:pt idx="17">
                  <c:v>4564200</c:v>
                </c:pt>
                <c:pt idx="18">
                  <c:v>4416000</c:v>
                </c:pt>
                <c:pt idx="19">
                  <c:v>4252500</c:v>
                </c:pt>
                <c:pt idx="20">
                  <c:v>3943200</c:v>
                </c:pt>
                <c:pt idx="21">
                  <c:v>4278900</c:v>
                </c:pt>
                <c:pt idx="22">
                  <c:v>3819600</c:v>
                </c:pt>
                <c:pt idx="23">
                  <c:v>3104200</c:v>
                </c:pt>
                <c:pt idx="24">
                  <c:v>4689700</c:v>
                </c:pt>
                <c:pt idx="25">
                  <c:v>3546800</c:v>
                </c:pt>
                <c:pt idx="26">
                  <c:v>3714700</c:v>
                </c:pt>
                <c:pt idx="27">
                  <c:v>4112100</c:v>
                </c:pt>
                <c:pt idx="28">
                  <c:v>4448200</c:v>
                </c:pt>
                <c:pt idx="29">
                  <c:v>4592600</c:v>
                </c:pt>
                <c:pt idx="30">
                  <c:v>3836100</c:v>
                </c:pt>
                <c:pt idx="31">
                  <c:v>3012000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Results!$I$43</c:f>
              <c:strCache>
                <c:ptCount val="1"/>
                <c:pt idx="0">
                  <c:v>SAPRC99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Results!$B$44:$B$75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Results!$I$44:$I$75</c:f>
              <c:numCache>
                <c:formatCode>0.00E+00</c:formatCode>
                <c:ptCount val="32"/>
                <c:pt idx="0">
                  <c:v>5039900</c:v>
                </c:pt>
                <c:pt idx="1">
                  <c:v>4312600</c:v>
                </c:pt>
                <c:pt idx="2">
                  <c:v>4041600</c:v>
                </c:pt>
                <c:pt idx="3">
                  <c:v>3760500</c:v>
                </c:pt>
                <c:pt idx="4">
                  <c:v>3966000</c:v>
                </c:pt>
                <c:pt idx="5">
                  <c:v>3991500</c:v>
                </c:pt>
                <c:pt idx="6">
                  <c:v>3849200</c:v>
                </c:pt>
                <c:pt idx="7">
                  <c:v>3557000</c:v>
                </c:pt>
                <c:pt idx="8">
                  <c:v>3806400</c:v>
                </c:pt>
                <c:pt idx="9">
                  <c:v>4150200</c:v>
                </c:pt>
                <c:pt idx="10">
                  <c:v>3843000</c:v>
                </c:pt>
                <c:pt idx="11">
                  <c:v>4001900</c:v>
                </c:pt>
                <c:pt idx="12">
                  <c:v>3637700</c:v>
                </c:pt>
                <c:pt idx="13">
                  <c:v>3446400</c:v>
                </c:pt>
                <c:pt idx="14">
                  <c:v>3647200</c:v>
                </c:pt>
                <c:pt idx="15">
                  <c:v>3921700</c:v>
                </c:pt>
                <c:pt idx="16">
                  <c:v>4651400</c:v>
                </c:pt>
                <c:pt idx="17">
                  <c:v>4385500</c:v>
                </c:pt>
                <c:pt idx="18">
                  <c:v>4206000</c:v>
                </c:pt>
                <c:pt idx="19">
                  <c:v>4033900</c:v>
                </c:pt>
                <c:pt idx="20">
                  <c:v>3709000</c:v>
                </c:pt>
                <c:pt idx="21">
                  <c:v>4022000</c:v>
                </c:pt>
                <c:pt idx="22">
                  <c:v>3561500</c:v>
                </c:pt>
                <c:pt idx="23">
                  <c:v>2856900</c:v>
                </c:pt>
                <c:pt idx="24">
                  <c:v>4529900</c:v>
                </c:pt>
                <c:pt idx="25">
                  <c:v>3450900</c:v>
                </c:pt>
                <c:pt idx="26">
                  <c:v>3602000</c:v>
                </c:pt>
                <c:pt idx="27">
                  <c:v>3977500</c:v>
                </c:pt>
                <c:pt idx="28">
                  <c:v>4289200</c:v>
                </c:pt>
                <c:pt idx="29">
                  <c:v>4400700</c:v>
                </c:pt>
                <c:pt idx="30">
                  <c:v>3614100</c:v>
                </c:pt>
                <c:pt idx="31">
                  <c:v>2787000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394416"/>
        <c:axId val="192394808"/>
      </c:scatterChart>
      <c:valAx>
        <c:axId val="192394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NO</a:t>
                </a:r>
                <a:r>
                  <a:rPr lang="en-US" sz="1400" b="1" baseline="-25000">
                    <a:solidFill>
                      <a:schemeClr val="tx1"/>
                    </a:solidFill>
                  </a:rPr>
                  <a:t>x</a:t>
                </a:r>
                <a:r>
                  <a:rPr lang="en-US" sz="1400" b="1">
                    <a:solidFill>
                      <a:schemeClr val="tx1"/>
                    </a:solidFill>
                  </a:rPr>
                  <a:t>, ppb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94808"/>
        <c:crosses val="autoZero"/>
        <c:crossBetween val="midCat"/>
      </c:valAx>
      <c:valAx>
        <c:axId val="192394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OH radical number density, molecule cm</a:t>
                </a:r>
                <a:r>
                  <a:rPr lang="en-US" sz="1400" b="1" baseline="30000">
                    <a:solidFill>
                      <a:schemeClr val="tx1"/>
                    </a:solidFill>
                  </a:rPr>
                  <a:t>-3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944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Results!$AB$351</c:f>
              <c:strCache>
                <c:ptCount val="1"/>
                <c:pt idx="0">
                  <c:v>CB05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Results!$AB$352:$AB$383</c:f>
              <c:numCache>
                <c:formatCode>0.00E+00</c:formatCode>
                <c:ptCount val="32"/>
                <c:pt idx="0">
                  <c:v>-690400</c:v>
                </c:pt>
                <c:pt idx="1">
                  <c:v>-594500</c:v>
                </c:pt>
                <c:pt idx="2">
                  <c:v>-493800</c:v>
                </c:pt>
                <c:pt idx="3">
                  <c:v>-478400</c:v>
                </c:pt>
                <c:pt idx="4">
                  <c:v>-475700</c:v>
                </c:pt>
                <c:pt idx="5">
                  <c:v>-425000</c:v>
                </c:pt>
                <c:pt idx="6">
                  <c:v>-479700</c:v>
                </c:pt>
                <c:pt idx="7">
                  <c:v>-464400</c:v>
                </c:pt>
                <c:pt idx="8">
                  <c:v>-440500</c:v>
                </c:pt>
                <c:pt idx="9">
                  <c:v>-623900</c:v>
                </c:pt>
                <c:pt idx="10">
                  <c:v>-580200</c:v>
                </c:pt>
                <c:pt idx="11">
                  <c:v>-599100</c:v>
                </c:pt>
                <c:pt idx="12">
                  <c:v>-526400</c:v>
                </c:pt>
                <c:pt idx="13">
                  <c:v>-493500</c:v>
                </c:pt>
                <c:pt idx="14">
                  <c:v>-537500</c:v>
                </c:pt>
                <c:pt idx="15">
                  <c:v>-569100</c:v>
                </c:pt>
                <c:pt idx="16">
                  <c:v>-512300</c:v>
                </c:pt>
                <c:pt idx="17">
                  <c:v>-472800</c:v>
                </c:pt>
                <c:pt idx="18">
                  <c:v>-451200</c:v>
                </c:pt>
                <c:pt idx="19">
                  <c:v>-410100</c:v>
                </c:pt>
                <c:pt idx="20">
                  <c:v>-536000</c:v>
                </c:pt>
                <c:pt idx="21">
                  <c:v>-604400</c:v>
                </c:pt>
                <c:pt idx="22">
                  <c:v>-553400</c:v>
                </c:pt>
                <c:pt idx="23">
                  <c:v>-448500</c:v>
                </c:pt>
                <c:pt idx="24">
                  <c:v>-357100</c:v>
                </c:pt>
                <c:pt idx="25">
                  <c:v>413100</c:v>
                </c:pt>
                <c:pt idx="26">
                  <c:v>258600</c:v>
                </c:pt>
                <c:pt idx="27">
                  <c:v>-655300</c:v>
                </c:pt>
                <c:pt idx="28">
                  <c:v>-105600</c:v>
                </c:pt>
                <c:pt idx="29">
                  <c:v>-354200</c:v>
                </c:pt>
                <c:pt idx="30">
                  <c:v>-493200</c:v>
                </c:pt>
                <c:pt idx="31">
                  <c:v>-434700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Results!$AC$351</c:f>
              <c:strCache>
                <c:ptCount val="1"/>
                <c:pt idx="0">
                  <c:v>CB6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Results!$AC$352:$AC$383</c:f>
              <c:numCache>
                <c:formatCode>0.00E+00</c:formatCode>
                <c:ptCount val="32"/>
                <c:pt idx="0">
                  <c:v>-529100</c:v>
                </c:pt>
                <c:pt idx="1">
                  <c:v>-414800</c:v>
                </c:pt>
                <c:pt idx="2">
                  <c:v>-337900</c:v>
                </c:pt>
                <c:pt idx="3">
                  <c:v>-321400</c:v>
                </c:pt>
                <c:pt idx="4">
                  <c:v>-328300</c:v>
                </c:pt>
                <c:pt idx="5">
                  <c:v>-296100</c:v>
                </c:pt>
                <c:pt idx="6">
                  <c:v>-339900</c:v>
                </c:pt>
                <c:pt idx="7">
                  <c:v>-331500</c:v>
                </c:pt>
                <c:pt idx="8">
                  <c:v>-365800</c:v>
                </c:pt>
                <c:pt idx="9">
                  <c:v>-494600</c:v>
                </c:pt>
                <c:pt idx="10">
                  <c:v>-426800</c:v>
                </c:pt>
                <c:pt idx="11">
                  <c:v>-438100</c:v>
                </c:pt>
                <c:pt idx="12">
                  <c:v>-400000</c:v>
                </c:pt>
                <c:pt idx="13">
                  <c:v>-362500</c:v>
                </c:pt>
                <c:pt idx="14">
                  <c:v>-406700</c:v>
                </c:pt>
                <c:pt idx="15">
                  <c:v>-430100</c:v>
                </c:pt>
                <c:pt idx="16">
                  <c:v>-383500</c:v>
                </c:pt>
                <c:pt idx="17">
                  <c:v>-382800</c:v>
                </c:pt>
                <c:pt idx="18">
                  <c:v>-413300</c:v>
                </c:pt>
                <c:pt idx="19">
                  <c:v>-405900</c:v>
                </c:pt>
                <c:pt idx="20">
                  <c:v>-430000</c:v>
                </c:pt>
                <c:pt idx="21">
                  <c:v>-486700</c:v>
                </c:pt>
                <c:pt idx="22">
                  <c:v>-431600</c:v>
                </c:pt>
                <c:pt idx="23">
                  <c:v>-348900</c:v>
                </c:pt>
                <c:pt idx="24">
                  <c:v>-338300</c:v>
                </c:pt>
                <c:pt idx="25">
                  <c:v>210200</c:v>
                </c:pt>
                <c:pt idx="26">
                  <c:v>76100</c:v>
                </c:pt>
                <c:pt idx="27">
                  <c:v>-620400</c:v>
                </c:pt>
                <c:pt idx="28">
                  <c:v>-213500</c:v>
                </c:pt>
                <c:pt idx="29">
                  <c:v>-368000</c:v>
                </c:pt>
                <c:pt idx="30">
                  <c:v>-406700</c:v>
                </c:pt>
                <c:pt idx="31">
                  <c:v>-336800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Results!$AD$351</c:f>
              <c:strCache>
                <c:ptCount val="1"/>
                <c:pt idx="0">
                  <c:v>CRI2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Results!$AD$352:$AD$383</c:f>
              <c:numCache>
                <c:formatCode>0.00E+00</c:formatCode>
                <c:ptCount val="32"/>
                <c:pt idx="0">
                  <c:v>-645100</c:v>
                </c:pt>
                <c:pt idx="1">
                  <c:v>-551700</c:v>
                </c:pt>
                <c:pt idx="2">
                  <c:v>-453600</c:v>
                </c:pt>
                <c:pt idx="3">
                  <c:v>-437200</c:v>
                </c:pt>
                <c:pt idx="4">
                  <c:v>-433100</c:v>
                </c:pt>
                <c:pt idx="5">
                  <c:v>-384500</c:v>
                </c:pt>
                <c:pt idx="6">
                  <c:v>-433300</c:v>
                </c:pt>
                <c:pt idx="7">
                  <c:v>-418700</c:v>
                </c:pt>
                <c:pt idx="8">
                  <c:v>-412400</c:v>
                </c:pt>
                <c:pt idx="9">
                  <c:v>-564100</c:v>
                </c:pt>
                <c:pt idx="10">
                  <c:v>-521400</c:v>
                </c:pt>
                <c:pt idx="11">
                  <c:v>-537200</c:v>
                </c:pt>
                <c:pt idx="12">
                  <c:v>-464800</c:v>
                </c:pt>
                <c:pt idx="13">
                  <c:v>-438400</c:v>
                </c:pt>
                <c:pt idx="14">
                  <c:v>-479800</c:v>
                </c:pt>
                <c:pt idx="15">
                  <c:v>-508700</c:v>
                </c:pt>
                <c:pt idx="16">
                  <c:v>-478300</c:v>
                </c:pt>
                <c:pt idx="17">
                  <c:v>-443600</c:v>
                </c:pt>
                <c:pt idx="18">
                  <c:v>-433300</c:v>
                </c:pt>
                <c:pt idx="19">
                  <c:v>-403700</c:v>
                </c:pt>
                <c:pt idx="20">
                  <c:v>-474600</c:v>
                </c:pt>
                <c:pt idx="21">
                  <c:v>-536200</c:v>
                </c:pt>
                <c:pt idx="22">
                  <c:v>-481700</c:v>
                </c:pt>
                <c:pt idx="23">
                  <c:v>-383800</c:v>
                </c:pt>
                <c:pt idx="24">
                  <c:v>-358700</c:v>
                </c:pt>
                <c:pt idx="25">
                  <c:v>277500</c:v>
                </c:pt>
                <c:pt idx="26">
                  <c:v>136700</c:v>
                </c:pt>
                <c:pt idx="27">
                  <c:v>-657200</c:v>
                </c:pt>
                <c:pt idx="28">
                  <c:v>-170700</c:v>
                </c:pt>
                <c:pt idx="29">
                  <c:v>-364400</c:v>
                </c:pt>
                <c:pt idx="30">
                  <c:v>-448400</c:v>
                </c:pt>
                <c:pt idx="31">
                  <c:v>-374900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Results!$AE$351</c:f>
              <c:strCache>
                <c:ptCount val="1"/>
                <c:pt idx="0">
                  <c:v>GEOS CHEM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Results!$AE$352:$AE$383</c:f>
              <c:numCache>
                <c:formatCode>0.00E+00</c:formatCode>
                <c:ptCount val="32"/>
                <c:pt idx="0">
                  <c:v>-662600</c:v>
                </c:pt>
                <c:pt idx="1">
                  <c:v>-575100</c:v>
                </c:pt>
                <c:pt idx="2">
                  <c:v>-476200</c:v>
                </c:pt>
                <c:pt idx="3">
                  <c:v>-450300</c:v>
                </c:pt>
                <c:pt idx="4">
                  <c:v>-443500</c:v>
                </c:pt>
                <c:pt idx="5">
                  <c:v>-396600</c:v>
                </c:pt>
                <c:pt idx="6">
                  <c:v>-458500</c:v>
                </c:pt>
                <c:pt idx="7">
                  <c:v>-454400</c:v>
                </c:pt>
                <c:pt idx="8">
                  <c:v>-430900</c:v>
                </c:pt>
                <c:pt idx="9">
                  <c:v>-618600</c:v>
                </c:pt>
                <c:pt idx="10">
                  <c:v>-569500</c:v>
                </c:pt>
                <c:pt idx="11">
                  <c:v>-576500</c:v>
                </c:pt>
                <c:pt idx="12">
                  <c:v>-507400</c:v>
                </c:pt>
                <c:pt idx="13">
                  <c:v>-479000</c:v>
                </c:pt>
                <c:pt idx="14">
                  <c:v>-527000</c:v>
                </c:pt>
                <c:pt idx="15">
                  <c:v>-548000</c:v>
                </c:pt>
                <c:pt idx="16">
                  <c:v>-498600</c:v>
                </c:pt>
                <c:pt idx="17">
                  <c:v>-460400</c:v>
                </c:pt>
                <c:pt idx="18">
                  <c:v>-437300</c:v>
                </c:pt>
                <c:pt idx="19">
                  <c:v>-397000</c:v>
                </c:pt>
                <c:pt idx="20">
                  <c:v>-527900</c:v>
                </c:pt>
                <c:pt idx="21">
                  <c:v>-591900</c:v>
                </c:pt>
                <c:pt idx="22">
                  <c:v>-545000</c:v>
                </c:pt>
                <c:pt idx="23">
                  <c:v>-445900</c:v>
                </c:pt>
                <c:pt idx="24">
                  <c:v>-337800</c:v>
                </c:pt>
                <c:pt idx="25">
                  <c:v>446800</c:v>
                </c:pt>
                <c:pt idx="26">
                  <c:v>288600</c:v>
                </c:pt>
                <c:pt idx="27">
                  <c:v>-581100</c:v>
                </c:pt>
                <c:pt idx="28">
                  <c:v>-85700</c:v>
                </c:pt>
                <c:pt idx="29">
                  <c:v>-340700</c:v>
                </c:pt>
                <c:pt idx="30">
                  <c:v>-489300</c:v>
                </c:pt>
                <c:pt idx="31">
                  <c:v>-438100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Results!$AF$351</c:f>
              <c:strCache>
                <c:ptCount val="1"/>
                <c:pt idx="0">
                  <c:v>MCMv3.3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Results!$AF$352:$AF$383</c:f>
              <c:numCache>
                <c:formatCode>0.00E+00</c:formatCode>
                <c:ptCount val="32"/>
                <c:pt idx="0">
                  <c:v>-492600</c:v>
                </c:pt>
                <c:pt idx="1">
                  <c:v>-458400</c:v>
                </c:pt>
                <c:pt idx="2">
                  <c:v>-389900</c:v>
                </c:pt>
                <c:pt idx="3">
                  <c:v>-379400</c:v>
                </c:pt>
                <c:pt idx="4">
                  <c:v>-362500</c:v>
                </c:pt>
                <c:pt idx="5">
                  <c:v>-325700</c:v>
                </c:pt>
                <c:pt idx="6">
                  <c:v>-366700</c:v>
                </c:pt>
                <c:pt idx="7">
                  <c:v>-359800</c:v>
                </c:pt>
                <c:pt idx="8">
                  <c:v>-284600</c:v>
                </c:pt>
                <c:pt idx="9">
                  <c:v>-437400</c:v>
                </c:pt>
                <c:pt idx="10">
                  <c:v>-431500</c:v>
                </c:pt>
                <c:pt idx="11">
                  <c:v>-446100</c:v>
                </c:pt>
                <c:pt idx="12">
                  <c:v>-386400</c:v>
                </c:pt>
                <c:pt idx="13">
                  <c:v>-371500</c:v>
                </c:pt>
                <c:pt idx="14">
                  <c:v>-391300</c:v>
                </c:pt>
                <c:pt idx="15">
                  <c:v>-413900</c:v>
                </c:pt>
                <c:pt idx="16">
                  <c:v>-356500</c:v>
                </c:pt>
                <c:pt idx="17">
                  <c:v>-305800</c:v>
                </c:pt>
                <c:pt idx="18">
                  <c:v>-282400</c:v>
                </c:pt>
                <c:pt idx="19">
                  <c:v>-255600</c:v>
                </c:pt>
                <c:pt idx="20">
                  <c:v>-370600</c:v>
                </c:pt>
                <c:pt idx="21">
                  <c:v>-423400</c:v>
                </c:pt>
                <c:pt idx="22">
                  <c:v>-397600</c:v>
                </c:pt>
                <c:pt idx="23">
                  <c:v>-326500</c:v>
                </c:pt>
                <c:pt idx="24">
                  <c:v>-195100</c:v>
                </c:pt>
                <c:pt idx="25">
                  <c:v>363600</c:v>
                </c:pt>
                <c:pt idx="26">
                  <c:v>250300</c:v>
                </c:pt>
                <c:pt idx="27">
                  <c:v>-39800</c:v>
                </c:pt>
                <c:pt idx="28">
                  <c:v>-10200</c:v>
                </c:pt>
                <c:pt idx="29">
                  <c:v>-198000</c:v>
                </c:pt>
                <c:pt idx="30">
                  <c:v>-331700</c:v>
                </c:pt>
                <c:pt idx="31">
                  <c:v>-312200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Results!$AG$351</c:f>
              <c:strCache>
                <c:ptCount val="1"/>
                <c:pt idx="0">
                  <c:v>SAPRC07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Results!$AG$352:$AG$383</c:f>
              <c:numCache>
                <c:formatCode>0.00E+00</c:formatCode>
                <c:ptCount val="32"/>
                <c:pt idx="0">
                  <c:v>-641100</c:v>
                </c:pt>
                <c:pt idx="1">
                  <c:v>-560000</c:v>
                </c:pt>
                <c:pt idx="2">
                  <c:v>-467000</c:v>
                </c:pt>
                <c:pt idx="3">
                  <c:v>-451100</c:v>
                </c:pt>
                <c:pt idx="4">
                  <c:v>-439400</c:v>
                </c:pt>
                <c:pt idx="5">
                  <c:v>-388800</c:v>
                </c:pt>
                <c:pt idx="6">
                  <c:v>-438200</c:v>
                </c:pt>
                <c:pt idx="7">
                  <c:v>-423700</c:v>
                </c:pt>
                <c:pt idx="8">
                  <c:v>-398400</c:v>
                </c:pt>
                <c:pt idx="9">
                  <c:v>-565200</c:v>
                </c:pt>
                <c:pt idx="10">
                  <c:v>-529200</c:v>
                </c:pt>
                <c:pt idx="11">
                  <c:v>-546800</c:v>
                </c:pt>
                <c:pt idx="12">
                  <c:v>-471400</c:v>
                </c:pt>
                <c:pt idx="13">
                  <c:v>-447800</c:v>
                </c:pt>
                <c:pt idx="14">
                  <c:v>-487300</c:v>
                </c:pt>
                <c:pt idx="15">
                  <c:v>-516300</c:v>
                </c:pt>
                <c:pt idx="16">
                  <c:v>-485600</c:v>
                </c:pt>
                <c:pt idx="17">
                  <c:v>-434400</c:v>
                </c:pt>
                <c:pt idx="18">
                  <c:v>-415100</c:v>
                </c:pt>
                <c:pt idx="19">
                  <c:v>-382900</c:v>
                </c:pt>
                <c:pt idx="20">
                  <c:v>-480900</c:v>
                </c:pt>
                <c:pt idx="21">
                  <c:v>-543100</c:v>
                </c:pt>
                <c:pt idx="22">
                  <c:v>-491100</c:v>
                </c:pt>
                <c:pt idx="23">
                  <c:v>-392400</c:v>
                </c:pt>
                <c:pt idx="24">
                  <c:v>-338600</c:v>
                </c:pt>
                <c:pt idx="25">
                  <c:v>310900</c:v>
                </c:pt>
                <c:pt idx="26">
                  <c:v>180900</c:v>
                </c:pt>
                <c:pt idx="27">
                  <c:v>-341700</c:v>
                </c:pt>
                <c:pt idx="28">
                  <c:v>-130600</c:v>
                </c:pt>
                <c:pt idx="29">
                  <c:v>-337500</c:v>
                </c:pt>
                <c:pt idx="30">
                  <c:v>-444000</c:v>
                </c:pt>
                <c:pt idx="31">
                  <c:v>-382500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Results!$AH$351</c:f>
              <c:strCache>
                <c:ptCount val="1"/>
                <c:pt idx="0">
                  <c:v>SAPRC99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Results!$AA$352:$AA$383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Results!$AH$352:$AH$383</c:f>
              <c:numCache>
                <c:formatCode>0.00E+00</c:formatCode>
                <c:ptCount val="32"/>
                <c:pt idx="0">
                  <c:v>-652100</c:v>
                </c:pt>
                <c:pt idx="1">
                  <c:v>-563100</c:v>
                </c:pt>
                <c:pt idx="2">
                  <c:v>-469100</c:v>
                </c:pt>
                <c:pt idx="3">
                  <c:v>-457700</c:v>
                </c:pt>
                <c:pt idx="4">
                  <c:v>-448600</c:v>
                </c:pt>
                <c:pt idx="5">
                  <c:v>-397100</c:v>
                </c:pt>
                <c:pt idx="6">
                  <c:v>-440900</c:v>
                </c:pt>
                <c:pt idx="7">
                  <c:v>-421100</c:v>
                </c:pt>
                <c:pt idx="8">
                  <c:v>-406200</c:v>
                </c:pt>
                <c:pt idx="9">
                  <c:v>-565000</c:v>
                </c:pt>
                <c:pt idx="10">
                  <c:v>-526000</c:v>
                </c:pt>
                <c:pt idx="11">
                  <c:v>-548300</c:v>
                </c:pt>
                <c:pt idx="12">
                  <c:v>-468700</c:v>
                </c:pt>
                <c:pt idx="13">
                  <c:v>-443200</c:v>
                </c:pt>
                <c:pt idx="14">
                  <c:v>-482800</c:v>
                </c:pt>
                <c:pt idx="15">
                  <c:v>-516400</c:v>
                </c:pt>
                <c:pt idx="16">
                  <c:v>-488900</c:v>
                </c:pt>
                <c:pt idx="17">
                  <c:v>-443000</c:v>
                </c:pt>
                <c:pt idx="18">
                  <c:v>-432800</c:v>
                </c:pt>
                <c:pt idx="19">
                  <c:v>-405800</c:v>
                </c:pt>
                <c:pt idx="20">
                  <c:v>-480000</c:v>
                </c:pt>
                <c:pt idx="21">
                  <c:v>-542700</c:v>
                </c:pt>
                <c:pt idx="22">
                  <c:v>-484300</c:v>
                </c:pt>
                <c:pt idx="23">
                  <c:v>-380400</c:v>
                </c:pt>
                <c:pt idx="24">
                  <c:v>-357800</c:v>
                </c:pt>
                <c:pt idx="25">
                  <c:v>256300</c:v>
                </c:pt>
                <c:pt idx="26">
                  <c:v>128400</c:v>
                </c:pt>
                <c:pt idx="27">
                  <c:v>-405000</c:v>
                </c:pt>
                <c:pt idx="28">
                  <c:v>-173600</c:v>
                </c:pt>
                <c:pt idx="29">
                  <c:v>-365600</c:v>
                </c:pt>
                <c:pt idx="30">
                  <c:v>-446000</c:v>
                </c:pt>
                <c:pt idx="31">
                  <c:v>-369900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4093088"/>
        <c:axId val="534091128"/>
      </c:scatterChart>
      <c:valAx>
        <c:axId val="534093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NO</a:t>
                </a:r>
                <a:r>
                  <a:rPr lang="en-US" sz="1400" b="1" baseline="-25000">
                    <a:solidFill>
                      <a:schemeClr val="tx1"/>
                    </a:solidFill>
                  </a:rPr>
                  <a:t>x</a:t>
                </a:r>
                <a:r>
                  <a:rPr lang="en-US" sz="1400" b="1">
                    <a:solidFill>
                      <a:schemeClr val="tx1"/>
                    </a:solidFill>
                  </a:rPr>
                  <a:t>, ppb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1128"/>
        <c:crosses val="autoZero"/>
        <c:crossBetween val="midCat"/>
      </c:valAx>
      <c:valAx>
        <c:axId val="5340911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Responses in OH number density to -30% NO</a:t>
                </a:r>
                <a:r>
                  <a:rPr lang="en-US" sz="1400" b="1" baseline="-25000">
                    <a:solidFill>
                      <a:schemeClr val="tx1"/>
                    </a:solidFill>
                  </a:rPr>
                  <a:t>x</a:t>
                </a:r>
                <a:r>
                  <a:rPr lang="en-US" sz="1400" b="1">
                    <a:solidFill>
                      <a:schemeClr val="tx1"/>
                    </a:solidFill>
                  </a:rPr>
                  <a:t> reduction, molecule cm</a:t>
                </a:r>
                <a:r>
                  <a:rPr lang="en-US" sz="1400" b="1" baseline="30000">
                    <a:solidFill>
                      <a:schemeClr val="tx1"/>
                    </a:solidFill>
                  </a:rPr>
                  <a:t>-3</a:t>
                </a:r>
              </a:p>
            </c:rich>
          </c:tx>
          <c:layout>
            <c:manualLayout>
              <c:xMode val="edge"/>
              <c:yMode val="edge"/>
              <c:x val="1.8683651804670912E-2"/>
              <c:y val="0.145367693561204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30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Results!$AK$351</c:f>
              <c:strCache>
                <c:ptCount val="1"/>
                <c:pt idx="0">
                  <c:v>CB05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Results!$AK$352:$AK$383</c:f>
              <c:numCache>
                <c:formatCode>0.00E+00</c:formatCode>
                <c:ptCount val="32"/>
                <c:pt idx="0">
                  <c:v>420600</c:v>
                </c:pt>
                <c:pt idx="1">
                  <c:v>312600</c:v>
                </c:pt>
                <c:pt idx="2">
                  <c:v>289000</c:v>
                </c:pt>
                <c:pt idx="3">
                  <c:v>324400</c:v>
                </c:pt>
                <c:pt idx="4">
                  <c:v>372100</c:v>
                </c:pt>
                <c:pt idx="5">
                  <c:v>399600</c:v>
                </c:pt>
                <c:pt idx="6">
                  <c:v>413900</c:v>
                </c:pt>
                <c:pt idx="7">
                  <c:v>408400</c:v>
                </c:pt>
                <c:pt idx="8">
                  <c:v>338200</c:v>
                </c:pt>
                <c:pt idx="9">
                  <c:v>447500</c:v>
                </c:pt>
                <c:pt idx="10">
                  <c:v>427300</c:v>
                </c:pt>
                <c:pt idx="11">
                  <c:v>471000</c:v>
                </c:pt>
                <c:pt idx="12">
                  <c:v>489200</c:v>
                </c:pt>
                <c:pt idx="13">
                  <c:v>439500</c:v>
                </c:pt>
                <c:pt idx="14">
                  <c:v>431300</c:v>
                </c:pt>
                <c:pt idx="15">
                  <c:v>488400</c:v>
                </c:pt>
                <c:pt idx="16">
                  <c:v>238100</c:v>
                </c:pt>
                <c:pt idx="17">
                  <c:v>306400</c:v>
                </c:pt>
                <c:pt idx="18">
                  <c:v>382900</c:v>
                </c:pt>
                <c:pt idx="19">
                  <c:v>391900</c:v>
                </c:pt>
                <c:pt idx="20">
                  <c:v>441600</c:v>
                </c:pt>
                <c:pt idx="21">
                  <c:v>502700</c:v>
                </c:pt>
                <c:pt idx="22">
                  <c:v>497300</c:v>
                </c:pt>
                <c:pt idx="23">
                  <c:v>457500</c:v>
                </c:pt>
                <c:pt idx="24">
                  <c:v>220200</c:v>
                </c:pt>
                <c:pt idx="25">
                  <c:v>19300</c:v>
                </c:pt>
                <c:pt idx="26">
                  <c:v>84300</c:v>
                </c:pt>
                <c:pt idx="27">
                  <c:v>160900</c:v>
                </c:pt>
                <c:pt idx="28">
                  <c:v>246800</c:v>
                </c:pt>
                <c:pt idx="29">
                  <c:v>335500</c:v>
                </c:pt>
                <c:pt idx="30">
                  <c:v>395500</c:v>
                </c:pt>
                <c:pt idx="31">
                  <c:v>412100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Results!$AL$351</c:f>
              <c:strCache>
                <c:ptCount val="1"/>
                <c:pt idx="0">
                  <c:v>CB6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Results!$AL$352:$AL$383</c:f>
              <c:numCache>
                <c:formatCode>0.00E+00</c:formatCode>
                <c:ptCount val="32"/>
                <c:pt idx="0">
                  <c:v>300400</c:v>
                </c:pt>
                <c:pt idx="1">
                  <c:v>214900</c:v>
                </c:pt>
                <c:pt idx="2">
                  <c:v>213500</c:v>
                </c:pt>
                <c:pt idx="3">
                  <c:v>240000</c:v>
                </c:pt>
                <c:pt idx="4">
                  <c:v>285300</c:v>
                </c:pt>
                <c:pt idx="5">
                  <c:v>325900</c:v>
                </c:pt>
                <c:pt idx="6">
                  <c:v>321800</c:v>
                </c:pt>
                <c:pt idx="7">
                  <c:v>318500</c:v>
                </c:pt>
                <c:pt idx="8">
                  <c:v>270200</c:v>
                </c:pt>
                <c:pt idx="9">
                  <c:v>339000</c:v>
                </c:pt>
                <c:pt idx="10">
                  <c:v>317800</c:v>
                </c:pt>
                <c:pt idx="11">
                  <c:v>349700</c:v>
                </c:pt>
                <c:pt idx="12">
                  <c:v>378600</c:v>
                </c:pt>
                <c:pt idx="13">
                  <c:v>337000</c:v>
                </c:pt>
                <c:pt idx="14">
                  <c:v>325700</c:v>
                </c:pt>
                <c:pt idx="15">
                  <c:v>369500</c:v>
                </c:pt>
                <c:pt idx="16">
                  <c:v>186300</c:v>
                </c:pt>
                <c:pt idx="17">
                  <c:v>245900</c:v>
                </c:pt>
                <c:pt idx="18">
                  <c:v>317400</c:v>
                </c:pt>
                <c:pt idx="19">
                  <c:v>335900</c:v>
                </c:pt>
                <c:pt idx="20">
                  <c:v>347300</c:v>
                </c:pt>
                <c:pt idx="21">
                  <c:v>391800</c:v>
                </c:pt>
                <c:pt idx="22">
                  <c:v>389300</c:v>
                </c:pt>
                <c:pt idx="23">
                  <c:v>363400</c:v>
                </c:pt>
                <c:pt idx="24">
                  <c:v>189700</c:v>
                </c:pt>
                <c:pt idx="25">
                  <c:v>52600</c:v>
                </c:pt>
                <c:pt idx="26">
                  <c:v>112600</c:v>
                </c:pt>
                <c:pt idx="27">
                  <c:v>176300</c:v>
                </c:pt>
                <c:pt idx="28">
                  <c:v>238600</c:v>
                </c:pt>
                <c:pt idx="29">
                  <c:v>289800</c:v>
                </c:pt>
                <c:pt idx="30">
                  <c:v>313100</c:v>
                </c:pt>
                <c:pt idx="31">
                  <c:v>328800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Results!$AM$351</c:f>
              <c:strCache>
                <c:ptCount val="1"/>
                <c:pt idx="0">
                  <c:v>CRI2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Results!$AM$352:$AM$383</c:f>
              <c:numCache>
                <c:formatCode>0.00E+00</c:formatCode>
                <c:ptCount val="32"/>
                <c:pt idx="0">
                  <c:v>423500</c:v>
                </c:pt>
                <c:pt idx="1">
                  <c:v>305800</c:v>
                </c:pt>
                <c:pt idx="2">
                  <c:v>279900</c:v>
                </c:pt>
                <c:pt idx="3">
                  <c:v>305500</c:v>
                </c:pt>
                <c:pt idx="4">
                  <c:v>358000</c:v>
                </c:pt>
                <c:pt idx="5">
                  <c:v>377900</c:v>
                </c:pt>
                <c:pt idx="6">
                  <c:v>385700</c:v>
                </c:pt>
                <c:pt idx="7">
                  <c:v>376900</c:v>
                </c:pt>
                <c:pt idx="8">
                  <c:v>342400</c:v>
                </c:pt>
                <c:pt idx="9">
                  <c:v>429000</c:v>
                </c:pt>
                <c:pt idx="10">
                  <c:v>399800</c:v>
                </c:pt>
                <c:pt idx="11">
                  <c:v>439800</c:v>
                </c:pt>
                <c:pt idx="12">
                  <c:v>448200</c:v>
                </c:pt>
                <c:pt idx="13">
                  <c:v>398700</c:v>
                </c:pt>
                <c:pt idx="14">
                  <c:v>401600</c:v>
                </c:pt>
                <c:pt idx="15">
                  <c:v>455100</c:v>
                </c:pt>
                <c:pt idx="16">
                  <c:v>265300</c:v>
                </c:pt>
                <c:pt idx="17">
                  <c:v>331800</c:v>
                </c:pt>
                <c:pt idx="18">
                  <c:v>398200</c:v>
                </c:pt>
                <c:pt idx="19">
                  <c:v>400500</c:v>
                </c:pt>
                <c:pt idx="20">
                  <c:v>423700</c:v>
                </c:pt>
                <c:pt idx="21">
                  <c:v>475700</c:v>
                </c:pt>
                <c:pt idx="22">
                  <c:v>458900</c:v>
                </c:pt>
                <c:pt idx="23">
                  <c:v>409000</c:v>
                </c:pt>
                <c:pt idx="24">
                  <c:v>262200</c:v>
                </c:pt>
                <c:pt idx="25">
                  <c:v>63600</c:v>
                </c:pt>
                <c:pt idx="26">
                  <c:v>133500</c:v>
                </c:pt>
                <c:pt idx="27">
                  <c:v>211300</c:v>
                </c:pt>
                <c:pt idx="28">
                  <c:v>293000</c:v>
                </c:pt>
                <c:pt idx="29">
                  <c:v>365900</c:v>
                </c:pt>
                <c:pt idx="30">
                  <c:v>387300</c:v>
                </c:pt>
                <c:pt idx="31">
                  <c:v>374100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Results!$AN$351</c:f>
              <c:strCache>
                <c:ptCount val="1"/>
                <c:pt idx="0">
                  <c:v>GEOS CHEM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Results!$AN$352:$AN$383</c:f>
              <c:numCache>
                <c:formatCode>0.00E+00</c:formatCode>
                <c:ptCount val="32"/>
                <c:pt idx="0">
                  <c:v>378900</c:v>
                </c:pt>
                <c:pt idx="1">
                  <c:v>274000</c:v>
                </c:pt>
                <c:pt idx="2">
                  <c:v>260400</c:v>
                </c:pt>
                <c:pt idx="3">
                  <c:v>307300</c:v>
                </c:pt>
                <c:pt idx="4">
                  <c:v>347800</c:v>
                </c:pt>
                <c:pt idx="5">
                  <c:v>361900</c:v>
                </c:pt>
                <c:pt idx="6">
                  <c:v>349700</c:v>
                </c:pt>
                <c:pt idx="7">
                  <c:v>319900</c:v>
                </c:pt>
                <c:pt idx="8">
                  <c:v>250900</c:v>
                </c:pt>
                <c:pt idx="9">
                  <c:v>341700</c:v>
                </c:pt>
                <c:pt idx="10">
                  <c:v>339300</c:v>
                </c:pt>
                <c:pt idx="11">
                  <c:v>403700</c:v>
                </c:pt>
                <c:pt idx="12">
                  <c:v>408800</c:v>
                </c:pt>
                <c:pt idx="13">
                  <c:v>361700</c:v>
                </c:pt>
                <c:pt idx="14">
                  <c:v>344000</c:v>
                </c:pt>
                <c:pt idx="15">
                  <c:v>419300</c:v>
                </c:pt>
                <c:pt idx="16">
                  <c:v>221400</c:v>
                </c:pt>
                <c:pt idx="17">
                  <c:v>234600</c:v>
                </c:pt>
                <c:pt idx="18">
                  <c:v>291400</c:v>
                </c:pt>
                <c:pt idx="19">
                  <c:v>303400</c:v>
                </c:pt>
                <c:pt idx="20">
                  <c:v>348600</c:v>
                </c:pt>
                <c:pt idx="21">
                  <c:v>409400</c:v>
                </c:pt>
                <c:pt idx="22">
                  <c:v>388500</c:v>
                </c:pt>
                <c:pt idx="23">
                  <c:v>339900</c:v>
                </c:pt>
                <c:pt idx="24">
                  <c:v>156300</c:v>
                </c:pt>
                <c:pt idx="25">
                  <c:v>10100</c:v>
                </c:pt>
                <c:pt idx="26">
                  <c:v>68000</c:v>
                </c:pt>
                <c:pt idx="27">
                  <c:v>131600</c:v>
                </c:pt>
                <c:pt idx="28">
                  <c:v>203600</c:v>
                </c:pt>
                <c:pt idx="29">
                  <c:v>271300</c:v>
                </c:pt>
                <c:pt idx="30">
                  <c:v>289900</c:v>
                </c:pt>
                <c:pt idx="31">
                  <c:v>289900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Results!$AO$351</c:f>
              <c:strCache>
                <c:ptCount val="1"/>
                <c:pt idx="0">
                  <c:v>MCMv3.3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Results!$AO$352:$AO$383</c:f>
              <c:numCache>
                <c:formatCode>0.00E+00</c:formatCode>
                <c:ptCount val="32"/>
                <c:pt idx="0">
                  <c:v>309800</c:v>
                </c:pt>
                <c:pt idx="1">
                  <c:v>244400</c:v>
                </c:pt>
                <c:pt idx="2">
                  <c:v>233500</c:v>
                </c:pt>
                <c:pt idx="3">
                  <c:v>266700</c:v>
                </c:pt>
                <c:pt idx="4">
                  <c:v>302600</c:v>
                </c:pt>
                <c:pt idx="5">
                  <c:v>326500</c:v>
                </c:pt>
                <c:pt idx="6">
                  <c:v>329500</c:v>
                </c:pt>
                <c:pt idx="7">
                  <c:v>322100</c:v>
                </c:pt>
                <c:pt idx="8">
                  <c:v>216700</c:v>
                </c:pt>
                <c:pt idx="9">
                  <c:v>302800</c:v>
                </c:pt>
                <c:pt idx="10">
                  <c:v>318900</c:v>
                </c:pt>
                <c:pt idx="11">
                  <c:v>359100</c:v>
                </c:pt>
                <c:pt idx="12">
                  <c:v>366200</c:v>
                </c:pt>
                <c:pt idx="13">
                  <c:v>334800</c:v>
                </c:pt>
                <c:pt idx="14">
                  <c:v>313800</c:v>
                </c:pt>
                <c:pt idx="15">
                  <c:v>363000</c:v>
                </c:pt>
                <c:pt idx="16">
                  <c:v>182800</c:v>
                </c:pt>
                <c:pt idx="17">
                  <c:v>213100</c:v>
                </c:pt>
                <c:pt idx="18">
                  <c:v>238800</c:v>
                </c:pt>
                <c:pt idx="19">
                  <c:v>226500</c:v>
                </c:pt>
                <c:pt idx="20">
                  <c:v>300500</c:v>
                </c:pt>
                <c:pt idx="21">
                  <c:v>346300</c:v>
                </c:pt>
                <c:pt idx="22">
                  <c:v>353100</c:v>
                </c:pt>
                <c:pt idx="23">
                  <c:v>324700</c:v>
                </c:pt>
                <c:pt idx="24">
                  <c:v>143400</c:v>
                </c:pt>
                <c:pt idx="25">
                  <c:v>-45200</c:v>
                </c:pt>
                <c:pt idx="26">
                  <c:v>300</c:v>
                </c:pt>
                <c:pt idx="27">
                  <c:v>54400</c:v>
                </c:pt>
                <c:pt idx="28">
                  <c:v>118400</c:v>
                </c:pt>
                <c:pt idx="29">
                  <c:v>188800</c:v>
                </c:pt>
                <c:pt idx="30">
                  <c:v>252500</c:v>
                </c:pt>
                <c:pt idx="31">
                  <c:v>283300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Results!$AP$351</c:f>
              <c:strCache>
                <c:ptCount val="1"/>
                <c:pt idx="0">
                  <c:v>SAPRC07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Results!$AP$352:$AP$383</c:f>
              <c:numCache>
                <c:formatCode>0.00E+00</c:formatCode>
                <c:ptCount val="32"/>
                <c:pt idx="0">
                  <c:v>434200</c:v>
                </c:pt>
                <c:pt idx="1">
                  <c:v>315900</c:v>
                </c:pt>
                <c:pt idx="2">
                  <c:v>289200</c:v>
                </c:pt>
                <c:pt idx="3">
                  <c:v>330900</c:v>
                </c:pt>
                <c:pt idx="4">
                  <c:v>380200</c:v>
                </c:pt>
                <c:pt idx="5">
                  <c:v>405500</c:v>
                </c:pt>
                <c:pt idx="6">
                  <c:v>420200</c:v>
                </c:pt>
                <c:pt idx="7">
                  <c:v>411900</c:v>
                </c:pt>
                <c:pt idx="8">
                  <c:v>357700</c:v>
                </c:pt>
                <c:pt idx="9">
                  <c:v>461200</c:v>
                </c:pt>
                <c:pt idx="10">
                  <c:v>436600</c:v>
                </c:pt>
                <c:pt idx="11">
                  <c:v>481600</c:v>
                </c:pt>
                <c:pt idx="12">
                  <c:v>498700</c:v>
                </c:pt>
                <c:pt idx="13">
                  <c:v>447500</c:v>
                </c:pt>
                <c:pt idx="14">
                  <c:v>438500</c:v>
                </c:pt>
                <c:pt idx="15">
                  <c:v>497000</c:v>
                </c:pt>
                <c:pt idx="16">
                  <c:v>245700</c:v>
                </c:pt>
                <c:pt idx="17">
                  <c:v>326100</c:v>
                </c:pt>
                <c:pt idx="18">
                  <c:v>409400</c:v>
                </c:pt>
                <c:pt idx="19">
                  <c:v>418200</c:v>
                </c:pt>
                <c:pt idx="20">
                  <c:v>455500</c:v>
                </c:pt>
                <c:pt idx="21">
                  <c:v>515500</c:v>
                </c:pt>
                <c:pt idx="22">
                  <c:v>506700</c:v>
                </c:pt>
                <c:pt idx="23">
                  <c:v>461600</c:v>
                </c:pt>
                <c:pt idx="24">
                  <c:v>255900</c:v>
                </c:pt>
                <c:pt idx="25">
                  <c:v>65100</c:v>
                </c:pt>
                <c:pt idx="26">
                  <c:v>126200</c:v>
                </c:pt>
                <c:pt idx="27">
                  <c:v>203300</c:v>
                </c:pt>
                <c:pt idx="28">
                  <c:v>285900</c:v>
                </c:pt>
                <c:pt idx="29">
                  <c:v>365400</c:v>
                </c:pt>
                <c:pt idx="30">
                  <c:v>408500</c:v>
                </c:pt>
                <c:pt idx="31">
                  <c:v>417500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Results!$AQ$351</c:f>
              <c:strCache>
                <c:ptCount val="1"/>
                <c:pt idx="0">
                  <c:v>SAPRC99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Results!$AJ$352:$AJ$383</c:f>
              <c:numCache>
                <c:formatCode>General</c:formatCode>
                <c:ptCount val="32"/>
                <c:pt idx="0">
                  <c:v>1.0093099999999999</c:v>
                </c:pt>
                <c:pt idx="1">
                  <c:v>0.63505999999999996</c:v>
                </c:pt>
                <c:pt idx="2">
                  <c:v>0.47438999999999998</c:v>
                </c:pt>
                <c:pt idx="3">
                  <c:v>0.50904000000000005</c:v>
                </c:pt>
                <c:pt idx="4">
                  <c:v>0.76546999999999998</c:v>
                </c:pt>
                <c:pt idx="5">
                  <c:v>0.68532999999999999</c:v>
                </c:pt>
                <c:pt idx="6">
                  <c:v>0.80432999999999999</c:v>
                </c:pt>
                <c:pt idx="7">
                  <c:v>0.72975999999999996</c:v>
                </c:pt>
                <c:pt idx="8">
                  <c:v>1.3694999999999999</c:v>
                </c:pt>
                <c:pt idx="9">
                  <c:v>1.0201</c:v>
                </c:pt>
                <c:pt idx="10">
                  <c:v>0.78008</c:v>
                </c:pt>
                <c:pt idx="11">
                  <c:v>0.89273000000000002</c:v>
                </c:pt>
                <c:pt idx="12">
                  <c:v>1.2639499999999999</c:v>
                </c:pt>
                <c:pt idx="13">
                  <c:v>0.92283999999999999</c:v>
                </c:pt>
                <c:pt idx="14">
                  <c:v>1.0462499999999999</c:v>
                </c:pt>
                <c:pt idx="15">
                  <c:v>1.15743</c:v>
                </c:pt>
                <c:pt idx="16">
                  <c:v>0.65896999999999994</c:v>
                </c:pt>
                <c:pt idx="17">
                  <c:v>1.0079800000000001</c:v>
                </c:pt>
                <c:pt idx="18">
                  <c:v>1.5109999999999999</c:v>
                </c:pt>
                <c:pt idx="19">
                  <c:v>1.9276</c:v>
                </c:pt>
                <c:pt idx="20">
                  <c:v>1.1565000000000001</c:v>
                </c:pt>
                <c:pt idx="21">
                  <c:v>1.2334000000000001</c:v>
                </c:pt>
                <c:pt idx="22">
                  <c:v>1.0415000000000001</c:v>
                </c:pt>
                <c:pt idx="23">
                  <c:v>1.1376599999999999</c:v>
                </c:pt>
                <c:pt idx="24">
                  <c:v>1.0974999999999999</c:v>
                </c:pt>
                <c:pt idx="25">
                  <c:v>2.9701</c:v>
                </c:pt>
                <c:pt idx="26">
                  <c:v>2.8287</c:v>
                </c:pt>
                <c:pt idx="27">
                  <c:v>2.4910999999999999</c:v>
                </c:pt>
                <c:pt idx="28">
                  <c:v>2.1516999999999999</c:v>
                </c:pt>
                <c:pt idx="29">
                  <c:v>1.7532000000000001</c:v>
                </c:pt>
                <c:pt idx="30">
                  <c:v>1.2737000000000001</c:v>
                </c:pt>
                <c:pt idx="31">
                  <c:v>0.92630000000000001</c:v>
                </c:pt>
              </c:numCache>
            </c:numRef>
          </c:xVal>
          <c:yVal>
            <c:numRef>
              <c:f>Results!$AQ$352:$AQ$383</c:f>
              <c:numCache>
                <c:formatCode>0.00E+00</c:formatCode>
                <c:ptCount val="32"/>
                <c:pt idx="0">
                  <c:v>473900</c:v>
                </c:pt>
                <c:pt idx="1">
                  <c:v>349200</c:v>
                </c:pt>
                <c:pt idx="2">
                  <c:v>318100</c:v>
                </c:pt>
                <c:pt idx="3">
                  <c:v>353800</c:v>
                </c:pt>
                <c:pt idx="4">
                  <c:v>405800</c:v>
                </c:pt>
                <c:pt idx="5">
                  <c:v>430000</c:v>
                </c:pt>
                <c:pt idx="6">
                  <c:v>444600</c:v>
                </c:pt>
                <c:pt idx="7">
                  <c:v>432900</c:v>
                </c:pt>
                <c:pt idx="8">
                  <c:v>389800</c:v>
                </c:pt>
                <c:pt idx="9">
                  <c:v>492400</c:v>
                </c:pt>
                <c:pt idx="10">
                  <c:v>461500</c:v>
                </c:pt>
                <c:pt idx="11">
                  <c:v>504700</c:v>
                </c:pt>
                <c:pt idx="12">
                  <c:v>516200</c:v>
                </c:pt>
                <c:pt idx="13">
                  <c:v>463600</c:v>
                </c:pt>
                <c:pt idx="14">
                  <c:v>461700</c:v>
                </c:pt>
                <c:pt idx="15">
                  <c:v>519600</c:v>
                </c:pt>
                <c:pt idx="16">
                  <c:v>279800</c:v>
                </c:pt>
                <c:pt idx="17">
                  <c:v>363100</c:v>
                </c:pt>
                <c:pt idx="18">
                  <c:v>446400</c:v>
                </c:pt>
                <c:pt idx="19">
                  <c:v>454700</c:v>
                </c:pt>
                <c:pt idx="20">
                  <c:v>481100</c:v>
                </c:pt>
                <c:pt idx="21">
                  <c:v>541900</c:v>
                </c:pt>
                <c:pt idx="22">
                  <c:v>524900</c:v>
                </c:pt>
                <c:pt idx="23">
                  <c:v>468600</c:v>
                </c:pt>
                <c:pt idx="24">
                  <c:v>294100</c:v>
                </c:pt>
                <c:pt idx="25">
                  <c:v>93400</c:v>
                </c:pt>
                <c:pt idx="26">
                  <c:v>157600</c:v>
                </c:pt>
                <c:pt idx="27">
                  <c:v>239200</c:v>
                </c:pt>
                <c:pt idx="28">
                  <c:v>325300</c:v>
                </c:pt>
                <c:pt idx="29">
                  <c:v>405500</c:v>
                </c:pt>
                <c:pt idx="30">
                  <c:v>436900</c:v>
                </c:pt>
                <c:pt idx="31">
                  <c:v>427600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4097400"/>
        <c:axId val="534098968"/>
      </c:scatterChart>
      <c:valAx>
        <c:axId val="534097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NO</a:t>
                </a:r>
                <a:r>
                  <a:rPr lang="en-US" sz="1400" b="1" baseline="-25000">
                    <a:solidFill>
                      <a:schemeClr val="tx1"/>
                    </a:solidFill>
                  </a:rPr>
                  <a:t>x</a:t>
                </a:r>
                <a:r>
                  <a:rPr lang="en-US" sz="1400" b="1">
                    <a:solidFill>
                      <a:schemeClr val="tx1"/>
                    </a:solidFill>
                  </a:rPr>
                  <a:t>, ppb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8968"/>
        <c:crosses val="autoZero"/>
        <c:crossBetween val="midCat"/>
      </c:valAx>
      <c:valAx>
        <c:axId val="534098968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</a:rPr>
                  <a:t>Response in OH number density to -30% VOC reduction, molecule cm</a:t>
                </a:r>
                <a:r>
                  <a:rPr lang="en-US" sz="1400" b="1" baseline="30000">
                    <a:solidFill>
                      <a:schemeClr val="tx1"/>
                    </a:solidFill>
                  </a:rPr>
                  <a:t>-3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E+00" sourceLinked="0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0974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0.60265</cdr:x>
      <cdr:y>0.58157</cdr:y>
    </cdr:from>
    <cdr:to>
      <cdr:x>0.91757</cdr:x>
      <cdr:y>0.78793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5393" y="3514756"/>
          <a:ext cx="2108718" cy="1247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800" dirty="0" smtClean="0"/>
            <a:t>Ozone production rates agree between the mechanisms to within ± 4%</a:t>
          </a:r>
          <a:endParaRPr lang="en-GB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0.15414</cdr:x>
      <cdr:y>0.03404</cdr:y>
    </cdr:from>
    <cdr:to>
      <cdr:x>0.23057</cdr:x>
      <cdr:y>0.30819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52526" y="176213"/>
          <a:ext cx="571500" cy="1419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/>
            <a:t>OH increases</a:t>
          </a:r>
        </a:p>
      </cdr:txBody>
    </cdr:sp>
  </cdr:relSizeAnchor>
  <cdr:relSizeAnchor xmlns:cdr="http://schemas.openxmlformats.org/drawingml/2006/chartDrawing">
    <cdr:from>
      <cdr:x>0.15287</cdr:x>
      <cdr:y>0.41858</cdr:y>
    </cdr:from>
    <cdr:to>
      <cdr:x>0.21274</cdr:x>
      <cdr:y>0.73321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43001" y="2166938"/>
          <a:ext cx="447675" cy="1628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GB" sz="1800" b="0" dirty="0">
              <a:solidFill>
                <a:schemeClr val="tx1"/>
              </a:solidFill>
            </a:rPr>
            <a:t>OH decreases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0.16035</cdr:x>
      <cdr:y>0.23247</cdr:y>
    </cdr:from>
    <cdr:to>
      <cdr:x>0.21212</cdr:x>
      <cdr:y>0.52719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09675" y="1404938"/>
          <a:ext cx="390525" cy="1781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en-GB" sz="1800" b="1">
              <a:solidFill>
                <a:schemeClr val="tx1"/>
              </a:solidFill>
            </a:rPr>
            <a:t>OH increases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3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62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66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5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03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90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08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99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39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32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90639-A644-4BFD-8B45-5B8E6CBD9969}" type="datetimeFigureOut">
              <a:rPr lang="en-GB" smtClean="0"/>
              <a:t>05/05/2016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4490C-4001-4209-8058-25EAB1ACB8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39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563" y="886408"/>
            <a:ext cx="11420670" cy="793102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+mn-lt"/>
              </a:rPr>
              <a:t>INTERCOMPARISON AND EVALUATION OF CHEMICAL MECHANISMS FOR AIR QUALITY POLICY ASSESSMENT</a:t>
            </a:r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9265"/>
            <a:ext cx="9144000" cy="3391678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smtClean="0"/>
              <a:t>Dick Derwent</a:t>
            </a:r>
          </a:p>
          <a:p>
            <a:r>
              <a:rPr lang="en-GB" sz="2000" dirty="0" err="1" smtClean="0"/>
              <a:t>rdscientific</a:t>
            </a:r>
            <a:r>
              <a:rPr lang="en-GB" sz="2000" dirty="0" smtClean="0"/>
              <a:t>, Newbury, UK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pPr algn="l"/>
            <a:r>
              <a:rPr lang="en-GB" sz="2000" dirty="0" smtClean="0"/>
              <a:t>17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Meeting of the EMEP Task Force on Measurement and Modelling </a:t>
            </a:r>
          </a:p>
          <a:p>
            <a:pPr algn="l"/>
            <a:r>
              <a:rPr lang="en-GB" sz="2000" dirty="0" smtClean="0"/>
              <a:t>Utrecht, Netherlands</a:t>
            </a:r>
          </a:p>
          <a:p>
            <a:pPr algn="l"/>
            <a:r>
              <a:rPr lang="en-GB" sz="2000" dirty="0" smtClean="0"/>
              <a:t>19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May 2016</a:t>
            </a:r>
          </a:p>
          <a:p>
            <a:pPr algn="l"/>
            <a:r>
              <a:rPr lang="en-GB" sz="2000" dirty="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55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260649"/>
            <a:ext cx="7772400" cy="650503"/>
          </a:xfrm>
        </p:spPr>
        <p:txBody>
          <a:bodyPr/>
          <a:lstStyle/>
          <a:p>
            <a:r>
              <a:rPr lang="en-US" altLang="en-US" sz="2000" dirty="0">
                <a:latin typeface="+mn-lt"/>
              </a:rPr>
              <a:t>SPECIES WITH CONSTRAINED MIXING RATIOS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75520" y="1124744"/>
            <a:ext cx="8496944" cy="547260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ozone, NO, NO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HNO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, PAN, MPAN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CH</a:t>
            </a:r>
            <a:r>
              <a:rPr lang="en-US" altLang="en-US" sz="2000" baseline="-25000" dirty="0"/>
              <a:t>4</a:t>
            </a:r>
            <a:r>
              <a:rPr lang="en-US" altLang="en-US" sz="2000" dirty="0"/>
              <a:t>, H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CO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H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O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CH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OOH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C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6</a:t>
            </a:r>
            <a:r>
              <a:rPr lang="en-US" altLang="en-US" sz="2000" dirty="0"/>
              <a:t>, C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8</a:t>
            </a:r>
            <a:r>
              <a:rPr lang="en-US" altLang="en-US" sz="2000" dirty="0"/>
              <a:t>, nC</a:t>
            </a:r>
            <a:r>
              <a:rPr lang="en-US" altLang="en-US" sz="2000" baseline="-25000" dirty="0"/>
              <a:t>4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10</a:t>
            </a:r>
            <a:r>
              <a:rPr lang="en-US" altLang="en-US" sz="20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C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4</a:t>
            </a:r>
            <a:r>
              <a:rPr lang="en-US" altLang="en-US" sz="2000" dirty="0"/>
              <a:t>, C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6</a:t>
            </a:r>
            <a:r>
              <a:rPr lang="en-US" altLang="en-US" sz="2000" dirty="0"/>
              <a:t>, trans-but-2-ene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C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H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,benzene, toluene, o-xylene</a:t>
            </a:r>
            <a:endParaRPr lang="en-US" altLang="en-US" sz="2000" baseline="-25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isoprene, </a:t>
            </a:r>
            <a:r>
              <a:rPr lang="el-GR" altLang="en-US" sz="2000" dirty="0"/>
              <a:t>α</a:t>
            </a:r>
            <a:r>
              <a:rPr lang="en-GB" altLang="en-US" sz="2000" dirty="0"/>
              <a:t>-</a:t>
            </a:r>
            <a:r>
              <a:rPr lang="en-GB" altLang="en-US" sz="2000" dirty="0" err="1"/>
              <a:t>pinene</a:t>
            </a:r>
            <a:r>
              <a:rPr lang="en-GB" altLang="en-US" sz="2000" dirty="0"/>
              <a:t>, </a:t>
            </a:r>
            <a:r>
              <a:rPr lang="el-GR" altLang="en-US" sz="2000" dirty="0"/>
              <a:t>β</a:t>
            </a:r>
            <a:r>
              <a:rPr lang="en-GB" altLang="en-US" sz="2000" dirty="0"/>
              <a:t>-</a:t>
            </a:r>
            <a:r>
              <a:rPr lang="en-GB" altLang="en-US" sz="2000" dirty="0" err="1"/>
              <a:t>pinene</a:t>
            </a:r>
            <a:endParaRPr lang="en-GB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sz="2000" dirty="0"/>
              <a:t> HCHO, CH</a:t>
            </a:r>
            <a:r>
              <a:rPr lang="en-GB" altLang="en-US" sz="2000" baseline="-25000" dirty="0"/>
              <a:t>3</a:t>
            </a:r>
            <a:r>
              <a:rPr lang="en-GB" altLang="en-US" sz="2000" dirty="0"/>
              <a:t>CHO, CH</a:t>
            </a:r>
            <a:r>
              <a:rPr lang="en-GB" altLang="en-US" sz="2000" baseline="-25000" dirty="0"/>
              <a:t>3</a:t>
            </a:r>
            <a:r>
              <a:rPr lang="en-GB" altLang="en-US" sz="2000" dirty="0"/>
              <a:t>COCH</a:t>
            </a:r>
            <a:r>
              <a:rPr lang="en-GB" altLang="en-US" sz="2000" baseline="-25000" dirty="0"/>
              <a:t>3</a:t>
            </a:r>
            <a:r>
              <a:rPr lang="en-GB" altLang="en-US" sz="2000" dirty="0"/>
              <a:t>, CH</a:t>
            </a:r>
            <a:r>
              <a:rPr lang="en-GB" altLang="en-US" sz="2000" baseline="-25000" dirty="0"/>
              <a:t>3</a:t>
            </a:r>
            <a:r>
              <a:rPr lang="en-GB" altLang="en-US" sz="2000" dirty="0"/>
              <a:t>COC</a:t>
            </a:r>
            <a:r>
              <a:rPr lang="en-GB" altLang="en-US" sz="2000" baseline="-25000" dirty="0"/>
              <a:t>2</a:t>
            </a:r>
            <a:r>
              <a:rPr lang="en-GB" altLang="en-US" sz="2000" dirty="0"/>
              <a:t>H</a:t>
            </a:r>
            <a:r>
              <a:rPr lang="en-GB" altLang="en-US" sz="2000" baseline="-25000" dirty="0"/>
              <a:t>5</a:t>
            </a:r>
            <a:r>
              <a:rPr lang="en-GB" altLang="en-US" sz="2000" dirty="0"/>
              <a:t>, CH</a:t>
            </a:r>
            <a:r>
              <a:rPr lang="en-GB" altLang="en-US" sz="2000" baseline="-25000" dirty="0"/>
              <a:t>3</a:t>
            </a:r>
            <a:r>
              <a:rPr lang="en-GB" altLang="en-US" sz="2000" dirty="0"/>
              <a:t>OH, C</a:t>
            </a:r>
            <a:r>
              <a:rPr lang="en-GB" altLang="en-US" sz="2000" baseline="-25000" dirty="0"/>
              <a:t>2</a:t>
            </a:r>
            <a:r>
              <a:rPr lang="en-GB" altLang="en-US" sz="2000" dirty="0"/>
              <a:t>H</a:t>
            </a:r>
            <a:r>
              <a:rPr lang="en-GB" altLang="en-US" sz="2000" baseline="-25000" dirty="0"/>
              <a:t>5</a:t>
            </a:r>
            <a:r>
              <a:rPr lang="en-GB" altLang="en-US" sz="2000" dirty="0"/>
              <a:t>CHO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algn="l"/>
            <a:r>
              <a:rPr lang="en-GB" altLang="en-US" sz="2000" dirty="0"/>
              <a:t>The Gear’s method integrator returns the rates of production or destruction required to maintain the constrained mixing ratio of each species.</a:t>
            </a:r>
          </a:p>
          <a:p>
            <a:pPr algn="l"/>
            <a:r>
              <a:rPr lang="en-GB" altLang="en-US" sz="2000" dirty="0"/>
              <a:t>Not all of these species are in all the mechanisms studied.</a:t>
            </a:r>
          </a:p>
          <a:p>
            <a:pPr algn="l"/>
            <a:r>
              <a:rPr lang="en-GB" altLang="en-US" sz="2000" dirty="0"/>
              <a:t>Species without constraints are allowed to run free </a:t>
            </a:r>
            <a:r>
              <a:rPr lang="en-GB" altLang="en-US" sz="2000" dirty="0" err="1"/>
              <a:t>eg</a:t>
            </a:r>
            <a:r>
              <a:rPr lang="en-GB" altLang="en-US" sz="2000" dirty="0"/>
              <a:t>. OH, HO</a:t>
            </a:r>
            <a:r>
              <a:rPr lang="en-GB" altLang="en-US" sz="2000" baseline="-25000" dirty="0"/>
              <a:t>2</a:t>
            </a:r>
            <a:r>
              <a:rPr lang="en-GB" altLang="en-US" sz="2000" dirty="0"/>
              <a:t> </a:t>
            </a:r>
            <a:r>
              <a:rPr lang="en-GB" altLang="en-US" sz="2000" dirty="0" err="1"/>
              <a:t>etc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102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332657"/>
            <a:ext cx="7772400" cy="722511"/>
          </a:xfrm>
        </p:spPr>
        <p:txBody>
          <a:bodyPr/>
          <a:lstStyle/>
          <a:p>
            <a:r>
              <a:rPr lang="en-US" altLang="en-US" sz="2000" dirty="0">
                <a:latin typeface="+mn-lt"/>
              </a:rPr>
              <a:t>STANDARDISING THE CHEMICAL MECHANISMS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91544" y="1412776"/>
            <a:ext cx="8136904" cy="5040560"/>
          </a:xfrm>
        </p:spPr>
        <p:txBody>
          <a:bodyPr/>
          <a:lstStyle/>
          <a:p>
            <a:pPr algn="l"/>
            <a:r>
              <a:rPr lang="en-US" altLang="en-US" sz="2000" dirty="0"/>
              <a:t> MCMv3.3 and CRIv2 were left as downloaded.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algn="l"/>
            <a:r>
              <a:rPr lang="en-US" altLang="en-US" sz="2000" dirty="0"/>
              <a:t> The condensed mechanisms were </a:t>
            </a:r>
            <a:r>
              <a:rPr lang="en-US" altLang="en-US" sz="2000" dirty="0" err="1"/>
              <a:t>standardised</a:t>
            </a:r>
            <a:r>
              <a:rPr lang="en-US" altLang="en-US" sz="2000" dirty="0"/>
              <a:t> as follows:</a:t>
            </a:r>
          </a:p>
          <a:p>
            <a:pPr algn="l"/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inorganic chemistry was replaced with a common set of IUPAC reactions and rate coefficients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all photolysis rate coefficients were replaced with a common set from the MCM website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all PAN-type rate coefficients were replaced with the MCMv3.3 values</a:t>
            </a:r>
          </a:p>
          <a:p>
            <a:pPr algn="l"/>
            <a:r>
              <a:rPr lang="en-US" altLang="en-US" sz="2000" i="1" dirty="0">
                <a:solidFill>
                  <a:srgbClr val="C00000"/>
                </a:solidFill>
              </a:rPr>
              <a:t>To indicate that the mechanisms are not used as described by mechanism developers we signify this by use of italics.</a:t>
            </a:r>
          </a:p>
        </p:txBody>
      </p:sp>
    </p:spTree>
    <p:extLst>
      <p:ext uri="{BB962C8B-B14F-4D97-AF65-F5344CB8AC3E}">
        <p14:creationId xmlns:p14="http://schemas.microsoft.com/office/powerpoint/2010/main" val="41599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105918"/>
              </p:ext>
            </p:extLst>
          </p:nvPr>
        </p:nvGraphicFramePr>
        <p:xfrm>
          <a:off x="2464593" y="311943"/>
          <a:ext cx="7262813" cy="623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83755" y="1735494"/>
            <a:ext cx="205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the mechanisms exactly overlap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983755" y="3340359"/>
            <a:ext cx="20527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Standardisation and harmonisation steps have not introduced significant bias into the model results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3935" y="1838131"/>
            <a:ext cx="2052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Dispersion between the model results is within ± 4%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3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967799"/>
              </p:ext>
            </p:extLst>
          </p:nvPr>
        </p:nvGraphicFramePr>
        <p:xfrm>
          <a:off x="2747962" y="612466"/>
          <a:ext cx="6696075" cy="6043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5999" y="289300"/>
            <a:ext cx="293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Dispersion is narrow above 1.5 ppb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8310" y="289299"/>
            <a:ext cx="2304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Dispersion is large below 1.5 ppb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887616" y="130629"/>
            <a:ext cx="9331" cy="153022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9249" y="811763"/>
            <a:ext cx="245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cb6 points produce more ozone compared with MCMv3.3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19878" y="5169159"/>
            <a:ext cx="2015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GEOS-CHEM and cb05 produce much less ozone compared with MCMv3.3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19878" y="2649894"/>
            <a:ext cx="2015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Most mechanisms produce slightly less ozone compared with MCMv3.3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1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4604" y="1390261"/>
            <a:ext cx="2174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MCMv3.3 predicts significantly lower OH number densities compared with the other mechanisms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489242"/>
              </p:ext>
            </p:extLst>
          </p:nvPr>
        </p:nvGraphicFramePr>
        <p:xfrm>
          <a:off x="2519266" y="1042987"/>
          <a:ext cx="8817428" cy="5535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2595" y="2933371"/>
            <a:ext cx="2146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Standardisation and harmonisation have not introduced significant bias between the mechanisms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1689" y="5613624"/>
            <a:ext cx="2444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Detailed analysis of one chosen environment out of the 32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6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241906"/>
              </p:ext>
            </p:extLst>
          </p:nvPr>
        </p:nvGraphicFramePr>
        <p:xfrm>
          <a:off x="933450" y="250031"/>
          <a:ext cx="10325100" cy="6357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40390" y="250031"/>
            <a:ext cx="293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Circle points above squares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1226634"/>
            <a:ext cx="2843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-30% NO</a:t>
            </a:r>
            <a:r>
              <a:rPr lang="en-GB" baseline="-25000" dirty="0" smtClean="0"/>
              <a:t>x</a:t>
            </a:r>
            <a:r>
              <a:rPr lang="en-GB" dirty="0" smtClean="0"/>
              <a:t> responses &gt; -30% VOC responses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337824" y="379141"/>
            <a:ext cx="0" cy="449394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3941" y="100361"/>
            <a:ext cx="2040674" cy="36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NO</a:t>
            </a:r>
            <a:r>
              <a:rPr lang="en-GB" baseline="-25000" dirty="0" smtClean="0">
                <a:solidFill>
                  <a:schemeClr val="accent2"/>
                </a:solidFill>
              </a:rPr>
              <a:t>x</a:t>
            </a:r>
            <a:r>
              <a:rPr lang="en-GB" dirty="0" smtClean="0">
                <a:solidFill>
                  <a:schemeClr val="accent2"/>
                </a:solidFill>
              </a:rPr>
              <a:t> limited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4780" y="100361"/>
            <a:ext cx="1371600" cy="36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VOC limited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565730"/>
              </p:ext>
            </p:extLst>
          </p:nvPr>
        </p:nvGraphicFramePr>
        <p:xfrm>
          <a:off x="1524000" y="669226"/>
          <a:ext cx="7081838" cy="596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41362" y="1744824"/>
            <a:ext cx="2761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A GIVEN NO</a:t>
            </a:r>
            <a:r>
              <a:rPr lang="en-GB" baseline="-25000" dirty="0" smtClean="0"/>
              <a:t>x</a:t>
            </a:r>
            <a:r>
              <a:rPr lang="en-GB" dirty="0" smtClean="0"/>
              <a:t> RESPONSE THERE IS AN UPPER LIMIT TO THE VOC RESPONSE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153331" y="3387012"/>
            <a:ext cx="2183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UPPER LIMIT TO THE VOC RESPONSE IS LESS THAN ONE HALF OF THE NO</a:t>
            </a:r>
            <a:r>
              <a:rPr lang="en-GB" baseline="-25000" dirty="0" smtClean="0"/>
              <a:t>x</a:t>
            </a:r>
            <a:r>
              <a:rPr lang="en-GB" dirty="0" smtClean="0"/>
              <a:t> RESPONSE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200400" y="774441"/>
            <a:ext cx="5085184" cy="48705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584580" y="1324947"/>
            <a:ext cx="0" cy="40868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30824" y="5645020"/>
            <a:ext cx="398417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84580" y="1744824"/>
            <a:ext cx="461665" cy="170240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VOC response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22910" y="5234473"/>
            <a:ext cx="1992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n-GB" baseline="-25000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response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65298" y="5159829"/>
            <a:ext cx="1987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THESE ENVIRONMENTS ARE NO</a:t>
            </a:r>
            <a:r>
              <a:rPr lang="en-GB" baseline="-25000" dirty="0" smtClean="0">
                <a:solidFill>
                  <a:srgbClr val="C00000"/>
                </a:solidFill>
              </a:rPr>
              <a:t>x</a:t>
            </a:r>
            <a:r>
              <a:rPr lang="en-GB" dirty="0" smtClean="0">
                <a:solidFill>
                  <a:srgbClr val="C00000"/>
                </a:solidFill>
              </a:rPr>
              <a:t> LIMITED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24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9355" y="359867"/>
            <a:ext cx="9144000" cy="834451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+mn-lt"/>
              </a:rPr>
              <a:t>OZONE RESPONSES TO POLICY OPTIONS ARE MECHANISM DEPENDENT</a:t>
            </a:r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355" y="5822301"/>
            <a:ext cx="9144000" cy="759629"/>
          </a:xfrm>
        </p:spPr>
        <p:txBody>
          <a:bodyPr>
            <a:normAutofit/>
          </a:bodyPr>
          <a:lstStyle/>
          <a:p>
            <a:pPr algn="l"/>
            <a:r>
              <a:rPr lang="en-GB" sz="2000" dirty="0" smtClean="0"/>
              <a:t>These ozone responses have been </a:t>
            </a:r>
            <a:r>
              <a:rPr lang="en-GB" sz="2000" dirty="0" smtClean="0"/>
              <a:t>averaged </a:t>
            </a:r>
            <a:r>
              <a:rPr lang="en-GB" sz="2000" dirty="0" smtClean="0"/>
              <a:t>over all 32 environments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623310"/>
              </p:ext>
            </p:extLst>
          </p:nvPr>
        </p:nvGraphicFramePr>
        <p:xfrm>
          <a:off x="2032000" y="2884368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cb05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0.732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0.975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cb6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0.841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CRIv2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0.901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1.230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GEOS-CHEM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0.744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MCMv3.3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SAPRC-07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SAPRC-99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1.330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31999" y="1970486"/>
          <a:ext cx="81279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Mechanism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Relative response to -30% NO</a:t>
                      </a:r>
                      <a:r>
                        <a:rPr lang="en-GB" b="0" baseline="-25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 reduction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Relative response to -30% VOC reduction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549443"/>
              </p:ext>
            </p:extLst>
          </p:nvPr>
        </p:nvGraphicFramePr>
        <p:xfrm>
          <a:off x="2190750" y="516730"/>
          <a:ext cx="7810500" cy="5824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03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280858"/>
              </p:ext>
            </p:extLst>
          </p:nvPr>
        </p:nvGraphicFramePr>
        <p:xfrm>
          <a:off x="2357437" y="840581"/>
          <a:ext cx="7477125" cy="5176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6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620689"/>
            <a:ext cx="7772400" cy="866527"/>
          </a:xfrm>
        </p:spPr>
        <p:txBody>
          <a:bodyPr/>
          <a:lstStyle/>
          <a:p>
            <a:r>
              <a:rPr lang="en-US" altLang="en-US" sz="2000" dirty="0"/>
              <a:t>SUMMARY OF PRESENTATION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560" y="2420888"/>
            <a:ext cx="7848872" cy="3672408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en-US" altLang="en-US" sz="2000" dirty="0"/>
              <a:t>Reduced chemical mechanisms</a:t>
            </a:r>
          </a:p>
          <a:p>
            <a:pPr marL="457200" indent="-457200" algn="l">
              <a:buAutoNum type="arabicPeriod"/>
            </a:pPr>
            <a:endParaRPr lang="en-US" altLang="en-US" sz="2000" dirty="0"/>
          </a:p>
          <a:p>
            <a:pPr marL="457200" indent="-457200" algn="l">
              <a:buAutoNum type="arabicPeriod"/>
            </a:pPr>
            <a:r>
              <a:rPr lang="en-US" altLang="en-US" sz="2000" dirty="0"/>
              <a:t>The constrained Zero-D model</a:t>
            </a:r>
          </a:p>
          <a:p>
            <a:pPr marL="457200" indent="-457200" algn="l">
              <a:buAutoNum type="arabicPeriod"/>
            </a:pPr>
            <a:endParaRPr lang="en-US" altLang="en-US" sz="2000" dirty="0"/>
          </a:p>
          <a:p>
            <a:pPr marL="457200" indent="-457200" algn="l">
              <a:buAutoNum type="arabicPeriod"/>
            </a:pPr>
            <a:r>
              <a:rPr lang="en-US" altLang="en-US" sz="2000" dirty="0"/>
              <a:t>Comparison of ozone responses to NO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and VOC controls</a:t>
            </a:r>
          </a:p>
          <a:p>
            <a:pPr marL="457200" indent="-457200" algn="l">
              <a:buAutoNum type="arabicPeriod"/>
            </a:pPr>
            <a:endParaRPr lang="en-US" altLang="en-US" sz="2000" dirty="0"/>
          </a:p>
          <a:p>
            <a:pPr marL="457200" indent="-457200" algn="l">
              <a:buAutoNum type="arabicPeriod"/>
            </a:pPr>
            <a:r>
              <a:rPr lang="en-US" altLang="en-US" sz="2000" dirty="0"/>
              <a:t>Comparison of OH responses to NO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and VOC controls</a:t>
            </a:r>
          </a:p>
        </p:txBody>
      </p:sp>
    </p:spTree>
    <p:extLst>
      <p:ext uri="{BB962C8B-B14F-4D97-AF65-F5344CB8AC3E}">
        <p14:creationId xmlns:p14="http://schemas.microsoft.com/office/powerpoint/2010/main" val="33181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311973"/>
              </p:ext>
            </p:extLst>
          </p:nvPr>
        </p:nvGraphicFramePr>
        <p:xfrm>
          <a:off x="2324100" y="407193"/>
          <a:ext cx="7543800" cy="6043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6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9355" y="359867"/>
            <a:ext cx="9144000" cy="834451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+mn-lt"/>
              </a:rPr>
              <a:t>RESPONSES</a:t>
            </a:r>
            <a:r>
              <a:rPr lang="en-GB" sz="2000" dirty="0"/>
              <a:t> </a:t>
            </a:r>
            <a:r>
              <a:rPr lang="en-GB" sz="2000" dirty="0" smtClean="0">
                <a:latin typeface="+mn-lt"/>
              </a:rPr>
              <a:t>IN</a:t>
            </a:r>
            <a:r>
              <a:rPr lang="en-GB" sz="2000" dirty="0" smtClean="0"/>
              <a:t> </a:t>
            </a:r>
            <a:r>
              <a:rPr lang="en-GB" sz="2000" dirty="0" smtClean="0">
                <a:latin typeface="+mn-lt"/>
              </a:rPr>
              <a:t>OH RADICAL NUMBER DENSITIES TO </a:t>
            </a:r>
            <a:r>
              <a:rPr lang="en-GB" sz="2000" dirty="0" smtClean="0">
                <a:latin typeface="+mn-lt"/>
              </a:rPr>
              <a:t>POLICY OPTIONS ARE MECHANISM DEPENDENT</a:t>
            </a:r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355" y="5822301"/>
            <a:ext cx="9144000" cy="759629"/>
          </a:xfrm>
        </p:spPr>
        <p:txBody>
          <a:bodyPr>
            <a:normAutofit/>
          </a:bodyPr>
          <a:lstStyle/>
          <a:p>
            <a:pPr algn="l"/>
            <a:r>
              <a:rPr lang="en-GB" sz="2000" dirty="0" smtClean="0"/>
              <a:t>These </a:t>
            </a:r>
            <a:r>
              <a:rPr lang="en-GB" sz="2000" dirty="0" smtClean="0"/>
              <a:t>responses in OH radical number densities have </a:t>
            </a:r>
            <a:r>
              <a:rPr lang="en-GB" sz="2000" dirty="0" smtClean="0"/>
              <a:t>been </a:t>
            </a:r>
            <a:r>
              <a:rPr lang="en-GB" sz="2000" dirty="0" smtClean="0"/>
              <a:t>averaged </a:t>
            </a:r>
            <a:r>
              <a:rPr lang="en-GB" sz="2000" dirty="0" smtClean="0"/>
              <a:t>over all 32 environments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327899"/>
              </p:ext>
            </p:extLst>
          </p:nvPr>
        </p:nvGraphicFramePr>
        <p:xfrm>
          <a:off x="2032000" y="2884368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cb05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1.50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1.43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cb6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CRIv2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GEOS-CHEM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MCMv3.3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SAPRC-07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SAPRC-99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1.60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31999" y="1970486"/>
          <a:ext cx="81279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Mechanism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Relative response to -30% NO</a:t>
                      </a:r>
                      <a:r>
                        <a:rPr lang="en-GB" b="0" baseline="-25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 reduction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Relative response to -30% VOC reduction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2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7922"/>
            <a:ext cx="9144000" cy="407857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+mn-lt"/>
              </a:rPr>
              <a:t>CONCLUSIONS</a:t>
            </a:r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812" y="1203649"/>
            <a:ext cx="10730204" cy="4707294"/>
          </a:xfrm>
        </p:spPr>
        <p:txBody>
          <a:bodyPr>
            <a:normAutofit/>
          </a:bodyPr>
          <a:lstStyle/>
          <a:p>
            <a:pPr algn="l"/>
            <a:r>
              <a:rPr lang="en-GB" sz="1800" dirty="0" smtClean="0"/>
              <a:t>Six reduced chemical mechanisms have been compared against the MCMv3.3 under European background environmental conditions with the following conclusions:</a:t>
            </a:r>
          </a:p>
          <a:p>
            <a:pPr algn="l"/>
            <a:endParaRPr lang="en-GB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/>
              <a:t>Photochemical ozone production rates agree to within ± 4%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/>
              <a:t>Responses in ozone to -30% NO</a:t>
            </a:r>
            <a:r>
              <a:rPr lang="en-GB" sz="1800" baseline="-25000" dirty="0" smtClean="0"/>
              <a:t>x</a:t>
            </a:r>
            <a:r>
              <a:rPr lang="en-GB" sz="1800" dirty="0" smtClean="0"/>
              <a:t> reductions are much greater than those to -30% VOC reductions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/>
              <a:t>Nevertheless, responses in ozone to -30% NO</a:t>
            </a:r>
            <a:r>
              <a:rPr lang="en-GB" sz="1800" baseline="-25000" dirty="0" smtClean="0"/>
              <a:t>x</a:t>
            </a:r>
            <a:r>
              <a:rPr lang="en-GB" sz="1800" dirty="0" smtClean="0"/>
              <a:t> and VOC reductions show significant variations between mechanisms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/>
              <a:t>Most mechanisms predict much higher OH radical number densities compared with the MCMv3.3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1800" dirty="0" smtClean="0"/>
              <a:t>Responses in average OH radical number densities show significant variations between mechanisms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0476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2618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620689"/>
            <a:ext cx="7772400" cy="938535"/>
          </a:xfrm>
        </p:spPr>
        <p:txBody>
          <a:bodyPr/>
          <a:lstStyle/>
          <a:p>
            <a:r>
              <a:rPr lang="en-US" altLang="en-US" sz="2000" dirty="0">
                <a:latin typeface="+mn-lt"/>
              </a:rPr>
              <a:t>SUMMARY OF REDUCED CHEMICAL MECHANISMS STUDIED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7568" y="2060848"/>
            <a:ext cx="7704856" cy="4104456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altLang="en-US" sz="2000" i="1" dirty="0"/>
              <a:t>CB05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i="1" dirty="0"/>
              <a:t> CB6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i="1" dirty="0"/>
              <a:t> SAPRC-99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i="1" dirty="0"/>
              <a:t> CS07A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i="1" dirty="0"/>
              <a:t> GEOS-CHEM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i="1" dirty="0"/>
              <a:t> CRIv2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algn="l"/>
            <a:endParaRPr lang="en-US" altLang="en-US" sz="2000" dirty="0"/>
          </a:p>
          <a:p>
            <a:pPr algn="l"/>
            <a:endParaRPr lang="en-US" altLang="en-US" sz="2000" dirty="0"/>
          </a:p>
          <a:p>
            <a:pPr algn="l"/>
            <a:r>
              <a:rPr lang="en-US" altLang="en-US" sz="2000" dirty="0"/>
              <a:t>These are evaluated against the gold standard mechanism which we will take as the Master Chemical Mechanism v3.3.</a:t>
            </a:r>
          </a:p>
        </p:txBody>
      </p:sp>
    </p:spTree>
    <p:extLst>
      <p:ext uri="{BB962C8B-B14F-4D97-AF65-F5344CB8AC3E}">
        <p14:creationId xmlns:p14="http://schemas.microsoft.com/office/powerpoint/2010/main" val="28626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548681"/>
            <a:ext cx="7772400" cy="722511"/>
          </a:xfrm>
        </p:spPr>
        <p:txBody>
          <a:bodyPr/>
          <a:lstStyle/>
          <a:p>
            <a:r>
              <a:rPr lang="en-US" altLang="en-US" sz="2000" dirty="0"/>
              <a:t>MECHANISM REDUCTION TECHNIQUES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552" y="1556792"/>
            <a:ext cx="8064896" cy="511256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Lumping reaction products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algn="l"/>
            <a:r>
              <a:rPr lang="en-US" altLang="en-US" sz="2000" dirty="0"/>
              <a:t>Reaction products are no longer identifiable compounds but represent a series of compounds such as aldehydes or ketones</a:t>
            </a:r>
          </a:p>
          <a:p>
            <a:pPr algn="l"/>
            <a:endParaRPr lang="en-US" alt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Lumping VOCs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algn="l"/>
            <a:r>
              <a:rPr lang="en-US" altLang="en-US" sz="2000" dirty="0"/>
              <a:t>Emitted VOCs are no longer identifiable compounds but are represented by surrogate species that are mixtures of emitted VOCs</a:t>
            </a:r>
          </a:p>
          <a:p>
            <a:pPr algn="l"/>
            <a:endParaRPr lang="en-US" altLang="en-US" sz="2000" dirty="0"/>
          </a:p>
          <a:p>
            <a:pPr algn="l"/>
            <a:endParaRPr lang="en-US" altLang="en-US" sz="2000" dirty="0"/>
          </a:p>
          <a:p>
            <a:pPr algn="l"/>
            <a:r>
              <a:rPr lang="en-US" altLang="en-US" sz="2000" dirty="0"/>
              <a:t>These techniques complicate mechanism evaluation. These techniques are not employed in the MCMv3.3 or CRIv2 which are entirely explicit mechanisms.</a:t>
            </a:r>
          </a:p>
        </p:txBody>
      </p:sp>
    </p:spTree>
    <p:extLst>
      <p:ext uri="{BB962C8B-B14F-4D97-AF65-F5344CB8AC3E}">
        <p14:creationId xmlns:p14="http://schemas.microsoft.com/office/powerpoint/2010/main" val="2672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620689"/>
            <a:ext cx="7772400" cy="866527"/>
          </a:xfrm>
        </p:spPr>
        <p:txBody>
          <a:bodyPr/>
          <a:lstStyle/>
          <a:p>
            <a:r>
              <a:rPr lang="en-US" altLang="en-US" sz="2000" dirty="0">
                <a:latin typeface="+mn-lt"/>
              </a:rPr>
              <a:t>MECHANISM EVALUATION PROTOCOL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552" y="2132856"/>
            <a:ext cx="7848872" cy="388843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err="1"/>
              <a:t>Harmonise</a:t>
            </a:r>
            <a:r>
              <a:rPr lang="en-US" altLang="en-US" sz="2000" dirty="0"/>
              <a:t> as much evaluation data as possible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err="1"/>
              <a:t>Standardise</a:t>
            </a:r>
            <a:r>
              <a:rPr lang="en-US" altLang="en-US" sz="2000" dirty="0"/>
              <a:t> the inorganic chemistry to IUPAC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err="1"/>
              <a:t>Standardise</a:t>
            </a:r>
            <a:r>
              <a:rPr lang="en-US" altLang="en-US" sz="2000" dirty="0"/>
              <a:t> the photolysis rate data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err="1"/>
              <a:t>Standardise</a:t>
            </a:r>
            <a:r>
              <a:rPr lang="en-US" altLang="en-US" sz="2000" dirty="0"/>
              <a:t> the PAN chemistry to the MCMv3.3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Restrict VOC coverage to simple VOC species and not to surrogate emission species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en-US" sz="2000" dirty="0"/>
              <a:t> Supply standard background environmental conditions </a:t>
            </a:r>
          </a:p>
        </p:txBody>
      </p:sp>
    </p:spTree>
    <p:extLst>
      <p:ext uri="{BB962C8B-B14F-4D97-AF65-F5344CB8AC3E}">
        <p14:creationId xmlns:p14="http://schemas.microsoft.com/office/powerpoint/2010/main" val="32075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765176"/>
            <a:ext cx="7772400" cy="650875"/>
          </a:xfrm>
        </p:spPr>
        <p:txBody>
          <a:bodyPr/>
          <a:lstStyle/>
          <a:p>
            <a:r>
              <a:rPr lang="en-GB" sz="2000" dirty="0">
                <a:latin typeface="+mn-lt"/>
              </a:rPr>
              <a:t>STOCHEM-CRI MODEL EXPERIMENTS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561" y="2565400"/>
            <a:ext cx="8208911" cy="3527896"/>
          </a:xfrm>
        </p:spPr>
        <p:txBody>
          <a:bodyPr rtlCol="0">
            <a:normAutofit lnSpcReduction="10000"/>
          </a:bodyPr>
          <a:lstStyle/>
          <a:p>
            <a:pPr algn="l">
              <a:lnSpc>
                <a:spcPct val="80000"/>
              </a:lnSpc>
              <a:defRPr/>
            </a:pPr>
            <a:r>
              <a:rPr lang="en-GB" sz="2000" dirty="0"/>
              <a:t> STOCHEM-CRI is a global </a:t>
            </a:r>
            <a:r>
              <a:rPr lang="en-GB" sz="2000" dirty="0" err="1"/>
              <a:t>Lagrangian</a:t>
            </a:r>
            <a:r>
              <a:rPr lang="en-GB" sz="2000" dirty="0"/>
              <a:t> 3-D chemistry transport model</a:t>
            </a:r>
          </a:p>
          <a:p>
            <a:pPr algn="l">
              <a:lnSpc>
                <a:spcPct val="80000"/>
              </a:lnSpc>
              <a:defRPr/>
            </a:pPr>
            <a:endParaRPr lang="en-GB" sz="2000" dirty="0"/>
          </a:p>
          <a:p>
            <a:pPr marL="342900" indent="-342900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GB" sz="2000" dirty="0"/>
              <a:t>250 chemical species 650 chemical reactions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r>
              <a:rPr lang="en-GB" sz="2000" dirty="0"/>
              <a:t>    spin-up: 1</a:t>
            </a:r>
            <a:r>
              <a:rPr lang="en-GB" sz="2000" baseline="30000" dirty="0"/>
              <a:t>st</a:t>
            </a:r>
            <a:r>
              <a:rPr lang="en-GB" sz="2000" dirty="0"/>
              <a:t> October to 31</a:t>
            </a:r>
            <a:r>
              <a:rPr lang="en-GB" sz="2000" baseline="30000" dirty="0"/>
              <a:t>st</a:t>
            </a:r>
            <a:r>
              <a:rPr lang="en-GB" sz="2000" dirty="0"/>
              <a:t> March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r>
              <a:rPr lang="en-GB" sz="2000" dirty="0"/>
              <a:t>    model experiment: 1</a:t>
            </a:r>
            <a:r>
              <a:rPr lang="en-GB" sz="2000" baseline="30000" dirty="0"/>
              <a:t>st</a:t>
            </a:r>
            <a:r>
              <a:rPr lang="en-GB" sz="2000" dirty="0"/>
              <a:t> April to 31</a:t>
            </a:r>
            <a:r>
              <a:rPr lang="en-GB" sz="2000" baseline="30000" dirty="0"/>
              <a:t>st</a:t>
            </a:r>
            <a:r>
              <a:rPr lang="en-GB" sz="2000" dirty="0"/>
              <a:t> December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r>
              <a:rPr lang="en-GB" sz="2000" dirty="0"/>
              <a:t>    </a:t>
            </a:r>
            <a:r>
              <a:rPr lang="en-GB" sz="2000" dirty="0" smtClean="0"/>
              <a:t>European study region: 40 </a:t>
            </a:r>
            <a:r>
              <a:rPr lang="en-GB" sz="2000" baseline="30000" dirty="0"/>
              <a:t>o</a:t>
            </a:r>
            <a:r>
              <a:rPr lang="en-GB" sz="2000" dirty="0"/>
              <a:t> latitude x </a:t>
            </a:r>
            <a:r>
              <a:rPr lang="en-GB" sz="2000" dirty="0" smtClean="0"/>
              <a:t>40 </a:t>
            </a:r>
            <a:r>
              <a:rPr lang="en-GB" sz="2000" baseline="30000" dirty="0"/>
              <a:t>o</a:t>
            </a:r>
            <a:r>
              <a:rPr lang="en-GB" sz="2000" dirty="0"/>
              <a:t> longitude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r>
              <a:rPr lang="en-GB" sz="2000" dirty="0"/>
              <a:t>    results for </a:t>
            </a:r>
            <a:r>
              <a:rPr lang="en-GB" sz="2000" dirty="0" smtClean="0"/>
              <a:t>1 month </a:t>
            </a:r>
            <a:r>
              <a:rPr lang="en-GB" sz="2000" dirty="0"/>
              <a:t>* </a:t>
            </a:r>
            <a:r>
              <a:rPr lang="en-GB" sz="2000" dirty="0" smtClean="0"/>
              <a:t>32 </a:t>
            </a:r>
            <a:r>
              <a:rPr lang="en-GB" sz="2000" dirty="0"/>
              <a:t>grid </a:t>
            </a:r>
            <a:r>
              <a:rPr lang="en-GB" sz="2000" dirty="0" smtClean="0"/>
              <a:t>boxes</a:t>
            </a:r>
            <a:endParaRPr lang="en-GB" sz="2000" dirty="0"/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r>
              <a:rPr lang="en-GB" sz="2000" dirty="0"/>
              <a:t>    runs with </a:t>
            </a:r>
            <a:r>
              <a:rPr lang="en-GB" sz="2000" dirty="0" smtClean="0"/>
              <a:t>CRIv2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endParaRPr lang="en-GB" sz="2000" dirty="0"/>
          </a:p>
          <a:p>
            <a:pPr algn="l">
              <a:lnSpc>
                <a:spcPct val="80000"/>
              </a:lnSpc>
              <a:defRPr/>
            </a:pPr>
            <a:r>
              <a:rPr lang="en-GB" sz="2000" dirty="0" smtClean="0"/>
              <a:t>Employed here to provide background environmental conditions.</a:t>
            </a:r>
            <a:endParaRPr lang="en-GB" sz="2000" dirty="0"/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endParaRPr lang="en-GB" sz="2000" dirty="0"/>
          </a:p>
          <a:p>
            <a:pPr algn="l">
              <a:lnSpc>
                <a:spcPct val="80000"/>
              </a:lnSpc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707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1898"/>
            <a:ext cx="9144000" cy="706437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+mn-lt"/>
              </a:rPr>
              <a:t>LOCATIONS OF THE CHOSEN CHEMICAL ENVIRONMENTS</a:t>
            </a:r>
            <a:endParaRPr lang="en-GB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5181"/>
            <a:ext cx="9144000" cy="1655762"/>
          </a:xfrm>
        </p:spPr>
        <p:txBody>
          <a:bodyPr>
            <a:normAutofit/>
          </a:bodyPr>
          <a:lstStyle/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480" y="1950893"/>
            <a:ext cx="6035040" cy="46085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61657" y="51691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058816" y="53744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637314" y="5538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63711" y="5677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906278" y="5743765"/>
            <a:ext cx="307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500014" y="574841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137918" y="5775468"/>
            <a:ext cx="31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766798" y="5743765"/>
            <a:ext cx="333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642824" y="4427375"/>
            <a:ext cx="241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146674" y="4612041"/>
            <a:ext cx="42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788157" y="4796707"/>
            <a:ext cx="626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346440" y="4896410"/>
            <a:ext cx="559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906277" y="4981373"/>
            <a:ext cx="639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13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500014" y="5049225"/>
            <a:ext cx="488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124231" y="5054448"/>
            <a:ext cx="62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711261" y="5001398"/>
            <a:ext cx="54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883861" y="3610947"/>
            <a:ext cx="59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17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407161" y="3795613"/>
            <a:ext cx="46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39000" y="3980279"/>
            <a:ext cx="564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19</a:t>
            </a:r>
          </a:p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414554" y="4099219"/>
            <a:ext cx="79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060233" y="4164945"/>
            <a:ext cx="498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558647" y="4236224"/>
            <a:ext cx="42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22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115372" y="4245976"/>
            <a:ext cx="59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23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7643591" y="4204163"/>
            <a:ext cx="84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209659" y="2853607"/>
            <a:ext cx="42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4722451" y="3020002"/>
            <a:ext cx="43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26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155548" y="3138942"/>
            <a:ext cx="9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27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563926" y="3276876"/>
            <a:ext cx="49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28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050204" y="3379176"/>
            <a:ext cx="459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29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558647" y="3407528"/>
            <a:ext cx="556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063936" y="3407901"/>
            <a:ext cx="465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31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7529140" y="3407528"/>
            <a:ext cx="536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32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382555" y="3038273"/>
            <a:ext cx="24284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LOCATIONS WERE CHOSEN FROM THE OUTPUT OF THE STOCHEM MODEL AT 5</a:t>
            </a:r>
            <a:r>
              <a:rPr lang="en-GB" baseline="30000" dirty="0" smtClean="0"/>
              <a:t>o</a:t>
            </a:r>
            <a:r>
              <a:rPr lang="en-GB" dirty="0" smtClean="0"/>
              <a:t> x 5</a:t>
            </a:r>
            <a:r>
              <a:rPr lang="en-GB" baseline="30000" dirty="0" smtClean="0"/>
              <a:t>o</a:t>
            </a:r>
            <a:r>
              <a:rPr lang="en-GB" dirty="0" smtClean="0"/>
              <a:t> INTERVALS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9563878" y="2948473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LATITUDE RANGE FROM 35</a:t>
            </a:r>
            <a:r>
              <a:rPr lang="en-GB" baseline="30000" dirty="0" smtClean="0"/>
              <a:t>o</a:t>
            </a:r>
            <a:r>
              <a:rPr lang="en-GB" dirty="0" smtClean="0"/>
              <a:t>N TO 55</a:t>
            </a:r>
            <a:r>
              <a:rPr lang="en-GB" baseline="30000" dirty="0" smtClean="0"/>
              <a:t>o</a:t>
            </a:r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9657184" y="3980279"/>
            <a:ext cx="1950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LONGITUDE RANGE FROM 10</a:t>
            </a:r>
            <a:r>
              <a:rPr lang="en-GB" baseline="30000" dirty="0" smtClean="0"/>
              <a:t>o</a:t>
            </a:r>
            <a:r>
              <a:rPr lang="en-GB" dirty="0" smtClean="0"/>
              <a:t>W TO 30</a:t>
            </a:r>
            <a:r>
              <a:rPr lang="en-GB" baseline="30000" dirty="0" smtClean="0"/>
              <a:t>o</a:t>
            </a:r>
            <a:r>
              <a:rPr lang="en-GB" dirty="0" smtClean="0"/>
              <a:t>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5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836614"/>
            <a:ext cx="7772400" cy="650875"/>
          </a:xfrm>
        </p:spPr>
        <p:txBody>
          <a:bodyPr/>
          <a:lstStyle/>
          <a:p>
            <a:r>
              <a:rPr lang="en-GB" sz="2000" dirty="0">
                <a:latin typeface="+mn-lt"/>
              </a:rPr>
              <a:t>ZERO-DIMENSIONAL (0-D) BOX MODEL STUDIES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24114" y="1989138"/>
            <a:ext cx="7343775" cy="4104158"/>
          </a:xfrm>
        </p:spPr>
        <p:txBody>
          <a:bodyPr rtlCol="0">
            <a:normAutofit fontScale="92500"/>
          </a:bodyPr>
          <a:lstStyle/>
          <a:p>
            <a:pPr algn="l">
              <a:buFontTx/>
              <a:buChar char="•"/>
              <a:defRPr/>
            </a:pPr>
            <a:r>
              <a:rPr lang="en-GB" sz="2000" dirty="0"/>
              <a:t> chemistry mechanisms studied include Master Chemical Mechanism </a:t>
            </a:r>
            <a:r>
              <a:rPr lang="en-GB" sz="2000" dirty="0" smtClean="0"/>
              <a:t>v3.3, </a:t>
            </a:r>
            <a:r>
              <a:rPr lang="en-GB" sz="2000" dirty="0"/>
              <a:t>CRIv2, SAPRC-99 and -07, </a:t>
            </a:r>
            <a:r>
              <a:rPr lang="en-GB" sz="2000" dirty="0" smtClean="0"/>
              <a:t>CB05 </a:t>
            </a:r>
            <a:r>
              <a:rPr lang="en-GB" sz="2000" dirty="0"/>
              <a:t>and </a:t>
            </a:r>
            <a:r>
              <a:rPr lang="en-GB" sz="2000" dirty="0" smtClean="0"/>
              <a:t>CB-6, GEOS-CHEM</a:t>
            </a:r>
            <a:endParaRPr lang="en-GB" sz="2000" dirty="0"/>
          </a:p>
          <a:p>
            <a:pPr algn="l">
              <a:buFontTx/>
              <a:buChar char="•"/>
              <a:defRPr/>
            </a:pPr>
            <a:r>
              <a:rPr lang="en-GB" sz="2000" dirty="0"/>
              <a:t> all mechanisms have been standardised</a:t>
            </a:r>
          </a:p>
          <a:p>
            <a:pPr algn="l">
              <a:buFontTx/>
              <a:buChar char="•"/>
              <a:defRPr/>
            </a:pPr>
            <a:r>
              <a:rPr lang="en-GB" sz="2000" dirty="0"/>
              <a:t> run in box model with no dry deposition or exchange with free troposphere</a:t>
            </a:r>
          </a:p>
          <a:p>
            <a:pPr algn="l">
              <a:buFontTx/>
              <a:buChar char="•"/>
              <a:defRPr/>
            </a:pPr>
            <a:r>
              <a:rPr lang="en-GB" sz="2000" dirty="0"/>
              <a:t> composition taken from STOCHEM-CRI run for 30 long lifetime (&gt;1 hour) chemical species</a:t>
            </a:r>
          </a:p>
          <a:p>
            <a:pPr algn="l">
              <a:buFontTx/>
              <a:buChar char="•"/>
              <a:defRPr/>
            </a:pPr>
            <a:r>
              <a:rPr lang="en-GB" sz="2000" dirty="0"/>
              <a:t> composition constrained to STOCHEM values by addition or subtraction of fluxes for each long lifetime species at end of every time step</a:t>
            </a:r>
          </a:p>
          <a:p>
            <a:pPr algn="l">
              <a:buFontTx/>
              <a:buChar char="•"/>
              <a:defRPr/>
            </a:pPr>
            <a:r>
              <a:rPr lang="en-GB" sz="2000" dirty="0"/>
              <a:t> model run for 5 days </a:t>
            </a:r>
          </a:p>
          <a:p>
            <a:pPr algn="l">
              <a:buFontTx/>
              <a:buChar char="•"/>
              <a:defRPr/>
            </a:pPr>
            <a:r>
              <a:rPr lang="en-GB" sz="2000" dirty="0"/>
              <a:t> outputs are time-averaged constrained fluxes or time profiles of short lifetime species</a:t>
            </a:r>
          </a:p>
        </p:txBody>
      </p:sp>
    </p:spTree>
    <p:extLst>
      <p:ext uri="{BB962C8B-B14F-4D97-AF65-F5344CB8AC3E}">
        <p14:creationId xmlns:p14="http://schemas.microsoft.com/office/powerpoint/2010/main" val="39515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568" y="620689"/>
            <a:ext cx="7772400" cy="794519"/>
          </a:xfrm>
        </p:spPr>
        <p:txBody>
          <a:bodyPr/>
          <a:lstStyle/>
          <a:p>
            <a:r>
              <a:rPr lang="en-US" altLang="en-US" sz="2000" dirty="0">
                <a:latin typeface="+mn-lt"/>
              </a:rPr>
              <a:t>MIXING RATIO CONSTRAINED ZERO-D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7568" y="1628800"/>
            <a:ext cx="7632848" cy="4896544"/>
          </a:xfrm>
        </p:spPr>
        <p:txBody>
          <a:bodyPr>
            <a:normAutofit lnSpcReduction="10000"/>
          </a:bodyPr>
          <a:lstStyle/>
          <a:p>
            <a:endParaRPr lang="en-US" altLang="en-US" sz="2000" dirty="0"/>
          </a:p>
          <a:p>
            <a:r>
              <a:rPr lang="en-US" altLang="en-US" sz="2000" dirty="0"/>
              <a:t>d[O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]/</a:t>
            </a:r>
            <a:r>
              <a:rPr lang="en-US" altLang="en-US" sz="2000" dirty="0" err="1"/>
              <a:t>dt</a:t>
            </a:r>
            <a:r>
              <a:rPr lang="en-US" altLang="en-US" sz="2000" dirty="0"/>
              <a:t>     =    P   -  l[O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]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d[O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]/</a:t>
            </a:r>
            <a:r>
              <a:rPr lang="en-US" altLang="en-US" sz="2000" dirty="0" err="1"/>
              <a:t>dt</a:t>
            </a:r>
            <a:r>
              <a:rPr lang="en-US" altLang="en-US" sz="2000" dirty="0"/>
              <a:t>  =  0  =  P  -  l[O</a:t>
            </a:r>
            <a:r>
              <a:rPr lang="en-US" altLang="en-US" sz="2000" baseline="-25000" dirty="0"/>
              <a:t>3</a:t>
            </a:r>
            <a:r>
              <a:rPr lang="en-US" altLang="en-US" sz="2000" dirty="0"/>
              <a:t>]  +  flux</a:t>
            </a:r>
          </a:p>
          <a:p>
            <a:endParaRPr lang="en-US" altLang="en-US" sz="2000" dirty="0"/>
          </a:p>
          <a:p>
            <a:pPr algn="l"/>
            <a:r>
              <a:rPr lang="en-US" altLang="en-US" sz="2000" dirty="0"/>
              <a:t>This accomplished at every time step within the GEAR’s method numerical integrator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711624" y="3789040"/>
            <a:ext cx="619268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5951984" y="3284984"/>
            <a:ext cx="0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951984" y="3789040"/>
            <a:ext cx="0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976320" y="35010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[O</a:t>
            </a:r>
            <a:r>
              <a:rPr lang="en-GB" baseline="-25000" dirty="0">
                <a:solidFill>
                  <a:srgbClr val="FF0000"/>
                </a:solidFill>
              </a:rPr>
              <a:t>3</a:t>
            </a:r>
            <a:r>
              <a:rPr lang="en-GB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51984" y="288429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Net photochemical production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09047" y="426173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Net photochemical destruction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380" y="335234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Constraint level</a:t>
            </a:r>
          </a:p>
        </p:txBody>
      </p:sp>
    </p:spTree>
    <p:extLst>
      <p:ext uri="{BB962C8B-B14F-4D97-AF65-F5344CB8AC3E}">
        <p14:creationId xmlns:p14="http://schemas.microsoft.com/office/powerpoint/2010/main" val="12421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1215</Words>
  <Application>Microsoft Office PowerPoint</Application>
  <PresentationFormat>Widescreen</PresentationFormat>
  <Paragraphs>247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INTERCOMPARISON AND EVALUATION OF CHEMICAL MECHANISMS FOR AIR QUALITY POLICY ASSESSMENT</vt:lpstr>
      <vt:lpstr>SUMMARY OF PRESENTATION</vt:lpstr>
      <vt:lpstr>SUMMARY OF REDUCED CHEMICAL MECHANISMS STUDIED</vt:lpstr>
      <vt:lpstr>MECHANISM REDUCTION TECHNIQUES</vt:lpstr>
      <vt:lpstr>MECHANISM EVALUATION PROTOCOL</vt:lpstr>
      <vt:lpstr>STOCHEM-CRI MODEL EXPERIMENTS</vt:lpstr>
      <vt:lpstr>LOCATIONS OF THE CHOSEN CHEMICAL ENVIRONMENTS</vt:lpstr>
      <vt:lpstr>ZERO-DIMENSIONAL (0-D) BOX MODEL STUDIES</vt:lpstr>
      <vt:lpstr>MIXING RATIO CONSTRAINED ZERO-D MODEL</vt:lpstr>
      <vt:lpstr>SPECIES WITH CONSTRAINED MIXING RATIOS</vt:lpstr>
      <vt:lpstr>STANDARDISING THE CHEMICAL MECHANISMS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OZONE RESPONSES TO POLICY OPTIONS ARE MECHANISM DEPENDENT</vt:lpstr>
      <vt:lpstr>PowerPoint Presentation</vt:lpstr>
      <vt:lpstr>PowerPoint Presentation</vt:lpstr>
      <vt:lpstr>PowerPoint Presentation</vt:lpstr>
      <vt:lpstr>RESPONSES IN OH RADICAL NUMBER DENSITIES TO POLICY OPTIONS ARE MECHANISM DEPENDENT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29</cp:revision>
  <dcterms:created xsi:type="dcterms:W3CDTF">2016-05-03T14:00:42Z</dcterms:created>
  <dcterms:modified xsi:type="dcterms:W3CDTF">2016-05-05T15:36:42Z</dcterms:modified>
</cp:coreProperties>
</file>