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9" r:id="rId2"/>
    <p:sldMasterId id="2147483672" r:id="rId3"/>
    <p:sldMasterId id="2147483687" r:id="rId4"/>
  </p:sldMasterIdLst>
  <p:notesMasterIdLst>
    <p:notesMasterId r:id="rId18"/>
  </p:notesMasterIdLst>
  <p:sldIdLst>
    <p:sldId id="256" r:id="rId5"/>
    <p:sldId id="296" r:id="rId6"/>
    <p:sldId id="297" r:id="rId7"/>
    <p:sldId id="309" r:id="rId8"/>
    <p:sldId id="310" r:id="rId9"/>
    <p:sldId id="305" r:id="rId10"/>
    <p:sldId id="312" r:id="rId11"/>
    <p:sldId id="311" r:id="rId12"/>
    <p:sldId id="293" r:id="rId13"/>
    <p:sldId id="315" r:id="rId14"/>
    <p:sldId id="313" r:id="rId15"/>
    <p:sldId id="314" r:id="rId16"/>
    <p:sldId id="258"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8" d="100"/>
          <a:sy n="68" d="100"/>
        </p:scale>
        <p:origin x="1446"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885E33-9FAC-4F7B-92F2-7244F3FEAE2C}" type="datetimeFigureOut">
              <a:rPr lang="en-US" smtClean="0"/>
              <a:t>5/18/2016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AB4439A-0CBF-4393-9584-E449F64F5305}" type="slidenum">
              <a:rPr lang="en-US" smtClean="0"/>
              <a:t>‹#›</a:t>
            </a:fld>
            <a:endParaRPr lang="en-US"/>
          </a:p>
        </p:txBody>
      </p:sp>
    </p:spTree>
    <p:extLst>
      <p:ext uri="{BB962C8B-B14F-4D97-AF65-F5344CB8AC3E}">
        <p14:creationId xmlns:p14="http://schemas.microsoft.com/office/powerpoint/2010/main" val="21533362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w="9525"/>
        </p:spPr>
        <p:txBody>
          <a:bodyPr/>
          <a:lstStyle/>
          <a:p>
            <a:endParaRPr lang="en-US"/>
          </a:p>
        </p:txBody>
      </p:sp>
      <p:sp>
        <p:nvSpPr>
          <p:cNvPr id="30724" name="Slide Number Placeholder 3"/>
          <p:cNvSpPr>
            <a:spLocks noGrp="1"/>
          </p:cNvSpPr>
          <p:nvPr>
            <p:ph type="sldNum" sz="quarter" idx="5"/>
          </p:nvPr>
        </p:nvSpPr>
        <p:spPr>
          <a:no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CCED2C6-2DF8-459A-82BA-4D390A589F78}" type="slidenum">
              <a:rPr kumimoji="0" lang="en-GB" sz="1800" b="0" i="0" u="none" strike="noStrike" kern="0" cap="none" spc="0" normalizeH="0" baseline="0" noProof="0" smtClean="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a:t>
            </a:fld>
            <a:endParaRPr kumimoji="0" lang="en-GB" sz="1800" b="0" i="0" u="none" strike="noStrike" kern="0" cap="none" spc="0" normalizeH="0" baseline="0" noProof="0">
              <a:ln>
                <a:noFill/>
              </a:ln>
              <a:solidFill>
                <a:srgbClr val="000000"/>
              </a:solidFill>
              <a:effectLst/>
              <a:uLnTx/>
              <a:uFillTx/>
            </a:endParaRPr>
          </a:p>
        </p:txBody>
      </p:sp>
    </p:spTree>
    <p:extLst>
      <p:ext uri="{BB962C8B-B14F-4D97-AF65-F5344CB8AC3E}">
        <p14:creationId xmlns:p14="http://schemas.microsoft.com/office/powerpoint/2010/main" val="15444329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40963" name="Notes Placeholder 2"/>
          <p:cNvSpPr>
            <a:spLocks noGrp="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1" fontAlgn="auto" hangingPunct="1">
              <a:spcBef>
                <a:spcPts val="0"/>
              </a:spcBef>
              <a:spcAft>
                <a:spcPts val="0"/>
              </a:spcAft>
              <a:defRPr/>
            </a:pPr>
            <a:r>
              <a:rPr lang="nl-NL" dirty="0" err="1">
                <a:latin typeface="Verdana" charset="0"/>
                <a:ea typeface="+mn-ea"/>
                <a:cs typeface="+mn-cs"/>
              </a:rPr>
              <a:t>By</a:t>
            </a:r>
            <a:r>
              <a:rPr lang="nl-NL" dirty="0">
                <a:latin typeface="Verdana" charset="0"/>
                <a:ea typeface="+mn-ea"/>
                <a:cs typeface="+mn-cs"/>
              </a:rPr>
              <a:t> far the most </a:t>
            </a:r>
            <a:r>
              <a:rPr lang="nl-NL" dirty="0" err="1">
                <a:latin typeface="Verdana" charset="0"/>
                <a:ea typeface="+mn-ea"/>
                <a:cs typeface="+mn-cs"/>
              </a:rPr>
              <a:t>scarce</a:t>
            </a:r>
            <a:r>
              <a:rPr lang="nl-NL" dirty="0">
                <a:latin typeface="Verdana" charset="0"/>
                <a:ea typeface="+mn-ea"/>
                <a:cs typeface="+mn-cs"/>
              </a:rPr>
              <a:t> resource is land </a:t>
            </a:r>
            <a:r>
              <a:rPr lang="nl-NL" dirty="0" err="1">
                <a:latin typeface="Verdana" charset="0"/>
                <a:ea typeface="+mn-ea"/>
                <a:cs typeface="+mn-cs"/>
              </a:rPr>
              <a:t>for</a:t>
            </a:r>
            <a:r>
              <a:rPr lang="nl-NL" dirty="0">
                <a:latin typeface="Verdana" charset="0"/>
                <a:ea typeface="+mn-ea"/>
                <a:cs typeface="+mn-cs"/>
              </a:rPr>
              <a:t> food, </a:t>
            </a:r>
            <a:r>
              <a:rPr lang="nl-NL" dirty="0" err="1">
                <a:latin typeface="Verdana" charset="0"/>
                <a:ea typeface="+mn-ea"/>
                <a:cs typeface="+mn-cs"/>
              </a:rPr>
              <a:t>and</a:t>
            </a:r>
            <a:r>
              <a:rPr lang="nl-NL" dirty="0">
                <a:latin typeface="Verdana" charset="0"/>
                <a:ea typeface="+mn-ea"/>
                <a:cs typeface="+mn-cs"/>
              </a:rPr>
              <a:t> the most </a:t>
            </a:r>
            <a:r>
              <a:rPr lang="nl-NL" dirty="0" err="1">
                <a:latin typeface="Verdana" charset="0"/>
                <a:ea typeface="+mn-ea"/>
                <a:cs typeface="+mn-cs"/>
              </a:rPr>
              <a:t>treatened</a:t>
            </a:r>
            <a:r>
              <a:rPr lang="nl-NL" dirty="0">
                <a:latin typeface="Verdana" charset="0"/>
                <a:ea typeface="+mn-ea"/>
                <a:cs typeface="+mn-cs"/>
              </a:rPr>
              <a:t> </a:t>
            </a:r>
            <a:r>
              <a:rPr lang="nl-NL" dirty="0" err="1">
                <a:latin typeface="Verdana" charset="0"/>
                <a:ea typeface="+mn-ea"/>
                <a:cs typeface="+mn-cs"/>
              </a:rPr>
              <a:t>natural</a:t>
            </a:r>
            <a:r>
              <a:rPr lang="nl-NL" dirty="0">
                <a:latin typeface="Verdana" charset="0"/>
                <a:ea typeface="+mn-ea"/>
                <a:cs typeface="+mn-cs"/>
              </a:rPr>
              <a:t> resource is </a:t>
            </a:r>
            <a:r>
              <a:rPr lang="nl-NL" dirty="0" err="1">
                <a:latin typeface="Verdana" charset="0"/>
                <a:ea typeface="+mn-ea"/>
                <a:cs typeface="+mn-cs"/>
              </a:rPr>
              <a:t>biodiversity</a:t>
            </a:r>
            <a:r>
              <a:rPr lang="nl-NL" dirty="0">
                <a:latin typeface="Verdana" charset="0"/>
                <a:ea typeface="+mn-ea"/>
                <a:cs typeface="+mn-cs"/>
              </a:rPr>
              <a:t>.</a:t>
            </a:r>
          </a:p>
          <a:p>
            <a:pPr eaLnBrk="1" fontAlgn="auto" hangingPunct="1">
              <a:spcBef>
                <a:spcPts val="0"/>
              </a:spcBef>
              <a:spcAft>
                <a:spcPts val="0"/>
              </a:spcAft>
              <a:defRPr/>
            </a:pPr>
            <a:r>
              <a:rPr lang="nl-NL" dirty="0" err="1">
                <a:latin typeface="Verdana" charset="0"/>
                <a:ea typeface="+mn-ea"/>
                <a:cs typeface="+mn-cs"/>
              </a:rPr>
              <a:t>And</a:t>
            </a:r>
            <a:r>
              <a:rPr lang="nl-NL" dirty="0">
                <a:latin typeface="Verdana" charset="0"/>
                <a:ea typeface="+mn-ea"/>
                <a:cs typeface="+mn-cs"/>
              </a:rPr>
              <a:t> </a:t>
            </a:r>
            <a:r>
              <a:rPr lang="nl-NL" dirty="0" err="1">
                <a:latin typeface="Verdana" charset="0"/>
                <a:ea typeface="+mn-ea"/>
                <a:cs typeface="+mn-cs"/>
              </a:rPr>
              <a:t>Nitrogen</a:t>
            </a:r>
            <a:r>
              <a:rPr lang="nl-NL" dirty="0">
                <a:latin typeface="Verdana" charset="0"/>
                <a:ea typeface="+mn-ea"/>
                <a:cs typeface="+mn-cs"/>
              </a:rPr>
              <a:t> is </a:t>
            </a:r>
            <a:r>
              <a:rPr lang="nl-NL" dirty="0" err="1">
                <a:latin typeface="Verdana" charset="0"/>
                <a:ea typeface="+mn-ea"/>
                <a:cs typeface="+mn-cs"/>
              </a:rPr>
              <a:t>key</a:t>
            </a:r>
            <a:r>
              <a:rPr lang="nl-NL" dirty="0">
                <a:latin typeface="Verdana" charset="0"/>
                <a:ea typeface="+mn-ea"/>
                <a:cs typeface="+mn-cs"/>
              </a:rPr>
              <a:t> factor </a:t>
            </a:r>
            <a:r>
              <a:rPr lang="nl-NL" dirty="0" err="1">
                <a:latin typeface="Verdana" charset="0"/>
                <a:ea typeface="+mn-ea"/>
                <a:cs typeface="+mn-cs"/>
              </a:rPr>
              <a:t>both</a:t>
            </a:r>
            <a:r>
              <a:rPr lang="nl-NL" dirty="0">
                <a:latin typeface="Verdana" charset="0"/>
                <a:ea typeface="+mn-ea"/>
                <a:cs typeface="+mn-cs"/>
              </a:rPr>
              <a:t> </a:t>
            </a:r>
            <a:r>
              <a:rPr lang="nl-NL" dirty="0" err="1">
                <a:latin typeface="Verdana" charset="0"/>
                <a:ea typeface="+mn-ea"/>
                <a:cs typeface="+mn-cs"/>
              </a:rPr>
              <a:t>for</a:t>
            </a:r>
            <a:r>
              <a:rPr lang="nl-NL" dirty="0">
                <a:latin typeface="Verdana" charset="0"/>
                <a:ea typeface="+mn-ea"/>
                <a:cs typeface="+mn-cs"/>
              </a:rPr>
              <a:t> the </a:t>
            </a:r>
            <a:r>
              <a:rPr lang="nl-NL" dirty="0" err="1">
                <a:latin typeface="Verdana" charset="0"/>
                <a:ea typeface="+mn-ea"/>
                <a:cs typeface="+mn-cs"/>
              </a:rPr>
              <a:t>global</a:t>
            </a:r>
            <a:r>
              <a:rPr lang="nl-NL" dirty="0">
                <a:latin typeface="Verdana" charset="0"/>
                <a:ea typeface="+mn-ea"/>
                <a:cs typeface="+mn-cs"/>
              </a:rPr>
              <a:t> food </a:t>
            </a:r>
            <a:r>
              <a:rPr lang="nl-NL" dirty="0" err="1">
                <a:latin typeface="Verdana" charset="0"/>
                <a:ea typeface="+mn-ea"/>
                <a:cs typeface="+mn-cs"/>
              </a:rPr>
              <a:t>production</a:t>
            </a:r>
            <a:r>
              <a:rPr lang="nl-NL" dirty="0">
                <a:latin typeface="Verdana" charset="0"/>
                <a:ea typeface="+mn-ea"/>
                <a:cs typeface="+mn-cs"/>
              </a:rPr>
              <a:t> </a:t>
            </a:r>
            <a:r>
              <a:rPr lang="nl-NL" dirty="0" err="1">
                <a:latin typeface="Verdana" charset="0"/>
                <a:ea typeface="+mn-ea"/>
                <a:cs typeface="+mn-cs"/>
              </a:rPr>
              <a:t>capacity</a:t>
            </a:r>
            <a:r>
              <a:rPr lang="nl-NL" dirty="0">
                <a:latin typeface="Verdana" charset="0"/>
                <a:ea typeface="+mn-ea"/>
                <a:cs typeface="+mn-cs"/>
              </a:rPr>
              <a:t> </a:t>
            </a:r>
            <a:r>
              <a:rPr lang="nl-NL" dirty="0" err="1">
                <a:latin typeface="Verdana" charset="0"/>
                <a:ea typeface="+mn-ea"/>
                <a:cs typeface="+mn-cs"/>
              </a:rPr>
              <a:t>and</a:t>
            </a:r>
            <a:r>
              <a:rPr lang="nl-NL" dirty="0">
                <a:latin typeface="Verdana" charset="0"/>
                <a:ea typeface="+mn-ea"/>
                <a:cs typeface="+mn-cs"/>
              </a:rPr>
              <a:t> </a:t>
            </a:r>
            <a:r>
              <a:rPr lang="nl-NL" dirty="0" err="1">
                <a:latin typeface="Verdana" charset="0"/>
                <a:ea typeface="+mn-ea"/>
                <a:cs typeface="+mn-cs"/>
              </a:rPr>
              <a:t>biodiversity</a:t>
            </a:r>
            <a:r>
              <a:rPr lang="nl-NL" dirty="0">
                <a:latin typeface="Verdana" charset="0"/>
                <a:ea typeface="+mn-ea"/>
                <a:cs typeface="+mn-cs"/>
              </a:rPr>
              <a:t> </a:t>
            </a:r>
            <a:r>
              <a:rPr lang="nl-NL" dirty="0" err="1">
                <a:latin typeface="Verdana" charset="0"/>
                <a:ea typeface="+mn-ea"/>
                <a:cs typeface="+mn-cs"/>
              </a:rPr>
              <a:t>loss</a:t>
            </a:r>
            <a:r>
              <a:rPr lang="nl-NL" dirty="0">
                <a:latin typeface="Verdana" charset="0"/>
                <a:ea typeface="+mn-ea"/>
                <a:cs typeface="+mn-cs"/>
              </a:rPr>
              <a:t>.</a:t>
            </a:r>
            <a:endParaRPr lang="en-US" dirty="0">
              <a:latin typeface="Verdana" charset="0"/>
              <a:ea typeface="+mn-ea"/>
              <a:cs typeface="+mn-cs"/>
            </a:endParaRPr>
          </a:p>
        </p:txBody>
      </p:sp>
      <p:sp>
        <p:nvSpPr>
          <p:cNvPr id="40964" name="Slide Number Placeholder 3"/>
          <p:cNvSpPr>
            <a:spLocks noGrp="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Verdana" charset="0"/>
                <a:ea typeface="ＭＳ Ｐゴシック" charset="0"/>
                <a:cs typeface="Arial" charset="0"/>
              </a:defRPr>
            </a:lvl1pPr>
            <a:lvl2pPr marL="742950" indent="-285750" eaLnBrk="0" hangingPunct="0">
              <a:defRPr>
                <a:solidFill>
                  <a:schemeClr val="tx1"/>
                </a:solidFill>
                <a:latin typeface="Verdana" charset="0"/>
                <a:ea typeface="Arial" charset="0"/>
                <a:cs typeface="Arial" charset="0"/>
              </a:defRPr>
            </a:lvl2pPr>
            <a:lvl3pPr marL="1143000" indent="-228600" eaLnBrk="0" hangingPunct="0">
              <a:defRPr>
                <a:solidFill>
                  <a:schemeClr val="tx1"/>
                </a:solidFill>
                <a:latin typeface="Verdana" charset="0"/>
                <a:ea typeface="Arial" charset="0"/>
                <a:cs typeface="Arial" charset="0"/>
              </a:defRPr>
            </a:lvl3pPr>
            <a:lvl4pPr marL="1600200" indent="-228600" eaLnBrk="0" hangingPunct="0">
              <a:defRPr>
                <a:solidFill>
                  <a:schemeClr val="tx1"/>
                </a:solidFill>
                <a:latin typeface="Verdana" charset="0"/>
                <a:ea typeface="Arial" charset="0"/>
                <a:cs typeface="Arial" charset="0"/>
              </a:defRPr>
            </a:lvl4pPr>
            <a:lvl5pPr marL="2057400" indent="-228600" eaLnBrk="0" hangingPunct="0">
              <a:defRPr>
                <a:solidFill>
                  <a:schemeClr val="tx1"/>
                </a:solidFill>
                <a:latin typeface="Verdana" charset="0"/>
                <a:ea typeface="Arial" charset="0"/>
                <a:cs typeface="Arial" charset="0"/>
              </a:defRPr>
            </a:lvl5pPr>
            <a:lvl6pPr marL="2514600" indent="-228600" eaLnBrk="0" fontAlgn="base" hangingPunct="0">
              <a:spcBef>
                <a:spcPct val="0"/>
              </a:spcBef>
              <a:spcAft>
                <a:spcPct val="0"/>
              </a:spcAft>
              <a:defRPr>
                <a:solidFill>
                  <a:schemeClr val="tx1"/>
                </a:solidFill>
                <a:latin typeface="Verdana" charset="0"/>
                <a:ea typeface="Arial" charset="0"/>
                <a:cs typeface="Arial" charset="0"/>
              </a:defRPr>
            </a:lvl6pPr>
            <a:lvl7pPr marL="2971800" indent="-228600" eaLnBrk="0" fontAlgn="base" hangingPunct="0">
              <a:spcBef>
                <a:spcPct val="0"/>
              </a:spcBef>
              <a:spcAft>
                <a:spcPct val="0"/>
              </a:spcAft>
              <a:defRPr>
                <a:solidFill>
                  <a:schemeClr val="tx1"/>
                </a:solidFill>
                <a:latin typeface="Verdana" charset="0"/>
                <a:ea typeface="Arial" charset="0"/>
                <a:cs typeface="Arial" charset="0"/>
              </a:defRPr>
            </a:lvl7pPr>
            <a:lvl8pPr marL="3429000" indent="-228600" eaLnBrk="0" fontAlgn="base" hangingPunct="0">
              <a:spcBef>
                <a:spcPct val="0"/>
              </a:spcBef>
              <a:spcAft>
                <a:spcPct val="0"/>
              </a:spcAft>
              <a:defRPr>
                <a:solidFill>
                  <a:schemeClr val="tx1"/>
                </a:solidFill>
                <a:latin typeface="Verdana" charset="0"/>
                <a:ea typeface="Arial" charset="0"/>
                <a:cs typeface="Arial" charset="0"/>
              </a:defRPr>
            </a:lvl8pPr>
            <a:lvl9pPr marL="3886200" indent="-228600" eaLnBrk="0" fontAlgn="base" hangingPunct="0">
              <a:spcBef>
                <a:spcPct val="0"/>
              </a:spcBef>
              <a:spcAft>
                <a:spcPct val="0"/>
              </a:spcAft>
              <a:defRPr>
                <a:solidFill>
                  <a:schemeClr val="tx1"/>
                </a:solidFill>
                <a:latin typeface="Verdana" charset="0"/>
                <a:ea typeface="Arial" charset="0"/>
                <a:cs typeface="Arial" charset="0"/>
              </a:defRPr>
            </a:lvl9pPr>
          </a:lstStyle>
          <a:p>
            <a:pPr eaLnBrk="1" hangingPunct="1">
              <a:defRPr/>
            </a:pPr>
            <a:fld id="{58D0069E-1929-394D-B7C2-4638F22050B4}" type="slidenum">
              <a:rPr lang="nl-NL" smtClean="0">
                <a:solidFill>
                  <a:prstClr val="black"/>
                </a:solidFill>
              </a:rPr>
              <a:pPr eaLnBrk="1" hangingPunct="1">
                <a:defRPr/>
              </a:pPr>
              <a:t>5</a:t>
            </a:fld>
            <a:endParaRPr lang="nl-NL">
              <a:solidFill>
                <a:prstClr val="black"/>
              </a:solidFill>
            </a:endParaRPr>
          </a:p>
        </p:txBody>
      </p:sp>
    </p:spTree>
    <p:extLst>
      <p:ext uri="{BB962C8B-B14F-4D97-AF65-F5344CB8AC3E}">
        <p14:creationId xmlns:p14="http://schemas.microsoft.com/office/powerpoint/2010/main" val="30075494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39064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ekstdia">
    <p:spTree>
      <p:nvGrpSpPr>
        <p:cNvPr id="1" name=""/>
        <p:cNvGrpSpPr/>
        <p:nvPr/>
      </p:nvGrpSpPr>
      <p:grpSpPr>
        <a:xfrm>
          <a:off x="0" y="0"/>
          <a:ext cx="0" cy="0"/>
          <a:chOff x="0" y="0"/>
          <a:chExt cx="0" cy="0"/>
        </a:xfrm>
      </p:grpSpPr>
      <p:sp>
        <p:nvSpPr>
          <p:cNvPr id="15" name="Rechthoek 14"/>
          <p:cNvSpPr/>
          <p:nvPr userDrawn="1"/>
        </p:nvSpPr>
        <p:spPr>
          <a:xfrm>
            <a:off x="0" y="6616273"/>
            <a:ext cx="9144000" cy="259200"/>
          </a:xfrm>
          <a:prstGeom prst="rect">
            <a:avLst/>
          </a:prstGeom>
          <a:solidFill>
            <a:srgbClr val="00A389">
              <a:alpha val="89804"/>
            </a:srgbClr>
          </a:solidFill>
          <a:ln>
            <a:noFill/>
          </a:ln>
        </p:spPr>
        <p:txBody>
          <a:bodyPr vert="horz" wrap="square" lIns="180000" tIns="0" rIns="0" bIns="180000" rtlCol="0">
            <a:spAutoFit/>
          </a:bodyPr>
          <a:lstStyle/>
          <a:p>
            <a:pPr fontAlgn="auto">
              <a:lnSpc>
                <a:spcPts val="2500"/>
              </a:lnSpc>
              <a:spcBef>
                <a:spcPct val="20000"/>
              </a:spcBef>
              <a:spcAft>
                <a:spcPts val="0"/>
              </a:spcAft>
              <a:buFont typeface="Arial" pitchFamily="34" charset="0"/>
              <a:buNone/>
            </a:pPr>
            <a:endParaRPr lang="nl-NL">
              <a:solidFill>
                <a:prstClr val="white"/>
              </a:solidFill>
              <a:latin typeface="Arial Narrow" pitchFamily="34" charset="0"/>
              <a:ea typeface="+mn-ea"/>
              <a:cs typeface="+mn-cs"/>
            </a:endParaRPr>
          </a:p>
        </p:txBody>
      </p:sp>
      <p:sp>
        <p:nvSpPr>
          <p:cNvPr id="2" name="Titel 1"/>
          <p:cNvSpPr>
            <a:spLocks noGrp="1"/>
          </p:cNvSpPr>
          <p:nvPr>
            <p:ph type="ctrTitle"/>
          </p:nvPr>
        </p:nvSpPr>
        <p:spPr>
          <a:xfrm>
            <a:off x="0" y="0"/>
            <a:ext cx="9144000" cy="1080000"/>
          </a:xfrm>
          <a:solidFill>
            <a:srgbClr val="80B931">
              <a:alpha val="89804"/>
            </a:srgbClr>
          </a:solidFill>
          <a:ln>
            <a:noFill/>
          </a:ln>
          <a:effectLst>
            <a:outerShdw blurRad="50800" dist="38100" dir="5400000" algn="ctr" rotWithShape="0">
              <a:srgbClr val="A6A6A6">
                <a:alpha val="40000"/>
              </a:srgbClr>
            </a:outerShdw>
          </a:effectLst>
        </p:spPr>
        <p:txBody>
          <a:bodyPr lIns="612000" tIns="180000" rIns="360000" bIns="108000" anchor="b" anchorCtr="0">
            <a:noAutofit/>
          </a:bodyPr>
          <a:lstStyle>
            <a:lvl1pPr algn="l">
              <a:lnSpc>
                <a:spcPts val="3200"/>
              </a:lnSpc>
              <a:defRPr sz="2800" cap="all" baseline="0">
                <a:solidFill>
                  <a:schemeClr val="bg1"/>
                </a:solidFill>
                <a:latin typeface="Arial Narrow" pitchFamily="34" charset="0"/>
              </a:defRPr>
            </a:lvl1pPr>
          </a:lstStyle>
          <a:p>
            <a:endParaRPr lang="nl-NL" dirty="0"/>
          </a:p>
        </p:txBody>
      </p:sp>
      <p:sp>
        <p:nvSpPr>
          <p:cNvPr id="7" name="Driehoekje"/>
          <p:cNvSpPr/>
          <p:nvPr userDrawn="1"/>
        </p:nvSpPr>
        <p:spPr>
          <a:xfrm flipV="1">
            <a:off x="509072" y="1079370"/>
            <a:ext cx="196850" cy="108000"/>
          </a:xfrm>
          <a:prstGeom prst="triangle">
            <a:avLst/>
          </a:prstGeom>
          <a:solidFill>
            <a:srgbClr val="80B931">
              <a:alpha val="89804"/>
            </a:srgbClr>
          </a:solidFill>
          <a:ln w="6350">
            <a:noFill/>
          </a:ln>
          <a:effectLst>
            <a:outerShdw blurRad="50800" dist="38100" dir="5400000" algn="ctr" rotWithShape="0">
              <a:srgbClr val="A6A6A6">
                <a:alpha val="40000"/>
              </a:srgbClr>
            </a:outerShdw>
          </a:effectLst>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pPr>
            <a:endParaRPr lang="nl-NL" sz="1800">
              <a:solidFill>
                <a:srgbClr val="FFFFFF"/>
              </a:solidFill>
              <a:ea typeface="ＭＳ Ｐゴシック" charset="-128"/>
            </a:endParaRPr>
          </a:p>
        </p:txBody>
      </p:sp>
      <p:sp>
        <p:nvSpPr>
          <p:cNvPr id="14" name="Tijdelijke aanduiding voor tekst 13"/>
          <p:cNvSpPr>
            <a:spLocks noGrp="1"/>
          </p:cNvSpPr>
          <p:nvPr>
            <p:ph type="body" sz="quarter" idx="10"/>
          </p:nvPr>
        </p:nvSpPr>
        <p:spPr>
          <a:xfrm>
            <a:off x="322907" y="1440000"/>
            <a:ext cx="8461093" cy="4968000"/>
          </a:xfrm>
        </p:spPr>
        <p:txBody>
          <a:bodyPr lIns="0" tIns="0" rIns="0" bIns="0">
            <a:noAutofit/>
          </a:bodyPr>
          <a:lstStyle>
            <a:lvl1pPr marL="270000" indent="0">
              <a:spcBef>
                <a:spcPts val="600"/>
              </a:spcBef>
              <a:buNone/>
              <a:defRPr sz="2400"/>
            </a:lvl1pPr>
            <a:lvl2pPr marL="270000" indent="-270000">
              <a:spcBef>
                <a:spcPts val="600"/>
              </a:spcBef>
              <a:buClr>
                <a:srgbClr val="FF0000"/>
              </a:buClr>
              <a:buSzPct val="80000"/>
              <a:buFont typeface="Arial" pitchFamily="34" charset="0"/>
              <a:buChar char="&gt;"/>
              <a:defRPr sz="2400"/>
            </a:lvl2pPr>
            <a:lvl3pPr marL="540000" indent="-270000">
              <a:spcBef>
                <a:spcPts val="600"/>
              </a:spcBef>
              <a:buClr>
                <a:srgbClr val="FF0000"/>
              </a:buClr>
              <a:buSzPct val="80000"/>
              <a:buFont typeface="Arial" pitchFamily="34" charset="0"/>
              <a:buChar char="&gt;"/>
              <a:defRPr sz="2000"/>
            </a:lvl3pPr>
            <a:lvl4pPr marL="809625" indent="-270000">
              <a:spcBef>
                <a:spcPts val="600"/>
              </a:spcBef>
              <a:buClr>
                <a:srgbClr val="FF0000"/>
              </a:buClr>
              <a:buSzPct val="80000"/>
              <a:buFont typeface="Arial" pitchFamily="34" charset="0"/>
              <a:buChar char="&gt;"/>
              <a:defRPr sz="2000"/>
            </a:lvl4pPr>
            <a:lvl5pPr marL="1080000" indent="-270000">
              <a:spcBef>
                <a:spcPts val="600"/>
              </a:spcBef>
              <a:buClr>
                <a:srgbClr val="FF0000"/>
              </a:buClr>
              <a:buSzPct val="80000"/>
              <a:buFont typeface="Arial" pitchFamily="34" charset="0"/>
              <a:buChar char="&gt;"/>
              <a:defRPr sz="2000"/>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7" name="Tijdelijke aanduiding voor dianummer 16"/>
          <p:cNvSpPr>
            <a:spLocks noGrp="1"/>
          </p:cNvSpPr>
          <p:nvPr>
            <p:ph type="sldNum" sz="quarter" idx="12"/>
          </p:nvPr>
        </p:nvSpPr>
        <p:spPr>
          <a:xfrm>
            <a:off x="0" y="6492875"/>
            <a:ext cx="611560" cy="365125"/>
          </a:xfrm>
        </p:spPr>
        <p:txBody>
          <a:bodyPr anchor="b" anchorCtr="0"/>
          <a:lstStyle>
            <a:lvl1pPr algn="ctr">
              <a:defRPr sz="900">
                <a:solidFill>
                  <a:schemeClr val="bg1"/>
                </a:solidFill>
              </a:defRPr>
            </a:lvl1pPr>
          </a:lstStyle>
          <a:p>
            <a:fld id="{16CC70A2-6B8C-4FE8-A4AE-E466C9B2130C}" type="slidenum">
              <a:rPr lang="nl-NL" smtClean="0">
                <a:solidFill>
                  <a:prstClr val="white"/>
                </a:solidFill>
              </a:rPr>
              <a:pPr/>
              <a:t>‹#›</a:t>
            </a:fld>
            <a:endParaRPr lang="nl-NL">
              <a:solidFill>
                <a:prstClr val="white"/>
              </a:solidFill>
            </a:endParaRPr>
          </a:p>
        </p:txBody>
      </p:sp>
      <p:sp>
        <p:nvSpPr>
          <p:cNvPr id="18" name="Tijdelijke aanduiding voor voettekst 17"/>
          <p:cNvSpPr>
            <a:spLocks noGrp="1"/>
          </p:cNvSpPr>
          <p:nvPr>
            <p:ph type="ftr" sz="quarter" idx="13"/>
          </p:nvPr>
        </p:nvSpPr>
        <p:spPr>
          <a:xfrm>
            <a:off x="611188" y="6492875"/>
            <a:ext cx="4752528" cy="365125"/>
          </a:xfrm>
        </p:spPr>
        <p:txBody>
          <a:bodyPr lIns="0" rIns="0" anchor="b" anchorCtr="0"/>
          <a:lstStyle>
            <a:lvl1pPr algn="l">
              <a:defRPr sz="900">
                <a:solidFill>
                  <a:schemeClr val="bg1"/>
                </a:solidFill>
              </a:defRPr>
            </a:lvl1pPr>
          </a:lstStyle>
          <a:p>
            <a:endParaRPr lang="nl-NL" dirty="0">
              <a:solidFill>
                <a:prstClr val="white"/>
              </a:solidFill>
            </a:endParaRPr>
          </a:p>
        </p:txBody>
      </p:sp>
      <p:sp>
        <p:nvSpPr>
          <p:cNvPr id="8" name="Tekstvak 7"/>
          <p:cNvSpPr txBox="1"/>
          <p:nvPr userDrawn="1"/>
        </p:nvSpPr>
        <p:spPr>
          <a:xfrm>
            <a:off x="5364088" y="6625643"/>
            <a:ext cx="3383376" cy="230832"/>
          </a:xfrm>
          <a:prstGeom prst="rect">
            <a:avLst/>
          </a:prstGeom>
          <a:noFill/>
        </p:spPr>
        <p:txBody>
          <a:bodyPr wrap="square" rtlCol="0" anchor="b" anchorCtr="0">
            <a:spAutoFit/>
          </a:bodyPr>
          <a:lstStyle/>
          <a:p>
            <a:pPr algn="r" fontAlgn="auto">
              <a:spcBef>
                <a:spcPts val="0"/>
              </a:spcBef>
              <a:spcAft>
                <a:spcPts val="0"/>
              </a:spcAft>
            </a:pPr>
            <a:r>
              <a:rPr lang="en-US" sz="900">
                <a:solidFill>
                  <a:prstClr val="white"/>
                </a:solidFill>
                <a:latin typeface="Arial"/>
                <a:ea typeface="+mn-ea"/>
                <a:cs typeface="+mn-cs"/>
              </a:rPr>
              <a:t>Faculty of Earth and Life Sciences</a:t>
            </a:r>
            <a:endParaRPr lang="nl-NL" sz="900" dirty="0">
              <a:solidFill>
                <a:prstClr val="white"/>
              </a:solidFill>
              <a:latin typeface="Arial"/>
              <a:ea typeface="+mn-ea"/>
              <a:cs typeface="+mn-cs"/>
            </a:endParaRPr>
          </a:p>
        </p:txBody>
      </p:sp>
    </p:spTree>
    <p:extLst>
      <p:ext uri="{BB962C8B-B14F-4D97-AF65-F5344CB8AC3E}">
        <p14:creationId xmlns:p14="http://schemas.microsoft.com/office/powerpoint/2010/main" val="19931261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Line 7"/>
          <p:cNvSpPr>
            <a:spLocks noChangeShapeType="1"/>
          </p:cNvSpPr>
          <p:nvPr/>
        </p:nvSpPr>
        <p:spPr bwMode="auto">
          <a:xfrm>
            <a:off x="152400" y="2590800"/>
            <a:ext cx="8839200" cy="0"/>
          </a:xfrm>
          <a:prstGeom prst="line">
            <a:avLst/>
          </a:prstGeom>
          <a:noFill/>
          <a:ln w="50800">
            <a:solidFill>
              <a:srgbClr val="FF0033"/>
            </a:solidFill>
            <a:round/>
            <a:headEnd type="none" w="sm" len="sm"/>
            <a:tailEnd type="none" w="sm" len="sm"/>
          </a:ln>
          <a:effectLst/>
        </p:spPr>
        <p:txBody>
          <a:bodyPr wrap="none" anchor="ctr"/>
          <a:lstStyle/>
          <a:p>
            <a:pPr>
              <a:defRPr/>
            </a:pPr>
            <a:endParaRPr lang="en-GB"/>
          </a:p>
        </p:txBody>
      </p:sp>
      <p:sp>
        <p:nvSpPr>
          <p:cNvPr id="7170" name="Rectangle 2"/>
          <p:cNvSpPr>
            <a:spLocks noGrp="1" noChangeArrowheads="1"/>
          </p:cNvSpPr>
          <p:nvPr>
            <p:ph type="ctrTitle" sz="quarter"/>
          </p:nvPr>
        </p:nvSpPr>
        <p:spPr>
          <a:xfrm>
            <a:off x="685800" y="838200"/>
            <a:ext cx="7772400" cy="1143000"/>
          </a:xfrm>
          <a:effectLst>
            <a:outerShdw dist="107763" dir="2700000" algn="ctr" rotWithShape="0">
              <a:schemeClr val="bg2"/>
            </a:outerShdw>
          </a:effectLst>
        </p:spPr>
        <p:txBody>
          <a:bodyPr/>
          <a:lstStyle>
            <a:lvl1pPr>
              <a:defRPr/>
            </a:lvl1pPr>
          </a:lstStyle>
          <a:p>
            <a:r>
              <a:rPr lang="en-GB"/>
              <a:t>Click to edit Master title style</a:t>
            </a:r>
          </a:p>
        </p:txBody>
      </p:sp>
      <p:sp>
        <p:nvSpPr>
          <p:cNvPr id="7171" name="Rectangle 3"/>
          <p:cNvSpPr>
            <a:spLocks noGrp="1" noChangeArrowheads="1"/>
          </p:cNvSpPr>
          <p:nvPr>
            <p:ph type="subTitle" sz="quarter" idx="1"/>
          </p:nvPr>
        </p:nvSpPr>
        <p:spPr>
          <a:xfrm>
            <a:off x="1371600" y="2895600"/>
            <a:ext cx="6400800" cy="1981200"/>
          </a:xfrm>
        </p:spPr>
        <p:txBody>
          <a:bodyPr/>
          <a:lstStyle>
            <a:lvl1pPr marL="0" indent="0" algn="ctr">
              <a:buFontTx/>
              <a:buNone/>
              <a:defRPr/>
            </a:lvl1pPr>
          </a:lstStyle>
          <a:p>
            <a:r>
              <a:rPr lang="en-GB"/>
              <a:t>Click to edit Master subtitle style</a:t>
            </a:r>
          </a:p>
        </p:txBody>
      </p:sp>
      <p:sp>
        <p:nvSpPr>
          <p:cNvPr id="5" name="Rectangle 4"/>
          <p:cNvSpPr>
            <a:spLocks noGrp="1" noChangeArrowheads="1"/>
          </p:cNvSpPr>
          <p:nvPr>
            <p:ph type="dt" sz="quarter"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0085828B-31CE-4135-8CD6-51C3E9670E0D}" type="slidenum">
              <a:rPr lang="en-GB"/>
              <a:pPr>
                <a:defRPr/>
              </a:pPr>
              <a:t>‹#›</a:t>
            </a:fld>
            <a:endParaRPr lang="en-GB"/>
          </a:p>
        </p:txBody>
      </p:sp>
    </p:spTree>
    <p:extLst>
      <p:ext uri="{BB962C8B-B14F-4D97-AF65-F5344CB8AC3E}">
        <p14:creationId xmlns:p14="http://schemas.microsoft.com/office/powerpoint/2010/main" val="22722629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3C487EB-EF2E-4AC8-878B-ED1198A03D60}" type="slidenum">
              <a:rPr lang="en-GB"/>
              <a:pPr>
                <a:defRPr/>
              </a:pPr>
              <a:t>‹#›</a:t>
            </a:fld>
            <a:endParaRPr lang="en-GB"/>
          </a:p>
        </p:txBody>
      </p:sp>
    </p:spTree>
    <p:extLst>
      <p:ext uri="{BB962C8B-B14F-4D97-AF65-F5344CB8AC3E}">
        <p14:creationId xmlns:p14="http://schemas.microsoft.com/office/powerpoint/2010/main" val="278478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577167A-F1A2-445C-92DE-D412B895763D}" type="slidenum">
              <a:rPr lang="en-GB"/>
              <a:pPr>
                <a:defRPr/>
              </a:pPr>
              <a:t>‹#›</a:t>
            </a:fld>
            <a:endParaRPr lang="en-GB"/>
          </a:p>
        </p:txBody>
      </p:sp>
    </p:spTree>
    <p:extLst>
      <p:ext uri="{BB962C8B-B14F-4D97-AF65-F5344CB8AC3E}">
        <p14:creationId xmlns:p14="http://schemas.microsoft.com/office/powerpoint/2010/main" val="26448342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1ED8E8E-FEF4-47E6-A5A6-D58FEC93BA49}" type="slidenum">
              <a:rPr lang="en-GB"/>
              <a:pPr>
                <a:defRPr/>
              </a:pPr>
              <a:t>‹#›</a:t>
            </a:fld>
            <a:endParaRPr lang="en-GB"/>
          </a:p>
        </p:txBody>
      </p:sp>
    </p:spTree>
    <p:extLst>
      <p:ext uri="{BB962C8B-B14F-4D97-AF65-F5344CB8AC3E}">
        <p14:creationId xmlns:p14="http://schemas.microsoft.com/office/powerpoint/2010/main" val="4517733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D3D6BD3-FEDB-4A7B-A400-E884820C3473}" type="slidenum">
              <a:rPr lang="en-GB"/>
              <a:pPr>
                <a:defRPr/>
              </a:pPr>
              <a:t>‹#›</a:t>
            </a:fld>
            <a:endParaRPr lang="en-GB"/>
          </a:p>
        </p:txBody>
      </p:sp>
    </p:spTree>
    <p:extLst>
      <p:ext uri="{BB962C8B-B14F-4D97-AF65-F5344CB8AC3E}">
        <p14:creationId xmlns:p14="http://schemas.microsoft.com/office/powerpoint/2010/main" val="41825278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5717F76-ABCD-462B-B045-19D83294665F}" type="slidenum">
              <a:rPr lang="en-GB"/>
              <a:pPr>
                <a:defRPr/>
              </a:pPr>
              <a:t>‹#›</a:t>
            </a:fld>
            <a:endParaRPr lang="en-GB"/>
          </a:p>
        </p:txBody>
      </p:sp>
    </p:spTree>
    <p:extLst>
      <p:ext uri="{BB962C8B-B14F-4D97-AF65-F5344CB8AC3E}">
        <p14:creationId xmlns:p14="http://schemas.microsoft.com/office/powerpoint/2010/main" val="29058853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C5F8CA5-AC09-43B5-8C8C-9A81B8BDE065}" type="slidenum">
              <a:rPr lang="en-GB"/>
              <a:pPr>
                <a:defRPr/>
              </a:pPr>
              <a:t>‹#›</a:t>
            </a:fld>
            <a:endParaRPr lang="en-GB"/>
          </a:p>
        </p:txBody>
      </p:sp>
    </p:spTree>
    <p:extLst>
      <p:ext uri="{BB962C8B-B14F-4D97-AF65-F5344CB8AC3E}">
        <p14:creationId xmlns:p14="http://schemas.microsoft.com/office/powerpoint/2010/main" val="11944282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2977B99-3A4F-44FE-9EC0-5D0856BA4EEB}" type="slidenum">
              <a:rPr lang="en-GB"/>
              <a:pPr>
                <a:defRPr/>
              </a:pPr>
              <a:t>‹#›</a:t>
            </a:fld>
            <a:endParaRPr lang="en-GB"/>
          </a:p>
        </p:txBody>
      </p:sp>
    </p:spTree>
    <p:extLst>
      <p:ext uri="{BB962C8B-B14F-4D97-AF65-F5344CB8AC3E}">
        <p14:creationId xmlns:p14="http://schemas.microsoft.com/office/powerpoint/2010/main" val="16423163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228F8E8-77C7-4BB0-9511-DF11693B8CE4}" type="slidenum">
              <a:rPr lang="en-GB"/>
              <a:pPr>
                <a:defRPr/>
              </a:pPr>
              <a:t>‹#›</a:t>
            </a:fld>
            <a:endParaRPr lang="en-GB"/>
          </a:p>
        </p:txBody>
      </p:sp>
    </p:spTree>
    <p:extLst>
      <p:ext uri="{BB962C8B-B14F-4D97-AF65-F5344CB8AC3E}">
        <p14:creationId xmlns:p14="http://schemas.microsoft.com/office/powerpoint/2010/main" val="3798681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9259AF2F-52C6-9B46-B8B2-0579234AE62E}" type="slidenum">
              <a:rPr lang="en-US" smtClean="0"/>
              <a:t>‹#›</a:t>
            </a:fld>
            <a:endParaRPr lang="en-US"/>
          </a:p>
        </p:txBody>
      </p:sp>
      <p:pic>
        <p:nvPicPr>
          <p:cNvPr id="7" name="Picture 6" descr="wmo2016_powerpoint_standard_v2-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151694"/>
            <a:ext cx="1988820" cy="1714500"/>
          </a:xfrm>
          <a:prstGeom prst="rect">
            <a:avLst/>
          </a:prstGeom>
        </p:spPr>
      </p:pic>
    </p:spTree>
    <p:extLst>
      <p:ext uri="{BB962C8B-B14F-4D97-AF65-F5344CB8AC3E}">
        <p14:creationId xmlns:p14="http://schemas.microsoft.com/office/powerpoint/2010/main" val="5009313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60A3EAF-4D7A-4EAE-9810-E10956B24672}" type="slidenum">
              <a:rPr lang="en-GB"/>
              <a:pPr>
                <a:defRPr/>
              </a:pPr>
              <a:t>‹#›</a:t>
            </a:fld>
            <a:endParaRPr lang="en-GB"/>
          </a:p>
        </p:txBody>
      </p:sp>
    </p:spTree>
    <p:extLst>
      <p:ext uri="{BB962C8B-B14F-4D97-AF65-F5344CB8AC3E}">
        <p14:creationId xmlns:p14="http://schemas.microsoft.com/office/powerpoint/2010/main" val="23793719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80F2B4D-7605-4605-8D80-A2088ABA2CCD}" type="slidenum">
              <a:rPr lang="en-GB"/>
              <a:pPr>
                <a:defRPr/>
              </a:pPr>
              <a:t>‹#›</a:t>
            </a:fld>
            <a:endParaRPr lang="en-GB"/>
          </a:p>
        </p:txBody>
      </p:sp>
    </p:spTree>
    <p:extLst>
      <p:ext uri="{BB962C8B-B14F-4D97-AF65-F5344CB8AC3E}">
        <p14:creationId xmlns:p14="http://schemas.microsoft.com/office/powerpoint/2010/main" val="12160238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accent1"/>
        </a:solidFill>
        <a:effectLst/>
      </p:bgPr>
    </p:bg>
    <p:spTree>
      <p:nvGrpSpPr>
        <p:cNvPr id="1" name=""/>
        <p:cNvGrpSpPr/>
        <p:nvPr/>
      </p:nvGrpSpPr>
      <p:grpSpPr>
        <a:xfrm>
          <a:off x="0" y="0"/>
          <a:ext cx="0" cy="0"/>
          <a:chOff x="0" y="0"/>
          <a:chExt cx="0" cy="0"/>
        </a:xfrm>
      </p:grpSpPr>
      <p:grpSp>
        <p:nvGrpSpPr>
          <p:cNvPr id="29" name="Group 28"/>
          <p:cNvGrpSpPr/>
          <p:nvPr userDrawn="1"/>
        </p:nvGrpSpPr>
        <p:grpSpPr>
          <a:xfrm>
            <a:off x="608" y="5500319"/>
            <a:ext cx="9167813" cy="996950"/>
            <a:chOff x="608" y="5500319"/>
            <a:chExt cx="9167813" cy="996950"/>
          </a:xfrm>
        </p:grpSpPr>
        <p:grpSp>
          <p:nvGrpSpPr>
            <p:cNvPr id="43" name="Group 22"/>
            <p:cNvGrpSpPr>
              <a:grpSpLocks/>
            </p:cNvGrpSpPr>
            <p:nvPr userDrawn="1"/>
          </p:nvGrpSpPr>
          <p:grpSpPr bwMode="auto">
            <a:xfrm>
              <a:off x="608" y="5500319"/>
              <a:ext cx="9167813" cy="996950"/>
              <a:chOff x="-7938" y="5668963"/>
              <a:chExt cx="9167813" cy="996950"/>
            </a:xfrm>
          </p:grpSpPr>
          <p:sp>
            <p:nvSpPr>
              <p:cNvPr id="58" name="Freeform 11"/>
              <p:cNvSpPr>
                <a:spLocks noEditPoints="1"/>
              </p:cNvSpPr>
              <p:nvPr userDrawn="1"/>
            </p:nvSpPr>
            <p:spPr bwMode="auto">
              <a:xfrm>
                <a:off x="-7938" y="5668963"/>
                <a:ext cx="9167813" cy="996950"/>
              </a:xfrm>
              <a:custGeom>
                <a:avLst/>
                <a:gdLst>
                  <a:gd name="T0" fmla="*/ 2880 w 2880"/>
                  <a:gd name="T1" fmla="*/ 20 h 313"/>
                  <a:gd name="T2" fmla="*/ 2789 w 2880"/>
                  <a:gd name="T3" fmla="*/ 20 h 313"/>
                  <a:gd name="T4" fmla="*/ 2313 w 2880"/>
                  <a:gd name="T5" fmla="*/ 137 h 313"/>
                  <a:gd name="T6" fmla="*/ 2784 w 2880"/>
                  <a:gd name="T7" fmla="*/ 313 h 313"/>
                  <a:gd name="T8" fmla="*/ 2880 w 2880"/>
                  <a:gd name="T9" fmla="*/ 313 h 313"/>
                  <a:gd name="T10" fmla="*/ 2880 w 2880"/>
                  <a:gd name="T11" fmla="*/ 20 h 313"/>
                  <a:gd name="T12" fmla="*/ 1860 w 2880"/>
                  <a:gd name="T13" fmla="*/ 0 h 313"/>
                  <a:gd name="T14" fmla="*/ 0 w 2880"/>
                  <a:gd name="T15" fmla="*/ 0 h 313"/>
                  <a:gd name="T16" fmla="*/ 0 w 2880"/>
                  <a:gd name="T17" fmla="*/ 157 h 313"/>
                  <a:gd name="T18" fmla="*/ 2030 w 2880"/>
                  <a:gd name="T19" fmla="*/ 157 h 313"/>
                  <a:gd name="T20" fmla="*/ 2313 w 2880"/>
                  <a:gd name="T21" fmla="*/ 137 h 313"/>
                  <a:gd name="T22" fmla="*/ 2313 w 2880"/>
                  <a:gd name="T23" fmla="*/ 137 h 313"/>
                  <a:gd name="T24" fmla="*/ 2313 w 2880"/>
                  <a:gd name="T25" fmla="*/ 137 h 313"/>
                  <a:gd name="T26" fmla="*/ 1860 w 2880"/>
                  <a:gd name="T27"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0" h="313">
                    <a:moveTo>
                      <a:pt x="2880" y="20"/>
                    </a:moveTo>
                    <a:cubicBezTo>
                      <a:pt x="2789" y="20"/>
                      <a:pt x="2789" y="20"/>
                      <a:pt x="2789" y="20"/>
                    </a:cubicBezTo>
                    <a:cubicBezTo>
                      <a:pt x="2500" y="20"/>
                      <a:pt x="2393" y="107"/>
                      <a:pt x="2313" y="137"/>
                    </a:cubicBezTo>
                    <a:cubicBezTo>
                      <a:pt x="2411" y="217"/>
                      <a:pt x="2542" y="313"/>
                      <a:pt x="2784" y="313"/>
                    </a:cubicBezTo>
                    <a:cubicBezTo>
                      <a:pt x="2842" y="313"/>
                      <a:pt x="2880" y="313"/>
                      <a:pt x="2880" y="313"/>
                    </a:cubicBezTo>
                    <a:cubicBezTo>
                      <a:pt x="2880" y="20"/>
                      <a:pt x="2880" y="20"/>
                      <a:pt x="2880" y="20"/>
                    </a:cubicBezTo>
                    <a:moveTo>
                      <a:pt x="1860" y="0"/>
                    </a:moveTo>
                    <a:cubicBezTo>
                      <a:pt x="0" y="0"/>
                      <a:pt x="0" y="0"/>
                      <a:pt x="0" y="0"/>
                    </a:cubicBezTo>
                    <a:cubicBezTo>
                      <a:pt x="0" y="157"/>
                      <a:pt x="0" y="157"/>
                      <a:pt x="0" y="157"/>
                    </a:cubicBezTo>
                    <a:cubicBezTo>
                      <a:pt x="2030" y="157"/>
                      <a:pt x="2030" y="157"/>
                      <a:pt x="2030" y="157"/>
                    </a:cubicBezTo>
                    <a:cubicBezTo>
                      <a:pt x="2214" y="157"/>
                      <a:pt x="2274" y="152"/>
                      <a:pt x="2313" y="137"/>
                    </a:cubicBezTo>
                    <a:cubicBezTo>
                      <a:pt x="2313" y="137"/>
                      <a:pt x="2313" y="137"/>
                      <a:pt x="2313" y="137"/>
                    </a:cubicBezTo>
                    <a:cubicBezTo>
                      <a:pt x="2313" y="137"/>
                      <a:pt x="2313" y="137"/>
                      <a:pt x="2313" y="137"/>
                    </a:cubicBezTo>
                    <a:cubicBezTo>
                      <a:pt x="2216" y="57"/>
                      <a:pt x="2053" y="0"/>
                      <a:pt x="1860" y="0"/>
                    </a:cubicBezTo>
                  </a:path>
                </a:pathLst>
              </a:custGeom>
              <a:solidFill>
                <a:schemeClr val="accent1">
                  <a:lumMod val="75000"/>
                </a:schemeClr>
              </a:solidFill>
              <a:ln>
                <a:noFill/>
              </a:ln>
              <a:extLst/>
            </p:spPr>
            <p:txBody>
              <a:bodyPr/>
              <a:lstStyle/>
              <a:p>
                <a:pPr>
                  <a:defRPr/>
                </a:pPr>
                <a:endParaRPr lang="en-AU"/>
              </a:p>
            </p:txBody>
          </p:sp>
          <p:sp>
            <p:nvSpPr>
              <p:cNvPr id="59" name="Freeform 24"/>
              <p:cNvSpPr>
                <a:spLocks/>
              </p:cNvSpPr>
              <p:nvPr userDrawn="1"/>
            </p:nvSpPr>
            <p:spPr bwMode="auto">
              <a:xfrm>
                <a:off x="-7938" y="5732463"/>
                <a:ext cx="7362826" cy="433387"/>
              </a:xfrm>
              <a:custGeom>
                <a:avLst/>
                <a:gdLst>
                  <a:gd name="T0" fmla="*/ 2313 w 2313"/>
                  <a:gd name="T1" fmla="*/ 117 h 136"/>
                  <a:gd name="T2" fmla="*/ 1860 w 2313"/>
                  <a:gd name="T3" fmla="*/ 0 h 136"/>
                  <a:gd name="T4" fmla="*/ 0 w 2313"/>
                  <a:gd name="T5" fmla="*/ 0 h 136"/>
                  <a:gd name="T6" fmla="*/ 0 w 2313"/>
                  <a:gd name="T7" fmla="*/ 136 h 136"/>
                  <a:gd name="T8" fmla="*/ 2030 w 2313"/>
                  <a:gd name="T9" fmla="*/ 136 h 136"/>
                  <a:gd name="T10" fmla="*/ 2313 w 2313"/>
                  <a:gd name="T11" fmla="*/ 117 h 136"/>
                </a:gdLst>
                <a:ahLst/>
                <a:cxnLst>
                  <a:cxn ang="0">
                    <a:pos x="T0" y="T1"/>
                  </a:cxn>
                  <a:cxn ang="0">
                    <a:pos x="T2" y="T3"/>
                  </a:cxn>
                  <a:cxn ang="0">
                    <a:pos x="T4" y="T5"/>
                  </a:cxn>
                  <a:cxn ang="0">
                    <a:pos x="T6" y="T7"/>
                  </a:cxn>
                  <a:cxn ang="0">
                    <a:pos x="T8" y="T9"/>
                  </a:cxn>
                  <a:cxn ang="0">
                    <a:pos x="T10" y="T11"/>
                  </a:cxn>
                </a:cxnLst>
                <a:rect l="0" t="0" r="r" b="b"/>
                <a:pathLst>
                  <a:path w="2313" h="136">
                    <a:moveTo>
                      <a:pt x="2313" y="117"/>
                    </a:moveTo>
                    <a:cubicBezTo>
                      <a:pt x="2204" y="55"/>
                      <a:pt x="2053" y="0"/>
                      <a:pt x="1860" y="0"/>
                    </a:cubicBezTo>
                    <a:cubicBezTo>
                      <a:pt x="0" y="0"/>
                      <a:pt x="0" y="0"/>
                      <a:pt x="0" y="0"/>
                    </a:cubicBezTo>
                    <a:cubicBezTo>
                      <a:pt x="0" y="136"/>
                      <a:pt x="0" y="136"/>
                      <a:pt x="0" y="136"/>
                    </a:cubicBezTo>
                    <a:cubicBezTo>
                      <a:pt x="2030" y="136"/>
                      <a:pt x="2030" y="136"/>
                      <a:pt x="2030" y="136"/>
                    </a:cubicBezTo>
                    <a:cubicBezTo>
                      <a:pt x="2214" y="136"/>
                      <a:pt x="2274" y="132"/>
                      <a:pt x="2313" y="117"/>
                    </a:cubicBezTo>
                  </a:path>
                </a:pathLst>
              </a:custGeom>
              <a:solidFill>
                <a:schemeClr val="accent2"/>
              </a:solidFill>
              <a:ln>
                <a:noFill/>
              </a:ln>
              <a:extLst/>
            </p:spPr>
            <p:txBody>
              <a:bodyPr/>
              <a:lstStyle/>
              <a:p>
                <a:pPr>
                  <a:defRPr/>
                </a:pPr>
                <a:endParaRPr lang="en-AU"/>
              </a:p>
            </p:txBody>
          </p:sp>
          <p:sp>
            <p:nvSpPr>
              <p:cNvPr id="60" name="Freeform 25"/>
              <p:cNvSpPr>
                <a:spLocks/>
              </p:cNvSpPr>
              <p:nvPr userDrawn="1"/>
            </p:nvSpPr>
            <p:spPr bwMode="auto">
              <a:xfrm>
                <a:off x="7354888" y="5732463"/>
                <a:ext cx="1804987" cy="869950"/>
              </a:xfrm>
              <a:custGeom>
                <a:avLst/>
                <a:gdLst>
                  <a:gd name="T0" fmla="*/ 476 w 567"/>
                  <a:gd name="T1" fmla="*/ 0 h 273"/>
                  <a:gd name="T2" fmla="*/ 0 w 567"/>
                  <a:gd name="T3" fmla="*/ 117 h 273"/>
                  <a:gd name="T4" fmla="*/ 471 w 567"/>
                  <a:gd name="T5" fmla="*/ 273 h 273"/>
                  <a:gd name="T6" fmla="*/ 567 w 567"/>
                  <a:gd name="T7" fmla="*/ 273 h 273"/>
                  <a:gd name="T8" fmla="*/ 567 w 567"/>
                  <a:gd name="T9" fmla="*/ 0 h 273"/>
                  <a:gd name="T10" fmla="*/ 476 w 567"/>
                  <a:gd name="T11" fmla="*/ 0 h 273"/>
                </a:gdLst>
                <a:ahLst/>
                <a:cxnLst>
                  <a:cxn ang="0">
                    <a:pos x="T0" y="T1"/>
                  </a:cxn>
                  <a:cxn ang="0">
                    <a:pos x="T2" y="T3"/>
                  </a:cxn>
                  <a:cxn ang="0">
                    <a:pos x="T4" y="T5"/>
                  </a:cxn>
                  <a:cxn ang="0">
                    <a:pos x="T6" y="T7"/>
                  </a:cxn>
                  <a:cxn ang="0">
                    <a:pos x="T8" y="T9"/>
                  </a:cxn>
                  <a:cxn ang="0">
                    <a:pos x="T10" y="T11"/>
                  </a:cxn>
                </a:cxnLst>
                <a:rect l="0" t="0" r="r" b="b"/>
                <a:pathLst>
                  <a:path w="567" h="273">
                    <a:moveTo>
                      <a:pt x="476" y="0"/>
                    </a:moveTo>
                    <a:cubicBezTo>
                      <a:pt x="187" y="0"/>
                      <a:pt x="80" y="87"/>
                      <a:pt x="0" y="117"/>
                    </a:cubicBezTo>
                    <a:cubicBezTo>
                      <a:pt x="128" y="190"/>
                      <a:pt x="229" y="273"/>
                      <a:pt x="471" y="273"/>
                    </a:cubicBezTo>
                    <a:cubicBezTo>
                      <a:pt x="529" y="273"/>
                      <a:pt x="567" y="273"/>
                      <a:pt x="567" y="273"/>
                    </a:cubicBezTo>
                    <a:cubicBezTo>
                      <a:pt x="567" y="0"/>
                      <a:pt x="567" y="0"/>
                      <a:pt x="567" y="0"/>
                    </a:cubicBezTo>
                    <a:lnTo>
                      <a:pt x="476" y="0"/>
                    </a:lnTo>
                    <a:close/>
                  </a:path>
                </a:pathLst>
              </a:custGeom>
              <a:solidFill>
                <a:srgbClr val="FFFFFF"/>
              </a:solidFill>
              <a:ln>
                <a:noFill/>
              </a:ln>
              <a:extLst/>
            </p:spPr>
            <p:txBody>
              <a:bodyPr/>
              <a:lstStyle/>
              <a:p>
                <a:pPr>
                  <a:defRPr/>
                </a:pPr>
                <a:endParaRPr lang="en-AU"/>
              </a:p>
            </p:txBody>
          </p:sp>
        </p:grpSp>
        <p:pic>
          <p:nvPicPr>
            <p:cNvPr id="44" name="Picture 78"/>
            <p:cNvPicPr>
              <a:picLocks noChangeAspect="1" noChangeArrowheads="1"/>
            </p:cNvPicPr>
            <p:nvPr userDrawn="1"/>
          </p:nvPicPr>
          <p:blipFill>
            <a:blip r:embed="rId2" cstate="print"/>
            <a:srcRect/>
            <a:stretch>
              <a:fillRect/>
            </a:stretch>
          </p:blipFill>
          <p:spPr bwMode="auto">
            <a:xfrm>
              <a:off x="8169275" y="5675743"/>
              <a:ext cx="655638" cy="655637"/>
            </a:xfrm>
            <a:prstGeom prst="rect">
              <a:avLst/>
            </a:prstGeom>
            <a:noFill/>
            <a:ln w="9525">
              <a:noFill/>
              <a:miter lim="800000"/>
              <a:headEnd/>
              <a:tailEnd/>
            </a:ln>
          </p:spPr>
        </p:pic>
        <p:grpSp>
          <p:nvGrpSpPr>
            <p:cNvPr id="45" name="Group 19"/>
            <p:cNvGrpSpPr/>
            <p:nvPr userDrawn="1"/>
          </p:nvGrpSpPr>
          <p:grpSpPr>
            <a:xfrm>
              <a:off x="360000" y="5807505"/>
              <a:ext cx="814388" cy="95250"/>
              <a:chOff x="3495675" y="5969000"/>
              <a:chExt cx="814388" cy="95250"/>
            </a:xfrm>
            <a:solidFill>
              <a:schemeClr val="accent1"/>
            </a:solidFill>
          </p:grpSpPr>
          <p:sp>
            <p:nvSpPr>
              <p:cNvPr id="46" name="Freeform 26"/>
              <p:cNvSpPr>
                <a:spLocks/>
              </p:cNvSpPr>
              <p:nvPr/>
            </p:nvSpPr>
            <p:spPr bwMode="auto">
              <a:xfrm>
                <a:off x="349567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1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1" y="7"/>
                      <a:pt x="0" y="0"/>
                    </a:cubicBezTo>
                    <a:cubicBezTo>
                      <a:pt x="5" y="0"/>
                      <a:pt x="5" y="0"/>
                      <a:pt x="5" y="0"/>
                    </a:cubicBezTo>
                    <a:cubicBezTo>
                      <a:pt x="6" y="5"/>
                      <a:pt x="7" y="9"/>
                      <a:pt x="8" y="13"/>
                    </a:cubicBezTo>
                    <a:cubicBezTo>
                      <a:pt x="8"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1" y="13"/>
                      <a:pt x="21" y="13"/>
                      <a:pt x="21"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a:p>
            </p:txBody>
          </p:sp>
          <p:sp>
            <p:nvSpPr>
              <p:cNvPr id="47" name="Freeform 27"/>
              <p:cNvSpPr>
                <a:spLocks/>
              </p:cNvSpPr>
              <p:nvPr/>
            </p:nvSpPr>
            <p:spPr bwMode="auto">
              <a:xfrm>
                <a:off x="360362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2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2" y="7"/>
                      <a:pt x="0" y="0"/>
                    </a:cubicBezTo>
                    <a:cubicBezTo>
                      <a:pt x="5" y="0"/>
                      <a:pt x="5" y="0"/>
                      <a:pt x="5" y="0"/>
                    </a:cubicBezTo>
                    <a:cubicBezTo>
                      <a:pt x="6" y="5"/>
                      <a:pt x="7" y="9"/>
                      <a:pt x="8" y="13"/>
                    </a:cubicBezTo>
                    <a:cubicBezTo>
                      <a:pt x="8"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2" y="13"/>
                      <a:pt x="22" y="13"/>
                      <a:pt x="22"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a:p>
            </p:txBody>
          </p:sp>
          <p:sp>
            <p:nvSpPr>
              <p:cNvPr id="48" name="Freeform 28"/>
              <p:cNvSpPr>
                <a:spLocks/>
              </p:cNvSpPr>
              <p:nvPr/>
            </p:nvSpPr>
            <p:spPr bwMode="auto">
              <a:xfrm>
                <a:off x="371157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2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2" y="7"/>
                      <a:pt x="0" y="0"/>
                    </a:cubicBezTo>
                    <a:cubicBezTo>
                      <a:pt x="5" y="0"/>
                      <a:pt x="5" y="0"/>
                      <a:pt x="5" y="0"/>
                    </a:cubicBezTo>
                    <a:cubicBezTo>
                      <a:pt x="6" y="5"/>
                      <a:pt x="7" y="9"/>
                      <a:pt x="8" y="13"/>
                    </a:cubicBezTo>
                    <a:cubicBezTo>
                      <a:pt x="9"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2" y="13"/>
                      <a:pt x="22" y="13"/>
                      <a:pt x="22"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a:p>
            </p:txBody>
          </p:sp>
          <p:sp>
            <p:nvSpPr>
              <p:cNvPr id="49" name="Oval 29"/>
              <p:cNvSpPr>
                <a:spLocks noChangeArrowheads="1"/>
              </p:cNvSpPr>
              <p:nvPr/>
            </p:nvSpPr>
            <p:spPr bwMode="auto">
              <a:xfrm>
                <a:off x="3819525" y="6042025"/>
                <a:ext cx="19050" cy="22225"/>
              </a:xfrm>
              <a:prstGeom prst="ellipse">
                <a:avLst/>
              </a:prstGeom>
              <a:grpFill/>
              <a:ln>
                <a:noFill/>
              </a:ln>
              <a:extLst/>
            </p:spPr>
            <p:txBody>
              <a:bodyPr/>
              <a:lstStyle/>
              <a:p>
                <a:pPr>
                  <a:defRPr/>
                </a:pPr>
                <a:endParaRPr lang="en-AU"/>
              </a:p>
            </p:txBody>
          </p:sp>
          <p:sp>
            <p:nvSpPr>
              <p:cNvPr id="50" name="Freeform 30"/>
              <p:cNvSpPr>
                <a:spLocks/>
              </p:cNvSpPr>
              <p:nvPr/>
            </p:nvSpPr>
            <p:spPr bwMode="auto">
              <a:xfrm>
                <a:off x="3851275" y="5997575"/>
                <a:ext cx="50800" cy="66675"/>
              </a:xfrm>
              <a:custGeom>
                <a:avLst/>
                <a:gdLst>
                  <a:gd name="T0" fmla="*/ 16 w 16"/>
                  <a:gd name="T1" fmla="*/ 20 h 21"/>
                  <a:gd name="T2" fmla="*/ 10 w 16"/>
                  <a:gd name="T3" fmla="*/ 21 h 21"/>
                  <a:gd name="T4" fmla="*/ 0 w 16"/>
                  <a:gd name="T5" fmla="*/ 11 h 21"/>
                  <a:gd name="T6" fmla="*/ 10 w 16"/>
                  <a:gd name="T7" fmla="*/ 0 h 21"/>
                  <a:gd name="T8" fmla="*/ 16 w 16"/>
                  <a:gd name="T9" fmla="*/ 1 h 21"/>
                  <a:gd name="T10" fmla="*/ 14 w 16"/>
                  <a:gd name="T11" fmla="*/ 5 h 21"/>
                  <a:gd name="T12" fmla="*/ 11 w 16"/>
                  <a:gd name="T13" fmla="*/ 4 h 21"/>
                  <a:gd name="T14" fmla="*/ 6 w 16"/>
                  <a:gd name="T15" fmla="*/ 10 h 21"/>
                  <a:gd name="T16" fmla="*/ 11 w 16"/>
                  <a:gd name="T17" fmla="*/ 17 h 21"/>
                  <a:gd name="T18" fmla="*/ 15 w 16"/>
                  <a:gd name="T19" fmla="*/ 16 h 21"/>
                  <a:gd name="T20" fmla="*/ 16 w 16"/>
                  <a:gd name="T21" fmla="*/ 2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21">
                    <a:moveTo>
                      <a:pt x="16" y="20"/>
                    </a:moveTo>
                    <a:cubicBezTo>
                      <a:pt x="14" y="21"/>
                      <a:pt x="12" y="21"/>
                      <a:pt x="10" y="21"/>
                    </a:cubicBezTo>
                    <a:cubicBezTo>
                      <a:pt x="3" y="21"/>
                      <a:pt x="0" y="17"/>
                      <a:pt x="0" y="11"/>
                    </a:cubicBezTo>
                    <a:cubicBezTo>
                      <a:pt x="0" y="4"/>
                      <a:pt x="4" y="0"/>
                      <a:pt x="10" y="0"/>
                    </a:cubicBezTo>
                    <a:cubicBezTo>
                      <a:pt x="12" y="0"/>
                      <a:pt x="14" y="0"/>
                      <a:pt x="16" y="1"/>
                    </a:cubicBezTo>
                    <a:cubicBezTo>
                      <a:pt x="14" y="5"/>
                      <a:pt x="14" y="5"/>
                      <a:pt x="14" y="5"/>
                    </a:cubicBezTo>
                    <a:cubicBezTo>
                      <a:pt x="13" y="4"/>
                      <a:pt x="12" y="4"/>
                      <a:pt x="11" y="4"/>
                    </a:cubicBezTo>
                    <a:cubicBezTo>
                      <a:pt x="7" y="4"/>
                      <a:pt x="6" y="6"/>
                      <a:pt x="6" y="10"/>
                    </a:cubicBezTo>
                    <a:cubicBezTo>
                      <a:pt x="6" y="15"/>
                      <a:pt x="7" y="17"/>
                      <a:pt x="11" y="17"/>
                    </a:cubicBezTo>
                    <a:cubicBezTo>
                      <a:pt x="12" y="17"/>
                      <a:pt x="14" y="17"/>
                      <a:pt x="15" y="16"/>
                    </a:cubicBezTo>
                    <a:lnTo>
                      <a:pt x="16" y="20"/>
                    </a:lnTo>
                    <a:close/>
                  </a:path>
                </a:pathLst>
              </a:custGeom>
              <a:grpFill/>
              <a:ln>
                <a:noFill/>
              </a:ln>
              <a:extLst/>
            </p:spPr>
            <p:txBody>
              <a:bodyPr/>
              <a:lstStyle/>
              <a:p>
                <a:pPr>
                  <a:defRPr/>
                </a:pPr>
                <a:endParaRPr lang="en-AU"/>
              </a:p>
            </p:txBody>
          </p:sp>
          <p:sp>
            <p:nvSpPr>
              <p:cNvPr id="51" name="Freeform 31"/>
              <p:cNvSpPr>
                <a:spLocks/>
              </p:cNvSpPr>
              <p:nvPr/>
            </p:nvSpPr>
            <p:spPr bwMode="auto">
              <a:xfrm>
                <a:off x="3911600" y="5997575"/>
                <a:ext cx="47625" cy="66675"/>
              </a:xfrm>
              <a:custGeom>
                <a:avLst/>
                <a:gdLst>
                  <a:gd name="T0" fmla="*/ 6 w 15"/>
                  <a:gd name="T1" fmla="*/ 21 h 21"/>
                  <a:gd name="T2" fmla="*/ 0 w 15"/>
                  <a:gd name="T3" fmla="*/ 20 h 21"/>
                  <a:gd name="T4" fmla="*/ 1 w 15"/>
                  <a:gd name="T5" fmla="*/ 16 h 21"/>
                  <a:gd name="T6" fmla="*/ 6 w 15"/>
                  <a:gd name="T7" fmla="*/ 17 h 21"/>
                  <a:gd name="T8" fmla="*/ 9 w 15"/>
                  <a:gd name="T9" fmla="*/ 15 h 21"/>
                  <a:gd name="T10" fmla="*/ 6 w 15"/>
                  <a:gd name="T11" fmla="*/ 12 h 21"/>
                  <a:gd name="T12" fmla="*/ 0 w 15"/>
                  <a:gd name="T13" fmla="*/ 6 h 21"/>
                  <a:gd name="T14" fmla="*/ 8 w 15"/>
                  <a:gd name="T15" fmla="*/ 0 h 21"/>
                  <a:gd name="T16" fmla="*/ 13 w 15"/>
                  <a:gd name="T17" fmla="*/ 0 h 21"/>
                  <a:gd name="T18" fmla="*/ 13 w 15"/>
                  <a:gd name="T19" fmla="*/ 4 h 21"/>
                  <a:gd name="T20" fmla="*/ 9 w 15"/>
                  <a:gd name="T21" fmla="*/ 4 h 21"/>
                  <a:gd name="T22" fmla="*/ 6 w 15"/>
                  <a:gd name="T23" fmla="*/ 6 h 21"/>
                  <a:gd name="T24" fmla="*/ 9 w 15"/>
                  <a:gd name="T25" fmla="*/ 9 h 21"/>
                  <a:gd name="T26" fmla="*/ 15 w 15"/>
                  <a:gd name="T27" fmla="*/ 14 h 21"/>
                  <a:gd name="T28" fmla="*/ 6 w 15"/>
                  <a:gd name="T2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21">
                    <a:moveTo>
                      <a:pt x="6" y="21"/>
                    </a:moveTo>
                    <a:cubicBezTo>
                      <a:pt x="4" y="21"/>
                      <a:pt x="2" y="21"/>
                      <a:pt x="0" y="20"/>
                    </a:cubicBezTo>
                    <a:cubicBezTo>
                      <a:pt x="1" y="16"/>
                      <a:pt x="1" y="16"/>
                      <a:pt x="1" y="16"/>
                    </a:cubicBezTo>
                    <a:cubicBezTo>
                      <a:pt x="3" y="17"/>
                      <a:pt x="5" y="17"/>
                      <a:pt x="6" y="17"/>
                    </a:cubicBezTo>
                    <a:cubicBezTo>
                      <a:pt x="8" y="17"/>
                      <a:pt x="9" y="16"/>
                      <a:pt x="9" y="15"/>
                    </a:cubicBezTo>
                    <a:cubicBezTo>
                      <a:pt x="9" y="14"/>
                      <a:pt x="8" y="13"/>
                      <a:pt x="6" y="12"/>
                    </a:cubicBezTo>
                    <a:cubicBezTo>
                      <a:pt x="3" y="11"/>
                      <a:pt x="0" y="10"/>
                      <a:pt x="0" y="6"/>
                    </a:cubicBezTo>
                    <a:cubicBezTo>
                      <a:pt x="0" y="2"/>
                      <a:pt x="3" y="0"/>
                      <a:pt x="8" y="0"/>
                    </a:cubicBezTo>
                    <a:cubicBezTo>
                      <a:pt x="10" y="0"/>
                      <a:pt x="12" y="0"/>
                      <a:pt x="13" y="0"/>
                    </a:cubicBezTo>
                    <a:cubicBezTo>
                      <a:pt x="13" y="4"/>
                      <a:pt x="13" y="4"/>
                      <a:pt x="13" y="4"/>
                    </a:cubicBezTo>
                    <a:cubicBezTo>
                      <a:pt x="11" y="4"/>
                      <a:pt x="10" y="4"/>
                      <a:pt x="9" y="4"/>
                    </a:cubicBezTo>
                    <a:cubicBezTo>
                      <a:pt x="6" y="4"/>
                      <a:pt x="6" y="5"/>
                      <a:pt x="6" y="6"/>
                    </a:cubicBezTo>
                    <a:cubicBezTo>
                      <a:pt x="6" y="7"/>
                      <a:pt x="7" y="8"/>
                      <a:pt x="9" y="9"/>
                    </a:cubicBezTo>
                    <a:cubicBezTo>
                      <a:pt x="13" y="10"/>
                      <a:pt x="15" y="11"/>
                      <a:pt x="15" y="14"/>
                    </a:cubicBezTo>
                    <a:cubicBezTo>
                      <a:pt x="15" y="18"/>
                      <a:pt x="11" y="21"/>
                      <a:pt x="6" y="21"/>
                    </a:cubicBezTo>
                  </a:path>
                </a:pathLst>
              </a:custGeom>
              <a:grpFill/>
              <a:ln>
                <a:noFill/>
              </a:ln>
              <a:extLst/>
            </p:spPr>
            <p:txBody>
              <a:bodyPr/>
              <a:lstStyle/>
              <a:p>
                <a:pPr>
                  <a:defRPr/>
                </a:pPr>
                <a:endParaRPr lang="en-AU"/>
              </a:p>
            </p:txBody>
          </p:sp>
          <p:sp>
            <p:nvSpPr>
              <p:cNvPr id="52" name="Freeform 32"/>
              <p:cNvSpPr>
                <a:spLocks noEditPoints="1"/>
              </p:cNvSpPr>
              <p:nvPr/>
            </p:nvSpPr>
            <p:spPr bwMode="auto">
              <a:xfrm>
                <a:off x="3965575" y="5969000"/>
                <a:ext cx="28575" cy="95250"/>
              </a:xfrm>
              <a:custGeom>
                <a:avLst/>
                <a:gdLst>
                  <a:gd name="T0" fmla="*/ 4 w 9"/>
                  <a:gd name="T1" fmla="*/ 30 h 30"/>
                  <a:gd name="T2" fmla="*/ 4 w 9"/>
                  <a:gd name="T3" fmla="*/ 13 h 30"/>
                  <a:gd name="T4" fmla="*/ 0 w 9"/>
                  <a:gd name="T5" fmla="*/ 13 h 30"/>
                  <a:gd name="T6" fmla="*/ 0 w 9"/>
                  <a:gd name="T7" fmla="*/ 9 h 30"/>
                  <a:gd name="T8" fmla="*/ 9 w 9"/>
                  <a:gd name="T9" fmla="*/ 9 h 30"/>
                  <a:gd name="T10" fmla="*/ 9 w 9"/>
                  <a:gd name="T11" fmla="*/ 30 h 30"/>
                  <a:gd name="T12" fmla="*/ 4 w 9"/>
                  <a:gd name="T13" fmla="*/ 30 h 30"/>
                  <a:gd name="T14" fmla="*/ 6 w 9"/>
                  <a:gd name="T15" fmla="*/ 6 h 30"/>
                  <a:gd name="T16" fmla="*/ 3 w 9"/>
                  <a:gd name="T17" fmla="*/ 3 h 30"/>
                  <a:gd name="T18" fmla="*/ 6 w 9"/>
                  <a:gd name="T19" fmla="*/ 0 h 30"/>
                  <a:gd name="T20" fmla="*/ 9 w 9"/>
                  <a:gd name="T21" fmla="*/ 3 h 30"/>
                  <a:gd name="T22" fmla="*/ 6 w 9"/>
                  <a:gd name="T23"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30">
                    <a:moveTo>
                      <a:pt x="4" y="30"/>
                    </a:moveTo>
                    <a:cubicBezTo>
                      <a:pt x="4" y="13"/>
                      <a:pt x="4" y="13"/>
                      <a:pt x="4" y="13"/>
                    </a:cubicBezTo>
                    <a:cubicBezTo>
                      <a:pt x="0" y="13"/>
                      <a:pt x="0" y="13"/>
                      <a:pt x="0" y="13"/>
                    </a:cubicBezTo>
                    <a:cubicBezTo>
                      <a:pt x="0" y="9"/>
                      <a:pt x="0" y="9"/>
                      <a:pt x="0" y="9"/>
                    </a:cubicBezTo>
                    <a:cubicBezTo>
                      <a:pt x="9" y="9"/>
                      <a:pt x="9" y="9"/>
                      <a:pt x="9" y="9"/>
                    </a:cubicBezTo>
                    <a:cubicBezTo>
                      <a:pt x="9" y="30"/>
                      <a:pt x="9" y="30"/>
                      <a:pt x="9" y="30"/>
                    </a:cubicBezTo>
                    <a:lnTo>
                      <a:pt x="4" y="30"/>
                    </a:lnTo>
                    <a:close/>
                    <a:moveTo>
                      <a:pt x="6" y="6"/>
                    </a:moveTo>
                    <a:cubicBezTo>
                      <a:pt x="4" y="6"/>
                      <a:pt x="3" y="5"/>
                      <a:pt x="3" y="3"/>
                    </a:cubicBezTo>
                    <a:cubicBezTo>
                      <a:pt x="3" y="1"/>
                      <a:pt x="4" y="0"/>
                      <a:pt x="6" y="0"/>
                    </a:cubicBezTo>
                    <a:cubicBezTo>
                      <a:pt x="8" y="0"/>
                      <a:pt x="9" y="1"/>
                      <a:pt x="9" y="3"/>
                    </a:cubicBezTo>
                    <a:cubicBezTo>
                      <a:pt x="9" y="5"/>
                      <a:pt x="8" y="6"/>
                      <a:pt x="6" y="6"/>
                    </a:cubicBezTo>
                  </a:path>
                </a:pathLst>
              </a:custGeom>
              <a:grpFill/>
              <a:ln>
                <a:noFill/>
              </a:ln>
              <a:extLst/>
            </p:spPr>
            <p:txBody>
              <a:bodyPr/>
              <a:lstStyle/>
              <a:p>
                <a:pPr>
                  <a:defRPr/>
                </a:pPr>
                <a:endParaRPr lang="en-AU"/>
              </a:p>
            </p:txBody>
          </p:sp>
          <p:sp>
            <p:nvSpPr>
              <p:cNvPr id="53" name="Freeform 33"/>
              <p:cNvSpPr>
                <a:spLocks/>
              </p:cNvSpPr>
              <p:nvPr/>
            </p:nvSpPr>
            <p:spPr bwMode="auto">
              <a:xfrm>
                <a:off x="4013200" y="5997575"/>
                <a:ext cx="39687" cy="66675"/>
              </a:xfrm>
              <a:custGeom>
                <a:avLst/>
                <a:gdLst>
                  <a:gd name="T0" fmla="*/ 11 w 12"/>
                  <a:gd name="T1" fmla="*/ 5 h 21"/>
                  <a:gd name="T2" fmla="*/ 9 w 12"/>
                  <a:gd name="T3" fmla="*/ 5 h 21"/>
                  <a:gd name="T4" fmla="*/ 5 w 12"/>
                  <a:gd name="T5" fmla="*/ 8 h 21"/>
                  <a:gd name="T6" fmla="*/ 5 w 12"/>
                  <a:gd name="T7" fmla="*/ 21 h 21"/>
                  <a:gd name="T8" fmla="*/ 0 w 12"/>
                  <a:gd name="T9" fmla="*/ 21 h 21"/>
                  <a:gd name="T10" fmla="*/ 0 w 12"/>
                  <a:gd name="T11" fmla="*/ 0 h 21"/>
                  <a:gd name="T12" fmla="*/ 4 w 12"/>
                  <a:gd name="T13" fmla="*/ 0 h 21"/>
                  <a:gd name="T14" fmla="*/ 4 w 12"/>
                  <a:gd name="T15" fmla="*/ 4 h 21"/>
                  <a:gd name="T16" fmla="*/ 10 w 12"/>
                  <a:gd name="T17" fmla="*/ 0 h 21"/>
                  <a:gd name="T18" fmla="*/ 12 w 12"/>
                  <a:gd name="T19" fmla="*/ 0 h 21"/>
                  <a:gd name="T20" fmla="*/ 11 w 12"/>
                  <a:gd name="T21"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21">
                    <a:moveTo>
                      <a:pt x="11" y="5"/>
                    </a:moveTo>
                    <a:cubicBezTo>
                      <a:pt x="11" y="5"/>
                      <a:pt x="10" y="5"/>
                      <a:pt x="9" y="5"/>
                    </a:cubicBezTo>
                    <a:cubicBezTo>
                      <a:pt x="8" y="5"/>
                      <a:pt x="7" y="6"/>
                      <a:pt x="5" y="8"/>
                    </a:cubicBezTo>
                    <a:cubicBezTo>
                      <a:pt x="5" y="21"/>
                      <a:pt x="5" y="21"/>
                      <a:pt x="5" y="21"/>
                    </a:cubicBezTo>
                    <a:cubicBezTo>
                      <a:pt x="0" y="21"/>
                      <a:pt x="0" y="21"/>
                      <a:pt x="0" y="21"/>
                    </a:cubicBezTo>
                    <a:cubicBezTo>
                      <a:pt x="0" y="0"/>
                      <a:pt x="0" y="0"/>
                      <a:pt x="0" y="0"/>
                    </a:cubicBezTo>
                    <a:cubicBezTo>
                      <a:pt x="4" y="0"/>
                      <a:pt x="4" y="0"/>
                      <a:pt x="4" y="0"/>
                    </a:cubicBezTo>
                    <a:cubicBezTo>
                      <a:pt x="4" y="4"/>
                      <a:pt x="4" y="4"/>
                      <a:pt x="4" y="4"/>
                    </a:cubicBezTo>
                    <a:cubicBezTo>
                      <a:pt x="6" y="1"/>
                      <a:pt x="8" y="0"/>
                      <a:pt x="10" y="0"/>
                    </a:cubicBezTo>
                    <a:cubicBezTo>
                      <a:pt x="11" y="0"/>
                      <a:pt x="11" y="0"/>
                      <a:pt x="12" y="0"/>
                    </a:cubicBezTo>
                    <a:lnTo>
                      <a:pt x="11" y="5"/>
                    </a:lnTo>
                    <a:close/>
                  </a:path>
                </a:pathLst>
              </a:custGeom>
              <a:grpFill/>
              <a:ln>
                <a:noFill/>
              </a:ln>
              <a:extLst/>
            </p:spPr>
            <p:txBody>
              <a:bodyPr/>
              <a:lstStyle/>
              <a:p>
                <a:pPr>
                  <a:defRPr/>
                </a:pPr>
                <a:endParaRPr lang="en-AU"/>
              </a:p>
            </p:txBody>
          </p:sp>
          <p:sp>
            <p:nvSpPr>
              <p:cNvPr id="54" name="Freeform 34"/>
              <p:cNvSpPr>
                <a:spLocks noEditPoints="1"/>
              </p:cNvSpPr>
              <p:nvPr/>
            </p:nvSpPr>
            <p:spPr bwMode="auto">
              <a:xfrm>
                <a:off x="4062413" y="5997575"/>
                <a:ext cx="66675" cy="66675"/>
              </a:xfrm>
              <a:custGeom>
                <a:avLst/>
                <a:gdLst>
                  <a:gd name="T0" fmla="*/ 10 w 21"/>
                  <a:gd name="T1" fmla="*/ 21 h 21"/>
                  <a:gd name="T2" fmla="*/ 0 w 21"/>
                  <a:gd name="T3" fmla="*/ 11 h 21"/>
                  <a:gd name="T4" fmla="*/ 10 w 21"/>
                  <a:gd name="T5" fmla="*/ 0 h 21"/>
                  <a:gd name="T6" fmla="*/ 21 w 21"/>
                  <a:gd name="T7" fmla="*/ 10 h 21"/>
                  <a:gd name="T8" fmla="*/ 10 w 21"/>
                  <a:gd name="T9" fmla="*/ 21 h 21"/>
                  <a:gd name="T10" fmla="*/ 10 w 21"/>
                  <a:gd name="T11" fmla="*/ 4 h 21"/>
                  <a:gd name="T12" fmla="*/ 5 w 21"/>
                  <a:gd name="T13" fmla="*/ 10 h 21"/>
                  <a:gd name="T14" fmla="*/ 10 w 21"/>
                  <a:gd name="T15" fmla="*/ 17 h 21"/>
                  <a:gd name="T16" fmla="*/ 15 w 21"/>
                  <a:gd name="T17" fmla="*/ 11 h 21"/>
                  <a:gd name="T18" fmla="*/ 10 w 21"/>
                  <a:gd name="T19" fmla="*/ 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10" y="21"/>
                    </a:moveTo>
                    <a:cubicBezTo>
                      <a:pt x="3" y="21"/>
                      <a:pt x="0" y="17"/>
                      <a:pt x="0" y="11"/>
                    </a:cubicBezTo>
                    <a:cubicBezTo>
                      <a:pt x="0" y="4"/>
                      <a:pt x="3" y="0"/>
                      <a:pt x="10" y="0"/>
                    </a:cubicBezTo>
                    <a:cubicBezTo>
                      <a:pt x="17" y="0"/>
                      <a:pt x="21" y="4"/>
                      <a:pt x="21" y="10"/>
                    </a:cubicBezTo>
                    <a:cubicBezTo>
                      <a:pt x="21" y="17"/>
                      <a:pt x="17" y="21"/>
                      <a:pt x="10" y="21"/>
                    </a:cubicBezTo>
                    <a:moveTo>
                      <a:pt x="10" y="4"/>
                    </a:moveTo>
                    <a:cubicBezTo>
                      <a:pt x="7" y="4"/>
                      <a:pt x="5" y="7"/>
                      <a:pt x="5" y="10"/>
                    </a:cubicBezTo>
                    <a:cubicBezTo>
                      <a:pt x="5" y="14"/>
                      <a:pt x="6" y="17"/>
                      <a:pt x="10" y="17"/>
                    </a:cubicBezTo>
                    <a:cubicBezTo>
                      <a:pt x="14" y="17"/>
                      <a:pt x="15" y="14"/>
                      <a:pt x="15" y="11"/>
                    </a:cubicBezTo>
                    <a:cubicBezTo>
                      <a:pt x="15" y="6"/>
                      <a:pt x="14" y="4"/>
                      <a:pt x="10" y="4"/>
                    </a:cubicBezTo>
                  </a:path>
                </a:pathLst>
              </a:custGeom>
              <a:grpFill/>
              <a:ln>
                <a:noFill/>
              </a:ln>
              <a:extLst/>
            </p:spPr>
            <p:txBody>
              <a:bodyPr/>
              <a:lstStyle/>
              <a:p>
                <a:pPr>
                  <a:defRPr/>
                </a:pPr>
                <a:endParaRPr lang="en-AU"/>
              </a:p>
            </p:txBody>
          </p:sp>
          <p:sp>
            <p:nvSpPr>
              <p:cNvPr id="55" name="Oval 35"/>
              <p:cNvSpPr>
                <a:spLocks noChangeArrowheads="1"/>
              </p:cNvSpPr>
              <p:nvPr/>
            </p:nvSpPr>
            <p:spPr bwMode="auto">
              <a:xfrm>
                <a:off x="4141788" y="6042025"/>
                <a:ext cx="19050" cy="22225"/>
              </a:xfrm>
              <a:prstGeom prst="ellipse">
                <a:avLst/>
              </a:prstGeom>
              <a:grpFill/>
              <a:ln>
                <a:noFill/>
              </a:ln>
              <a:extLst/>
            </p:spPr>
            <p:txBody>
              <a:bodyPr/>
              <a:lstStyle/>
              <a:p>
                <a:pPr>
                  <a:defRPr/>
                </a:pPr>
                <a:endParaRPr lang="en-AU"/>
              </a:p>
            </p:txBody>
          </p:sp>
          <p:sp>
            <p:nvSpPr>
              <p:cNvPr id="56" name="Freeform 36"/>
              <p:cNvSpPr>
                <a:spLocks noEditPoints="1"/>
              </p:cNvSpPr>
              <p:nvPr/>
            </p:nvSpPr>
            <p:spPr bwMode="auto">
              <a:xfrm>
                <a:off x="4176713" y="5997575"/>
                <a:ext cx="57150" cy="66675"/>
              </a:xfrm>
              <a:custGeom>
                <a:avLst/>
                <a:gdLst>
                  <a:gd name="T0" fmla="*/ 14 w 18"/>
                  <a:gd name="T1" fmla="*/ 21 h 21"/>
                  <a:gd name="T2" fmla="*/ 13 w 18"/>
                  <a:gd name="T3" fmla="*/ 19 h 21"/>
                  <a:gd name="T4" fmla="*/ 7 w 18"/>
                  <a:gd name="T5" fmla="*/ 21 h 21"/>
                  <a:gd name="T6" fmla="*/ 0 w 18"/>
                  <a:gd name="T7" fmla="*/ 15 h 21"/>
                  <a:gd name="T8" fmla="*/ 10 w 18"/>
                  <a:gd name="T9" fmla="*/ 8 h 21"/>
                  <a:gd name="T10" fmla="*/ 13 w 18"/>
                  <a:gd name="T11" fmla="*/ 8 h 21"/>
                  <a:gd name="T12" fmla="*/ 13 w 18"/>
                  <a:gd name="T13" fmla="*/ 7 h 21"/>
                  <a:gd name="T14" fmla="*/ 8 w 18"/>
                  <a:gd name="T15" fmla="*/ 4 h 21"/>
                  <a:gd name="T16" fmla="*/ 2 w 18"/>
                  <a:gd name="T17" fmla="*/ 5 h 21"/>
                  <a:gd name="T18" fmla="*/ 2 w 18"/>
                  <a:gd name="T19" fmla="*/ 1 h 21"/>
                  <a:gd name="T20" fmla="*/ 9 w 18"/>
                  <a:gd name="T21" fmla="*/ 0 h 21"/>
                  <a:gd name="T22" fmla="*/ 18 w 18"/>
                  <a:gd name="T23" fmla="*/ 7 h 21"/>
                  <a:gd name="T24" fmla="*/ 18 w 18"/>
                  <a:gd name="T25" fmla="*/ 21 h 21"/>
                  <a:gd name="T26" fmla="*/ 14 w 18"/>
                  <a:gd name="T27" fmla="*/ 21 h 21"/>
                  <a:gd name="T28" fmla="*/ 13 w 18"/>
                  <a:gd name="T29" fmla="*/ 12 h 21"/>
                  <a:gd name="T30" fmla="*/ 10 w 18"/>
                  <a:gd name="T31" fmla="*/ 12 h 21"/>
                  <a:gd name="T32" fmla="*/ 5 w 18"/>
                  <a:gd name="T33" fmla="*/ 15 h 21"/>
                  <a:gd name="T34" fmla="*/ 8 w 18"/>
                  <a:gd name="T35" fmla="*/ 17 h 21"/>
                  <a:gd name="T36" fmla="*/ 13 w 18"/>
                  <a:gd name="T37" fmla="*/ 15 h 21"/>
                  <a:gd name="T38" fmla="*/ 13 w 18"/>
                  <a:gd name="T39" fmla="*/ 1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 h="21">
                    <a:moveTo>
                      <a:pt x="14" y="21"/>
                    </a:moveTo>
                    <a:cubicBezTo>
                      <a:pt x="13" y="19"/>
                      <a:pt x="13" y="19"/>
                      <a:pt x="13" y="19"/>
                    </a:cubicBezTo>
                    <a:cubicBezTo>
                      <a:pt x="12" y="20"/>
                      <a:pt x="10" y="21"/>
                      <a:pt x="7" y="21"/>
                    </a:cubicBezTo>
                    <a:cubicBezTo>
                      <a:pt x="3" y="21"/>
                      <a:pt x="0" y="19"/>
                      <a:pt x="0" y="15"/>
                    </a:cubicBezTo>
                    <a:cubicBezTo>
                      <a:pt x="0" y="10"/>
                      <a:pt x="4" y="8"/>
                      <a:pt x="10" y="8"/>
                    </a:cubicBezTo>
                    <a:cubicBezTo>
                      <a:pt x="13" y="8"/>
                      <a:pt x="13" y="8"/>
                      <a:pt x="13" y="8"/>
                    </a:cubicBezTo>
                    <a:cubicBezTo>
                      <a:pt x="13" y="7"/>
                      <a:pt x="13" y="7"/>
                      <a:pt x="13" y="7"/>
                    </a:cubicBezTo>
                    <a:cubicBezTo>
                      <a:pt x="13" y="5"/>
                      <a:pt x="12" y="4"/>
                      <a:pt x="8" y="4"/>
                    </a:cubicBezTo>
                    <a:cubicBezTo>
                      <a:pt x="6" y="4"/>
                      <a:pt x="4" y="4"/>
                      <a:pt x="2" y="5"/>
                    </a:cubicBezTo>
                    <a:cubicBezTo>
                      <a:pt x="2" y="1"/>
                      <a:pt x="2" y="1"/>
                      <a:pt x="2" y="1"/>
                    </a:cubicBezTo>
                    <a:cubicBezTo>
                      <a:pt x="4" y="0"/>
                      <a:pt x="6" y="0"/>
                      <a:pt x="9" y="0"/>
                    </a:cubicBezTo>
                    <a:cubicBezTo>
                      <a:pt x="15" y="0"/>
                      <a:pt x="18" y="2"/>
                      <a:pt x="18" y="7"/>
                    </a:cubicBezTo>
                    <a:cubicBezTo>
                      <a:pt x="18" y="21"/>
                      <a:pt x="18" y="21"/>
                      <a:pt x="18" y="21"/>
                    </a:cubicBezTo>
                    <a:lnTo>
                      <a:pt x="14" y="21"/>
                    </a:lnTo>
                    <a:close/>
                    <a:moveTo>
                      <a:pt x="13" y="12"/>
                    </a:moveTo>
                    <a:cubicBezTo>
                      <a:pt x="10" y="12"/>
                      <a:pt x="10" y="12"/>
                      <a:pt x="10" y="12"/>
                    </a:cubicBezTo>
                    <a:cubicBezTo>
                      <a:pt x="7" y="12"/>
                      <a:pt x="5" y="13"/>
                      <a:pt x="5" y="15"/>
                    </a:cubicBezTo>
                    <a:cubicBezTo>
                      <a:pt x="5" y="16"/>
                      <a:pt x="6" y="17"/>
                      <a:pt x="8" y="17"/>
                    </a:cubicBezTo>
                    <a:cubicBezTo>
                      <a:pt x="10" y="17"/>
                      <a:pt x="11" y="17"/>
                      <a:pt x="13" y="15"/>
                    </a:cubicBezTo>
                    <a:lnTo>
                      <a:pt x="13" y="12"/>
                    </a:lnTo>
                    <a:close/>
                  </a:path>
                </a:pathLst>
              </a:custGeom>
              <a:grpFill/>
              <a:ln>
                <a:noFill/>
              </a:ln>
              <a:extLst/>
            </p:spPr>
            <p:txBody>
              <a:bodyPr/>
              <a:lstStyle/>
              <a:p>
                <a:pPr>
                  <a:defRPr/>
                </a:pPr>
                <a:endParaRPr lang="en-AU"/>
              </a:p>
            </p:txBody>
          </p:sp>
          <p:sp>
            <p:nvSpPr>
              <p:cNvPr id="57" name="Freeform 37"/>
              <p:cNvSpPr>
                <a:spLocks/>
              </p:cNvSpPr>
              <p:nvPr/>
            </p:nvSpPr>
            <p:spPr bwMode="auto">
              <a:xfrm>
                <a:off x="4252913" y="5997575"/>
                <a:ext cx="57150" cy="66675"/>
              </a:xfrm>
              <a:custGeom>
                <a:avLst/>
                <a:gdLst>
                  <a:gd name="T0" fmla="*/ 14 w 18"/>
                  <a:gd name="T1" fmla="*/ 21 h 21"/>
                  <a:gd name="T2" fmla="*/ 14 w 18"/>
                  <a:gd name="T3" fmla="*/ 18 h 21"/>
                  <a:gd name="T4" fmla="*/ 7 w 18"/>
                  <a:gd name="T5" fmla="*/ 21 h 21"/>
                  <a:gd name="T6" fmla="*/ 0 w 18"/>
                  <a:gd name="T7" fmla="*/ 13 h 21"/>
                  <a:gd name="T8" fmla="*/ 0 w 18"/>
                  <a:gd name="T9" fmla="*/ 0 h 21"/>
                  <a:gd name="T10" fmla="*/ 5 w 18"/>
                  <a:gd name="T11" fmla="*/ 0 h 21"/>
                  <a:gd name="T12" fmla="*/ 5 w 18"/>
                  <a:gd name="T13" fmla="*/ 12 h 21"/>
                  <a:gd name="T14" fmla="*/ 8 w 18"/>
                  <a:gd name="T15" fmla="*/ 17 h 21"/>
                  <a:gd name="T16" fmla="*/ 13 w 18"/>
                  <a:gd name="T17" fmla="*/ 14 h 21"/>
                  <a:gd name="T18" fmla="*/ 13 w 18"/>
                  <a:gd name="T19" fmla="*/ 0 h 21"/>
                  <a:gd name="T20" fmla="*/ 18 w 18"/>
                  <a:gd name="T21" fmla="*/ 0 h 21"/>
                  <a:gd name="T22" fmla="*/ 18 w 18"/>
                  <a:gd name="T23" fmla="*/ 21 h 21"/>
                  <a:gd name="T24" fmla="*/ 14 w 18"/>
                  <a:gd name="T25"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21">
                    <a:moveTo>
                      <a:pt x="14" y="21"/>
                    </a:moveTo>
                    <a:cubicBezTo>
                      <a:pt x="14" y="18"/>
                      <a:pt x="14" y="18"/>
                      <a:pt x="14" y="18"/>
                    </a:cubicBezTo>
                    <a:cubicBezTo>
                      <a:pt x="12" y="20"/>
                      <a:pt x="10" y="21"/>
                      <a:pt x="7" y="21"/>
                    </a:cubicBezTo>
                    <a:cubicBezTo>
                      <a:pt x="2" y="21"/>
                      <a:pt x="0" y="18"/>
                      <a:pt x="0" y="13"/>
                    </a:cubicBezTo>
                    <a:cubicBezTo>
                      <a:pt x="0" y="0"/>
                      <a:pt x="0" y="0"/>
                      <a:pt x="0" y="0"/>
                    </a:cubicBezTo>
                    <a:cubicBezTo>
                      <a:pt x="5" y="0"/>
                      <a:pt x="5" y="0"/>
                      <a:pt x="5" y="0"/>
                    </a:cubicBezTo>
                    <a:cubicBezTo>
                      <a:pt x="5" y="12"/>
                      <a:pt x="5" y="12"/>
                      <a:pt x="5" y="12"/>
                    </a:cubicBezTo>
                    <a:cubicBezTo>
                      <a:pt x="5" y="15"/>
                      <a:pt x="6" y="17"/>
                      <a:pt x="8" y="17"/>
                    </a:cubicBezTo>
                    <a:cubicBezTo>
                      <a:pt x="10" y="17"/>
                      <a:pt x="11" y="16"/>
                      <a:pt x="13" y="14"/>
                    </a:cubicBezTo>
                    <a:cubicBezTo>
                      <a:pt x="13" y="0"/>
                      <a:pt x="13" y="0"/>
                      <a:pt x="13" y="0"/>
                    </a:cubicBezTo>
                    <a:cubicBezTo>
                      <a:pt x="18" y="0"/>
                      <a:pt x="18" y="0"/>
                      <a:pt x="18" y="0"/>
                    </a:cubicBezTo>
                    <a:cubicBezTo>
                      <a:pt x="18" y="21"/>
                      <a:pt x="18" y="21"/>
                      <a:pt x="18" y="21"/>
                    </a:cubicBezTo>
                    <a:lnTo>
                      <a:pt x="14" y="21"/>
                    </a:lnTo>
                    <a:close/>
                  </a:path>
                </a:pathLst>
              </a:custGeom>
              <a:grpFill/>
              <a:ln>
                <a:noFill/>
              </a:ln>
              <a:extLst/>
            </p:spPr>
            <p:txBody>
              <a:bodyPr/>
              <a:lstStyle/>
              <a:p>
                <a:pPr>
                  <a:defRPr/>
                </a:pPr>
                <a:endParaRPr lang="en-AU"/>
              </a:p>
            </p:txBody>
          </p:sp>
        </p:grpSp>
      </p:grpSp>
      <p:sp>
        <p:nvSpPr>
          <p:cNvPr id="2" name="Title 1"/>
          <p:cNvSpPr>
            <a:spLocks noGrp="1"/>
          </p:cNvSpPr>
          <p:nvPr userDrawn="1">
            <p:ph type="ctrTitle"/>
          </p:nvPr>
        </p:nvSpPr>
        <p:spPr>
          <a:xfrm>
            <a:off x="344440" y="3122613"/>
            <a:ext cx="8467494" cy="1080000"/>
          </a:xfrm>
        </p:spPr>
        <p:txBody>
          <a:bodyPr anchor="b" anchorCtr="0">
            <a:normAutofit/>
          </a:bodyPr>
          <a:lstStyle>
            <a:lvl1pPr algn="l">
              <a:defRPr sz="4400">
                <a:solidFill>
                  <a:schemeClr val="bg1"/>
                </a:solidFill>
              </a:defRPr>
            </a:lvl1pPr>
          </a:lstStyle>
          <a:p>
            <a:r>
              <a:rPr lang="en-US"/>
              <a:t>Click to edit Master title style</a:t>
            </a:r>
            <a:endParaRPr lang="en-AU" dirty="0"/>
          </a:p>
        </p:txBody>
      </p:sp>
      <p:sp>
        <p:nvSpPr>
          <p:cNvPr id="3" name="Subtitle 2"/>
          <p:cNvSpPr>
            <a:spLocks noGrp="1"/>
          </p:cNvSpPr>
          <p:nvPr userDrawn="1">
            <p:ph type="subTitle" idx="1"/>
          </p:nvPr>
        </p:nvSpPr>
        <p:spPr>
          <a:xfrm>
            <a:off x="344440" y="4257092"/>
            <a:ext cx="8475710" cy="360040"/>
          </a:xfrm>
        </p:spPr>
        <p:txBody>
          <a:bodyPr>
            <a:normAutofit/>
          </a:bodyPr>
          <a:lstStyle>
            <a:lvl1pPr marL="0" indent="0" algn="l">
              <a:buNone/>
              <a:defRPr sz="22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dirty="0"/>
          </a:p>
        </p:txBody>
      </p:sp>
      <p:sp>
        <p:nvSpPr>
          <p:cNvPr id="27" name="Text Placeholder 14"/>
          <p:cNvSpPr>
            <a:spLocks noGrp="1"/>
          </p:cNvSpPr>
          <p:nvPr userDrawn="1">
            <p:ph type="body" sz="quarter" idx="17" hasCustomPrompt="1"/>
          </p:nvPr>
        </p:nvSpPr>
        <p:spPr>
          <a:xfrm>
            <a:off x="360000" y="5625959"/>
            <a:ext cx="4752000" cy="144000"/>
          </a:xfrm>
        </p:spPr>
        <p:txBody>
          <a:bodyPr anchor="ctr">
            <a:noAutofit/>
          </a:bodyPr>
          <a:lstStyle>
            <a:lvl1pPr>
              <a:buFontTx/>
              <a:buNone/>
              <a:defRPr sz="1200" b="1" cap="all" baseline="0">
                <a:solidFill>
                  <a:schemeClr val="bg1"/>
                </a:solidFill>
              </a:defRPr>
            </a:lvl1pPr>
            <a:lvl2pPr marL="0" indent="0">
              <a:buFontTx/>
              <a:buNone/>
              <a:defRPr sz="1200">
                <a:solidFill>
                  <a:schemeClr val="bg2"/>
                </a:solidFill>
              </a:defRPr>
            </a:lvl2pPr>
            <a:lvl3pPr marL="0" indent="0">
              <a:buFontTx/>
              <a:buNone/>
              <a:defRPr sz="1200">
                <a:solidFill>
                  <a:schemeClr val="bg2"/>
                </a:solidFill>
              </a:defRPr>
            </a:lvl3pPr>
            <a:lvl4pPr marL="0" indent="0">
              <a:buFontTx/>
              <a:buNone/>
              <a:defRPr sz="1200">
                <a:solidFill>
                  <a:schemeClr val="bg2"/>
                </a:solidFill>
              </a:defRPr>
            </a:lvl4pPr>
            <a:lvl5pPr marL="0" indent="0">
              <a:buFontTx/>
              <a:buNone/>
              <a:defRPr sz="1200">
                <a:solidFill>
                  <a:schemeClr val="bg2"/>
                </a:solidFill>
              </a:defRPr>
            </a:lvl5pPr>
            <a:lvl6pPr marL="0" indent="0">
              <a:buFontTx/>
              <a:buNone/>
              <a:defRPr sz="1200">
                <a:solidFill>
                  <a:schemeClr val="bg2"/>
                </a:solidFill>
              </a:defRPr>
            </a:lvl6pPr>
            <a:lvl7pPr marL="0" indent="0">
              <a:buFontTx/>
              <a:buNone/>
              <a:defRPr sz="1200">
                <a:solidFill>
                  <a:schemeClr val="bg2"/>
                </a:solidFill>
              </a:defRPr>
            </a:lvl7pPr>
            <a:lvl8pPr marL="0" indent="0">
              <a:buFontTx/>
              <a:buNone/>
              <a:defRPr sz="1200">
                <a:solidFill>
                  <a:schemeClr val="bg2"/>
                </a:solidFill>
              </a:defRPr>
            </a:lvl8pPr>
            <a:lvl9pPr marL="0" indent="0">
              <a:buFontTx/>
              <a:buNone/>
              <a:defRPr sz="1200">
                <a:solidFill>
                  <a:schemeClr val="bg2"/>
                </a:solidFill>
              </a:defRPr>
            </a:lvl9pPr>
          </a:lstStyle>
          <a:p>
            <a:r>
              <a:rPr lang="en-AU" dirty="0"/>
              <a:t>Click to Add Business Unit</a:t>
            </a:r>
          </a:p>
        </p:txBody>
      </p:sp>
    </p:spTree>
    <p:extLst>
      <p:ext uri="{BB962C8B-B14F-4D97-AF65-F5344CB8AC3E}">
        <p14:creationId xmlns:p14="http://schemas.microsoft.com/office/powerpoint/2010/main" val="7954530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Alternative Title Slide">
    <p:bg>
      <p:bgPr>
        <a:solidFill>
          <a:schemeClr val="accent1"/>
        </a:solidFill>
        <a:effectLst/>
      </p:bgPr>
    </p:bg>
    <p:spTree>
      <p:nvGrpSpPr>
        <p:cNvPr id="1" name=""/>
        <p:cNvGrpSpPr/>
        <p:nvPr/>
      </p:nvGrpSpPr>
      <p:grpSpPr>
        <a:xfrm>
          <a:off x="0" y="0"/>
          <a:ext cx="0" cy="0"/>
          <a:chOff x="0" y="0"/>
          <a:chExt cx="0" cy="0"/>
        </a:xfrm>
      </p:grpSpPr>
      <p:grpSp>
        <p:nvGrpSpPr>
          <p:cNvPr id="28" name="Group 27"/>
          <p:cNvGrpSpPr/>
          <p:nvPr userDrawn="1"/>
        </p:nvGrpSpPr>
        <p:grpSpPr>
          <a:xfrm>
            <a:off x="-26988" y="357188"/>
            <a:ext cx="9195409" cy="6140081"/>
            <a:chOff x="-26988" y="357188"/>
            <a:chExt cx="9195409" cy="6140081"/>
          </a:xfrm>
        </p:grpSpPr>
        <p:grpSp>
          <p:nvGrpSpPr>
            <p:cNvPr id="29" name="Group 28"/>
            <p:cNvGrpSpPr/>
            <p:nvPr userDrawn="1"/>
          </p:nvGrpSpPr>
          <p:grpSpPr>
            <a:xfrm>
              <a:off x="608" y="5500319"/>
              <a:ext cx="9167813" cy="996950"/>
              <a:chOff x="608" y="5500319"/>
              <a:chExt cx="9167813" cy="996950"/>
            </a:xfrm>
          </p:grpSpPr>
          <p:grpSp>
            <p:nvGrpSpPr>
              <p:cNvPr id="43" name="Group 22"/>
              <p:cNvGrpSpPr>
                <a:grpSpLocks/>
              </p:cNvGrpSpPr>
              <p:nvPr userDrawn="1"/>
            </p:nvGrpSpPr>
            <p:grpSpPr bwMode="auto">
              <a:xfrm>
                <a:off x="608" y="5500319"/>
                <a:ext cx="9167813" cy="996950"/>
                <a:chOff x="-7938" y="5668963"/>
                <a:chExt cx="9167813" cy="996950"/>
              </a:xfrm>
            </p:grpSpPr>
            <p:sp>
              <p:nvSpPr>
                <p:cNvPr id="58" name="Freeform 11"/>
                <p:cNvSpPr>
                  <a:spLocks noEditPoints="1"/>
                </p:cNvSpPr>
                <p:nvPr userDrawn="1"/>
              </p:nvSpPr>
              <p:spPr bwMode="auto">
                <a:xfrm>
                  <a:off x="-7938" y="5668963"/>
                  <a:ext cx="9167813" cy="996950"/>
                </a:xfrm>
                <a:custGeom>
                  <a:avLst/>
                  <a:gdLst>
                    <a:gd name="T0" fmla="*/ 2880 w 2880"/>
                    <a:gd name="T1" fmla="*/ 20 h 313"/>
                    <a:gd name="T2" fmla="*/ 2789 w 2880"/>
                    <a:gd name="T3" fmla="*/ 20 h 313"/>
                    <a:gd name="T4" fmla="*/ 2313 w 2880"/>
                    <a:gd name="T5" fmla="*/ 137 h 313"/>
                    <a:gd name="T6" fmla="*/ 2784 w 2880"/>
                    <a:gd name="T7" fmla="*/ 313 h 313"/>
                    <a:gd name="T8" fmla="*/ 2880 w 2880"/>
                    <a:gd name="T9" fmla="*/ 313 h 313"/>
                    <a:gd name="T10" fmla="*/ 2880 w 2880"/>
                    <a:gd name="T11" fmla="*/ 20 h 313"/>
                    <a:gd name="T12" fmla="*/ 1860 w 2880"/>
                    <a:gd name="T13" fmla="*/ 0 h 313"/>
                    <a:gd name="T14" fmla="*/ 0 w 2880"/>
                    <a:gd name="T15" fmla="*/ 0 h 313"/>
                    <a:gd name="T16" fmla="*/ 0 w 2880"/>
                    <a:gd name="T17" fmla="*/ 157 h 313"/>
                    <a:gd name="T18" fmla="*/ 2030 w 2880"/>
                    <a:gd name="T19" fmla="*/ 157 h 313"/>
                    <a:gd name="T20" fmla="*/ 2313 w 2880"/>
                    <a:gd name="T21" fmla="*/ 137 h 313"/>
                    <a:gd name="T22" fmla="*/ 2313 w 2880"/>
                    <a:gd name="T23" fmla="*/ 137 h 313"/>
                    <a:gd name="T24" fmla="*/ 2313 w 2880"/>
                    <a:gd name="T25" fmla="*/ 137 h 313"/>
                    <a:gd name="T26" fmla="*/ 1860 w 2880"/>
                    <a:gd name="T27"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0" h="313">
                      <a:moveTo>
                        <a:pt x="2880" y="20"/>
                      </a:moveTo>
                      <a:cubicBezTo>
                        <a:pt x="2789" y="20"/>
                        <a:pt x="2789" y="20"/>
                        <a:pt x="2789" y="20"/>
                      </a:cubicBezTo>
                      <a:cubicBezTo>
                        <a:pt x="2500" y="20"/>
                        <a:pt x="2393" y="107"/>
                        <a:pt x="2313" y="137"/>
                      </a:cubicBezTo>
                      <a:cubicBezTo>
                        <a:pt x="2411" y="217"/>
                        <a:pt x="2542" y="313"/>
                        <a:pt x="2784" y="313"/>
                      </a:cubicBezTo>
                      <a:cubicBezTo>
                        <a:pt x="2842" y="313"/>
                        <a:pt x="2880" y="313"/>
                        <a:pt x="2880" y="313"/>
                      </a:cubicBezTo>
                      <a:cubicBezTo>
                        <a:pt x="2880" y="20"/>
                        <a:pt x="2880" y="20"/>
                        <a:pt x="2880" y="20"/>
                      </a:cubicBezTo>
                      <a:moveTo>
                        <a:pt x="1860" y="0"/>
                      </a:moveTo>
                      <a:cubicBezTo>
                        <a:pt x="0" y="0"/>
                        <a:pt x="0" y="0"/>
                        <a:pt x="0" y="0"/>
                      </a:cubicBezTo>
                      <a:cubicBezTo>
                        <a:pt x="0" y="157"/>
                        <a:pt x="0" y="157"/>
                        <a:pt x="0" y="157"/>
                      </a:cubicBezTo>
                      <a:cubicBezTo>
                        <a:pt x="2030" y="157"/>
                        <a:pt x="2030" y="157"/>
                        <a:pt x="2030" y="157"/>
                      </a:cubicBezTo>
                      <a:cubicBezTo>
                        <a:pt x="2214" y="157"/>
                        <a:pt x="2274" y="152"/>
                        <a:pt x="2313" y="137"/>
                      </a:cubicBezTo>
                      <a:cubicBezTo>
                        <a:pt x="2313" y="137"/>
                        <a:pt x="2313" y="137"/>
                        <a:pt x="2313" y="137"/>
                      </a:cubicBezTo>
                      <a:cubicBezTo>
                        <a:pt x="2313" y="137"/>
                        <a:pt x="2313" y="137"/>
                        <a:pt x="2313" y="137"/>
                      </a:cubicBezTo>
                      <a:cubicBezTo>
                        <a:pt x="2216" y="57"/>
                        <a:pt x="2053" y="0"/>
                        <a:pt x="1860" y="0"/>
                      </a:cubicBezTo>
                    </a:path>
                  </a:pathLst>
                </a:custGeom>
                <a:solidFill>
                  <a:schemeClr val="accent1">
                    <a:lumMod val="75000"/>
                  </a:schemeClr>
                </a:solidFill>
                <a:ln>
                  <a:noFill/>
                </a:ln>
                <a:extLst/>
              </p:spPr>
              <p:txBody>
                <a:bodyPr/>
                <a:lstStyle/>
                <a:p>
                  <a:pPr>
                    <a:defRPr/>
                  </a:pPr>
                  <a:endParaRPr lang="en-AU"/>
                </a:p>
              </p:txBody>
            </p:sp>
            <p:sp>
              <p:nvSpPr>
                <p:cNvPr id="59" name="Freeform 24"/>
                <p:cNvSpPr>
                  <a:spLocks/>
                </p:cNvSpPr>
                <p:nvPr userDrawn="1"/>
              </p:nvSpPr>
              <p:spPr bwMode="auto">
                <a:xfrm>
                  <a:off x="-7938" y="5732463"/>
                  <a:ext cx="7362826" cy="433387"/>
                </a:xfrm>
                <a:custGeom>
                  <a:avLst/>
                  <a:gdLst>
                    <a:gd name="T0" fmla="*/ 2313 w 2313"/>
                    <a:gd name="T1" fmla="*/ 117 h 136"/>
                    <a:gd name="T2" fmla="*/ 1860 w 2313"/>
                    <a:gd name="T3" fmla="*/ 0 h 136"/>
                    <a:gd name="T4" fmla="*/ 0 w 2313"/>
                    <a:gd name="T5" fmla="*/ 0 h 136"/>
                    <a:gd name="T6" fmla="*/ 0 w 2313"/>
                    <a:gd name="T7" fmla="*/ 136 h 136"/>
                    <a:gd name="T8" fmla="*/ 2030 w 2313"/>
                    <a:gd name="T9" fmla="*/ 136 h 136"/>
                    <a:gd name="T10" fmla="*/ 2313 w 2313"/>
                    <a:gd name="T11" fmla="*/ 117 h 136"/>
                  </a:gdLst>
                  <a:ahLst/>
                  <a:cxnLst>
                    <a:cxn ang="0">
                      <a:pos x="T0" y="T1"/>
                    </a:cxn>
                    <a:cxn ang="0">
                      <a:pos x="T2" y="T3"/>
                    </a:cxn>
                    <a:cxn ang="0">
                      <a:pos x="T4" y="T5"/>
                    </a:cxn>
                    <a:cxn ang="0">
                      <a:pos x="T6" y="T7"/>
                    </a:cxn>
                    <a:cxn ang="0">
                      <a:pos x="T8" y="T9"/>
                    </a:cxn>
                    <a:cxn ang="0">
                      <a:pos x="T10" y="T11"/>
                    </a:cxn>
                  </a:cxnLst>
                  <a:rect l="0" t="0" r="r" b="b"/>
                  <a:pathLst>
                    <a:path w="2313" h="136">
                      <a:moveTo>
                        <a:pt x="2313" y="117"/>
                      </a:moveTo>
                      <a:cubicBezTo>
                        <a:pt x="2204" y="55"/>
                        <a:pt x="2053" y="0"/>
                        <a:pt x="1860" y="0"/>
                      </a:cubicBezTo>
                      <a:cubicBezTo>
                        <a:pt x="0" y="0"/>
                        <a:pt x="0" y="0"/>
                        <a:pt x="0" y="0"/>
                      </a:cubicBezTo>
                      <a:cubicBezTo>
                        <a:pt x="0" y="136"/>
                        <a:pt x="0" y="136"/>
                        <a:pt x="0" y="136"/>
                      </a:cubicBezTo>
                      <a:cubicBezTo>
                        <a:pt x="2030" y="136"/>
                        <a:pt x="2030" y="136"/>
                        <a:pt x="2030" y="136"/>
                      </a:cubicBezTo>
                      <a:cubicBezTo>
                        <a:pt x="2214" y="136"/>
                        <a:pt x="2274" y="132"/>
                        <a:pt x="2313" y="117"/>
                      </a:cubicBezTo>
                    </a:path>
                  </a:pathLst>
                </a:custGeom>
                <a:solidFill>
                  <a:schemeClr val="accent2"/>
                </a:solidFill>
                <a:ln>
                  <a:noFill/>
                </a:ln>
                <a:extLst/>
              </p:spPr>
              <p:txBody>
                <a:bodyPr/>
                <a:lstStyle/>
                <a:p>
                  <a:pPr>
                    <a:defRPr/>
                  </a:pPr>
                  <a:endParaRPr lang="en-AU"/>
                </a:p>
              </p:txBody>
            </p:sp>
            <p:sp>
              <p:nvSpPr>
                <p:cNvPr id="60" name="Freeform 25"/>
                <p:cNvSpPr>
                  <a:spLocks/>
                </p:cNvSpPr>
                <p:nvPr userDrawn="1"/>
              </p:nvSpPr>
              <p:spPr bwMode="auto">
                <a:xfrm>
                  <a:off x="7354888" y="5732463"/>
                  <a:ext cx="1804987" cy="869950"/>
                </a:xfrm>
                <a:custGeom>
                  <a:avLst/>
                  <a:gdLst>
                    <a:gd name="T0" fmla="*/ 476 w 567"/>
                    <a:gd name="T1" fmla="*/ 0 h 273"/>
                    <a:gd name="T2" fmla="*/ 0 w 567"/>
                    <a:gd name="T3" fmla="*/ 117 h 273"/>
                    <a:gd name="T4" fmla="*/ 471 w 567"/>
                    <a:gd name="T5" fmla="*/ 273 h 273"/>
                    <a:gd name="T6" fmla="*/ 567 w 567"/>
                    <a:gd name="T7" fmla="*/ 273 h 273"/>
                    <a:gd name="T8" fmla="*/ 567 w 567"/>
                    <a:gd name="T9" fmla="*/ 0 h 273"/>
                    <a:gd name="T10" fmla="*/ 476 w 567"/>
                    <a:gd name="T11" fmla="*/ 0 h 273"/>
                  </a:gdLst>
                  <a:ahLst/>
                  <a:cxnLst>
                    <a:cxn ang="0">
                      <a:pos x="T0" y="T1"/>
                    </a:cxn>
                    <a:cxn ang="0">
                      <a:pos x="T2" y="T3"/>
                    </a:cxn>
                    <a:cxn ang="0">
                      <a:pos x="T4" y="T5"/>
                    </a:cxn>
                    <a:cxn ang="0">
                      <a:pos x="T6" y="T7"/>
                    </a:cxn>
                    <a:cxn ang="0">
                      <a:pos x="T8" y="T9"/>
                    </a:cxn>
                    <a:cxn ang="0">
                      <a:pos x="T10" y="T11"/>
                    </a:cxn>
                  </a:cxnLst>
                  <a:rect l="0" t="0" r="r" b="b"/>
                  <a:pathLst>
                    <a:path w="567" h="273">
                      <a:moveTo>
                        <a:pt x="476" y="0"/>
                      </a:moveTo>
                      <a:cubicBezTo>
                        <a:pt x="187" y="0"/>
                        <a:pt x="80" y="87"/>
                        <a:pt x="0" y="117"/>
                      </a:cubicBezTo>
                      <a:cubicBezTo>
                        <a:pt x="128" y="190"/>
                        <a:pt x="229" y="273"/>
                        <a:pt x="471" y="273"/>
                      </a:cubicBezTo>
                      <a:cubicBezTo>
                        <a:pt x="529" y="273"/>
                        <a:pt x="567" y="273"/>
                        <a:pt x="567" y="273"/>
                      </a:cubicBezTo>
                      <a:cubicBezTo>
                        <a:pt x="567" y="0"/>
                        <a:pt x="567" y="0"/>
                        <a:pt x="567" y="0"/>
                      </a:cubicBezTo>
                      <a:lnTo>
                        <a:pt x="476" y="0"/>
                      </a:lnTo>
                      <a:close/>
                    </a:path>
                  </a:pathLst>
                </a:custGeom>
                <a:solidFill>
                  <a:srgbClr val="FFFFFF"/>
                </a:solidFill>
                <a:ln>
                  <a:noFill/>
                </a:ln>
                <a:extLst/>
              </p:spPr>
              <p:txBody>
                <a:bodyPr/>
                <a:lstStyle/>
                <a:p>
                  <a:pPr>
                    <a:defRPr/>
                  </a:pPr>
                  <a:endParaRPr lang="en-AU"/>
                </a:p>
              </p:txBody>
            </p:sp>
          </p:grpSp>
          <p:pic>
            <p:nvPicPr>
              <p:cNvPr id="44" name="Picture 78"/>
              <p:cNvPicPr>
                <a:picLocks noChangeAspect="1" noChangeArrowheads="1"/>
              </p:cNvPicPr>
              <p:nvPr userDrawn="1"/>
            </p:nvPicPr>
            <p:blipFill>
              <a:blip r:embed="rId2" cstate="print"/>
              <a:srcRect/>
              <a:stretch>
                <a:fillRect/>
              </a:stretch>
            </p:blipFill>
            <p:spPr bwMode="auto">
              <a:xfrm>
                <a:off x="8169275" y="5675743"/>
                <a:ext cx="655638" cy="655637"/>
              </a:xfrm>
              <a:prstGeom prst="rect">
                <a:avLst/>
              </a:prstGeom>
              <a:noFill/>
              <a:ln w="9525">
                <a:noFill/>
                <a:miter lim="800000"/>
                <a:headEnd/>
                <a:tailEnd/>
              </a:ln>
            </p:spPr>
          </p:pic>
          <p:grpSp>
            <p:nvGrpSpPr>
              <p:cNvPr id="45" name="Group 19"/>
              <p:cNvGrpSpPr/>
              <p:nvPr userDrawn="1"/>
            </p:nvGrpSpPr>
            <p:grpSpPr>
              <a:xfrm>
                <a:off x="360000" y="5807505"/>
                <a:ext cx="814388" cy="95250"/>
                <a:chOff x="3495675" y="5969000"/>
                <a:chExt cx="814388" cy="95250"/>
              </a:xfrm>
              <a:solidFill>
                <a:schemeClr val="accent1"/>
              </a:solidFill>
            </p:grpSpPr>
            <p:sp>
              <p:nvSpPr>
                <p:cNvPr id="46" name="Freeform 26"/>
                <p:cNvSpPr>
                  <a:spLocks/>
                </p:cNvSpPr>
                <p:nvPr/>
              </p:nvSpPr>
              <p:spPr bwMode="auto">
                <a:xfrm>
                  <a:off x="349567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1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1" y="7"/>
                        <a:pt x="0" y="0"/>
                      </a:cubicBezTo>
                      <a:cubicBezTo>
                        <a:pt x="5" y="0"/>
                        <a:pt x="5" y="0"/>
                        <a:pt x="5" y="0"/>
                      </a:cubicBezTo>
                      <a:cubicBezTo>
                        <a:pt x="6" y="5"/>
                        <a:pt x="7" y="9"/>
                        <a:pt x="8" y="13"/>
                      </a:cubicBezTo>
                      <a:cubicBezTo>
                        <a:pt x="8"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1" y="13"/>
                        <a:pt x="21" y="13"/>
                        <a:pt x="21"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a:p>
              </p:txBody>
            </p:sp>
            <p:sp>
              <p:nvSpPr>
                <p:cNvPr id="47" name="Freeform 27"/>
                <p:cNvSpPr>
                  <a:spLocks/>
                </p:cNvSpPr>
                <p:nvPr/>
              </p:nvSpPr>
              <p:spPr bwMode="auto">
                <a:xfrm>
                  <a:off x="360362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2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2" y="7"/>
                        <a:pt x="0" y="0"/>
                      </a:cubicBezTo>
                      <a:cubicBezTo>
                        <a:pt x="5" y="0"/>
                        <a:pt x="5" y="0"/>
                        <a:pt x="5" y="0"/>
                      </a:cubicBezTo>
                      <a:cubicBezTo>
                        <a:pt x="6" y="5"/>
                        <a:pt x="7" y="9"/>
                        <a:pt x="8" y="13"/>
                      </a:cubicBezTo>
                      <a:cubicBezTo>
                        <a:pt x="8"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2" y="13"/>
                        <a:pt x="22" y="13"/>
                        <a:pt x="22"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a:p>
              </p:txBody>
            </p:sp>
            <p:sp>
              <p:nvSpPr>
                <p:cNvPr id="48" name="Freeform 28"/>
                <p:cNvSpPr>
                  <a:spLocks/>
                </p:cNvSpPr>
                <p:nvPr/>
              </p:nvSpPr>
              <p:spPr bwMode="auto">
                <a:xfrm>
                  <a:off x="371157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2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2" y="7"/>
                        <a:pt x="0" y="0"/>
                      </a:cubicBezTo>
                      <a:cubicBezTo>
                        <a:pt x="5" y="0"/>
                        <a:pt x="5" y="0"/>
                        <a:pt x="5" y="0"/>
                      </a:cubicBezTo>
                      <a:cubicBezTo>
                        <a:pt x="6" y="5"/>
                        <a:pt x="7" y="9"/>
                        <a:pt x="8" y="13"/>
                      </a:cubicBezTo>
                      <a:cubicBezTo>
                        <a:pt x="9"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2" y="13"/>
                        <a:pt x="22" y="13"/>
                        <a:pt x="22"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a:p>
              </p:txBody>
            </p:sp>
            <p:sp>
              <p:nvSpPr>
                <p:cNvPr id="49" name="Oval 29"/>
                <p:cNvSpPr>
                  <a:spLocks noChangeArrowheads="1"/>
                </p:cNvSpPr>
                <p:nvPr/>
              </p:nvSpPr>
              <p:spPr bwMode="auto">
                <a:xfrm>
                  <a:off x="3819525" y="6042025"/>
                  <a:ext cx="19050" cy="22225"/>
                </a:xfrm>
                <a:prstGeom prst="ellipse">
                  <a:avLst/>
                </a:prstGeom>
                <a:grpFill/>
                <a:ln>
                  <a:noFill/>
                </a:ln>
                <a:extLst/>
              </p:spPr>
              <p:txBody>
                <a:bodyPr/>
                <a:lstStyle/>
                <a:p>
                  <a:pPr>
                    <a:defRPr/>
                  </a:pPr>
                  <a:endParaRPr lang="en-AU"/>
                </a:p>
              </p:txBody>
            </p:sp>
            <p:sp>
              <p:nvSpPr>
                <p:cNvPr id="50" name="Freeform 30"/>
                <p:cNvSpPr>
                  <a:spLocks/>
                </p:cNvSpPr>
                <p:nvPr/>
              </p:nvSpPr>
              <p:spPr bwMode="auto">
                <a:xfrm>
                  <a:off x="3851275" y="5997575"/>
                  <a:ext cx="50800" cy="66675"/>
                </a:xfrm>
                <a:custGeom>
                  <a:avLst/>
                  <a:gdLst>
                    <a:gd name="T0" fmla="*/ 16 w 16"/>
                    <a:gd name="T1" fmla="*/ 20 h 21"/>
                    <a:gd name="T2" fmla="*/ 10 w 16"/>
                    <a:gd name="T3" fmla="*/ 21 h 21"/>
                    <a:gd name="T4" fmla="*/ 0 w 16"/>
                    <a:gd name="T5" fmla="*/ 11 h 21"/>
                    <a:gd name="T6" fmla="*/ 10 w 16"/>
                    <a:gd name="T7" fmla="*/ 0 h 21"/>
                    <a:gd name="T8" fmla="*/ 16 w 16"/>
                    <a:gd name="T9" fmla="*/ 1 h 21"/>
                    <a:gd name="T10" fmla="*/ 14 w 16"/>
                    <a:gd name="T11" fmla="*/ 5 h 21"/>
                    <a:gd name="T12" fmla="*/ 11 w 16"/>
                    <a:gd name="T13" fmla="*/ 4 h 21"/>
                    <a:gd name="T14" fmla="*/ 6 w 16"/>
                    <a:gd name="T15" fmla="*/ 10 h 21"/>
                    <a:gd name="T16" fmla="*/ 11 w 16"/>
                    <a:gd name="T17" fmla="*/ 17 h 21"/>
                    <a:gd name="T18" fmla="*/ 15 w 16"/>
                    <a:gd name="T19" fmla="*/ 16 h 21"/>
                    <a:gd name="T20" fmla="*/ 16 w 16"/>
                    <a:gd name="T21" fmla="*/ 2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21">
                      <a:moveTo>
                        <a:pt x="16" y="20"/>
                      </a:moveTo>
                      <a:cubicBezTo>
                        <a:pt x="14" y="21"/>
                        <a:pt x="12" y="21"/>
                        <a:pt x="10" y="21"/>
                      </a:cubicBezTo>
                      <a:cubicBezTo>
                        <a:pt x="3" y="21"/>
                        <a:pt x="0" y="17"/>
                        <a:pt x="0" y="11"/>
                      </a:cubicBezTo>
                      <a:cubicBezTo>
                        <a:pt x="0" y="4"/>
                        <a:pt x="4" y="0"/>
                        <a:pt x="10" y="0"/>
                      </a:cubicBezTo>
                      <a:cubicBezTo>
                        <a:pt x="12" y="0"/>
                        <a:pt x="14" y="0"/>
                        <a:pt x="16" y="1"/>
                      </a:cubicBezTo>
                      <a:cubicBezTo>
                        <a:pt x="14" y="5"/>
                        <a:pt x="14" y="5"/>
                        <a:pt x="14" y="5"/>
                      </a:cubicBezTo>
                      <a:cubicBezTo>
                        <a:pt x="13" y="4"/>
                        <a:pt x="12" y="4"/>
                        <a:pt x="11" y="4"/>
                      </a:cubicBezTo>
                      <a:cubicBezTo>
                        <a:pt x="7" y="4"/>
                        <a:pt x="6" y="6"/>
                        <a:pt x="6" y="10"/>
                      </a:cubicBezTo>
                      <a:cubicBezTo>
                        <a:pt x="6" y="15"/>
                        <a:pt x="7" y="17"/>
                        <a:pt x="11" y="17"/>
                      </a:cubicBezTo>
                      <a:cubicBezTo>
                        <a:pt x="12" y="17"/>
                        <a:pt x="14" y="17"/>
                        <a:pt x="15" y="16"/>
                      </a:cubicBezTo>
                      <a:lnTo>
                        <a:pt x="16" y="20"/>
                      </a:lnTo>
                      <a:close/>
                    </a:path>
                  </a:pathLst>
                </a:custGeom>
                <a:grpFill/>
                <a:ln>
                  <a:noFill/>
                </a:ln>
                <a:extLst/>
              </p:spPr>
              <p:txBody>
                <a:bodyPr/>
                <a:lstStyle/>
                <a:p>
                  <a:pPr>
                    <a:defRPr/>
                  </a:pPr>
                  <a:endParaRPr lang="en-AU"/>
                </a:p>
              </p:txBody>
            </p:sp>
            <p:sp>
              <p:nvSpPr>
                <p:cNvPr id="51" name="Freeform 31"/>
                <p:cNvSpPr>
                  <a:spLocks/>
                </p:cNvSpPr>
                <p:nvPr/>
              </p:nvSpPr>
              <p:spPr bwMode="auto">
                <a:xfrm>
                  <a:off x="3911600" y="5997575"/>
                  <a:ext cx="47625" cy="66675"/>
                </a:xfrm>
                <a:custGeom>
                  <a:avLst/>
                  <a:gdLst>
                    <a:gd name="T0" fmla="*/ 6 w 15"/>
                    <a:gd name="T1" fmla="*/ 21 h 21"/>
                    <a:gd name="T2" fmla="*/ 0 w 15"/>
                    <a:gd name="T3" fmla="*/ 20 h 21"/>
                    <a:gd name="T4" fmla="*/ 1 w 15"/>
                    <a:gd name="T5" fmla="*/ 16 h 21"/>
                    <a:gd name="T6" fmla="*/ 6 w 15"/>
                    <a:gd name="T7" fmla="*/ 17 h 21"/>
                    <a:gd name="T8" fmla="*/ 9 w 15"/>
                    <a:gd name="T9" fmla="*/ 15 h 21"/>
                    <a:gd name="T10" fmla="*/ 6 w 15"/>
                    <a:gd name="T11" fmla="*/ 12 h 21"/>
                    <a:gd name="T12" fmla="*/ 0 w 15"/>
                    <a:gd name="T13" fmla="*/ 6 h 21"/>
                    <a:gd name="T14" fmla="*/ 8 w 15"/>
                    <a:gd name="T15" fmla="*/ 0 h 21"/>
                    <a:gd name="T16" fmla="*/ 13 w 15"/>
                    <a:gd name="T17" fmla="*/ 0 h 21"/>
                    <a:gd name="T18" fmla="*/ 13 w 15"/>
                    <a:gd name="T19" fmla="*/ 4 h 21"/>
                    <a:gd name="T20" fmla="*/ 9 w 15"/>
                    <a:gd name="T21" fmla="*/ 4 h 21"/>
                    <a:gd name="T22" fmla="*/ 6 w 15"/>
                    <a:gd name="T23" fmla="*/ 6 h 21"/>
                    <a:gd name="T24" fmla="*/ 9 w 15"/>
                    <a:gd name="T25" fmla="*/ 9 h 21"/>
                    <a:gd name="T26" fmla="*/ 15 w 15"/>
                    <a:gd name="T27" fmla="*/ 14 h 21"/>
                    <a:gd name="T28" fmla="*/ 6 w 15"/>
                    <a:gd name="T2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21">
                      <a:moveTo>
                        <a:pt x="6" y="21"/>
                      </a:moveTo>
                      <a:cubicBezTo>
                        <a:pt x="4" y="21"/>
                        <a:pt x="2" y="21"/>
                        <a:pt x="0" y="20"/>
                      </a:cubicBezTo>
                      <a:cubicBezTo>
                        <a:pt x="1" y="16"/>
                        <a:pt x="1" y="16"/>
                        <a:pt x="1" y="16"/>
                      </a:cubicBezTo>
                      <a:cubicBezTo>
                        <a:pt x="3" y="17"/>
                        <a:pt x="5" y="17"/>
                        <a:pt x="6" y="17"/>
                      </a:cubicBezTo>
                      <a:cubicBezTo>
                        <a:pt x="8" y="17"/>
                        <a:pt x="9" y="16"/>
                        <a:pt x="9" y="15"/>
                      </a:cubicBezTo>
                      <a:cubicBezTo>
                        <a:pt x="9" y="14"/>
                        <a:pt x="8" y="13"/>
                        <a:pt x="6" y="12"/>
                      </a:cubicBezTo>
                      <a:cubicBezTo>
                        <a:pt x="3" y="11"/>
                        <a:pt x="0" y="10"/>
                        <a:pt x="0" y="6"/>
                      </a:cubicBezTo>
                      <a:cubicBezTo>
                        <a:pt x="0" y="2"/>
                        <a:pt x="3" y="0"/>
                        <a:pt x="8" y="0"/>
                      </a:cubicBezTo>
                      <a:cubicBezTo>
                        <a:pt x="10" y="0"/>
                        <a:pt x="12" y="0"/>
                        <a:pt x="13" y="0"/>
                      </a:cubicBezTo>
                      <a:cubicBezTo>
                        <a:pt x="13" y="4"/>
                        <a:pt x="13" y="4"/>
                        <a:pt x="13" y="4"/>
                      </a:cubicBezTo>
                      <a:cubicBezTo>
                        <a:pt x="11" y="4"/>
                        <a:pt x="10" y="4"/>
                        <a:pt x="9" y="4"/>
                      </a:cubicBezTo>
                      <a:cubicBezTo>
                        <a:pt x="6" y="4"/>
                        <a:pt x="6" y="5"/>
                        <a:pt x="6" y="6"/>
                      </a:cubicBezTo>
                      <a:cubicBezTo>
                        <a:pt x="6" y="7"/>
                        <a:pt x="7" y="8"/>
                        <a:pt x="9" y="9"/>
                      </a:cubicBezTo>
                      <a:cubicBezTo>
                        <a:pt x="13" y="10"/>
                        <a:pt x="15" y="11"/>
                        <a:pt x="15" y="14"/>
                      </a:cubicBezTo>
                      <a:cubicBezTo>
                        <a:pt x="15" y="18"/>
                        <a:pt x="11" y="21"/>
                        <a:pt x="6" y="21"/>
                      </a:cubicBezTo>
                    </a:path>
                  </a:pathLst>
                </a:custGeom>
                <a:grpFill/>
                <a:ln>
                  <a:noFill/>
                </a:ln>
                <a:extLst/>
              </p:spPr>
              <p:txBody>
                <a:bodyPr/>
                <a:lstStyle/>
                <a:p>
                  <a:pPr>
                    <a:defRPr/>
                  </a:pPr>
                  <a:endParaRPr lang="en-AU"/>
                </a:p>
              </p:txBody>
            </p:sp>
            <p:sp>
              <p:nvSpPr>
                <p:cNvPr id="52" name="Freeform 32"/>
                <p:cNvSpPr>
                  <a:spLocks noEditPoints="1"/>
                </p:cNvSpPr>
                <p:nvPr/>
              </p:nvSpPr>
              <p:spPr bwMode="auto">
                <a:xfrm>
                  <a:off x="3965575" y="5969000"/>
                  <a:ext cx="28575" cy="95250"/>
                </a:xfrm>
                <a:custGeom>
                  <a:avLst/>
                  <a:gdLst>
                    <a:gd name="T0" fmla="*/ 4 w 9"/>
                    <a:gd name="T1" fmla="*/ 30 h 30"/>
                    <a:gd name="T2" fmla="*/ 4 w 9"/>
                    <a:gd name="T3" fmla="*/ 13 h 30"/>
                    <a:gd name="T4" fmla="*/ 0 w 9"/>
                    <a:gd name="T5" fmla="*/ 13 h 30"/>
                    <a:gd name="T6" fmla="*/ 0 w 9"/>
                    <a:gd name="T7" fmla="*/ 9 h 30"/>
                    <a:gd name="T8" fmla="*/ 9 w 9"/>
                    <a:gd name="T9" fmla="*/ 9 h 30"/>
                    <a:gd name="T10" fmla="*/ 9 w 9"/>
                    <a:gd name="T11" fmla="*/ 30 h 30"/>
                    <a:gd name="T12" fmla="*/ 4 w 9"/>
                    <a:gd name="T13" fmla="*/ 30 h 30"/>
                    <a:gd name="T14" fmla="*/ 6 w 9"/>
                    <a:gd name="T15" fmla="*/ 6 h 30"/>
                    <a:gd name="T16" fmla="*/ 3 w 9"/>
                    <a:gd name="T17" fmla="*/ 3 h 30"/>
                    <a:gd name="T18" fmla="*/ 6 w 9"/>
                    <a:gd name="T19" fmla="*/ 0 h 30"/>
                    <a:gd name="T20" fmla="*/ 9 w 9"/>
                    <a:gd name="T21" fmla="*/ 3 h 30"/>
                    <a:gd name="T22" fmla="*/ 6 w 9"/>
                    <a:gd name="T23"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30">
                      <a:moveTo>
                        <a:pt x="4" y="30"/>
                      </a:moveTo>
                      <a:cubicBezTo>
                        <a:pt x="4" y="13"/>
                        <a:pt x="4" y="13"/>
                        <a:pt x="4" y="13"/>
                      </a:cubicBezTo>
                      <a:cubicBezTo>
                        <a:pt x="0" y="13"/>
                        <a:pt x="0" y="13"/>
                        <a:pt x="0" y="13"/>
                      </a:cubicBezTo>
                      <a:cubicBezTo>
                        <a:pt x="0" y="9"/>
                        <a:pt x="0" y="9"/>
                        <a:pt x="0" y="9"/>
                      </a:cubicBezTo>
                      <a:cubicBezTo>
                        <a:pt x="9" y="9"/>
                        <a:pt x="9" y="9"/>
                        <a:pt x="9" y="9"/>
                      </a:cubicBezTo>
                      <a:cubicBezTo>
                        <a:pt x="9" y="30"/>
                        <a:pt x="9" y="30"/>
                        <a:pt x="9" y="30"/>
                      </a:cubicBezTo>
                      <a:lnTo>
                        <a:pt x="4" y="30"/>
                      </a:lnTo>
                      <a:close/>
                      <a:moveTo>
                        <a:pt x="6" y="6"/>
                      </a:moveTo>
                      <a:cubicBezTo>
                        <a:pt x="4" y="6"/>
                        <a:pt x="3" y="5"/>
                        <a:pt x="3" y="3"/>
                      </a:cubicBezTo>
                      <a:cubicBezTo>
                        <a:pt x="3" y="1"/>
                        <a:pt x="4" y="0"/>
                        <a:pt x="6" y="0"/>
                      </a:cubicBezTo>
                      <a:cubicBezTo>
                        <a:pt x="8" y="0"/>
                        <a:pt x="9" y="1"/>
                        <a:pt x="9" y="3"/>
                      </a:cubicBezTo>
                      <a:cubicBezTo>
                        <a:pt x="9" y="5"/>
                        <a:pt x="8" y="6"/>
                        <a:pt x="6" y="6"/>
                      </a:cubicBezTo>
                    </a:path>
                  </a:pathLst>
                </a:custGeom>
                <a:grpFill/>
                <a:ln>
                  <a:noFill/>
                </a:ln>
                <a:extLst/>
              </p:spPr>
              <p:txBody>
                <a:bodyPr/>
                <a:lstStyle/>
                <a:p>
                  <a:pPr>
                    <a:defRPr/>
                  </a:pPr>
                  <a:endParaRPr lang="en-AU"/>
                </a:p>
              </p:txBody>
            </p:sp>
            <p:sp>
              <p:nvSpPr>
                <p:cNvPr id="53" name="Freeform 33"/>
                <p:cNvSpPr>
                  <a:spLocks/>
                </p:cNvSpPr>
                <p:nvPr/>
              </p:nvSpPr>
              <p:spPr bwMode="auto">
                <a:xfrm>
                  <a:off x="4013200" y="5997575"/>
                  <a:ext cx="39687" cy="66675"/>
                </a:xfrm>
                <a:custGeom>
                  <a:avLst/>
                  <a:gdLst>
                    <a:gd name="T0" fmla="*/ 11 w 12"/>
                    <a:gd name="T1" fmla="*/ 5 h 21"/>
                    <a:gd name="T2" fmla="*/ 9 w 12"/>
                    <a:gd name="T3" fmla="*/ 5 h 21"/>
                    <a:gd name="T4" fmla="*/ 5 w 12"/>
                    <a:gd name="T5" fmla="*/ 8 h 21"/>
                    <a:gd name="T6" fmla="*/ 5 w 12"/>
                    <a:gd name="T7" fmla="*/ 21 h 21"/>
                    <a:gd name="T8" fmla="*/ 0 w 12"/>
                    <a:gd name="T9" fmla="*/ 21 h 21"/>
                    <a:gd name="T10" fmla="*/ 0 w 12"/>
                    <a:gd name="T11" fmla="*/ 0 h 21"/>
                    <a:gd name="T12" fmla="*/ 4 w 12"/>
                    <a:gd name="T13" fmla="*/ 0 h 21"/>
                    <a:gd name="T14" fmla="*/ 4 w 12"/>
                    <a:gd name="T15" fmla="*/ 4 h 21"/>
                    <a:gd name="T16" fmla="*/ 10 w 12"/>
                    <a:gd name="T17" fmla="*/ 0 h 21"/>
                    <a:gd name="T18" fmla="*/ 12 w 12"/>
                    <a:gd name="T19" fmla="*/ 0 h 21"/>
                    <a:gd name="T20" fmla="*/ 11 w 12"/>
                    <a:gd name="T21"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21">
                      <a:moveTo>
                        <a:pt x="11" y="5"/>
                      </a:moveTo>
                      <a:cubicBezTo>
                        <a:pt x="11" y="5"/>
                        <a:pt x="10" y="5"/>
                        <a:pt x="9" y="5"/>
                      </a:cubicBezTo>
                      <a:cubicBezTo>
                        <a:pt x="8" y="5"/>
                        <a:pt x="7" y="6"/>
                        <a:pt x="5" y="8"/>
                      </a:cubicBezTo>
                      <a:cubicBezTo>
                        <a:pt x="5" y="21"/>
                        <a:pt x="5" y="21"/>
                        <a:pt x="5" y="21"/>
                      </a:cubicBezTo>
                      <a:cubicBezTo>
                        <a:pt x="0" y="21"/>
                        <a:pt x="0" y="21"/>
                        <a:pt x="0" y="21"/>
                      </a:cubicBezTo>
                      <a:cubicBezTo>
                        <a:pt x="0" y="0"/>
                        <a:pt x="0" y="0"/>
                        <a:pt x="0" y="0"/>
                      </a:cubicBezTo>
                      <a:cubicBezTo>
                        <a:pt x="4" y="0"/>
                        <a:pt x="4" y="0"/>
                        <a:pt x="4" y="0"/>
                      </a:cubicBezTo>
                      <a:cubicBezTo>
                        <a:pt x="4" y="4"/>
                        <a:pt x="4" y="4"/>
                        <a:pt x="4" y="4"/>
                      </a:cubicBezTo>
                      <a:cubicBezTo>
                        <a:pt x="6" y="1"/>
                        <a:pt x="8" y="0"/>
                        <a:pt x="10" y="0"/>
                      </a:cubicBezTo>
                      <a:cubicBezTo>
                        <a:pt x="11" y="0"/>
                        <a:pt x="11" y="0"/>
                        <a:pt x="12" y="0"/>
                      </a:cubicBezTo>
                      <a:lnTo>
                        <a:pt x="11" y="5"/>
                      </a:lnTo>
                      <a:close/>
                    </a:path>
                  </a:pathLst>
                </a:custGeom>
                <a:grpFill/>
                <a:ln>
                  <a:noFill/>
                </a:ln>
                <a:extLst/>
              </p:spPr>
              <p:txBody>
                <a:bodyPr/>
                <a:lstStyle/>
                <a:p>
                  <a:pPr>
                    <a:defRPr/>
                  </a:pPr>
                  <a:endParaRPr lang="en-AU"/>
                </a:p>
              </p:txBody>
            </p:sp>
            <p:sp>
              <p:nvSpPr>
                <p:cNvPr id="54" name="Freeform 34"/>
                <p:cNvSpPr>
                  <a:spLocks noEditPoints="1"/>
                </p:cNvSpPr>
                <p:nvPr/>
              </p:nvSpPr>
              <p:spPr bwMode="auto">
                <a:xfrm>
                  <a:off x="4062413" y="5997575"/>
                  <a:ext cx="66675" cy="66675"/>
                </a:xfrm>
                <a:custGeom>
                  <a:avLst/>
                  <a:gdLst>
                    <a:gd name="T0" fmla="*/ 10 w 21"/>
                    <a:gd name="T1" fmla="*/ 21 h 21"/>
                    <a:gd name="T2" fmla="*/ 0 w 21"/>
                    <a:gd name="T3" fmla="*/ 11 h 21"/>
                    <a:gd name="T4" fmla="*/ 10 w 21"/>
                    <a:gd name="T5" fmla="*/ 0 h 21"/>
                    <a:gd name="T6" fmla="*/ 21 w 21"/>
                    <a:gd name="T7" fmla="*/ 10 h 21"/>
                    <a:gd name="T8" fmla="*/ 10 w 21"/>
                    <a:gd name="T9" fmla="*/ 21 h 21"/>
                    <a:gd name="T10" fmla="*/ 10 w 21"/>
                    <a:gd name="T11" fmla="*/ 4 h 21"/>
                    <a:gd name="T12" fmla="*/ 5 w 21"/>
                    <a:gd name="T13" fmla="*/ 10 h 21"/>
                    <a:gd name="T14" fmla="*/ 10 w 21"/>
                    <a:gd name="T15" fmla="*/ 17 h 21"/>
                    <a:gd name="T16" fmla="*/ 15 w 21"/>
                    <a:gd name="T17" fmla="*/ 11 h 21"/>
                    <a:gd name="T18" fmla="*/ 10 w 21"/>
                    <a:gd name="T19" fmla="*/ 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10" y="21"/>
                      </a:moveTo>
                      <a:cubicBezTo>
                        <a:pt x="3" y="21"/>
                        <a:pt x="0" y="17"/>
                        <a:pt x="0" y="11"/>
                      </a:cubicBezTo>
                      <a:cubicBezTo>
                        <a:pt x="0" y="4"/>
                        <a:pt x="3" y="0"/>
                        <a:pt x="10" y="0"/>
                      </a:cubicBezTo>
                      <a:cubicBezTo>
                        <a:pt x="17" y="0"/>
                        <a:pt x="21" y="4"/>
                        <a:pt x="21" y="10"/>
                      </a:cubicBezTo>
                      <a:cubicBezTo>
                        <a:pt x="21" y="17"/>
                        <a:pt x="17" y="21"/>
                        <a:pt x="10" y="21"/>
                      </a:cubicBezTo>
                      <a:moveTo>
                        <a:pt x="10" y="4"/>
                      </a:moveTo>
                      <a:cubicBezTo>
                        <a:pt x="7" y="4"/>
                        <a:pt x="5" y="7"/>
                        <a:pt x="5" y="10"/>
                      </a:cubicBezTo>
                      <a:cubicBezTo>
                        <a:pt x="5" y="14"/>
                        <a:pt x="6" y="17"/>
                        <a:pt x="10" y="17"/>
                      </a:cubicBezTo>
                      <a:cubicBezTo>
                        <a:pt x="14" y="17"/>
                        <a:pt x="15" y="14"/>
                        <a:pt x="15" y="11"/>
                      </a:cubicBezTo>
                      <a:cubicBezTo>
                        <a:pt x="15" y="6"/>
                        <a:pt x="14" y="4"/>
                        <a:pt x="10" y="4"/>
                      </a:cubicBezTo>
                    </a:path>
                  </a:pathLst>
                </a:custGeom>
                <a:grpFill/>
                <a:ln>
                  <a:noFill/>
                </a:ln>
                <a:extLst/>
              </p:spPr>
              <p:txBody>
                <a:bodyPr/>
                <a:lstStyle/>
                <a:p>
                  <a:pPr>
                    <a:defRPr/>
                  </a:pPr>
                  <a:endParaRPr lang="en-AU"/>
                </a:p>
              </p:txBody>
            </p:sp>
            <p:sp>
              <p:nvSpPr>
                <p:cNvPr id="55" name="Oval 35"/>
                <p:cNvSpPr>
                  <a:spLocks noChangeArrowheads="1"/>
                </p:cNvSpPr>
                <p:nvPr/>
              </p:nvSpPr>
              <p:spPr bwMode="auto">
                <a:xfrm>
                  <a:off x="4141788" y="6042025"/>
                  <a:ext cx="19050" cy="22225"/>
                </a:xfrm>
                <a:prstGeom prst="ellipse">
                  <a:avLst/>
                </a:prstGeom>
                <a:grpFill/>
                <a:ln>
                  <a:noFill/>
                </a:ln>
                <a:extLst/>
              </p:spPr>
              <p:txBody>
                <a:bodyPr/>
                <a:lstStyle/>
                <a:p>
                  <a:pPr>
                    <a:defRPr/>
                  </a:pPr>
                  <a:endParaRPr lang="en-AU"/>
                </a:p>
              </p:txBody>
            </p:sp>
            <p:sp>
              <p:nvSpPr>
                <p:cNvPr id="56" name="Freeform 36"/>
                <p:cNvSpPr>
                  <a:spLocks noEditPoints="1"/>
                </p:cNvSpPr>
                <p:nvPr/>
              </p:nvSpPr>
              <p:spPr bwMode="auto">
                <a:xfrm>
                  <a:off x="4176713" y="5997575"/>
                  <a:ext cx="57150" cy="66675"/>
                </a:xfrm>
                <a:custGeom>
                  <a:avLst/>
                  <a:gdLst>
                    <a:gd name="T0" fmla="*/ 14 w 18"/>
                    <a:gd name="T1" fmla="*/ 21 h 21"/>
                    <a:gd name="T2" fmla="*/ 13 w 18"/>
                    <a:gd name="T3" fmla="*/ 19 h 21"/>
                    <a:gd name="T4" fmla="*/ 7 w 18"/>
                    <a:gd name="T5" fmla="*/ 21 h 21"/>
                    <a:gd name="T6" fmla="*/ 0 w 18"/>
                    <a:gd name="T7" fmla="*/ 15 h 21"/>
                    <a:gd name="T8" fmla="*/ 10 w 18"/>
                    <a:gd name="T9" fmla="*/ 8 h 21"/>
                    <a:gd name="T10" fmla="*/ 13 w 18"/>
                    <a:gd name="T11" fmla="*/ 8 h 21"/>
                    <a:gd name="T12" fmla="*/ 13 w 18"/>
                    <a:gd name="T13" fmla="*/ 7 h 21"/>
                    <a:gd name="T14" fmla="*/ 8 w 18"/>
                    <a:gd name="T15" fmla="*/ 4 h 21"/>
                    <a:gd name="T16" fmla="*/ 2 w 18"/>
                    <a:gd name="T17" fmla="*/ 5 h 21"/>
                    <a:gd name="T18" fmla="*/ 2 w 18"/>
                    <a:gd name="T19" fmla="*/ 1 h 21"/>
                    <a:gd name="T20" fmla="*/ 9 w 18"/>
                    <a:gd name="T21" fmla="*/ 0 h 21"/>
                    <a:gd name="T22" fmla="*/ 18 w 18"/>
                    <a:gd name="T23" fmla="*/ 7 h 21"/>
                    <a:gd name="T24" fmla="*/ 18 w 18"/>
                    <a:gd name="T25" fmla="*/ 21 h 21"/>
                    <a:gd name="T26" fmla="*/ 14 w 18"/>
                    <a:gd name="T27" fmla="*/ 21 h 21"/>
                    <a:gd name="T28" fmla="*/ 13 w 18"/>
                    <a:gd name="T29" fmla="*/ 12 h 21"/>
                    <a:gd name="T30" fmla="*/ 10 w 18"/>
                    <a:gd name="T31" fmla="*/ 12 h 21"/>
                    <a:gd name="T32" fmla="*/ 5 w 18"/>
                    <a:gd name="T33" fmla="*/ 15 h 21"/>
                    <a:gd name="T34" fmla="*/ 8 w 18"/>
                    <a:gd name="T35" fmla="*/ 17 h 21"/>
                    <a:gd name="T36" fmla="*/ 13 w 18"/>
                    <a:gd name="T37" fmla="*/ 15 h 21"/>
                    <a:gd name="T38" fmla="*/ 13 w 18"/>
                    <a:gd name="T39" fmla="*/ 1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 h="21">
                      <a:moveTo>
                        <a:pt x="14" y="21"/>
                      </a:moveTo>
                      <a:cubicBezTo>
                        <a:pt x="13" y="19"/>
                        <a:pt x="13" y="19"/>
                        <a:pt x="13" y="19"/>
                      </a:cubicBezTo>
                      <a:cubicBezTo>
                        <a:pt x="12" y="20"/>
                        <a:pt x="10" y="21"/>
                        <a:pt x="7" y="21"/>
                      </a:cubicBezTo>
                      <a:cubicBezTo>
                        <a:pt x="3" y="21"/>
                        <a:pt x="0" y="19"/>
                        <a:pt x="0" y="15"/>
                      </a:cubicBezTo>
                      <a:cubicBezTo>
                        <a:pt x="0" y="10"/>
                        <a:pt x="4" y="8"/>
                        <a:pt x="10" y="8"/>
                      </a:cubicBezTo>
                      <a:cubicBezTo>
                        <a:pt x="13" y="8"/>
                        <a:pt x="13" y="8"/>
                        <a:pt x="13" y="8"/>
                      </a:cubicBezTo>
                      <a:cubicBezTo>
                        <a:pt x="13" y="7"/>
                        <a:pt x="13" y="7"/>
                        <a:pt x="13" y="7"/>
                      </a:cubicBezTo>
                      <a:cubicBezTo>
                        <a:pt x="13" y="5"/>
                        <a:pt x="12" y="4"/>
                        <a:pt x="8" y="4"/>
                      </a:cubicBezTo>
                      <a:cubicBezTo>
                        <a:pt x="6" y="4"/>
                        <a:pt x="4" y="4"/>
                        <a:pt x="2" y="5"/>
                      </a:cubicBezTo>
                      <a:cubicBezTo>
                        <a:pt x="2" y="1"/>
                        <a:pt x="2" y="1"/>
                        <a:pt x="2" y="1"/>
                      </a:cubicBezTo>
                      <a:cubicBezTo>
                        <a:pt x="4" y="0"/>
                        <a:pt x="6" y="0"/>
                        <a:pt x="9" y="0"/>
                      </a:cubicBezTo>
                      <a:cubicBezTo>
                        <a:pt x="15" y="0"/>
                        <a:pt x="18" y="2"/>
                        <a:pt x="18" y="7"/>
                      </a:cubicBezTo>
                      <a:cubicBezTo>
                        <a:pt x="18" y="21"/>
                        <a:pt x="18" y="21"/>
                        <a:pt x="18" y="21"/>
                      </a:cubicBezTo>
                      <a:lnTo>
                        <a:pt x="14" y="21"/>
                      </a:lnTo>
                      <a:close/>
                      <a:moveTo>
                        <a:pt x="13" y="12"/>
                      </a:moveTo>
                      <a:cubicBezTo>
                        <a:pt x="10" y="12"/>
                        <a:pt x="10" y="12"/>
                        <a:pt x="10" y="12"/>
                      </a:cubicBezTo>
                      <a:cubicBezTo>
                        <a:pt x="7" y="12"/>
                        <a:pt x="5" y="13"/>
                        <a:pt x="5" y="15"/>
                      </a:cubicBezTo>
                      <a:cubicBezTo>
                        <a:pt x="5" y="16"/>
                        <a:pt x="6" y="17"/>
                        <a:pt x="8" y="17"/>
                      </a:cubicBezTo>
                      <a:cubicBezTo>
                        <a:pt x="10" y="17"/>
                        <a:pt x="11" y="17"/>
                        <a:pt x="13" y="15"/>
                      </a:cubicBezTo>
                      <a:lnTo>
                        <a:pt x="13" y="12"/>
                      </a:lnTo>
                      <a:close/>
                    </a:path>
                  </a:pathLst>
                </a:custGeom>
                <a:grpFill/>
                <a:ln>
                  <a:noFill/>
                </a:ln>
                <a:extLst/>
              </p:spPr>
              <p:txBody>
                <a:bodyPr/>
                <a:lstStyle/>
                <a:p>
                  <a:pPr>
                    <a:defRPr/>
                  </a:pPr>
                  <a:endParaRPr lang="en-AU"/>
                </a:p>
              </p:txBody>
            </p:sp>
            <p:sp>
              <p:nvSpPr>
                <p:cNvPr id="57" name="Freeform 37"/>
                <p:cNvSpPr>
                  <a:spLocks/>
                </p:cNvSpPr>
                <p:nvPr/>
              </p:nvSpPr>
              <p:spPr bwMode="auto">
                <a:xfrm>
                  <a:off x="4252913" y="5997575"/>
                  <a:ext cx="57150" cy="66675"/>
                </a:xfrm>
                <a:custGeom>
                  <a:avLst/>
                  <a:gdLst>
                    <a:gd name="T0" fmla="*/ 14 w 18"/>
                    <a:gd name="T1" fmla="*/ 21 h 21"/>
                    <a:gd name="T2" fmla="*/ 14 w 18"/>
                    <a:gd name="T3" fmla="*/ 18 h 21"/>
                    <a:gd name="T4" fmla="*/ 7 w 18"/>
                    <a:gd name="T5" fmla="*/ 21 h 21"/>
                    <a:gd name="T6" fmla="*/ 0 w 18"/>
                    <a:gd name="T7" fmla="*/ 13 h 21"/>
                    <a:gd name="T8" fmla="*/ 0 w 18"/>
                    <a:gd name="T9" fmla="*/ 0 h 21"/>
                    <a:gd name="T10" fmla="*/ 5 w 18"/>
                    <a:gd name="T11" fmla="*/ 0 h 21"/>
                    <a:gd name="T12" fmla="*/ 5 w 18"/>
                    <a:gd name="T13" fmla="*/ 12 h 21"/>
                    <a:gd name="T14" fmla="*/ 8 w 18"/>
                    <a:gd name="T15" fmla="*/ 17 h 21"/>
                    <a:gd name="T16" fmla="*/ 13 w 18"/>
                    <a:gd name="T17" fmla="*/ 14 h 21"/>
                    <a:gd name="T18" fmla="*/ 13 w 18"/>
                    <a:gd name="T19" fmla="*/ 0 h 21"/>
                    <a:gd name="T20" fmla="*/ 18 w 18"/>
                    <a:gd name="T21" fmla="*/ 0 h 21"/>
                    <a:gd name="T22" fmla="*/ 18 w 18"/>
                    <a:gd name="T23" fmla="*/ 21 h 21"/>
                    <a:gd name="T24" fmla="*/ 14 w 18"/>
                    <a:gd name="T25"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21">
                      <a:moveTo>
                        <a:pt x="14" y="21"/>
                      </a:moveTo>
                      <a:cubicBezTo>
                        <a:pt x="14" y="18"/>
                        <a:pt x="14" y="18"/>
                        <a:pt x="14" y="18"/>
                      </a:cubicBezTo>
                      <a:cubicBezTo>
                        <a:pt x="12" y="20"/>
                        <a:pt x="10" y="21"/>
                        <a:pt x="7" y="21"/>
                      </a:cubicBezTo>
                      <a:cubicBezTo>
                        <a:pt x="2" y="21"/>
                        <a:pt x="0" y="18"/>
                        <a:pt x="0" y="13"/>
                      </a:cubicBezTo>
                      <a:cubicBezTo>
                        <a:pt x="0" y="0"/>
                        <a:pt x="0" y="0"/>
                        <a:pt x="0" y="0"/>
                      </a:cubicBezTo>
                      <a:cubicBezTo>
                        <a:pt x="5" y="0"/>
                        <a:pt x="5" y="0"/>
                        <a:pt x="5" y="0"/>
                      </a:cubicBezTo>
                      <a:cubicBezTo>
                        <a:pt x="5" y="12"/>
                        <a:pt x="5" y="12"/>
                        <a:pt x="5" y="12"/>
                      </a:cubicBezTo>
                      <a:cubicBezTo>
                        <a:pt x="5" y="15"/>
                        <a:pt x="6" y="17"/>
                        <a:pt x="8" y="17"/>
                      </a:cubicBezTo>
                      <a:cubicBezTo>
                        <a:pt x="10" y="17"/>
                        <a:pt x="11" y="16"/>
                        <a:pt x="13" y="14"/>
                      </a:cubicBezTo>
                      <a:cubicBezTo>
                        <a:pt x="13" y="0"/>
                        <a:pt x="13" y="0"/>
                        <a:pt x="13" y="0"/>
                      </a:cubicBezTo>
                      <a:cubicBezTo>
                        <a:pt x="18" y="0"/>
                        <a:pt x="18" y="0"/>
                        <a:pt x="18" y="0"/>
                      </a:cubicBezTo>
                      <a:cubicBezTo>
                        <a:pt x="18" y="21"/>
                        <a:pt x="18" y="21"/>
                        <a:pt x="18" y="21"/>
                      </a:cubicBezTo>
                      <a:lnTo>
                        <a:pt x="14" y="21"/>
                      </a:lnTo>
                      <a:close/>
                    </a:path>
                  </a:pathLst>
                </a:custGeom>
                <a:grpFill/>
                <a:ln>
                  <a:noFill/>
                </a:ln>
                <a:extLst/>
              </p:spPr>
              <p:txBody>
                <a:bodyPr/>
                <a:lstStyle/>
                <a:p>
                  <a:pPr>
                    <a:defRPr/>
                  </a:pPr>
                  <a:endParaRPr lang="en-AU"/>
                </a:p>
              </p:txBody>
            </p:sp>
          </p:grpSp>
        </p:grpSp>
        <p:grpSp>
          <p:nvGrpSpPr>
            <p:cNvPr id="30" name="Group 66"/>
            <p:cNvGrpSpPr>
              <a:grpSpLocks/>
            </p:cNvGrpSpPr>
            <p:nvPr userDrawn="1"/>
          </p:nvGrpSpPr>
          <p:grpSpPr bwMode="auto">
            <a:xfrm>
              <a:off x="-26988" y="357188"/>
              <a:ext cx="9178926" cy="2571750"/>
              <a:chOff x="-17463" y="357188"/>
              <a:chExt cx="9186863" cy="2571750"/>
            </a:xfrm>
          </p:grpSpPr>
          <p:sp>
            <p:nvSpPr>
              <p:cNvPr id="31" name="Freeform 17"/>
              <p:cNvSpPr>
                <a:spLocks/>
              </p:cNvSpPr>
              <p:nvPr userDrawn="1"/>
            </p:nvSpPr>
            <p:spPr bwMode="auto">
              <a:xfrm>
                <a:off x="-17463" y="1971675"/>
                <a:ext cx="9186863" cy="957263"/>
              </a:xfrm>
              <a:custGeom>
                <a:avLst/>
                <a:gdLst>
                  <a:gd name="T0" fmla="*/ 0 w 2880"/>
                  <a:gd name="T1" fmla="*/ 0 h 300"/>
                  <a:gd name="T2" fmla="*/ 372 w 2880"/>
                  <a:gd name="T3" fmla="*/ 0 h 300"/>
                  <a:gd name="T4" fmla="*/ 890 w 2880"/>
                  <a:gd name="T5" fmla="*/ 171 h 300"/>
                  <a:gd name="T6" fmla="*/ 1389 w 2880"/>
                  <a:gd name="T7" fmla="*/ 300 h 300"/>
                  <a:gd name="T8" fmla="*/ 2880 w 2880"/>
                  <a:gd name="T9" fmla="*/ 300 h 300"/>
                </a:gdLst>
                <a:ahLst/>
                <a:cxnLst>
                  <a:cxn ang="0">
                    <a:pos x="T0" y="T1"/>
                  </a:cxn>
                  <a:cxn ang="0">
                    <a:pos x="T2" y="T3"/>
                  </a:cxn>
                  <a:cxn ang="0">
                    <a:pos x="T4" y="T5"/>
                  </a:cxn>
                  <a:cxn ang="0">
                    <a:pos x="T6" y="T7"/>
                  </a:cxn>
                  <a:cxn ang="0">
                    <a:pos x="T8" y="T9"/>
                  </a:cxn>
                </a:cxnLst>
                <a:rect l="0" t="0" r="r" b="b"/>
                <a:pathLst>
                  <a:path w="2880" h="300">
                    <a:moveTo>
                      <a:pt x="0" y="0"/>
                    </a:moveTo>
                    <a:cubicBezTo>
                      <a:pt x="0" y="0"/>
                      <a:pt x="308" y="0"/>
                      <a:pt x="372" y="0"/>
                    </a:cubicBezTo>
                    <a:cubicBezTo>
                      <a:pt x="638" y="0"/>
                      <a:pt x="749" y="91"/>
                      <a:pt x="890" y="171"/>
                    </a:cubicBezTo>
                    <a:cubicBezTo>
                      <a:pt x="1011" y="240"/>
                      <a:pt x="1176" y="300"/>
                      <a:pt x="1389" y="300"/>
                    </a:cubicBezTo>
                    <a:cubicBezTo>
                      <a:pt x="2880" y="300"/>
                      <a:pt x="2880" y="300"/>
                      <a:pt x="2880" y="300"/>
                    </a:cubicBezTo>
                  </a:path>
                </a:pathLst>
              </a:custGeom>
              <a:noFill/>
              <a:ln w="19050" cap="flat">
                <a:solidFill>
                  <a:schemeClr val="bg1"/>
                </a:solidFill>
                <a:prstDash val="solid"/>
                <a:miter lim="800000"/>
                <a:headEnd/>
                <a:tailEnd/>
              </a:ln>
              <a:extLst/>
            </p:spPr>
            <p:txBody>
              <a:bodyPr/>
              <a:lstStyle/>
              <a:p>
                <a:pPr>
                  <a:defRPr/>
                </a:pPr>
                <a:endParaRPr lang="en-AU"/>
              </a:p>
            </p:txBody>
          </p:sp>
          <p:sp>
            <p:nvSpPr>
              <p:cNvPr id="32" name="Freeform 18"/>
              <p:cNvSpPr>
                <a:spLocks/>
              </p:cNvSpPr>
              <p:nvPr userDrawn="1"/>
            </p:nvSpPr>
            <p:spPr bwMode="auto">
              <a:xfrm>
                <a:off x="-17463" y="2449513"/>
                <a:ext cx="9186863" cy="479425"/>
              </a:xfrm>
              <a:custGeom>
                <a:avLst/>
                <a:gdLst>
                  <a:gd name="T0" fmla="*/ 2880 w 2880"/>
                  <a:gd name="T1" fmla="*/ 0 h 150"/>
                  <a:gd name="T2" fmla="*/ 1202 w 2880"/>
                  <a:gd name="T3" fmla="*/ 0 h 150"/>
                  <a:gd name="T4" fmla="*/ 890 w 2880"/>
                  <a:gd name="T5" fmla="*/ 21 h 150"/>
                  <a:gd name="T6" fmla="*/ 366 w 2880"/>
                  <a:gd name="T7" fmla="*/ 150 h 150"/>
                  <a:gd name="T8" fmla="*/ 0 w 2880"/>
                  <a:gd name="T9" fmla="*/ 150 h 150"/>
                </a:gdLst>
                <a:ahLst/>
                <a:cxnLst>
                  <a:cxn ang="0">
                    <a:pos x="T0" y="T1"/>
                  </a:cxn>
                  <a:cxn ang="0">
                    <a:pos x="T2" y="T3"/>
                  </a:cxn>
                  <a:cxn ang="0">
                    <a:pos x="T4" y="T5"/>
                  </a:cxn>
                  <a:cxn ang="0">
                    <a:pos x="T6" y="T7"/>
                  </a:cxn>
                  <a:cxn ang="0">
                    <a:pos x="T8" y="T9"/>
                  </a:cxn>
                </a:cxnLst>
                <a:rect l="0" t="0" r="r" b="b"/>
                <a:pathLst>
                  <a:path w="2880" h="150">
                    <a:moveTo>
                      <a:pt x="2880" y="0"/>
                    </a:moveTo>
                    <a:cubicBezTo>
                      <a:pt x="1202" y="0"/>
                      <a:pt x="1202" y="0"/>
                      <a:pt x="1202" y="0"/>
                    </a:cubicBezTo>
                    <a:cubicBezTo>
                      <a:pt x="999" y="0"/>
                      <a:pt x="933" y="5"/>
                      <a:pt x="890" y="21"/>
                    </a:cubicBezTo>
                    <a:cubicBezTo>
                      <a:pt x="802" y="55"/>
                      <a:pt x="685" y="150"/>
                      <a:pt x="366" y="150"/>
                    </a:cubicBezTo>
                    <a:cubicBezTo>
                      <a:pt x="0" y="150"/>
                      <a:pt x="0" y="150"/>
                      <a:pt x="0" y="150"/>
                    </a:cubicBezTo>
                  </a:path>
                </a:pathLst>
              </a:custGeom>
              <a:noFill/>
              <a:ln w="19050" cap="flat">
                <a:solidFill>
                  <a:schemeClr val="accent2"/>
                </a:solidFill>
                <a:prstDash val="solid"/>
                <a:miter lim="800000"/>
                <a:headEnd/>
                <a:tailEnd/>
              </a:ln>
              <a:extLst/>
            </p:spPr>
            <p:txBody>
              <a:bodyPr/>
              <a:lstStyle/>
              <a:p>
                <a:pPr>
                  <a:defRPr/>
                </a:pPr>
                <a:endParaRPr lang="en-AU"/>
              </a:p>
            </p:txBody>
          </p:sp>
          <p:sp>
            <p:nvSpPr>
              <p:cNvPr id="33" name="Freeform 19"/>
              <p:cNvSpPr>
                <a:spLocks/>
              </p:cNvSpPr>
              <p:nvPr userDrawn="1"/>
            </p:nvSpPr>
            <p:spPr bwMode="auto">
              <a:xfrm>
                <a:off x="-17463" y="1655763"/>
                <a:ext cx="9186863" cy="954087"/>
              </a:xfrm>
              <a:custGeom>
                <a:avLst/>
                <a:gdLst>
                  <a:gd name="T0" fmla="*/ 0 w 2880"/>
                  <a:gd name="T1" fmla="*/ 0 h 299"/>
                  <a:gd name="T2" fmla="*/ 372 w 2880"/>
                  <a:gd name="T3" fmla="*/ 0 h 299"/>
                  <a:gd name="T4" fmla="*/ 890 w 2880"/>
                  <a:gd name="T5" fmla="*/ 170 h 299"/>
                  <a:gd name="T6" fmla="*/ 1389 w 2880"/>
                  <a:gd name="T7" fmla="*/ 299 h 299"/>
                  <a:gd name="T8" fmla="*/ 2880 w 2880"/>
                  <a:gd name="T9" fmla="*/ 299 h 299"/>
                </a:gdLst>
                <a:ahLst/>
                <a:cxnLst>
                  <a:cxn ang="0">
                    <a:pos x="T0" y="T1"/>
                  </a:cxn>
                  <a:cxn ang="0">
                    <a:pos x="T2" y="T3"/>
                  </a:cxn>
                  <a:cxn ang="0">
                    <a:pos x="T4" y="T5"/>
                  </a:cxn>
                  <a:cxn ang="0">
                    <a:pos x="T6" y="T7"/>
                  </a:cxn>
                  <a:cxn ang="0">
                    <a:pos x="T8" y="T9"/>
                  </a:cxn>
                </a:cxnLst>
                <a:rect l="0" t="0" r="r" b="b"/>
                <a:pathLst>
                  <a:path w="2880" h="299">
                    <a:moveTo>
                      <a:pt x="0" y="0"/>
                    </a:moveTo>
                    <a:cubicBezTo>
                      <a:pt x="0" y="0"/>
                      <a:pt x="308" y="0"/>
                      <a:pt x="372" y="0"/>
                    </a:cubicBezTo>
                    <a:cubicBezTo>
                      <a:pt x="638" y="0"/>
                      <a:pt x="749" y="90"/>
                      <a:pt x="890" y="170"/>
                    </a:cubicBezTo>
                    <a:cubicBezTo>
                      <a:pt x="1011" y="239"/>
                      <a:pt x="1176" y="299"/>
                      <a:pt x="1389" y="299"/>
                    </a:cubicBezTo>
                    <a:cubicBezTo>
                      <a:pt x="2880" y="299"/>
                      <a:pt x="2880" y="299"/>
                      <a:pt x="2880" y="299"/>
                    </a:cubicBezTo>
                  </a:path>
                </a:pathLst>
              </a:custGeom>
              <a:noFill/>
              <a:ln w="19050" cap="flat">
                <a:solidFill>
                  <a:schemeClr val="accent2">
                    <a:lumMod val="90000"/>
                    <a:lumOff val="10000"/>
                  </a:schemeClr>
                </a:solidFill>
                <a:prstDash val="solid"/>
                <a:miter lim="800000"/>
                <a:headEnd/>
                <a:tailEnd/>
              </a:ln>
              <a:extLst/>
            </p:spPr>
            <p:txBody>
              <a:bodyPr/>
              <a:lstStyle/>
              <a:p>
                <a:pPr>
                  <a:defRPr/>
                </a:pPr>
                <a:endParaRPr lang="en-AU"/>
              </a:p>
            </p:txBody>
          </p:sp>
          <p:sp>
            <p:nvSpPr>
              <p:cNvPr id="34" name="Freeform 20"/>
              <p:cNvSpPr>
                <a:spLocks/>
              </p:cNvSpPr>
              <p:nvPr userDrawn="1"/>
            </p:nvSpPr>
            <p:spPr bwMode="auto">
              <a:xfrm>
                <a:off x="-17463" y="2130425"/>
                <a:ext cx="9186863" cy="479425"/>
              </a:xfrm>
              <a:custGeom>
                <a:avLst/>
                <a:gdLst>
                  <a:gd name="T0" fmla="*/ 2880 w 2880"/>
                  <a:gd name="T1" fmla="*/ 0 h 150"/>
                  <a:gd name="T2" fmla="*/ 1202 w 2880"/>
                  <a:gd name="T3" fmla="*/ 0 h 150"/>
                  <a:gd name="T4" fmla="*/ 890 w 2880"/>
                  <a:gd name="T5" fmla="*/ 21 h 150"/>
                  <a:gd name="T6" fmla="*/ 366 w 2880"/>
                  <a:gd name="T7" fmla="*/ 150 h 150"/>
                  <a:gd name="T8" fmla="*/ 0 w 2880"/>
                  <a:gd name="T9" fmla="*/ 150 h 150"/>
                </a:gdLst>
                <a:ahLst/>
                <a:cxnLst>
                  <a:cxn ang="0">
                    <a:pos x="T0" y="T1"/>
                  </a:cxn>
                  <a:cxn ang="0">
                    <a:pos x="T2" y="T3"/>
                  </a:cxn>
                  <a:cxn ang="0">
                    <a:pos x="T4" y="T5"/>
                  </a:cxn>
                  <a:cxn ang="0">
                    <a:pos x="T6" y="T7"/>
                  </a:cxn>
                  <a:cxn ang="0">
                    <a:pos x="T8" y="T9"/>
                  </a:cxn>
                </a:cxnLst>
                <a:rect l="0" t="0" r="r" b="b"/>
                <a:pathLst>
                  <a:path w="2880" h="150">
                    <a:moveTo>
                      <a:pt x="2880" y="0"/>
                    </a:moveTo>
                    <a:cubicBezTo>
                      <a:pt x="1202" y="0"/>
                      <a:pt x="1202" y="0"/>
                      <a:pt x="1202" y="0"/>
                    </a:cubicBezTo>
                    <a:cubicBezTo>
                      <a:pt x="999" y="0"/>
                      <a:pt x="933" y="5"/>
                      <a:pt x="890" y="21"/>
                    </a:cubicBezTo>
                    <a:cubicBezTo>
                      <a:pt x="802" y="55"/>
                      <a:pt x="685" y="150"/>
                      <a:pt x="366" y="150"/>
                    </a:cubicBezTo>
                    <a:cubicBezTo>
                      <a:pt x="0" y="150"/>
                      <a:pt x="0" y="150"/>
                      <a:pt x="0" y="150"/>
                    </a:cubicBezTo>
                  </a:path>
                </a:pathLst>
              </a:custGeom>
              <a:noFill/>
              <a:ln w="19050" cap="flat">
                <a:solidFill>
                  <a:schemeClr val="accent1">
                    <a:lumMod val="75000"/>
                  </a:schemeClr>
                </a:solidFill>
                <a:prstDash val="solid"/>
                <a:miter lim="800000"/>
                <a:headEnd/>
                <a:tailEnd/>
              </a:ln>
              <a:extLst/>
            </p:spPr>
            <p:txBody>
              <a:bodyPr/>
              <a:lstStyle/>
              <a:p>
                <a:pPr>
                  <a:defRPr/>
                </a:pPr>
                <a:endParaRPr lang="en-AU"/>
              </a:p>
            </p:txBody>
          </p:sp>
          <p:sp>
            <p:nvSpPr>
              <p:cNvPr id="35" name="Freeform 21"/>
              <p:cNvSpPr>
                <a:spLocks/>
              </p:cNvSpPr>
              <p:nvPr userDrawn="1"/>
            </p:nvSpPr>
            <p:spPr bwMode="auto">
              <a:xfrm>
                <a:off x="-17463" y="1336675"/>
                <a:ext cx="9186863" cy="954088"/>
              </a:xfrm>
              <a:custGeom>
                <a:avLst/>
                <a:gdLst>
                  <a:gd name="T0" fmla="*/ 0 w 2880"/>
                  <a:gd name="T1" fmla="*/ 0 h 299"/>
                  <a:gd name="T2" fmla="*/ 372 w 2880"/>
                  <a:gd name="T3" fmla="*/ 0 h 299"/>
                  <a:gd name="T4" fmla="*/ 890 w 2880"/>
                  <a:gd name="T5" fmla="*/ 171 h 299"/>
                  <a:gd name="T6" fmla="*/ 1389 w 2880"/>
                  <a:gd name="T7" fmla="*/ 299 h 299"/>
                  <a:gd name="T8" fmla="*/ 2880 w 2880"/>
                  <a:gd name="T9" fmla="*/ 299 h 299"/>
                </a:gdLst>
                <a:ahLst/>
                <a:cxnLst>
                  <a:cxn ang="0">
                    <a:pos x="T0" y="T1"/>
                  </a:cxn>
                  <a:cxn ang="0">
                    <a:pos x="T2" y="T3"/>
                  </a:cxn>
                  <a:cxn ang="0">
                    <a:pos x="T4" y="T5"/>
                  </a:cxn>
                  <a:cxn ang="0">
                    <a:pos x="T6" y="T7"/>
                  </a:cxn>
                  <a:cxn ang="0">
                    <a:pos x="T8" y="T9"/>
                  </a:cxn>
                </a:cxnLst>
                <a:rect l="0" t="0" r="r" b="b"/>
                <a:pathLst>
                  <a:path w="2880" h="299">
                    <a:moveTo>
                      <a:pt x="0" y="0"/>
                    </a:moveTo>
                    <a:cubicBezTo>
                      <a:pt x="0" y="0"/>
                      <a:pt x="308" y="0"/>
                      <a:pt x="372" y="0"/>
                    </a:cubicBezTo>
                    <a:cubicBezTo>
                      <a:pt x="638" y="0"/>
                      <a:pt x="749" y="90"/>
                      <a:pt x="890" y="171"/>
                    </a:cubicBezTo>
                    <a:cubicBezTo>
                      <a:pt x="1011" y="239"/>
                      <a:pt x="1176" y="299"/>
                      <a:pt x="1389" y="299"/>
                    </a:cubicBezTo>
                    <a:cubicBezTo>
                      <a:pt x="2880" y="299"/>
                      <a:pt x="2880" y="299"/>
                      <a:pt x="2880" y="299"/>
                    </a:cubicBezTo>
                  </a:path>
                </a:pathLst>
              </a:custGeom>
              <a:noFill/>
              <a:ln w="19050" cap="flat">
                <a:solidFill>
                  <a:schemeClr val="bg1"/>
                </a:solidFill>
                <a:prstDash val="solid"/>
                <a:miter lim="800000"/>
                <a:headEnd/>
                <a:tailEnd/>
              </a:ln>
              <a:extLst/>
            </p:spPr>
            <p:txBody>
              <a:bodyPr/>
              <a:lstStyle/>
              <a:p>
                <a:pPr>
                  <a:defRPr/>
                </a:pPr>
                <a:endParaRPr lang="en-AU"/>
              </a:p>
            </p:txBody>
          </p:sp>
          <p:sp>
            <p:nvSpPr>
              <p:cNvPr id="36" name="Freeform 22"/>
              <p:cNvSpPr>
                <a:spLocks/>
              </p:cNvSpPr>
              <p:nvPr userDrawn="1"/>
            </p:nvSpPr>
            <p:spPr bwMode="auto">
              <a:xfrm>
                <a:off x="-17463" y="1811338"/>
                <a:ext cx="9186863" cy="479425"/>
              </a:xfrm>
              <a:custGeom>
                <a:avLst/>
                <a:gdLst>
                  <a:gd name="T0" fmla="*/ 2880 w 2880"/>
                  <a:gd name="T1" fmla="*/ 0 h 150"/>
                  <a:gd name="T2" fmla="*/ 1202 w 2880"/>
                  <a:gd name="T3" fmla="*/ 0 h 150"/>
                  <a:gd name="T4" fmla="*/ 890 w 2880"/>
                  <a:gd name="T5" fmla="*/ 22 h 150"/>
                  <a:gd name="T6" fmla="*/ 366 w 2880"/>
                  <a:gd name="T7" fmla="*/ 150 h 150"/>
                  <a:gd name="T8" fmla="*/ 0 w 2880"/>
                  <a:gd name="T9" fmla="*/ 150 h 150"/>
                </a:gdLst>
                <a:ahLst/>
                <a:cxnLst>
                  <a:cxn ang="0">
                    <a:pos x="T0" y="T1"/>
                  </a:cxn>
                  <a:cxn ang="0">
                    <a:pos x="T2" y="T3"/>
                  </a:cxn>
                  <a:cxn ang="0">
                    <a:pos x="T4" y="T5"/>
                  </a:cxn>
                  <a:cxn ang="0">
                    <a:pos x="T6" y="T7"/>
                  </a:cxn>
                  <a:cxn ang="0">
                    <a:pos x="T8" y="T9"/>
                  </a:cxn>
                </a:cxnLst>
                <a:rect l="0" t="0" r="r" b="b"/>
                <a:pathLst>
                  <a:path w="2880" h="150">
                    <a:moveTo>
                      <a:pt x="2880" y="0"/>
                    </a:moveTo>
                    <a:cubicBezTo>
                      <a:pt x="1202" y="0"/>
                      <a:pt x="1202" y="0"/>
                      <a:pt x="1202" y="0"/>
                    </a:cubicBezTo>
                    <a:cubicBezTo>
                      <a:pt x="999" y="0"/>
                      <a:pt x="933" y="5"/>
                      <a:pt x="890" y="22"/>
                    </a:cubicBezTo>
                    <a:cubicBezTo>
                      <a:pt x="802" y="55"/>
                      <a:pt x="685" y="150"/>
                      <a:pt x="366" y="150"/>
                    </a:cubicBezTo>
                    <a:cubicBezTo>
                      <a:pt x="0" y="150"/>
                      <a:pt x="0" y="150"/>
                      <a:pt x="0" y="150"/>
                    </a:cubicBezTo>
                  </a:path>
                </a:pathLst>
              </a:custGeom>
              <a:noFill/>
              <a:ln w="19050" cap="flat">
                <a:solidFill>
                  <a:schemeClr val="accent2"/>
                </a:solidFill>
                <a:prstDash val="solid"/>
                <a:miter lim="800000"/>
                <a:headEnd/>
                <a:tailEnd/>
              </a:ln>
              <a:extLst/>
            </p:spPr>
            <p:txBody>
              <a:bodyPr/>
              <a:lstStyle/>
              <a:p>
                <a:pPr>
                  <a:defRPr/>
                </a:pPr>
                <a:endParaRPr lang="en-AU"/>
              </a:p>
            </p:txBody>
          </p:sp>
          <p:sp>
            <p:nvSpPr>
              <p:cNvPr id="37" name="Freeform 23"/>
              <p:cNvSpPr>
                <a:spLocks/>
              </p:cNvSpPr>
              <p:nvPr userDrawn="1"/>
            </p:nvSpPr>
            <p:spPr bwMode="auto">
              <a:xfrm>
                <a:off x="-17463" y="357188"/>
                <a:ext cx="9186863" cy="957262"/>
              </a:xfrm>
              <a:custGeom>
                <a:avLst/>
                <a:gdLst>
                  <a:gd name="T0" fmla="*/ 2880 w 2880"/>
                  <a:gd name="T1" fmla="*/ 300 h 300"/>
                  <a:gd name="T2" fmla="*/ 2501 w 2880"/>
                  <a:gd name="T3" fmla="*/ 300 h 300"/>
                  <a:gd name="T4" fmla="*/ 1984 w 2880"/>
                  <a:gd name="T5" fmla="*/ 129 h 300"/>
                  <a:gd name="T6" fmla="*/ 1485 w 2880"/>
                  <a:gd name="T7" fmla="*/ 0 h 300"/>
                  <a:gd name="T8" fmla="*/ 0 w 2880"/>
                  <a:gd name="T9" fmla="*/ 0 h 300"/>
                </a:gdLst>
                <a:ahLst/>
                <a:cxnLst>
                  <a:cxn ang="0">
                    <a:pos x="T0" y="T1"/>
                  </a:cxn>
                  <a:cxn ang="0">
                    <a:pos x="T2" y="T3"/>
                  </a:cxn>
                  <a:cxn ang="0">
                    <a:pos x="T4" y="T5"/>
                  </a:cxn>
                  <a:cxn ang="0">
                    <a:pos x="T6" y="T7"/>
                  </a:cxn>
                  <a:cxn ang="0">
                    <a:pos x="T8" y="T9"/>
                  </a:cxn>
                </a:cxnLst>
                <a:rect l="0" t="0" r="r" b="b"/>
                <a:pathLst>
                  <a:path w="2880" h="300">
                    <a:moveTo>
                      <a:pt x="2880" y="300"/>
                    </a:moveTo>
                    <a:cubicBezTo>
                      <a:pt x="2880" y="300"/>
                      <a:pt x="2565" y="300"/>
                      <a:pt x="2501" y="300"/>
                    </a:cubicBezTo>
                    <a:cubicBezTo>
                      <a:pt x="2236" y="300"/>
                      <a:pt x="2124" y="209"/>
                      <a:pt x="1984" y="129"/>
                    </a:cubicBezTo>
                    <a:cubicBezTo>
                      <a:pt x="1863" y="60"/>
                      <a:pt x="1698" y="0"/>
                      <a:pt x="1485" y="0"/>
                    </a:cubicBezTo>
                    <a:cubicBezTo>
                      <a:pt x="0" y="0"/>
                      <a:pt x="0" y="0"/>
                      <a:pt x="0" y="0"/>
                    </a:cubicBezTo>
                  </a:path>
                </a:pathLst>
              </a:custGeom>
              <a:noFill/>
              <a:ln w="19050" cap="flat">
                <a:solidFill>
                  <a:schemeClr val="accent2">
                    <a:lumMod val="90000"/>
                    <a:lumOff val="10000"/>
                  </a:schemeClr>
                </a:solidFill>
                <a:prstDash val="solid"/>
                <a:miter lim="800000"/>
                <a:headEnd/>
                <a:tailEnd/>
              </a:ln>
              <a:extLst/>
            </p:spPr>
            <p:txBody>
              <a:bodyPr/>
              <a:lstStyle/>
              <a:p>
                <a:pPr>
                  <a:defRPr/>
                </a:pPr>
                <a:endParaRPr lang="en-AU"/>
              </a:p>
            </p:txBody>
          </p:sp>
          <p:sp>
            <p:nvSpPr>
              <p:cNvPr id="38" name="Freeform 24"/>
              <p:cNvSpPr>
                <a:spLocks/>
              </p:cNvSpPr>
              <p:nvPr userDrawn="1"/>
            </p:nvSpPr>
            <p:spPr bwMode="auto">
              <a:xfrm>
                <a:off x="-17463" y="357188"/>
                <a:ext cx="9186863" cy="477837"/>
              </a:xfrm>
              <a:custGeom>
                <a:avLst/>
                <a:gdLst>
                  <a:gd name="T0" fmla="*/ 0 w 2880"/>
                  <a:gd name="T1" fmla="*/ 150 h 150"/>
                  <a:gd name="T2" fmla="*/ 1672 w 2880"/>
                  <a:gd name="T3" fmla="*/ 150 h 150"/>
                  <a:gd name="T4" fmla="*/ 1984 w 2880"/>
                  <a:gd name="T5" fmla="*/ 129 h 150"/>
                  <a:gd name="T6" fmla="*/ 2507 w 2880"/>
                  <a:gd name="T7" fmla="*/ 0 h 150"/>
                  <a:gd name="T8" fmla="*/ 2880 w 2880"/>
                  <a:gd name="T9" fmla="*/ 0 h 150"/>
                </a:gdLst>
                <a:ahLst/>
                <a:cxnLst>
                  <a:cxn ang="0">
                    <a:pos x="T0" y="T1"/>
                  </a:cxn>
                  <a:cxn ang="0">
                    <a:pos x="T2" y="T3"/>
                  </a:cxn>
                  <a:cxn ang="0">
                    <a:pos x="T4" y="T5"/>
                  </a:cxn>
                  <a:cxn ang="0">
                    <a:pos x="T6" y="T7"/>
                  </a:cxn>
                  <a:cxn ang="0">
                    <a:pos x="T8" y="T9"/>
                  </a:cxn>
                </a:cxnLst>
                <a:rect l="0" t="0" r="r" b="b"/>
                <a:pathLst>
                  <a:path w="2880" h="150">
                    <a:moveTo>
                      <a:pt x="0" y="150"/>
                    </a:moveTo>
                    <a:cubicBezTo>
                      <a:pt x="1672" y="150"/>
                      <a:pt x="1672" y="150"/>
                      <a:pt x="1672" y="150"/>
                    </a:cubicBezTo>
                    <a:cubicBezTo>
                      <a:pt x="1875" y="150"/>
                      <a:pt x="1941" y="145"/>
                      <a:pt x="1984" y="129"/>
                    </a:cubicBezTo>
                    <a:cubicBezTo>
                      <a:pt x="2071" y="95"/>
                      <a:pt x="2189" y="0"/>
                      <a:pt x="2507" y="0"/>
                    </a:cubicBezTo>
                    <a:cubicBezTo>
                      <a:pt x="2880" y="0"/>
                      <a:pt x="2880" y="0"/>
                      <a:pt x="2880" y="0"/>
                    </a:cubicBezTo>
                  </a:path>
                </a:pathLst>
              </a:custGeom>
              <a:noFill/>
              <a:ln w="19050" cap="flat">
                <a:solidFill>
                  <a:schemeClr val="accent2"/>
                </a:solidFill>
                <a:prstDash val="solid"/>
                <a:miter lim="800000"/>
                <a:headEnd/>
                <a:tailEnd/>
              </a:ln>
              <a:extLst/>
            </p:spPr>
            <p:txBody>
              <a:bodyPr/>
              <a:lstStyle/>
              <a:p>
                <a:pPr>
                  <a:defRPr/>
                </a:pPr>
                <a:endParaRPr lang="en-AU"/>
              </a:p>
            </p:txBody>
          </p:sp>
          <p:sp>
            <p:nvSpPr>
              <p:cNvPr id="39" name="Freeform 25"/>
              <p:cNvSpPr>
                <a:spLocks/>
              </p:cNvSpPr>
              <p:nvPr userDrawn="1"/>
            </p:nvSpPr>
            <p:spPr bwMode="auto">
              <a:xfrm>
                <a:off x="-17463" y="676275"/>
                <a:ext cx="9186863" cy="954088"/>
              </a:xfrm>
              <a:custGeom>
                <a:avLst/>
                <a:gdLst>
                  <a:gd name="T0" fmla="*/ 2880 w 2880"/>
                  <a:gd name="T1" fmla="*/ 299 h 299"/>
                  <a:gd name="T2" fmla="*/ 2501 w 2880"/>
                  <a:gd name="T3" fmla="*/ 299 h 299"/>
                  <a:gd name="T4" fmla="*/ 1984 w 2880"/>
                  <a:gd name="T5" fmla="*/ 129 h 299"/>
                  <a:gd name="T6" fmla="*/ 1485 w 2880"/>
                  <a:gd name="T7" fmla="*/ 0 h 299"/>
                  <a:gd name="T8" fmla="*/ 0 w 2880"/>
                  <a:gd name="T9" fmla="*/ 0 h 299"/>
                </a:gdLst>
                <a:ahLst/>
                <a:cxnLst>
                  <a:cxn ang="0">
                    <a:pos x="T0" y="T1"/>
                  </a:cxn>
                  <a:cxn ang="0">
                    <a:pos x="T2" y="T3"/>
                  </a:cxn>
                  <a:cxn ang="0">
                    <a:pos x="T4" y="T5"/>
                  </a:cxn>
                  <a:cxn ang="0">
                    <a:pos x="T6" y="T7"/>
                  </a:cxn>
                  <a:cxn ang="0">
                    <a:pos x="T8" y="T9"/>
                  </a:cxn>
                </a:cxnLst>
                <a:rect l="0" t="0" r="r" b="b"/>
                <a:pathLst>
                  <a:path w="2880" h="299">
                    <a:moveTo>
                      <a:pt x="2880" y="299"/>
                    </a:moveTo>
                    <a:cubicBezTo>
                      <a:pt x="2880" y="299"/>
                      <a:pt x="2565" y="299"/>
                      <a:pt x="2501" y="299"/>
                    </a:cubicBezTo>
                    <a:cubicBezTo>
                      <a:pt x="2236" y="299"/>
                      <a:pt x="2124" y="209"/>
                      <a:pt x="1984" y="129"/>
                    </a:cubicBezTo>
                    <a:cubicBezTo>
                      <a:pt x="1863" y="60"/>
                      <a:pt x="1698" y="0"/>
                      <a:pt x="1485" y="0"/>
                    </a:cubicBezTo>
                    <a:cubicBezTo>
                      <a:pt x="0" y="0"/>
                      <a:pt x="0" y="0"/>
                      <a:pt x="0" y="0"/>
                    </a:cubicBezTo>
                  </a:path>
                </a:pathLst>
              </a:custGeom>
              <a:noFill/>
              <a:ln w="19050" cap="flat">
                <a:solidFill>
                  <a:schemeClr val="bg1"/>
                </a:solidFill>
                <a:prstDash val="solid"/>
                <a:miter lim="800000"/>
                <a:headEnd/>
                <a:tailEnd/>
              </a:ln>
              <a:extLst/>
            </p:spPr>
            <p:txBody>
              <a:bodyPr/>
              <a:lstStyle/>
              <a:p>
                <a:pPr>
                  <a:defRPr/>
                </a:pPr>
                <a:endParaRPr lang="en-AU"/>
              </a:p>
            </p:txBody>
          </p:sp>
          <p:sp>
            <p:nvSpPr>
              <p:cNvPr id="40" name="Freeform 26"/>
              <p:cNvSpPr>
                <a:spLocks/>
              </p:cNvSpPr>
              <p:nvPr userDrawn="1"/>
            </p:nvSpPr>
            <p:spPr bwMode="auto">
              <a:xfrm>
                <a:off x="-17463" y="676275"/>
                <a:ext cx="9186863" cy="477838"/>
              </a:xfrm>
              <a:custGeom>
                <a:avLst/>
                <a:gdLst>
                  <a:gd name="T0" fmla="*/ 0 w 2880"/>
                  <a:gd name="T1" fmla="*/ 150 h 150"/>
                  <a:gd name="T2" fmla="*/ 1672 w 2880"/>
                  <a:gd name="T3" fmla="*/ 150 h 150"/>
                  <a:gd name="T4" fmla="*/ 1984 w 2880"/>
                  <a:gd name="T5" fmla="*/ 129 h 150"/>
                  <a:gd name="T6" fmla="*/ 2507 w 2880"/>
                  <a:gd name="T7" fmla="*/ 0 h 150"/>
                  <a:gd name="T8" fmla="*/ 2880 w 2880"/>
                  <a:gd name="T9" fmla="*/ 0 h 150"/>
                </a:gdLst>
                <a:ahLst/>
                <a:cxnLst>
                  <a:cxn ang="0">
                    <a:pos x="T0" y="T1"/>
                  </a:cxn>
                  <a:cxn ang="0">
                    <a:pos x="T2" y="T3"/>
                  </a:cxn>
                  <a:cxn ang="0">
                    <a:pos x="T4" y="T5"/>
                  </a:cxn>
                  <a:cxn ang="0">
                    <a:pos x="T6" y="T7"/>
                  </a:cxn>
                  <a:cxn ang="0">
                    <a:pos x="T8" y="T9"/>
                  </a:cxn>
                </a:cxnLst>
                <a:rect l="0" t="0" r="r" b="b"/>
                <a:pathLst>
                  <a:path w="2880" h="150">
                    <a:moveTo>
                      <a:pt x="0" y="150"/>
                    </a:moveTo>
                    <a:cubicBezTo>
                      <a:pt x="1672" y="150"/>
                      <a:pt x="1672" y="150"/>
                      <a:pt x="1672" y="150"/>
                    </a:cubicBezTo>
                    <a:cubicBezTo>
                      <a:pt x="1875" y="150"/>
                      <a:pt x="1941" y="145"/>
                      <a:pt x="1984" y="129"/>
                    </a:cubicBezTo>
                    <a:cubicBezTo>
                      <a:pt x="2071" y="95"/>
                      <a:pt x="2189" y="0"/>
                      <a:pt x="2507" y="0"/>
                    </a:cubicBezTo>
                    <a:cubicBezTo>
                      <a:pt x="2880" y="0"/>
                      <a:pt x="2880" y="0"/>
                      <a:pt x="2880" y="0"/>
                    </a:cubicBezTo>
                  </a:path>
                </a:pathLst>
              </a:custGeom>
              <a:noFill/>
              <a:ln w="19050" cap="flat">
                <a:solidFill>
                  <a:schemeClr val="accent1">
                    <a:lumMod val="75000"/>
                  </a:schemeClr>
                </a:solidFill>
                <a:prstDash val="solid"/>
                <a:miter lim="800000"/>
                <a:headEnd/>
                <a:tailEnd/>
              </a:ln>
              <a:extLst/>
            </p:spPr>
            <p:txBody>
              <a:bodyPr/>
              <a:lstStyle/>
              <a:p>
                <a:pPr>
                  <a:defRPr/>
                </a:pPr>
                <a:endParaRPr lang="en-AU"/>
              </a:p>
            </p:txBody>
          </p:sp>
          <p:sp>
            <p:nvSpPr>
              <p:cNvPr id="41" name="Freeform 27"/>
              <p:cNvSpPr>
                <a:spLocks/>
              </p:cNvSpPr>
              <p:nvPr userDrawn="1"/>
            </p:nvSpPr>
            <p:spPr bwMode="auto">
              <a:xfrm>
                <a:off x="-17463" y="995363"/>
                <a:ext cx="9186863" cy="954087"/>
              </a:xfrm>
              <a:custGeom>
                <a:avLst/>
                <a:gdLst>
                  <a:gd name="T0" fmla="*/ 2880 w 2880"/>
                  <a:gd name="T1" fmla="*/ 299 h 299"/>
                  <a:gd name="T2" fmla="*/ 2501 w 2880"/>
                  <a:gd name="T3" fmla="*/ 299 h 299"/>
                  <a:gd name="T4" fmla="*/ 1984 w 2880"/>
                  <a:gd name="T5" fmla="*/ 128 h 299"/>
                  <a:gd name="T6" fmla="*/ 1485 w 2880"/>
                  <a:gd name="T7" fmla="*/ 0 h 299"/>
                  <a:gd name="T8" fmla="*/ 0 w 2880"/>
                  <a:gd name="T9" fmla="*/ 0 h 299"/>
                </a:gdLst>
                <a:ahLst/>
                <a:cxnLst>
                  <a:cxn ang="0">
                    <a:pos x="T0" y="T1"/>
                  </a:cxn>
                  <a:cxn ang="0">
                    <a:pos x="T2" y="T3"/>
                  </a:cxn>
                  <a:cxn ang="0">
                    <a:pos x="T4" y="T5"/>
                  </a:cxn>
                  <a:cxn ang="0">
                    <a:pos x="T6" y="T7"/>
                  </a:cxn>
                  <a:cxn ang="0">
                    <a:pos x="T8" y="T9"/>
                  </a:cxn>
                </a:cxnLst>
                <a:rect l="0" t="0" r="r" b="b"/>
                <a:pathLst>
                  <a:path w="2880" h="299">
                    <a:moveTo>
                      <a:pt x="2880" y="299"/>
                    </a:moveTo>
                    <a:cubicBezTo>
                      <a:pt x="2880" y="299"/>
                      <a:pt x="2565" y="299"/>
                      <a:pt x="2501" y="299"/>
                    </a:cubicBezTo>
                    <a:cubicBezTo>
                      <a:pt x="2236" y="299"/>
                      <a:pt x="2124" y="209"/>
                      <a:pt x="1984" y="128"/>
                    </a:cubicBezTo>
                    <a:cubicBezTo>
                      <a:pt x="1863" y="60"/>
                      <a:pt x="1698" y="0"/>
                      <a:pt x="1485" y="0"/>
                    </a:cubicBezTo>
                    <a:cubicBezTo>
                      <a:pt x="0" y="0"/>
                      <a:pt x="0" y="0"/>
                      <a:pt x="0" y="0"/>
                    </a:cubicBezTo>
                  </a:path>
                </a:pathLst>
              </a:custGeom>
              <a:noFill/>
              <a:ln w="19050" cap="flat">
                <a:solidFill>
                  <a:schemeClr val="accent2">
                    <a:lumMod val="90000"/>
                    <a:lumOff val="10000"/>
                  </a:schemeClr>
                </a:solidFill>
                <a:prstDash val="solid"/>
                <a:miter lim="800000"/>
                <a:headEnd/>
                <a:tailEnd/>
              </a:ln>
              <a:extLst/>
            </p:spPr>
            <p:txBody>
              <a:bodyPr/>
              <a:lstStyle/>
              <a:p>
                <a:pPr>
                  <a:defRPr/>
                </a:pPr>
                <a:endParaRPr lang="en-AU"/>
              </a:p>
            </p:txBody>
          </p:sp>
          <p:sp>
            <p:nvSpPr>
              <p:cNvPr id="42" name="Freeform 28"/>
              <p:cNvSpPr>
                <a:spLocks/>
              </p:cNvSpPr>
              <p:nvPr userDrawn="1"/>
            </p:nvSpPr>
            <p:spPr bwMode="auto">
              <a:xfrm>
                <a:off x="-17463" y="995363"/>
                <a:ext cx="9186863" cy="474662"/>
              </a:xfrm>
              <a:custGeom>
                <a:avLst/>
                <a:gdLst>
                  <a:gd name="T0" fmla="*/ 0 w 2880"/>
                  <a:gd name="T1" fmla="*/ 149 h 149"/>
                  <a:gd name="T2" fmla="*/ 1672 w 2880"/>
                  <a:gd name="T3" fmla="*/ 149 h 149"/>
                  <a:gd name="T4" fmla="*/ 1984 w 2880"/>
                  <a:gd name="T5" fmla="*/ 128 h 149"/>
                  <a:gd name="T6" fmla="*/ 2507 w 2880"/>
                  <a:gd name="T7" fmla="*/ 0 h 149"/>
                  <a:gd name="T8" fmla="*/ 2880 w 2880"/>
                  <a:gd name="T9" fmla="*/ 0 h 149"/>
                </a:gdLst>
                <a:ahLst/>
                <a:cxnLst>
                  <a:cxn ang="0">
                    <a:pos x="T0" y="T1"/>
                  </a:cxn>
                  <a:cxn ang="0">
                    <a:pos x="T2" y="T3"/>
                  </a:cxn>
                  <a:cxn ang="0">
                    <a:pos x="T4" y="T5"/>
                  </a:cxn>
                  <a:cxn ang="0">
                    <a:pos x="T6" y="T7"/>
                  </a:cxn>
                  <a:cxn ang="0">
                    <a:pos x="T8" y="T9"/>
                  </a:cxn>
                </a:cxnLst>
                <a:rect l="0" t="0" r="r" b="b"/>
                <a:pathLst>
                  <a:path w="2880" h="149">
                    <a:moveTo>
                      <a:pt x="0" y="149"/>
                    </a:moveTo>
                    <a:cubicBezTo>
                      <a:pt x="1672" y="149"/>
                      <a:pt x="1672" y="149"/>
                      <a:pt x="1672" y="149"/>
                    </a:cubicBezTo>
                    <a:cubicBezTo>
                      <a:pt x="1875" y="149"/>
                      <a:pt x="1941" y="145"/>
                      <a:pt x="1984" y="128"/>
                    </a:cubicBezTo>
                    <a:cubicBezTo>
                      <a:pt x="2071" y="95"/>
                      <a:pt x="2189" y="0"/>
                      <a:pt x="2507" y="0"/>
                    </a:cubicBezTo>
                    <a:cubicBezTo>
                      <a:pt x="2880" y="0"/>
                      <a:pt x="2880" y="0"/>
                      <a:pt x="2880" y="0"/>
                    </a:cubicBezTo>
                  </a:path>
                </a:pathLst>
              </a:custGeom>
              <a:noFill/>
              <a:ln w="19050" cap="flat">
                <a:solidFill>
                  <a:schemeClr val="accent2"/>
                </a:solidFill>
                <a:prstDash val="solid"/>
                <a:miter lim="800000"/>
                <a:headEnd/>
                <a:tailEnd/>
              </a:ln>
              <a:extLst/>
            </p:spPr>
            <p:txBody>
              <a:bodyPr/>
              <a:lstStyle/>
              <a:p>
                <a:pPr>
                  <a:defRPr/>
                </a:pPr>
                <a:endParaRPr lang="en-AU"/>
              </a:p>
            </p:txBody>
          </p:sp>
        </p:grpSp>
      </p:grpSp>
      <p:sp>
        <p:nvSpPr>
          <p:cNvPr id="2" name="Title 1"/>
          <p:cNvSpPr>
            <a:spLocks noGrp="1"/>
          </p:cNvSpPr>
          <p:nvPr>
            <p:ph type="ctrTitle"/>
          </p:nvPr>
        </p:nvSpPr>
        <p:spPr>
          <a:xfrm>
            <a:off x="344440" y="3122613"/>
            <a:ext cx="8467494" cy="1080000"/>
          </a:xfrm>
        </p:spPr>
        <p:txBody>
          <a:bodyPr anchor="b" anchorCtr="0">
            <a:normAutofit/>
          </a:bodyPr>
          <a:lstStyle>
            <a:lvl1pPr algn="l">
              <a:defRPr sz="4400">
                <a:solidFill>
                  <a:schemeClr val="bg1"/>
                </a:solidFill>
              </a:defRPr>
            </a:lvl1pPr>
          </a:lstStyle>
          <a:p>
            <a:r>
              <a:rPr lang="en-US"/>
              <a:t>Click to edit Master title style</a:t>
            </a:r>
            <a:endParaRPr lang="en-AU" dirty="0"/>
          </a:p>
        </p:txBody>
      </p:sp>
      <p:sp>
        <p:nvSpPr>
          <p:cNvPr id="3" name="Subtitle 2"/>
          <p:cNvSpPr>
            <a:spLocks noGrp="1"/>
          </p:cNvSpPr>
          <p:nvPr>
            <p:ph type="subTitle" idx="1"/>
          </p:nvPr>
        </p:nvSpPr>
        <p:spPr>
          <a:xfrm>
            <a:off x="344440" y="4257092"/>
            <a:ext cx="8475710" cy="360040"/>
          </a:xfrm>
        </p:spPr>
        <p:txBody>
          <a:bodyPr>
            <a:normAutofit/>
          </a:bodyPr>
          <a:lstStyle>
            <a:lvl1pPr marL="0" indent="0" algn="l">
              <a:buNone/>
              <a:defRPr sz="22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dirty="0"/>
          </a:p>
        </p:txBody>
      </p:sp>
      <p:sp>
        <p:nvSpPr>
          <p:cNvPr id="27" name="Text Placeholder 14"/>
          <p:cNvSpPr>
            <a:spLocks noGrp="1"/>
          </p:cNvSpPr>
          <p:nvPr>
            <p:ph type="body" sz="quarter" idx="17"/>
          </p:nvPr>
        </p:nvSpPr>
        <p:spPr>
          <a:xfrm>
            <a:off x="360000" y="5625959"/>
            <a:ext cx="4752000" cy="144000"/>
          </a:xfrm>
        </p:spPr>
        <p:txBody>
          <a:bodyPr anchor="ctr">
            <a:noAutofit/>
          </a:bodyPr>
          <a:lstStyle>
            <a:lvl1pPr>
              <a:buFontTx/>
              <a:buNone/>
              <a:defRPr sz="1200" b="1" cap="all" baseline="0">
                <a:solidFill>
                  <a:schemeClr val="bg1"/>
                </a:solidFill>
              </a:defRPr>
            </a:lvl1pPr>
            <a:lvl2pPr marL="0" indent="0">
              <a:buFontTx/>
              <a:buNone/>
              <a:defRPr sz="1200">
                <a:solidFill>
                  <a:schemeClr val="bg2"/>
                </a:solidFill>
              </a:defRPr>
            </a:lvl2pPr>
            <a:lvl3pPr marL="0" indent="0">
              <a:buFontTx/>
              <a:buNone/>
              <a:defRPr sz="1200">
                <a:solidFill>
                  <a:schemeClr val="bg2"/>
                </a:solidFill>
              </a:defRPr>
            </a:lvl3pPr>
            <a:lvl4pPr marL="0" indent="0">
              <a:buFontTx/>
              <a:buNone/>
              <a:defRPr sz="1200">
                <a:solidFill>
                  <a:schemeClr val="bg2"/>
                </a:solidFill>
              </a:defRPr>
            </a:lvl4pPr>
            <a:lvl5pPr marL="0" indent="0">
              <a:buFontTx/>
              <a:buNone/>
              <a:defRPr sz="1200">
                <a:solidFill>
                  <a:schemeClr val="bg2"/>
                </a:solidFill>
              </a:defRPr>
            </a:lvl5pPr>
            <a:lvl6pPr marL="0" indent="0">
              <a:buFontTx/>
              <a:buNone/>
              <a:defRPr sz="1200">
                <a:solidFill>
                  <a:schemeClr val="bg2"/>
                </a:solidFill>
              </a:defRPr>
            </a:lvl6pPr>
            <a:lvl7pPr marL="0" indent="0">
              <a:buFontTx/>
              <a:buNone/>
              <a:defRPr sz="1200">
                <a:solidFill>
                  <a:schemeClr val="bg2"/>
                </a:solidFill>
              </a:defRPr>
            </a:lvl7pPr>
            <a:lvl8pPr marL="0" indent="0">
              <a:buFontTx/>
              <a:buNone/>
              <a:defRPr sz="1200">
                <a:solidFill>
                  <a:schemeClr val="bg2"/>
                </a:solidFill>
              </a:defRPr>
            </a:lvl8pPr>
            <a:lvl9pPr marL="0" indent="0">
              <a:buFontTx/>
              <a:buNone/>
              <a:defRPr sz="1200">
                <a:solidFill>
                  <a:schemeClr val="bg2"/>
                </a:solidFill>
              </a:defRPr>
            </a:lvl9pPr>
          </a:lstStyle>
          <a:p>
            <a:pPr lvl="0"/>
            <a:r>
              <a:rPr lang="en-US"/>
              <a:t>Click to edit Master text styles</a:t>
            </a:r>
          </a:p>
        </p:txBody>
      </p:sp>
    </p:spTree>
    <p:extLst>
      <p:ext uri="{BB962C8B-B14F-4D97-AF65-F5344CB8AC3E}">
        <p14:creationId xmlns:p14="http://schemas.microsoft.com/office/powerpoint/2010/main" val="9272729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Slide + Collaborator logos">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44440" y="3122613"/>
            <a:ext cx="8467494" cy="1080000"/>
          </a:xfrm>
        </p:spPr>
        <p:txBody>
          <a:bodyPr anchor="b" anchorCtr="0">
            <a:normAutofit/>
          </a:bodyPr>
          <a:lstStyle>
            <a:lvl1pPr algn="l">
              <a:defRPr sz="4400">
                <a:solidFill>
                  <a:schemeClr val="bg1"/>
                </a:solidFill>
              </a:defRPr>
            </a:lvl1pPr>
          </a:lstStyle>
          <a:p>
            <a:r>
              <a:rPr lang="en-US"/>
              <a:t>Click to edit Master title style</a:t>
            </a:r>
            <a:endParaRPr lang="en-AU" dirty="0"/>
          </a:p>
        </p:txBody>
      </p:sp>
      <p:sp>
        <p:nvSpPr>
          <p:cNvPr id="3" name="Subtitle 2"/>
          <p:cNvSpPr>
            <a:spLocks noGrp="1"/>
          </p:cNvSpPr>
          <p:nvPr>
            <p:ph type="subTitle" idx="1"/>
          </p:nvPr>
        </p:nvSpPr>
        <p:spPr>
          <a:xfrm>
            <a:off x="344440" y="4257092"/>
            <a:ext cx="8475710" cy="360040"/>
          </a:xfrm>
        </p:spPr>
        <p:txBody>
          <a:bodyPr>
            <a:normAutofit/>
          </a:bodyPr>
          <a:lstStyle>
            <a:lvl1pPr marL="0" indent="0" algn="l">
              <a:buNone/>
              <a:defRPr sz="22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dirty="0"/>
          </a:p>
        </p:txBody>
      </p:sp>
      <p:grpSp>
        <p:nvGrpSpPr>
          <p:cNvPr id="7" name="Group 6"/>
          <p:cNvGrpSpPr/>
          <p:nvPr userDrawn="1"/>
        </p:nvGrpSpPr>
        <p:grpSpPr>
          <a:xfrm>
            <a:off x="1497" y="5500319"/>
            <a:ext cx="9170984" cy="1357681"/>
            <a:chOff x="1497" y="5500319"/>
            <a:chExt cx="9170984" cy="1357681"/>
          </a:xfrm>
        </p:grpSpPr>
        <p:sp>
          <p:nvSpPr>
            <p:cNvPr id="8" name="Rectangle 7"/>
            <p:cNvSpPr/>
            <p:nvPr userDrawn="1"/>
          </p:nvSpPr>
          <p:spPr>
            <a:xfrm>
              <a:off x="1497" y="5940320"/>
              <a:ext cx="9158377" cy="9176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9" name="Freeform 7"/>
            <p:cNvSpPr>
              <a:spLocks noEditPoints="1"/>
            </p:cNvSpPr>
            <p:nvPr userDrawn="1"/>
          </p:nvSpPr>
          <p:spPr bwMode="auto">
            <a:xfrm>
              <a:off x="1497" y="5563679"/>
              <a:ext cx="9170984" cy="932871"/>
            </a:xfrm>
            <a:custGeom>
              <a:avLst/>
              <a:gdLst/>
              <a:ahLst/>
              <a:cxnLst>
                <a:cxn ang="0">
                  <a:pos x="2313" y="117"/>
                </a:cxn>
                <a:cxn ang="0">
                  <a:pos x="0" y="117"/>
                </a:cxn>
                <a:cxn ang="0">
                  <a:pos x="0" y="137"/>
                </a:cxn>
                <a:cxn ang="0">
                  <a:pos x="2030" y="137"/>
                </a:cxn>
                <a:cxn ang="0">
                  <a:pos x="2313" y="117"/>
                </a:cxn>
                <a:cxn ang="0">
                  <a:pos x="2880" y="0"/>
                </a:cxn>
                <a:cxn ang="0">
                  <a:pos x="2880" y="0"/>
                </a:cxn>
                <a:cxn ang="0">
                  <a:pos x="2880" y="117"/>
                </a:cxn>
                <a:cxn ang="0">
                  <a:pos x="2313" y="117"/>
                </a:cxn>
                <a:cxn ang="0">
                  <a:pos x="2784" y="293"/>
                </a:cxn>
                <a:cxn ang="0">
                  <a:pos x="2880" y="293"/>
                </a:cxn>
                <a:cxn ang="0">
                  <a:pos x="2880" y="0"/>
                </a:cxn>
              </a:cxnLst>
              <a:rect l="0" t="0" r="r" b="b"/>
              <a:pathLst>
                <a:path w="2880" h="293">
                  <a:moveTo>
                    <a:pt x="2313" y="117"/>
                  </a:moveTo>
                  <a:cubicBezTo>
                    <a:pt x="0" y="117"/>
                    <a:pt x="0" y="117"/>
                    <a:pt x="0" y="117"/>
                  </a:cubicBezTo>
                  <a:cubicBezTo>
                    <a:pt x="0" y="137"/>
                    <a:pt x="0" y="137"/>
                    <a:pt x="0" y="137"/>
                  </a:cubicBezTo>
                  <a:cubicBezTo>
                    <a:pt x="2030" y="137"/>
                    <a:pt x="2030" y="137"/>
                    <a:pt x="2030" y="137"/>
                  </a:cubicBezTo>
                  <a:cubicBezTo>
                    <a:pt x="2214" y="137"/>
                    <a:pt x="2274" y="132"/>
                    <a:pt x="2313" y="117"/>
                  </a:cubicBezTo>
                  <a:moveTo>
                    <a:pt x="2880" y="0"/>
                  </a:moveTo>
                  <a:cubicBezTo>
                    <a:pt x="2880" y="0"/>
                    <a:pt x="2880" y="0"/>
                    <a:pt x="2880" y="0"/>
                  </a:cubicBezTo>
                  <a:cubicBezTo>
                    <a:pt x="2880" y="117"/>
                    <a:pt x="2880" y="117"/>
                    <a:pt x="2880" y="117"/>
                  </a:cubicBezTo>
                  <a:cubicBezTo>
                    <a:pt x="2313" y="117"/>
                    <a:pt x="2313" y="117"/>
                    <a:pt x="2313" y="117"/>
                  </a:cubicBezTo>
                  <a:cubicBezTo>
                    <a:pt x="2411" y="197"/>
                    <a:pt x="2542" y="293"/>
                    <a:pt x="2784" y="293"/>
                  </a:cubicBezTo>
                  <a:cubicBezTo>
                    <a:pt x="2842" y="293"/>
                    <a:pt x="2880" y="293"/>
                    <a:pt x="2880" y="293"/>
                  </a:cubicBezTo>
                  <a:cubicBezTo>
                    <a:pt x="2880" y="0"/>
                    <a:pt x="2880" y="0"/>
                    <a:pt x="2880" y="0"/>
                  </a:cubicBezTo>
                </a:path>
              </a:pathLst>
            </a:custGeom>
            <a:solidFill>
              <a:srgbClr val="BFBFBF"/>
            </a:solid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10" name="Freeform 8"/>
            <p:cNvSpPr>
              <a:spLocks noEditPoints="1"/>
            </p:cNvSpPr>
            <p:nvPr userDrawn="1"/>
          </p:nvSpPr>
          <p:spPr bwMode="auto">
            <a:xfrm>
              <a:off x="1497" y="5500319"/>
              <a:ext cx="9170984" cy="435430"/>
            </a:xfrm>
            <a:custGeom>
              <a:avLst/>
              <a:gdLst/>
              <a:ahLst/>
              <a:cxnLst>
                <a:cxn ang="0">
                  <a:pos x="2880" y="20"/>
                </a:cxn>
                <a:cxn ang="0">
                  <a:pos x="2789" y="20"/>
                </a:cxn>
                <a:cxn ang="0">
                  <a:pos x="2313" y="137"/>
                </a:cxn>
                <a:cxn ang="0">
                  <a:pos x="2313" y="137"/>
                </a:cxn>
                <a:cxn ang="0">
                  <a:pos x="2880" y="137"/>
                </a:cxn>
                <a:cxn ang="0">
                  <a:pos x="2880" y="20"/>
                </a:cxn>
                <a:cxn ang="0">
                  <a:pos x="1860" y="0"/>
                </a:cxn>
                <a:cxn ang="0">
                  <a:pos x="0" y="0"/>
                </a:cxn>
                <a:cxn ang="0">
                  <a:pos x="0" y="137"/>
                </a:cxn>
                <a:cxn ang="0">
                  <a:pos x="2313" y="137"/>
                </a:cxn>
                <a:cxn ang="0">
                  <a:pos x="2313" y="137"/>
                </a:cxn>
                <a:cxn ang="0">
                  <a:pos x="2313" y="137"/>
                </a:cxn>
                <a:cxn ang="0">
                  <a:pos x="2313" y="137"/>
                </a:cxn>
                <a:cxn ang="0">
                  <a:pos x="1860" y="0"/>
                </a:cxn>
              </a:cxnLst>
              <a:rect l="0" t="0" r="r" b="b"/>
              <a:pathLst>
                <a:path w="2880" h="137">
                  <a:moveTo>
                    <a:pt x="2880" y="20"/>
                  </a:moveTo>
                  <a:cubicBezTo>
                    <a:pt x="2789" y="20"/>
                    <a:pt x="2789" y="20"/>
                    <a:pt x="2789" y="20"/>
                  </a:cubicBezTo>
                  <a:cubicBezTo>
                    <a:pt x="2500" y="20"/>
                    <a:pt x="2393" y="107"/>
                    <a:pt x="2313" y="137"/>
                  </a:cubicBezTo>
                  <a:cubicBezTo>
                    <a:pt x="2313" y="137"/>
                    <a:pt x="2313" y="137"/>
                    <a:pt x="2313" y="137"/>
                  </a:cubicBezTo>
                  <a:cubicBezTo>
                    <a:pt x="2880" y="137"/>
                    <a:pt x="2880" y="137"/>
                    <a:pt x="2880" y="137"/>
                  </a:cubicBezTo>
                  <a:cubicBezTo>
                    <a:pt x="2880" y="20"/>
                    <a:pt x="2880" y="20"/>
                    <a:pt x="2880" y="20"/>
                  </a:cubicBezTo>
                  <a:moveTo>
                    <a:pt x="1860" y="0"/>
                  </a:moveTo>
                  <a:cubicBezTo>
                    <a:pt x="0" y="0"/>
                    <a:pt x="0" y="0"/>
                    <a:pt x="0" y="0"/>
                  </a:cubicBezTo>
                  <a:cubicBezTo>
                    <a:pt x="0" y="137"/>
                    <a:pt x="0" y="137"/>
                    <a:pt x="0" y="137"/>
                  </a:cubicBezTo>
                  <a:cubicBezTo>
                    <a:pt x="2313" y="137"/>
                    <a:pt x="2313" y="137"/>
                    <a:pt x="2313" y="137"/>
                  </a:cubicBezTo>
                  <a:cubicBezTo>
                    <a:pt x="2313" y="137"/>
                    <a:pt x="2313" y="137"/>
                    <a:pt x="2313" y="137"/>
                  </a:cubicBezTo>
                  <a:cubicBezTo>
                    <a:pt x="2313" y="137"/>
                    <a:pt x="2313" y="137"/>
                    <a:pt x="2313" y="137"/>
                  </a:cubicBezTo>
                  <a:cubicBezTo>
                    <a:pt x="2313" y="137"/>
                    <a:pt x="2313" y="137"/>
                    <a:pt x="2313" y="137"/>
                  </a:cubicBezTo>
                  <a:cubicBezTo>
                    <a:pt x="2216" y="57"/>
                    <a:pt x="2053" y="0"/>
                    <a:pt x="1860" y="0"/>
                  </a:cubicBezTo>
                </a:path>
              </a:pathLst>
            </a:custGeom>
            <a:solidFill>
              <a:schemeClr val="accent1">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11" name="Freeform 9"/>
            <p:cNvSpPr>
              <a:spLocks/>
            </p:cNvSpPr>
            <p:nvPr userDrawn="1"/>
          </p:nvSpPr>
          <p:spPr bwMode="auto">
            <a:xfrm>
              <a:off x="1497" y="5563679"/>
              <a:ext cx="7365906" cy="432734"/>
            </a:xfrm>
            <a:custGeom>
              <a:avLst/>
              <a:gdLst/>
              <a:ahLst/>
              <a:cxnLst>
                <a:cxn ang="0">
                  <a:pos x="2313" y="117"/>
                </a:cxn>
                <a:cxn ang="0">
                  <a:pos x="1860" y="0"/>
                </a:cxn>
                <a:cxn ang="0">
                  <a:pos x="0" y="0"/>
                </a:cxn>
                <a:cxn ang="0">
                  <a:pos x="0" y="136"/>
                </a:cxn>
                <a:cxn ang="0">
                  <a:pos x="2030" y="136"/>
                </a:cxn>
                <a:cxn ang="0">
                  <a:pos x="2313" y="117"/>
                </a:cxn>
              </a:cxnLst>
              <a:rect l="0" t="0" r="r" b="b"/>
              <a:pathLst>
                <a:path w="2313" h="136">
                  <a:moveTo>
                    <a:pt x="2313" y="117"/>
                  </a:moveTo>
                  <a:cubicBezTo>
                    <a:pt x="2204" y="55"/>
                    <a:pt x="2053" y="0"/>
                    <a:pt x="1860" y="0"/>
                  </a:cubicBezTo>
                  <a:cubicBezTo>
                    <a:pt x="0" y="0"/>
                    <a:pt x="0" y="0"/>
                    <a:pt x="0" y="0"/>
                  </a:cubicBezTo>
                  <a:cubicBezTo>
                    <a:pt x="0" y="136"/>
                    <a:pt x="0" y="136"/>
                    <a:pt x="0" y="136"/>
                  </a:cubicBezTo>
                  <a:cubicBezTo>
                    <a:pt x="2030" y="136"/>
                    <a:pt x="2030" y="136"/>
                    <a:pt x="2030" y="136"/>
                  </a:cubicBezTo>
                  <a:cubicBezTo>
                    <a:pt x="2214" y="136"/>
                    <a:pt x="2274" y="132"/>
                    <a:pt x="2313" y="117"/>
                  </a:cubicBezTo>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12" name="Freeform 10"/>
            <p:cNvSpPr>
              <a:spLocks/>
            </p:cNvSpPr>
            <p:nvPr userDrawn="1"/>
          </p:nvSpPr>
          <p:spPr bwMode="auto">
            <a:xfrm>
              <a:off x="7367402" y="5563679"/>
              <a:ext cx="1805078" cy="869511"/>
            </a:xfrm>
            <a:custGeom>
              <a:avLst/>
              <a:gdLst/>
              <a:ahLst/>
              <a:cxnLst>
                <a:cxn ang="0">
                  <a:pos x="476" y="0"/>
                </a:cxn>
                <a:cxn ang="0">
                  <a:pos x="0" y="117"/>
                </a:cxn>
                <a:cxn ang="0">
                  <a:pos x="471" y="273"/>
                </a:cxn>
                <a:cxn ang="0">
                  <a:pos x="567" y="273"/>
                </a:cxn>
                <a:cxn ang="0">
                  <a:pos x="567" y="0"/>
                </a:cxn>
                <a:cxn ang="0">
                  <a:pos x="476" y="0"/>
                </a:cxn>
              </a:cxnLst>
              <a:rect l="0" t="0" r="r" b="b"/>
              <a:pathLst>
                <a:path w="567" h="273">
                  <a:moveTo>
                    <a:pt x="476" y="0"/>
                  </a:moveTo>
                  <a:cubicBezTo>
                    <a:pt x="187" y="0"/>
                    <a:pt x="80" y="87"/>
                    <a:pt x="0" y="117"/>
                  </a:cubicBezTo>
                  <a:cubicBezTo>
                    <a:pt x="128" y="190"/>
                    <a:pt x="229" y="273"/>
                    <a:pt x="471" y="273"/>
                  </a:cubicBezTo>
                  <a:cubicBezTo>
                    <a:pt x="529" y="273"/>
                    <a:pt x="567" y="273"/>
                    <a:pt x="567" y="273"/>
                  </a:cubicBezTo>
                  <a:cubicBezTo>
                    <a:pt x="567" y="0"/>
                    <a:pt x="567" y="0"/>
                    <a:pt x="567" y="0"/>
                  </a:cubicBezTo>
                  <a:lnTo>
                    <a:pt x="47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AU"/>
            </a:p>
          </p:txBody>
        </p:sp>
        <p:pic>
          <p:nvPicPr>
            <p:cNvPr id="13" name="Picture 78"/>
            <p:cNvPicPr>
              <a:picLocks noChangeAspect="1" noChangeArrowheads="1"/>
            </p:cNvPicPr>
            <p:nvPr userDrawn="1"/>
          </p:nvPicPr>
          <p:blipFill>
            <a:blip r:embed="rId2" cstate="print"/>
            <a:srcRect/>
            <a:stretch>
              <a:fillRect/>
            </a:stretch>
          </p:blipFill>
          <p:spPr bwMode="auto">
            <a:xfrm>
              <a:off x="8169275" y="5675743"/>
              <a:ext cx="655638" cy="655637"/>
            </a:xfrm>
            <a:prstGeom prst="rect">
              <a:avLst/>
            </a:prstGeom>
            <a:noFill/>
            <a:ln w="9525">
              <a:noFill/>
              <a:miter lim="800000"/>
              <a:headEnd/>
              <a:tailEnd/>
            </a:ln>
          </p:spPr>
        </p:pic>
        <p:grpSp>
          <p:nvGrpSpPr>
            <p:cNvPr id="14" name="Group 19"/>
            <p:cNvGrpSpPr/>
            <p:nvPr userDrawn="1"/>
          </p:nvGrpSpPr>
          <p:grpSpPr>
            <a:xfrm>
              <a:off x="360000" y="5807505"/>
              <a:ext cx="814388" cy="95250"/>
              <a:chOff x="3495675" y="5969000"/>
              <a:chExt cx="814388" cy="95250"/>
            </a:xfrm>
            <a:solidFill>
              <a:schemeClr val="accent1"/>
            </a:solidFill>
          </p:grpSpPr>
          <p:sp>
            <p:nvSpPr>
              <p:cNvPr id="15" name="Freeform 26"/>
              <p:cNvSpPr>
                <a:spLocks/>
              </p:cNvSpPr>
              <p:nvPr/>
            </p:nvSpPr>
            <p:spPr bwMode="auto">
              <a:xfrm>
                <a:off x="349567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1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1" y="7"/>
                      <a:pt x="0" y="0"/>
                    </a:cubicBezTo>
                    <a:cubicBezTo>
                      <a:pt x="5" y="0"/>
                      <a:pt x="5" y="0"/>
                      <a:pt x="5" y="0"/>
                    </a:cubicBezTo>
                    <a:cubicBezTo>
                      <a:pt x="6" y="5"/>
                      <a:pt x="7" y="9"/>
                      <a:pt x="8" y="13"/>
                    </a:cubicBezTo>
                    <a:cubicBezTo>
                      <a:pt x="8"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1" y="13"/>
                      <a:pt x="21" y="13"/>
                      <a:pt x="21"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a:p>
            </p:txBody>
          </p:sp>
          <p:sp>
            <p:nvSpPr>
              <p:cNvPr id="16" name="Freeform 27"/>
              <p:cNvSpPr>
                <a:spLocks/>
              </p:cNvSpPr>
              <p:nvPr/>
            </p:nvSpPr>
            <p:spPr bwMode="auto">
              <a:xfrm>
                <a:off x="360362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2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2" y="7"/>
                      <a:pt x="0" y="0"/>
                    </a:cubicBezTo>
                    <a:cubicBezTo>
                      <a:pt x="5" y="0"/>
                      <a:pt x="5" y="0"/>
                      <a:pt x="5" y="0"/>
                    </a:cubicBezTo>
                    <a:cubicBezTo>
                      <a:pt x="6" y="5"/>
                      <a:pt x="7" y="9"/>
                      <a:pt x="8" y="13"/>
                    </a:cubicBezTo>
                    <a:cubicBezTo>
                      <a:pt x="8"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2" y="13"/>
                      <a:pt x="22" y="13"/>
                      <a:pt x="22"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a:p>
            </p:txBody>
          </p:sp>
          <p:sp>
            <p:nvSpPr>
              <p:cNvPr id="17" name="Freeform 28"/>
              <p:cNvSpPr>
                <a:spLocks/>
              </p:cNvSpPr>
              <p:nvPr/>
            </p:nvSpPr>
            <p:spPr bwMode="auto">
              <a:xfrm>
                <a:off x="371157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2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2" y="7"/>
                      <a:pt x="0" y="0"/>
                    </a:cubicBezTo>
                    <a:cubicBezTo>
                      <a:pt x="5" y="0"/>
                      <a:pt x="5" y="0"/>
                      <a:pt x="5" y="0"/>
                    </a:cubicBezTo>
                    <a:cubicBezTo>
                      <a:pt x="6" y="5"/>
                      <a:pt x="7" y="9"/>
                      <a:pt x="8" y="13"/>
                    </a:cubicBezTo>
                    <a:cubicBezTo>
                      <a:pt x="9"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2" y="13"/>
                      <a:pt x="22" y="13"/>
                      <a:pt x="22"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a:p>
            </p:txBody>
          </p:sp>
          <p:sp>
            <p:nvSpPr>
              <p:cNvPr id="18" name="Oval 29"/>
              <p:cNvSpPr>
                <a:spLocks noChangeArrowheads="1"/>
              </p:cNvSpPr>
              <p:nvPr/>
            </p:nvSpPr>
            <p:spPr bwMode="auto">
              <a:xfrm>
                <a:off x="3819525" y="6042025"/>
                <a:ext cx="19050" cy="22225"/>
              </a:xfrm>
              <a:prstGeom prst="ellipse">
                <a:avLst/>
              </a:prstGeom>
              <a:grpFill/>
              <a:ln>
                <a:noFill/>
              </a:ln>
              <a:extLst/>
            </p:spPr>
            <p:txBody>
              <a:bodyPr/>
              <a:lstStyle/>
              <a:p>
                <a:pPr>
                  <a:defRPr/>
                </a:pPr>
                <a:endParaRPr lang="en-AU"/>
              </a:p>
            </p:txBody>
          </p:sp>
          <p:sp>
            <p:nvSpPr>
              <p:cNvPr id="19" name="Freeform 30"/>
              <p:cNvSpPr>
                <a:spLocks/>
              </p:cNvSpPr>
              <p:nvPr/>
            </p:nvSpPr>
            <p:spPr bwMode="auto">
              <a:xfrm>
                <a:off x="3851275" y="5997575"/>
                <a:ext cx="50800" cy="66675"/>
              </a:xfrm>
              <a:custGeom>
                <a:avLst/>
                <a:gdLst>
                  <a:gd name="T0" fmla="*/ 16 w 16"/>
                  <a:gd name="T1" fmla="*/ 20 h 21"/>
                  <a:gd name="T2" fmla="*/ 10 w 16"/>
                  <a:gd name="T3" fmla="*/ 21 h 21"/>
                  <a:gd name="T4" fmla="*/ 0 w 16"/>
                  <a:gd name="T5" fmla="*/ 11 h 21"/>
                  <a:gd name="T6" fmla="*/ 10 w 16"/>
                  <a:gd name="T7" fmla="*/ 0 h 21"/>
                  <a:gd name="T8" fmla="*/ 16 w 16"/>
                  <a:gd name="T9" fmla="*/ 1 h 21"/>
                  <a:gd name="T10" fmla="*/ 14 w 16"/>
                  <a:gd name="T11" fmla="*/ 5 h 21"/>
                  <a:gd name="T12" fmla="*/ 11 w 16"/>
                  <a:gd name="T13" fmla="*/ 4 h 21"/>
                  <a:gd name="T14" fmla="*/ 6 w 16"/>
                  <a:gd name="T15" fmla="*/ 10 h 21"/>
                  <a:gd name="T16" fmla="*/ 11 w 16"/>
                  <a:gd name="T17" fmla="*/ 17 h 21"/>
                  <a:gd name="T18" fmla="*/ 15 w 16"/>
                  <a:gd name="T19" fmla="*/ 16 h 21"/>
                  <a:gd name="T20" fmla="*/ 16 w 16"/>
                  <a:gd name="T21" fmla="*/ 2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21">
                    <a:moveTo>
                      <a:pt x="16" y="20"/>
                    </a:moveTo>
                    <a:cubicBezTo>
                      <a:pt x="14" y="21"/>
                      <a:pt x="12" y="21"/>
                      <a:pt x="10" y="21"/>
                    </a:cubicBezTo>
                    <a:cubicBezTo>
                      <a:pt x="3" y="21"/>
                      <a:pt x="0" y="17"/>
                      <a:pt x="0" y="11"/>
                    </a:cubicBezTo>
                    <a:cubicBezTo>
                      <a:pt x="0" y="4"/>
                      <a:pt x="4" y="0"/>
                      <a:pt x="10" y="0"/>
                    </a:cubicBezTo>
                    <a:cubicBezTo>
                      <a:pt x="12" y="0"/>
                      <a:pt x="14" y="0"/>
                      <a:pt x="16" y="1"/>
                    </a:cubicBezTo>
                    <a:cubicBezTo>
                      <a:pt x="14" y="5"/>
                      <a:pt x="14" y="5"/>
                      <a:pt x="14" y="5"/>
                    </a:cubicBezTo>
                    <a:cubicBezTo>
                      <a:pt x="13" y="4"/>
                      <a:pt x="12" y="4"/>
                      <a:pt x="11" y="4"/>
                    </a:cubicBezTo>
                    <a:cubicBezTo>
                      <a:pt x="7" y="4"/>
                      <a:pt x="6" y="6"/>
                      <a:pt x="6" y="10"/>
                    </a:cubicBezTo>
                    <a:cubicBezTo>
                      <a:pt x="6" y="15"/>
                      <a:pt x="7" y="17"/>
                      <a:pt x="11" y="17"/>
                    </a:cubicBezTo>
                    <a:cubicBezTo>
                      <a:pt x="12" y="17"/>
                      <a:pt x="14" y="17"/>
                      <a:pt x="15" y="16"/>
                    </a:cubicBezTo>
                    <a:lnTo>
                      <a:pt x="16" y="20"/>
                    </a:lnTo>
                    <a:close/>
                  </a:path>
                </a:pathLst>
              </a:custGeom>
              <a:grpFill/>
              <a:ln>
                <a:noFill/>
              </a:ln>
              <a:extLst/>
            </p:spPr>
            <p:txBody>
              <a:bodyPr/>
              <a:lstStyle/>
              <a:p>
                <a:pPr>
                  <a:defRPr/>
                </a:pPr>
                <a:endParaRPr lang="en-AU"/>
              </a:p>
            </p:txBody>
          </p:sp>
          <p:sp>
            <p:nvSpPr>
              <p:cNvPr id="20" name="Freeform 31"/>
              <p:cNvSpPr>
                <a:spLocks/>
              </p:cNvSpPr>
              <p:nvPr/>
            </p:nvSpPr>
            <p:spPr bwMode="auto">
              <a:xfrm>
                <a:off x="3911600" y="5997575"/>
                <a:ext cx="47625" cy="66675"/>
              </a:xfrm>
              <a:custGeom>
                <a:avLst/>
                <a:gdLst>
                  <a:gd name="T0" fmla="*/ 6 w 15"/>
                  <a:gd name="T1" fmla="*/ 21 h 21"/>
                  <a:gd name="T2" fmla="*/ 0 w 15"/>
                  <a:gd name="T3" fmla="*/ 20 h 21"/>
                  <a:gd name="T4" fmla="*/ 1 w 15"/>
                  <a:gd name="T5" fmla="*/ 16 h 21"/>
                  <a:gd name="T6" fmla="*/ 6 w 15"/>
                  <a:gd name="T7" fmla="*/ 17 h 21"/>
                  <a:gd name="T8" fmla="*/ 9 w 15"/>
                  <a:gd name="T9" fmla="*/ 15 h 21"/>
                  <a:gd name="T10" fmla="*/ 6 w 15"/>
                  <a:gd name="T11" fmla="*/ 12 h 21"/>
                  <a:gd name="T12" fmla="*/ 0 w 15"/>
                  <a:gd name="T13" fmla="*/ 6 h 21"/>
                  <a:gd name="T14" fmla="*/ 8 w 15"/>
                  <a:gd name="T15" fmla="*/ 0 h 21"/>
                  <a:gd name="T16" fmla="*/ 13 w 15"/>
                  <a:gd name="T17" fmla="*/ 0 h 21"/>
                  <a:gd name="T18" fmla="*/ 13 w 15"/>
                  <a:gd name="T19" fmla="*/ 4 h 21"/>
                  <a:gd name="T20" fmla="*/ 9 w 15"/>
                  <a:gd name="T21" fmla="*/ 4 h 21"/>
                  <a:gd name="T22" fmla="*/ 6 w 15"/>
                  <a:gd name="T23" fmla="*/ 6 h 21"/>
                  <a:gd name="T24" fmla="*/ 9 w 15"/>
                  <a:gd name="T25" fmla="*/ 9 h 21"/>
                  <a:gd name="T26" fmla="*/ 15 w 15"/>
                  <a:gd name="T27" fmla="*/ 14 h 21"/>
                  <a:gd name="T28" fmla="*/ 6 w 15"/>
                  <a:gd name="T2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21">
                    <a:moveTo>
                      <a:pt x="6" y="21"/>
                    </a:moveTo>
                    <a:cubicBezTo>
                      <a:pt x="4" y="21"/>
                      <a:pt x="2" y="21"/>
                      <a:pt x="0" y="20"/>
                    </a:cubicBezTo>
                    <a:cubicBezTo>
                      <a:pt x="1" y="16"/>
                      <a:pt x="1" y="16"/>
                      <a:pt x="1" y="16"/>
                    </a:cubicBezTo>
                    <a:cubicBezTo>
                      <a:pt x="3" y="17"/>
                      <a:pt x="5" y="17"/>
                      <a:pt x="6" y="17"/>
                    </a:cubicBezTo>
                    <a:cubicBezTo>
                      <a:pt x="8" y="17"/>
                      <a:pt x="9" y="16"/>
                      <a:pt x="9" y="15"/>
                    </a:cubicBezTo>
                    <a:cubicBezTo>
                      <a:pt x="9" y="14"/>
                      <a:pt x="8" y="13"/>
                      <a:pt x="6" y="12"/>
                    </a:cubicBezTo>
                    <a:cubicBezTo>
                      <a:pt x="3" y="11"/>
                      <a:pt x="0" y="10"/>
                      <a:pt x="0" y="6"/>
                    </a:cubicBezTo>
                    <a:cubicBezTo>
                      <a:pt x="0" y="2"/>
                      <a:pt x="3" y="0"/>
                      <a:pt x="8" y="0"/>
                    </a:cubicBezTo>
                    <a:cubicBezTo>
                      <a:pt x="10" y="0"/>
                      <a:pt x="12" y="0"/>
                      <a:pt x="13" y="0"/>
                    </a:cubicBezTo>
                    <a:cubicBezTo>
                      <a:pt x="13" y="4"/>
                      <a:pt x="13" y="4"/>
                      <a:pt x="13" y="4"/>
                    </a:cubicBezTo>
                    <a:cubicBezTo>
                      <a:pt x="11" y="4"/>
                      <a:pt x="10" y="4"/>
                      <a:pt x="9" y="4"/>
                    </a:cubicBezTo>
                    <a:cubicBezTo>
                      <a:pt x="6" y="4"/>
                      <a:pt x="6" y="5"/>
                      <a:pt x="6" y="6"/>
                    </a:cubicBezTo>
                    <a:cubicBezTo>
                      <a:pt x="6" y="7"/>
                      <a:pt x="7" y="8"/>
                      <a:pt x="9" y="9"/>
                    </a:cubicBezTo>
                    <a:cubicBezTo>
                      <a:pt x="13" y="10"/>
                      <a:pt x="15" y="11"/>
                      <a:pt x="15" y="14"/>
                    </a:cubicBezTo>
                    <a:cubicBezTo>
                      <a:pt x="15" y="18"/>
                      <a:pt x="11" y="21"/>
                      <a:pt x="6" y="21"/>
                    </a:cubicBezTo>
                  </a:path>
                </a:pathLst>
              </a:custGeom>
              <a:grpFill/>
              <a:ln>
                <a:noFill/>
              </a:ln>
              <a:extLst/>
            </p:spPr>
            <p:txBody>
              <a:bodyPr/>
              <a:lstStyle/>
              <a:p>
                <a:pPr>
                  <a:defRPr/>
                </a:pPr>
                <a:endParaRPr lang="en-AU"/>
              </a:p>
            </p:txBody>
          </p:sp>
          <p:sp>
            <p:nvSpPr>
              <p:cNvPr id="21" name="Freeform 32"/>
              <p:cNvSpPr>
                <a:spLocks noEditPoints="1"/>
              </p:cNvSpPr>
              <p:nvPr/>
            </p:nvSpPr>
            <p:spPr bwMode="auto">
              <a:xfrm>
                <a:off x="3965575" y="5969000"/>
                <a:ext cx="28575" cy="95250"/>
              </a:xfrm>
              <a:custGeom>
                <a:avLst/>
                <a:gdLst>
                  <a:gd name="T0" fmla="*/ 4 w 9"/>
                  <a:gd name="T1" fmla="*/ 30 h 30"/>
                  <a:gd name="T2" fmla="*/ 4 w 9"/>
                  <a:gd name="T3" fmla="*/ 13 h 30"/>
                  <a:gd name="T4" fmla="*/ 0 w 9"/>
                  <a:gd name="T5" fmla="*/ 13 h 30"/>
                  <a:gd name="T6" fmla="*/ 0 w 9"/>
                  <a:gd name="T7" fmla="*/ 9 h 30"/>
                  <a:gd name="T8" fmla="*/ 9 w 9"/>
                  <a:gd name="T9" fmla="*/ 9 h 30"/>
                  <a:gd name="T10" fmla="*/ 9 w 9"/>
                  <a:gd name="T11" fmla="*/ 30 h 30"/>
                  <a:gd name="T12" fmla="*/ 4 w 9"/>
                  <a:gd name="T13" fmla="*/ 30 h 30"/>
                  <a:gd name="T14" fmla="*/ 6 w 9"/>
                  <a:gd name="T15" fmla="*/ 6 h 30"/>
                  <a:gd name="T16" fmla="*/ 3 w 9"/>
                  <a:gd name="T17" fmla="*/ 3 h 30"/>
                  <a:gd name="T18" fmla="*/ 6 w 9"/>
                  <a:gd name="T19" fmla="*/ 0 h 30"/>
                  <a:gd name="T20" fmla="*/ 9 w 9"/>
                  <a:gd name="T21" fmla="*/ 3 h 30"/>
                  <a:gd name="T22" fmla="*/ 6 w 9"/>
                  <a:gd name="T23"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30">
                    <a:moveTo>
                      <a:pt x="4" y="30"/>
                    </a:moveTo>
                    <a:cubicBezTo>
                      <a:pt x="4" y="13"/>
                      <a:pt x="4" y="13"/>
                      <a:pt x="4" y="13"/>
                    </a:cubicBezTo>
                    <a:cubicBezTo>
                      <a:pt x="0" y="13"/>
                      <a:pt x="0" y="13"/>
                      <a:pt x="0" y="13"/>
                    </a:cubicBezTo>
                    <a:cubicBezTo>
                      <a:pt x="0" y="9"/>
                      <a:pt x="0" y="9"/>
                      <a:pt x="0" y="9"/>
                    </a:cubicBezTo>
                    <a:cubicBezTo>
                      <a:pt x="9" y="9"/>
                      <a:pt x="9" y="9"/>
                      <a:pt x="9" y="9"/>
                    </a:cubicBezTo>
                    <a:cubicBezTo>
                      <a:pt x="9" y="30"/>
                      <a:pt x="9" y="30"/>
                      <a:pt x="9" y="30"/>
                    </a:cubicBezTo>
                    <a:lnTo>
                      <a:pt x="4" y="30"/>
                    </a:lnTo>
                    <a:close/>
                    <a:moveTo>
                      <a:pt x="6" y="6"/>
                    </a:moveTo>
                    <a:cubicBezTo>
                      <a:pt x="4" y="6"/>
                      <a:pt x="3" y="5"/>
                      <a:pt x="3" y="3"/>
                    </a:cubicBezTo>
                    <a:cubicBezTo>
                      <a:pt x="3" y="1"/>
                      <a:pt x="4" y="0"/>
                      <a:pt x="6" y="0"/>
                    </a:cubicBezTo>
                    <a:cubicBezTo>
                      <a:pt x="8" y="0"/>
                      <a:pt x="9" y="1"/>
                      <a:pt x="9" y="3"/>
                    </a:cubicBezTo>
                    <a:cubicBezTo>
                      <a:pt x="9" y="5"/>
                      <a:pt x="8" y="6"/>
                      <a:pt x="6" y="6"/>
                    </a:cubicBezTo>
                  </a:path>
                </a:pathLst>
              </a:custGeom>
              <a:grpFill/>
              <a:ln>
                <a:noFill/>
              </a:ln>
              <a:extLst/>
            </p:spPr>
            <p:txBody>
              <a:bodyPr/>
              <a:lstStyle/>
              <a:p>
                <a:pPr>
                  <a:defRPr/>
                </a:pPr>
                <a:endParaRPr lang="en-AU"/>
              </a:p>
            </p:txBody>
          </p:sp>
          <p:sp>
            <p:nvSpPr>
              <p:cNvPr id="22" name="Freeform 33"/>
              <p:cNvSpPr>
                <a:spLocks/>
              </p:cNvSpPr>
              <p:nvPr/>
            </p:nvSpPr>
            <p:spPr bwMode="auto">
              <a:xfrm>
                <a:off x="4013200" y="5997575"/>
                <a:ext cx="39687" cy="66675"/>
              </a:xfrm>
              <a:custGeom>
                <a:avLst/>
                <a:gdLst>
                  <a:gd name="T0" fmla="*/ 11 w 12"/>
                  <a:gd name="T1" fmla="*/ 5 h 21"/>
                  <a:gd name="T2" fmla="*/ 9 w 12"/>
                  <a:gd name="T3" fmla="*/ 5 h 21"/>
                  <a:gd name="T4" fmla="*/ 5 w 12"/>
                  <a:gd name="T5" fmla="*/ 8 h 21"/>
                  <a:gd name="T6" fmla="*/ 5 w 12"/>
                  <a:gd name="T7" fmla="*/ 21 h 21"/>
                  <a:gd name="T8" fmla="*/ 0 w 12"/>
                  <a:gd name="T9" fmla="*/ 21 h 21"/>
                  <a:gd name="T10" fmla="*/ 0 w 12"/>
                  <a:gd name="T11" fmla="*/ 0 h 21"/>
                  <a:gd name="T12" fmla="*/ 4 w 12"/>
                  <a:gd name="T13" fmla="*/ 0 h 21"/>
                  <a:gd name="T14" fmla="*/ 4 w 12"/>
                  <a:gd name="T15" fmla="*/ 4 h 21"/>
                  <a:gd name="T16" fmla="*/ 10 w 12"/>
                  <a:gd name="T17" fmla="*/ 0 h 21"/>
                  <a:gd name="T18" fmla="*/ 12 w 12"/>
                  <a:gd name="T19" fmla="*/ 0 h 21"/>
                  <a:gd name="T20" fmla="*/ 11 w 12"/>
                  <a:gd name="T21"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21">
                    <a:moveTo>
                      <a:pt x="11" y="5"/>
                    </a:moveTo>
                    <a:cubicBezTo>
                      <a:pt x="11" y="5"/>
                      <a:pt x="10" y="5"/>
                      <a:pt x="9" y="5"/>
                    </a:cubicBezTo>
                    <a:cubicBezTo>
                      <a:pt x="8" y="5"/>
                      <a:pt x="7" y="6"/>
                      <a:pt x="5" y="8"/>
                    </a:cubicBezTo>
                    <a:cubicBezTo>
                      <a:pt x="5" y="21"/>
                      <a:pt x="5" y="21"/>
                      <a:pt x="5" y="21"/>
                    </a:cubicBezTo>
                    <a:cubicBezTo>
                      <a:pt x="0" y="21"/>
                      <a:pt x="0" y="21"/>
                      <a:pt x="0" y="21"/>
                    </a:cubicBezTo>
                    <a:cubicBezTo>
                      <a:pt x="0" y="0"/>
                      <a:pt x="0" y="0"/>
                      <a:pt x="0" y="0"/>
                    </a:cubicBezTo>
                    <a:cubicBezTo>
                      <a:pt x="4" y="0"/>
                      <a:pt x="4" y="0"/>
                      <a:pt x="4" y="0"/>
                    </a:cubicBezTo>
                    <a:cubicBezTo>
                      <a:pt x="4" y="4"/>
                      <a:pt x="4" y="4"/>
                      <a:pt x="4" y="4"/>
                    </a:cubicBezTo>
                    <a:cubicBezTo>
                      <a:pt x="6" y="1"/>
                      <a:pt x="8" y="0"/>
                      <a:pt x="10" y="0"/>
                    </a:cubicBezTo>
                    <a:cubicBezTo>
                      <a:pt x="11" y="0"/>
                      <a:pt x="11" y="0"/>
                      <a:pt x="12" y="0"/>
                    </a:cubicBezTo>
                    <a:lnTo>
                      <a:pt x="11" y="5"/>
                    </a:lnTo>
                    <a:close/>
                  </a:path>
                </a:pathLst>
              </a:custGeom>
              <a:grpFill/>
              <a:ln>
                <a:noFill/>
              </a:ln>
              <a:extLst/>
            </p:spPr>
            <p:txBody>
              <a:bodyPr/>
              <a:lstStyle/>
              <a:p>
                <a:pPr>
                  <a:defRPr/>
                </a:pPr>
                <a:endParaRPr lang="en-AU"/>
              </a:p>
            </p:txBody>
          </p:sp>
          <p:sp>
            <p:nvSpPr>
              <p:cNvPr id="23" name="Freeform 34"/>
              <p:cNvSpPr>
                <a:spLocks noEditPoints="1"/>
              </p:cNvSpPr>
              <p:nvPr/>
            </p:nvSpPr>
            <p:spPr bwMode="auto">
              <a:xfrm>
                <a:off x="4062413" y="5997575"/>
                <a:ext cx="66675" cy="66675"/>
              </a:xfrm>
              <a:custGeom>
                <a:avLst/>
                <a:gdLst>
                  <a:gd name="T0" fmla="*/ 10 w 21"/>
                  <a:gd name="T1" fmla="*/ 21 h 21"/>
                  <a:gd name="T2" fmla="*/ 0 w 21"/>
                  <a:gd name="T3" fmla="*/ 11 h 21"/>
                  <a:gd name="T4" fmla="*/ 10 w 21"/>
                  <a:gd name="T5" fmla="*/ 0 h 21"/>
                  <a:gd name="T6" fmla="*/ 21 w 21"/>
                  <a:gd name="T7" fmla="*/ 10 h 21"/>
                  <a:gd name="T8" fmla="*/ 10 w 21"/>
                  <a:gd name="T9" fmla="*/ 21 h 21"/>
                  <a:gd name="T10" fmla="*/ 10 w 21"/>
                  <a:gd name="T11" fmla="*/ 4 h 21"/>
                  <a:gd name="T12" fmla="*/ 5 w 21"/>
                  <a:gd name="T13" fmla="*/ 10 h 21"/>
                  <a:gd name="T14" fmla="*/ 10 w 21"/>
                  <a:gd name="T15" fmla="*/ 17 h 21"/>
                  <a:gd name="T16" fmla="*/ 15 w 21"/>
                  <a:gd name="T17" fmla="*/ 11 h 21"/>
                  <a:gd name="T18" fmla="*/ 10 w 21"/>
                  <a:gd name="T19" fmla="*/ 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10" y="21"/>
                    </a:moveTo>
                    <a:cubicBezTo>
                      <a:pt x="3" y="21"/>
                      <a:pt x="0" y="17"/>
                      <a:pt x="0" y="11"/>
                    </a:cubicBezTo>
                    <a:cubicBezTo>
                      <a:pt x="0" y="4"/>
                      <a:pt x="3" y="0"/>
                      <a:pt x="10" y="0"/>
                    </a:cubicBezTo>
                    <a:cubicBezTo>
                      <a:pt x="17" y="0"/>
                      <a:pt x="21" y="4"/>
                      <a:pt x="21" y="10"/>
                    </a:cubicBezTo>
                    <a:cubicBezTo>
                      <a:pt x="21" y="17"/>
                      <a:pt x="17" y="21"/>
                      <a:pt x="10" y="21"/>
                    </a:cubicBezTo>
                    <a:moveTo>
                      <a:pt x="10" y="4"/>
                    </a:moveTo>
                    <a:cubicBezTo>
                      <a:pt x="7" y="4"/>
                      <a:pt x="5" y="7"/>
                      <a:pt x="5" y="10"/>
                    </a:cubicBezTo>
                    <a:cubicBezTo>
                      <a:pt x="5" y="14"/>
                      <a:pt x="6" y="17"/>
                      <a:pt x="10" y="17"/>
                    </a:cubicBezTo>
                    <a:cubicBezTo>
                      <a:pt x="14" y="17"/>
                      <a:pt x="15" y="14"/>
                      <a:pt x="15" y="11"/>
                    </a:cubicBezTo>
                    <a:cubicBezTo>
                      <a:pt x="15" y="6"/>
                      <a:pt x="14" y="4"/>
                      <a:pt x="10" y="4"/>
                    </a:cubicBezTo>
                  </a:path>
                </a:pathLst>
              </a:custGeom>
              <a:grpFill/>
              <a:ln>
                <a:noFill/>
              </a:ln>
              <a:extLst/>
            </p:spPr>
            <p:txBody>
              <a:bodyPr/>
              <a:lstStyle/>
              <a:p>
                <a:pPr>
                  <a:defRPr/>
                </a:pPr>
                <a:endParaRPr lang="en-AU"/>
              </a:p>
            </p:txBody>
          </p:sp>
          <p:sp>
            <p:nvSpPr>
              <p:cNvPr id="24" name="Oval 35"/>
              <p:cNvSpPr>
                <a:spLocks noChangeArrowheads="1"/>
              </p:cNvSpPr>
              <p:nvPr/>
            </p:nvSpPr>
            <p:spPr bwMode="auto">
              <a:xfrm>
                <a:off x="4141788" y="6042025"/>
                <a:ext cx="19050" cy="22225"/>
              </a:xfrm>
              <a:prstGeom prst="ellipse">
                <a:avLst/>
              </a:prstGeom>
              <a:grpFill/>
              <a:ln>
                <a:noFill/>
              </a:ln>
              <a:extLst/>
            </p:spPr>
            <p:txBody>
              <a:bodyPr/>
              <a:lstStyle/>
              <a:p>
                <a:pPr>
                  <a:defRPr/>
                </a:pPr>
                <a:endParaRPr lang="en-AU"/>
              </a:p>
            </p:txBody>
          </p:sp>
          <p:sp>
            <p:nvSpPr>
              <p:cNvPr id="25" name="Freeform 36"/>
              <p:cNvSpPr>
                <a:spLocks noEditPoints="1"/>
              </p:cNvSpPr>
              <p:nvPr/>
            </p:nvSpPr>
            <p:spPr bwMode="auto">
              <a:xfrm>
                <a:off x="4176713" y="5997575"/>
                <a:ext cx="57150" cy="66675"/>
              </a:xfrm>
              <a:custGeom>
                <a:avLst/>
                <a:gdLst>
                  <a:gd name="T0" fmla="*/ 14 w 18"/>
                  <a:gd name="T1" fmla="*/ 21 h 21"/>
                  <a:gd name="T2" fmla="*/ 13 w 18"/>
                  <a:gd name="T3" fmla="*/ 19 h 21"/>
                  <a:gd name="T4" fmla="*/ 7 w 18"/>
                  <a:gd name="T5" fmla="*/ 21 h 21"/>
                  <a:gd name="T6" fmla="*/ 0 w 18"/>
                  <a:gd name="T7" fmla="*/ 15 h 21"/>
                  <a:gd name="T8" fmla="*/ 10 w 18"/>
                  <a:gd name="T9" fmla="*/ 8 h 21"/>
                  <a:gd name="T10" fmla="*/ 13 w 18"/>
                  <a:gd name="T11" fmla="*/ 8 h 21"/>
                  <a:gd name="T12" fmla="*/ 13 w 18"/>
                  <a:gd name="T13" fmla="*/ 7 h 21"/>
                  <a:gd name="T14" fmla="*/ 8 w 18"/>
                  <a:gd name="T15" fmla="*/ 4 h 21"/>
                  <a:gd name="T16" fmla="*/ 2 w 18"/>
                  <a:gd name="T17" fmla="*/ 5 h 21"/>
                  <a:gd name="T18" fmla="*/ 2 w 18"/>
                  <a:gd name="T19" fmla="*/ 1 h 21"/>
                  <a:gd name="T20" fmla="*/ 9 w 18"/>
                  <a:gd name="T21" fmla="*/ 0 h 21"/>
                  <a:gd name="T22" fmla="*/ 18 w 18"/>
                  <a:gd name="T23" fmla="*/ 7 h 21"/>
                  <a:gd name="T24" fmla="*/ 18 w 18"/>
                  <a:gd name="T25" fmla="*/ 21 h 21"/>
                  <a:gd name="T26" fmla="*/ 14 w 18"/>
                  <a:gd name="T27" fmla="*/ 21 h 21"/>
                  <a:gd name="T28" fmla="*/ 13 w 18"/>
                  <a:gd name="T29" fmla="*/ 12 h 21"/>
                  <a:gd name="T30" fmla="*/ 10 w 18"/>
                  <a:gd name="T31" fmla="*/ 12 h 21"/>
                  <a:gd name="T32" fmla="*/ 5 w 18"/>
                  <a:gd name="T33" fmla="*/ 15 h 21"/>
                  <a:gd name="T34" fmla="*/ 8 w 18"/>
                  <a:gd name="T35" fmla="*/ 17 h 21"/>
                  <a:gd name="T36" fmla="*/ 13 w 18"/>
                  <a:gd name="T37" fmla="*/ 15 h 21"/>
                  <a:gd name="T38" fmla="*/ 13 w 18"/>
                  <a:gd name="T39" fmla="*/ 1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 h="21">
                    <a:moveTo>
                      <a:pt x="14" y="21"/>
                    </a:moveTo>
                    <a:cubicBezTo>
                      <a:pt x="13" y="19"/>
                      <a:pt x="13" y="19"/>
                      <a:pt x="13" y="19"/>
                    </a:cubicBezTo>
                    <a:cubicBezTo>
                      <a:pt x="12" y="20"/>
                      <a:pt x="10" y="21"/>
                      <a:pt x="7" y="21"/>
                    </a:cubicBezTo>
                    <a:cubicBezTo>
                      <a:pt x="3" y="21"/>
                      <a:pt x="0" y="19"/>
                      <a:pt x="0" y="15"/>
                    </a:cubicBezTo>
                    <a:cubicBezTo>
                      <a:pt x="0" y="10"/>
                      <a:pt x="4" y="8"/>
                      <a:pt x="10" y="8"/>
                    </a:cubicBezTo>
                    <a:cubicBezTo>
                      <a:pt x="13" y="8"/>
                      <a:pt x="13" y="8"/>
                      <a:pt x="13" y="8"/>
                    </a:cubicBezTo>
                    <a:cubicBezTo>
                      <a:pt x="13" y="7"/>
                      <a:pt x="13" y="7"/>
                      <a:pt x="13" y="7"/>
                    </a:cubicBezTo>
                    <a:cubicBezTo>
                      <a:pt x="13" y="5"/>
                      <a:pt x="12" y="4"/>
                      <a:pt x="8" y="4"/>
                    </a:cubicBezTo>
                    <a:cubicBezTo>
                      <a:pt x="6" y="4"/>
                      <a:pt x="4" y="4"/>
                      <a:pt x="2" y="5"/>
                    </a:cubicBezTo>
                    <a:cubicBezTo>
                      <a:pt x="2" y="1"/>
                      <a:pt x="2" y="1"/>
                      <a:pt x="2" y="1"/>
                    </a:cubicBezTo>
                    <a:cubicBezTo>
                      <a:pt x="4" y="0"/>
                      <a:pt x="6" y="0"/>
                      <a:pt x="9" y="0"/>
                    </a:cubicBezTo>
                    <a:cubicBezTo>
                      <a:pt x="15" y="0"/>
                      <a:pt x="18" y="2"/>
                      <a:pt x="18" y="7"/>
                    </a:cubicBezTo>
                    <a:cubicBezTo>
                      <a:pt x="18" y="21"/>
                      <a:pt x="18" y="21"/>
                      <a:pt x="18" y="21"/>
                    </a:cubicBezTo>
                    <a:lnTo>
                      <a:pt x="14" y="21"/>
                    </a:lnTo>
                    <a:close/>
                    <a:moveTo>
                      <a:pt x="13" y="12"/>
                    </a:moveTo>
                    <a:cubicBezTo>
                      <a:pt x="10" y="12"/>
                      <a:pt x="10" y="12"/>
                      <a:pt x="10" y="12"/>
                    </a:cubicBezTo>
                    <a:cubicBezTo>
                      <a:pt x="7" y="12"/>
                      <a:pt x="5" y="13"/>
                      <a:pt x="5" y="15"/>
                    </a:cubicBezTo>
                    <a:cubicBezTo>
                      <a:pt x="5" y="16"/>
                      <a:pt x="6" y="17"/>
                      <a:pt x="8" y="17"/>
                    </a:cubicBezTo>
                    <a:cubicBezTo>
                      <a:pt x="10" y="17"/>
                      <a:pt x="11" y="17"/>
                      <a:pt x="13" y="15"/>
                    </a:cubicBezTo>
                    <a:lnTo>
                      <a:pt x="13" y="12"/>
                    </a:lnTo>
                    <a:close/>
                  </a:path>
                </a:pathLst>
              </a:custGeom>
              <a:grpFill/>
              <a:ln>
                <a:noFill/>
              </a:ln>
              <a:extLst/>
            </p:spPr>
            <p:txBody>
              <a:bodyPr/>
              <a:lstStyle/>
              <a:p>
                <a:pPr>
                  <a:defRPr/>
                </a:pPr>
                <a:endParaRPr lang="en-AU"/>
              </a:p>
            </p:txBody>
          </p:sp>
          <p:sp>
            <p:nvSpPr>
              <p:cNvPr id="26" name="Freeform 37"/>
              <p:cNvSpPr>
                <a:spLocks/>
              </p:cNvSpPr>
              <p:nvPr/>
            </p:nvSpPr>
            <p:spPr bwMode="auto">
              <a:xfrm>
                <a:off x="4252913" y="5997575"/>
                <a:ext cx="57150" cy="66675"/>
              </a:xfrm>
              <a:custGeom>
                <a:avLst/>
                <a:gdLst>
                  <a:gd name="T0" fmla="*/ 14 w 18"/>
                  <a:gd name="T1" fmla="*/ 21 h 21"/>
                  <a:gd name="T2" fmla="*/ 14 w 18"/>
                  <a:gd name="T3" fmla="*/ 18 h 21"/>
                  <a:gd name="T4" fmla="*/ 7 w 18"/>
                  <a:gd name="T5" fmla="*/ 21 h 21"/>
                  <a:gd name="T6" fmla="*/ 0 w 18"/>
                  <a:gd name="T7" fmla="*/ 13 h 21"/>
                  <a:gd name="T8" fmla="*/ 0 w 18"/>
                  <a:gd name="T9" fmla="*/ 0 h 21"/>
                  <a:gd name="T10" fmla="*/ 5 w 18"/>
                  <a:gd name="T11" fmla="*/ 0 h 21"/>
                  <a:gd name="T12" fmla="*/ 5 w 18"/>
                  <a:gd name="T13" fmla="*/ 12 h 21"/>
                  <a:gd name="T14" fmla="*/ 8 w 18"/>
                  <a:gd name="T15" fmla="*/ 17 h 21"/>
                  <a:gd name="T16" fmla="*/ 13 w 18"/>
                  <a:gd name="T17" fmla="*/ 14 h 21"/>
                  <a:gd name="T18" fmla="*/ 13 w 18"/>
                  <a:gd name="T19" fmla="*/ 0 h 21"/>
                  <a:gd name="T20" fmla="*/ 18 w 18"/>
                  <a:gd name="T21" fmla="*/ 0 h 21"/>
                  <a:gd name="T22" fmla="*/ 18 w 18"/>
                  <a:gd name="T23" fmla="*/ 21 h 21"/>
                  <a:gd name="T24" fmla="*/ 14 w 18"/>
                  <a:gd name="T25"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21">
                    <a:moveTo>
                      <a:pt x="14" y="21"/>
                    </a:moveTo>
                    <a:cubicBezTo>
                      <a:pt x="14" y="18"/>
                      <a:pt x="14" y="18"/>
                      <a:pt x="14" y="18"/>
                    </a:cubicBezTo>
                    <a:cubicBezTo>
                      <a:pt x="12" y="20"/>
                      <a:pt x="10" y="21"/>
                      <a:pt x="7" y="21"/>
                    </a:cubicBezTo>
                    <a:cubicBezTo>
                      <a:pt x="2" y="21"/>
                      <a:pt x="0" y="18"/>
                      <a:pt x="0" y="13"/>
                    </a:cubicBezTo>
                    <a:cubicBezTo>
                      <a:pt x="0" y="0"/>
                      <a:pt x="0" y="0"/>
                      <a:pt x="0" y="0"/>
                    </a:cubicBezTo>
                    <a:cubicBezTo>
                      <a:pt x="5" y="0"/>
                      <a:pt x="5" y="0"/>
                      <a:pt x="5" y="0"/>
                    </a:cubicBezTo>
                    <a:cubicBezTo>
                      <a:pt x="5" y="12"/>
                      <a:pt x="5" y="12"/>
                      <a:pt x="5" y="12"/>
                    </a:cubicBezTo>
                    <a:cubicBezTo>
                      <a:pt x="5" y="15"/>
                      <a:pt x="6" y="17"/>
                      <a:pt x="8" y="17"/>
                    </a:cubicBezTo>
                    <a:cubicBezTo>
                      <a:pt x="10" y="17"/>
                      <a:pt x="11" y="16"/>
                      <a:pt x="13" y="14"/>
                    </a:cubicBezTo>
                    <a:cubicBezTo>
                      <a:pt x="13" y="0"/>
                      <a:pt x="13" y="0"/>
                      <a:pt x="13" y="0"/>
                    </a:cubicBezTo>
                    <a:cubicBezTo>
                      <a:pt x="18" y="0"/>
                      <a:pt x="18" y="0"/>
                      <a:pt x="18" y="0"/>
                    </a:cubicBezTo>
                    <a:cubicBezTo>
                      <a:pt x="18" y="21"/>
                      <a:pt x="18" y="21"/>
                      <a:pt x="18" y="21"/>
                    </a:cubicBezTo>
                    <a:lnTo>
                      <a:pt x="14" y="21"/>
                    </a:lnTo>
                    <a:close/>
                  </a:path>
                </a:pathLst>
              </a:custGeom>
              <a:grpFill/>
              <a:ln>
                <a:noFill/>
              </a:ln>
              <a:extLst/>
            </p:spPr>
            <p:txBody>
              <a:bodyPr/>
              <a:lstStyle/>
              <a:p>
                <a:pPr>
                  <a:defRPr/>
                </a:pPr>
                <a:endParaRPr lang="en-AU"/>
              </a:p>
            </p:txBody>
          </p:sp>
        </p:grpSp>
      </p:grpSp>
      <p:sp>
        <p:nvSpPr>
          <p:cNvPr id="27" name="Text Placeholder 14"/>
          <p:cNvSpPr>
            <a:spLocks noGrp="1"/>
          </p:cNvSpPr>
          <p:nvPr>
            <p:ph type="body" sz="quarter" idx="17" hasCustomPrompt="1"/>
          </p:nvPr>
        </p:nvSpPr>
        <p:spPr>
          <a:xfrm>
            <a:off x="360000" y="5625959"/>
            <a:ext cx="4752000" cy="144000"/>
          </a:xfrm>
        </p:spPr>
        <p:txBody>
          <a:bodyPr anchor="ctr">
            <a:noAutofit/>
          </a:bodyPr>
          <a:lstStyle>
            <a:lvl1pPr marL="216000" marR="0" indent="-216000" algn="l" defTabSz="914400" rtl="0" eaLnBrk="1" fontAlgn="auto" latinLnBrk="0" hangingPunct="1">
              <a:lnSpc>
                <a:spcPct val="90000"/>
              </a:lnSpc>
              <a:spcBef>
                <a:spcPts val="600"/>
              </a:spcBef>
              <a:spcAft>
                <a:spcPts val="0"/>
              </a:spcAft>
              <a:buClrTx/>
              <a:buSzTx/>
              <a:buFontTx/>
              <a:buNone/>
              <a:tabLst/>
              <a:defRPr sz="1200" b="1" cap="all" baseline="0">
                <a:solidFill>
                  <a:schemeClr val="bg1"/>
                </a:solidFill>
              </a:defRPr>
            </a:lvl1pPr>
            <a:lvl2pPr marL="0" indent="0">
              <a:buFontTx/>
              <a:buNone/>
              <a:defRPr sz="1200">
                <a:solidFill>
                  <a:schemeClr val="bg2"/>
                </a:solidFill>
              </a:defRPr>
            </a:lvl2pPr>
            <a:lvl3pPr marL="0" indent="0">
              <a:buFontTx/>
              <a:buNone/>
              <a:defRPr sz="1200">
                <a:solidFill>
                  <a:schemeClr val="bg2"/>
                </a:solidFill>
              </a:defRPr>
            </a:lvl3pPr>
            <a:lvl4pPr marL="0" indent="0">
              <a:buFontTx/>
              <a:buNone/>
              <a:defRPr sz="1200">
                <a:solidFill>
                  <a:schemeClr val="bg2"/>
                </a:solidFill>
              </a:defRPr>
            </a:lvl4pPr>
            <a:lvl5pPr marL="0" indent="0">
              <a:buFontTx/>
              <a:buNone/>
              <a:defRPr sz="1200">
                <a:solidFill>
                  <a:schemeClr val="bg2"/>
                </a:solidFill>
              </a:defRPr>
            </a:lvl5pPr>
            <a:lvl6pPr marL="0" indent="0">
              <a:buFontTx/>
              <a:buNone/>
              <a:defRPr sz="1200">
                <a:solidFill>
                  <a:schemeClr val="bg2"/>
                </a:solidFill>
              </a:defRPr>
            </a:lvl6pPr>
            <a:lvl7pPr marL="0" indent="0">
              <a:buFontTx/>
              <a:buNone/>
              <a:defRPr sz="1200">
                <a:solidFill>
                  <a:schemeClr val="bg2"/>
                </a:solidFill>
              </a:defRPr>
            </a:lvl7pPr>
            <a:lvl8pPr marL="0" indent="0">
              <a:buFontTx/>
              <a:buNone/>
              <a:defRPr sz="1200">
                <a:solidFill>
                  <a:schemeClr val="bg2"/>
                </a:solidFill>
              </a:defRPr>
            </a:lvl8pPr>
            <a:lvl9pPr marL="0" indent="0">
              <a:buFontTx/>
              <a:buNone/>
              <a:defRPr sz="1200">
                <a:solidFill>
                  <a:schemeClr val="bg2"/>
                </a:solidFill>
              </a:defRPr>
            </a:lvl9pPr>
          </a:lstStyle>
          <a:p>
            <a:r>
              <a:rPr lang="en-AU" dirty="0"/>
              <a:t>Click to Add Business Unit</a:t>
            </a:r>
          </a:p>
        </p:txBody>
      </p:sp>
    </p:spTree>
    <p:extLst>
      <p:ext uri="{BB962C8B-B14F-4D97-AF65-F5344CB8AC3E}">
        <p14:creationId xmlns:p14="http://schemas.microsoft.com/office/powerpoint/2010/main" val="833089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Alternative Title Slide + Collaborator logos">
    <p:bg>
      <p:bgPr>
        <a:solidFill>
          <a:schemeClr val="accent1"/>
        </a:solidFill>
        <a:effectLst/>
      </p:bgPr>
    </p:bg>
    <p:spTree>
      <p:nvGrpSpPr>
        <p:cNvPr id="1" name=""/>
        <p:cNvGrpSpPr/>
        <p:nvPr/>
      </p:nvGrpSpPr>
      <p:grpSpPr>
        <a:xfrm>
          <a:off x="0" y="0"/>
          <a:ext cx="0" cy="0"/>
          <a:chOff x="0" y="0"/>
          <a:chExt cx="0" cy="0"/>
        </a:xfrm>
      </p:grpSpPr>
      <p:grpSp>
        <p:nvGrpSpPr>
          <p:cNvPr id="28" name="Group 27"/>
          <p:cNvGrpSpPr/>
          <p:nvPr userDrawn="1"/>
        </p:nvGrpSpPr>
        <p:grpSpPr>
          <a:xfrm>
            <a:off x="-26988" y="357188"/>
            <a:ext cx="9199469" cy="6500812"/>
            <a:chOff x="-26988" y="357188"/>
            <a:chExt cx="9199469" cy="6500812"/>
          </a:xfrm>
        </p:grpSpPr>
        <p:grpSp>
          <p:nvGrpSpPr>
            <p:cNvPr id="29" name="Group 66"/>
            <p:cNvGrpSpPr>
              <a:grpSpLocks/>
            </p:cNvGrpSpPr>
            <p:nvPr userDrawn="1"/>
          </p:nvGrpSpPr>
          <p:grpSpPr bwMode="auto">
            <a:xfrm>
              <a:off x="-26988" y="357188"/>
              <a:ext cx="9178926" cy="2571750"/>
              <a:chOff x="-17463" y="357188"/>
              <a:chExt cx="9186863" cy="2571750"/>
            </a:xfrm>
          </p:grpSpPr>
          <p:sp>
            <p:nvSpPr>
              <p:cNvPr id="51" name="Freeform 17"/>
              <p:cNvSpPr>
                <a:spLocks/>
              </p:cNvSpPr>
              <p:nvPr userDrawn="1"/>
            </p:nvSpPr>
            <p:spPr bwMode="auto">
              <a:xfrm>
                <a:off x="-17463" y="1971675"/>
                <a:ext cx="9186863" cy="957263"/>
              </a:xfrm>
              <a:custGeom>
                <a:avLst/>
                <a:gdLst>
                  <a:gd name="T0" fmla="*/ 0 w 2880"/>
                  <a:gd name="T1" fmla="*/ 0 h 300"/>
                  <a:gd name="T2" fmla="*/ 372 w 2880"/>
                  <a:gd name="T3" fmla="*/ 0 h 300"/>
                  <a:gd name="T4" fmla="*/ 890 w 2880"/>
                  <a:gd name="T5" fmla="*/ 171 h 300"/>
                  <a:gd name="T6" fmla="*/ 1389 w 2880"/>
                  <a:gd name="T7" fmla="*/ 300 h 300"/>
                  <a:gd name="T8" fmla="*/ 2880 w 2880"/>
                  <a:gd name="T9" fmla="*/ 300 h 300"/>
                </a:gdLst>
                <a:ahLst/>
                <a:cxnLst>
                  <a:cxn ang="0">
                    <a:pos x="T0" y="T1"/>
                  </a:cxn>
                  <a:cxn ang="0">
                    <a:pos x="T2" y="T3"/>
                  </a:cxn>
                  <a:cxn ang="0">
                    <a:pos x="T4" y="T5"/>
                  </a:cxn>
                  <a:cxn ang="0">
                    <a:pos x="T6" y="T7"/>
                  </a:cxn>
                  <a:cxn ang="0">
                    <a:pos x="T8" y="T9"/>
                  </a:cxn>
                </a:cxnLst>
                <a:rect l="0" t="0" r="r" b="b"/>
                <a:pathLst>
                  <a:path w="2880" h="300">
                    <a:moveTo>
                      <a:pt x="0" y="0"/>
                    </a:moveTo>
                    <a:cubicBezTo>
                      <a:pt x="0" y="0"/>
                      <a:pt x="308" y="0"/>
                      <a:pt x="372" y="0"/>
                    </a:cubicBezTo>
                    <a:cubicBezTo>
                      <a:pt x="638" y="0"/>
                      <a:pt x="749" y="91"/>
                      <a:pt x="890" y="171"/>
                    </a:cubicBezTo>
                    <a:cubicBezTo>
                      <a:pt x="1011" y="240"/>
                      <a:pt x="1176" y="300"/>
                      <a:pt x="1389" y="300"/>
                    </a:cubicBezTo>
                    <a:cubicBezTo>
                      <a:pt x="2880" y="300"/>
                      <a:pt x="2880" y="300"/>
                      <a:pt x="2880" y="300"/>
                    </a:cubicBezTo>
                  </a:path>
                </a:pathLst>
              </a:custGeom>
              <a:noFill/>
              <a:ln w="19050" cap="flat">
                <a:solidFill>
                  <a:schemeClr val="bg1"/>
                </a:solidFill>
                <a:prstDash val="solid"/>
                <a:miter lim="800000"/>
                <a:headEnd/>
                <a:tailEnd/>
              </a:ln>
              <a:extLst/>
            </p:spPr>
            <p:txBody>
              <a:bodyPr/>
              <a:lstStyle/>
              <a:p>
                <a:pPr>
                  <a:defRPr/>
                </a:pPr>
                <a:endParaRPr lang="en-AU"/>
              </a:p>
            </p:txBody>
          </p:sp>
          <p:sp>
            <p:nvSpPr>
              <p:cNvPr id="52" name="Freeform 18"/>
              <p:cNvSpPr>
                <a:spLocks/>
              </p:cNvSpPr>
              <p:nvPr userDrawn="1"/>
            </p:nvSpPr>
            <p:spPr bwMode="auto">
              <a:xfrm>
                <a:off x="-17463" y="2449513"/>
                <a:ext cx="9186863" cy="479425"/>
              </a:xfrm>
              <a:custGeom>
                <a:avLst/>
                <a:gdLst>
                  <a:gd name="T0" fmla="*/ 2880 w 2880"/>
                  <a:gd name="T1" fmla="*/ 0 h 150"/>
                  <a:gd name="T2" fmla="*/ 1202 w 2880"/>
                  <a:gd name="T3" fmla="*/ 0 h 150"/>
                  <a:gd name="T4" fmla="*/ 890 w 2880"/>
                  <a:gd name="T5" fmla="*/ 21 h 150"/>
                  <a:gd name="T6" fmla="*/ 366 w 2880"/>
                  <a:gd name="T7" fmla="*/ 150 h 150"/>
                  <a:gd name="T8" fmla="*/ 0 w 2880"/>
                  <a:gd name="T9" fmla="*/ 150 h 150"/>
                </a:gdLst>
                <a:ahLst/>
                <a:cxnLst>
                  <a:cxn ang="0">
                    <a:pos x="T0" y="T1"/>
                  </a:cxn>
                  <a:cxn ang="0">
                    <a:pos x="T2" y="T3"/>
                  </a:cxn>
                  <a:cxn ang="0">
                    <a:pos x="T4" y="T5"/>
                  </a:cxn>
                  <a:cxn ang="0">
                    <a:pos x="T6" y="T7"/>
                  </a:cxn>
                  <a:cxn ang="0">
                    <a:pos x="T8" y="T9"/>
                  </a:cxn>
                </a:cxnLst>
                <a:rect l="0" t="0" r="r" b="b"/>
                <a:pathLst>
                  <a:path w="2880" h="150">
                    <a:moveTo>
                      <a:pt x="2880" y="0"/>
                    </a:moveTo>
                    <a:cubicBezTo>
                      <a:pt x="1202" y="0"/>
                      <a:pt x="1202" y="0"/>
                      <a:pt x="1202" y="0"/>
                    </a:cubicBezTo>
                    <a:cubicBezTo>
                      <a:pt x="999" y="0"/>
                      <a:pt x="933" y="5"/>
                      <a:pt x="890" y="21"/>
                    </a:cubicBezTo>
                    <a:cubicBezTo>
                      <a:pt x="802" y="55"/>
                      <a:pt x="685" y="150"/>
                      <a:pt x="366" y="150"/>
                    </a:cubicBezTo>
                    <a:cubicBezTo>
                      <a:pt x="0" y="150"/>
                      <a:pt x="0" y="150"/>
                      <a:pt x="0" y="150"/>
                    </a:cubicBezTo>
                  </a:path>
                </a:pathLst>
              </a:custGeom>
              <a:noFill/>
              <a:ln w="19050" cap="flat">
                <a:solidFill>
                  <a:schemeClr val="accent2"/>
                </a:solidFill>
                <a:prstDash val="solid"/>
                <a:miter lim="800000"/>
                <a:headEnd/>
                <a:tailEnd/>
              </a:ln>
              <a:extLst/>
            </p:spPr>
            <p:txBody>
              <a:bodyPr/>
              <a:lstStyle/>
              <a:p>
                <a:pPr>
                  <a:defRPr/>
                </a:pPr>
                <a:endParaRPr lang="en-AU"/>
              </a:p>
            </p:txBody>
          </p:sp>
          <p:sp>
            <p:nvSpPr>
              <p:cNvPr id="53" name="Freeform 19"/>
              <p:cNvSpPr>
                <a:spLocks/>
              </p:cNvSpPr>
              <p:nvPr userDrawn="1"/>
            </p:nvSpPr>
            <p:spPr bwMode="auto">
              <a:xfrm>
                <a:off x="-17463" y="1655763"/>
                <a:ext cx="9186863" cy="954087"/>
              </a:xfrm>
              <a:custGeom>
                <a:avLst/>
                <a:gdLst>
                  <a:gd name="T0" fmla="*/ 0 w 2880"/>
                  <a:gd name="T1" fmla="*/ 0 h 299"/>
                  <a:gd name="T2" fmla="*/ 372 w 2880"/>
                  <a:gd name="T3" fmla="*/ 0 h 299"/>
                  <a:gd name="T4" fmla="*/ 890 w 2880"/>
                  <a:gd name="T5" fmla="*/ 170 h 299"/>
                  <a:gd name="T6" fmla="*/ 1389 w 2880"/>
                  <a:gd name="T7" fmla="*/ 299 h 299"/>
                  <a:gd name="T8" fmla="*/ 2880 w 2880"/>
                  <a:gd name="T9" fmla="*/ 299 h 299"/>
                </a:gdLst>
                <a:ahLst/>
                <a:cxnLst>
                  <a:cxn ang="0">
                    <a:pos x="T0" y="T1"/>
                  </a:cxn>
                  <a:cxn ang="0">
                    <a:pos x="T2" y="T3"/>
                  </a:cxn>
                  <a:cxn ang="0">
                    <a:pos x="T4" y="T5"/>
                  </a:cxn>
                  <a:cxn ang="0">
                    <a:pos x="T6" y="T7"/>
                  </a:cxn>
                  <a:cxn ang="0">
                    <a:pos x="T8" y="T9"/>
                  </a:cxn>
                </a:cxnLst>
                <a:rect l="0" t="0" r="r" b="b"/>
                <a:pathLst>
                  <a:path w="2880" h="299">
                    <a:moveTo>
                      <a:pt x="0" y="0"/>
                    </a:moveTo>
                    <a:cubicBezTo>
                      <a:pt x="0" y="0"/>
                      <a:pt x="308" y="0"/>
                      <a:pt x="372" y="0"/>
                    </a:cubicBezTo>
                    <a:cubicBezTo>
                      <a:pt x="638" y="0"/>
                      <a:pt x="749" y="90"/>
                      <a:pt x="890" y="170"/>
                    </a:cubicBezTo>
                    <a:cubicBezTo>
                      <a:pt x="1011" y="239"/>
                      <a:pt x="1176" y="299"/>
                      <a:pt x="1389" y="299"/>
                    </a:cubicBezTo>
                    <a:cubicBezTo>
                      <a:pt x="2880" y="299"/>
                      <a:pt x="2880" y="299"/>
                      <a:pt x="2880" y="299"/>
                    </a:cubicBezTo>
                  </a:path>
                </a:pathLst>
              </a:custGeom>
              <a:noFill/>
              <a:ln w="19050" cap="flat">
                <a:solidFill>
                  <a:schemeClr val="accent2">
                    <a:lumMod val="90000"/>
                    <a:lumOff val="10000"/>
                  </a:schemeClr>
                </a:solidFill>
                <a:prstDash val="solid"/>
                <a:miter lim="800000"/>
                <a:headEnd/>
                <a:tailEnd/>
              </a:ln>
              <a:extLst/>
            </p:spPr>
            <p:txBody>
              <a:bodyPr/>
              <a:lstStyle/>
              <a:p>
                <a:pPr>
                  <a:defRPr/>
                </a:pPr>
                <a:endParaRPr lang="en-AU"/>
              </a:p>
            </p:txBody>
          </p:sp>
          <p:sp>
            <p:nvSpPr>
              <p:cNvPr id="54" name="Freeform 20"/>
              <p:cNvSpPr>
                <a:spLocks/>
              </p:cNvSpPr>
              <p:nvPr userDrawn="1"/>
            </p:nvSpPr>
            <p:spPr bwMode="auto">
              <a:xfrm>
                <a:off x="-17463" y="2130425"/>
                <a:ext cx="9186863" cy="479425"/>
              </a:xfrm>
              <a:custGeom>
                <a:avLst/>
                <a:gdLst>
                  <a:gd name="T0" fmla="*/ 2880 w 2880"/>
                  <a:gd name="T1" fmla="*/ 0 h 150"/>
                  <a:gd name="T2" fmla="*/ 1202 w 2880"/>
                  <a:gd name="T3" fmla="*/ 0 h 150"/>
                  <a:gd name="T4" fmla="*/ 890 w 2880"/>
                  <a:gd name="T5" fmla="*/ 21 h 150"/>
                  <a:gd name="T6" fmla="*/ 366 w 2880"/>
                  <a:gd name="T7" fmla="*/ 150 h 150"/>
                  <a:gd name="T8" fmla="*/ 0 w 2880"/>
                  <a:gd name="T9" fmla="*/ 150 h 150"/>
                </a:gdLst>
                <a:ahLst/>
                <a:cxnLst>
                  <a:cxn ang="0">
                    <a:pos x="T0" y="T1"/>
                  </a:cxn>
                  <a:cxn ang="0">
                    <a:pos x="T2" y="T3"/>
                  </a:cxn>
                  <a:cxn ang="0">
                    <a:pos x="T4" y="T5"/>
                  </a:cxn>
                  <a:cxn ang="0">
                    <a:pos x="T6" y="T7"/>
                  </a:cxn>
                  <a:cxn ang="0">
                    <a:pos x="T8" y="T9"/>
                  </a:cxn>
                </a:cxnLst>
                <a:rect l="0" t="0" r="r" b="b"/>
                <a:pathLst>
                  <a:path w="2880" h="150">
                    <a:moveTo>
                      <a:pt x="2880" y="0"/>
                    </a:moveTo>
                    <a:cubicBezTo>
                      <a:pt x="1202" y="0"/>
                      <a:pt x="1202" y="0"/>
                      <a:pt x="1202" y="0"/>
                    </a:cubicBezTo>
                    <a:cubicBezTo>
                      <a:pt x="999" y="0"/>
                      <a:pt x="933" y="5"/>
                      <a:pt x="890" y="21"/>
                    </a:cubicBezTo>
                    <a:cubicBezTo>
                      <a:pt x="802" y="55"/>
                      <a:pt x="685" y="150"/>
                      <a:pt x="366" y="150"/>
                    </a:cubicBezTo>
                    <a:cubicBezTo>
                      <a:pt x="0" y="150"/>
                      <a:pt x="0" y="150"/>
                      <a:pt x="0" y="150"/>
                    </a:cubicBezTo>
                  </a:path>
                </a:pathLst>
              </a:custGeom>
              <a:noFill/>
              <a:ln w="19050" cap="flat">
                <a:solidFill>
                  <a:schemeClr val="accent1">
                    <a:lumMod val="75000"/>
                  </a:schemeClr>
                </a:solidFill>
                <a:prstDash val="solid"/>
                <a:miter lim="800000"/>
                <a:headEnd/>
                <a:tailEnd/>
              </a:ln>
              <a:extLst/>
            </p:spPr>
            <p:txBody>
              <a:bodyPr/>
              <a:lstStyle/>
              <a:p>
                <a:pPr>
                  <a:defRPr/>
                </a:pPr>
                <a:endParaRPr lang="en-AU"/>
              </a:p>
            </p:txBody>
          </p:sp>
          <p:sp>
            <p:nvSpPr>
              <p:cNvPr id="55" name="Freeform 21"/>
              <p:cNvSpPr>
                <a:spLocks/>
              </p:cNvSpPr>
              <p:nvPr userDrawn="1"/>
            </p:nvSpPr>
            <p:spPr bwMode="auto">
              <a:xfrm>
                <a:off x="-17463" y="1336675"/>
                <a:ext cx="9186863" cy="954088"/>
              </a:xfrm>
              <a:custGeom>
                <a:avLst/>
                <a:gdLst>
                  <a:gd name="T0" fmla="*/ 0 w 2880"/>
                  <a:gd name="T1" fmla="*/ 0 h 299"/>
                  <a:gd name="T2" fmla="*/ 372 w 2880"/>
                  <a:gd name="T3" fmla="*/ 0 h 299"/>
                  <a:gd name="T4" fmla="*/ 890 w 2880"/>
                  <a:gd name="T5" fmla="*/ 171 h 299"/>
                  <a:gd name="T6" fmla="*/ 1389 w 2880"/>
                  <a:gd name="T7" fmla="*/ 299 h 299"/>
                  <a:gd name="T8" fmla="*/ 2880 w 2880"/>
                  <a:gd name="T9" fmla="*/ 299 h 299"/>
                </a:gdLst>
                <a:ahLst/>
                <a:cxnLst>
                  <a:cxn ang="0">
                    <a:pos x="T0" y="T1"/>
                  </a:cxn>
                  <a:cxn ang="0">
                    <a:pos x="T2" y="T3"/>
                  </a:cxn>
                  <a:cxn ang="0">
                    <a:pos x="T4" y="T5"/>
                  </a:cxn>
                  <a:cxn ang="0">
                    <a:pos x="T6" y="T7"/>
                  </a:cxn>
                  <a:cxn ang="0">
                    <a:pos x="T8" y="T9"/>
                  </a:cxn>
                </a:cxnLst>
                <a:rect l="0" t="0" r="r" b="b"/>
                <a:pathLst>
                  <a:path w="2880" h="299">
                    <a:moveTo>
                      <a:pt x="0" y="0"/>
                    </a:moveTo>
                    <a:cubicBezTo>
                      <a:pt x="0" y="0"/>
                      <a:pt x="308" y="0"/>
                      <a:pt x="372" y="0"/>
                    </a:cubicBezTo>
                    <a:cubicBezTo>
                      <a:pt x="638" y="0"/>
                      <a:pt x="749" y="90"/>
                      <a:pt x="890" y="171"/>
                    </a:cubicBezTo>
                    <a:cubicBezTo>
                      <a:pt x="1011" y="239"/>
                      <a:pt x="1176" y="299"/>
                      <a:pt x="1389" y="299"/>
                    </a:cubicBezTo>
                    <a:cubicBezTo>
                      <a:pt x="2880" y="299"/>
                      <a:pt x="2880" y="299"/>
                      <a:pt x="2880" y="299"/>
                    </a:cubicBezTo>
                  </a:path>
                </a:pathLst>
              </a:custGeom>
              <a:noFill/>
              <a:ln w="19050" cap="flat">
                <a:solidFill>
                  <a:schemeClr val="bg1"/>
                </a:solidFill>
                <a:prstDash val="solid"/>
                <a:miter lim="800000"/>
                <a:headEnd/>
                <a:tailEnd/>
              </a:ln>
              <a:extLst/>
            </p:spPr>
            <p:txBody>
              <a:bodyPr/>
              <a:lstStyle/>
              <a:p>
                <a:pPr>
                  <a:defRPr/>
                </a:pPr>
                <a:endParaRPr lang="en-AU"/>
              </a:p>
            </p:txBody>
          </p:sp>
          <p:sp>
            <p:nvSpPr>
              <p:cNvPr id="56" name="Freeform 22"/>
              <p:cNvSpPr>
                <a:spLocks/>
              </p:cNvSpPr>
              <p:nvPr userDrawn="1"/>
            </p:nvSpPr>
            <p:spPr bwMode="auto">
              <a:xfrm>
                <a:off x="-17463" y="1811338"/>
                <a:ext cx="9186863" cy="479425"/>
              </a:xfrm>
              <a:custGeom>
                <a:avLst/>
                <a:gdLst>
                  <a:gd name="T0" fmla="*/ 2880 w 2880"/>
                  <a:gd name="T1" fmla="*/ 0 h 150"/>
                  <a:gd name="T2" fmla="*/ 1202 w 2880"/>
                  <a:gd name="T3" fmla="*/ 0 h 150"/>
                  <a:gd name="T4" fmla="*/ 890 w 2880"/>
                  <a:gd name="T5" fmla="*/ 22 h 150"/>
                  <a:gd name="T6" fmla="*/ 366 w 2880"/>
                  <a:gd name="T7" fmla="*/ 150 h 150"/>
                  <a:gd name="T8" fmla="*/ 0 w 2880"/>
                  <a:gd name="T9" fmla="*/ 150 h 150"/>
                </a:gdLst>
                <a:ahLst/>
                <a:cxnLst>
                  <a:cxn ang="0">
                    <a:pos x="T0" y="T1"/>
                  </a:cxn>
                  <a:cxn ang="0">
                    <a:pos x="T2" y="T3"/>
                  </a:cxn>
                  <a:cxn ang="0">
                    <a:pos x="T4" y="T5"/>
                  </a:cxn>
                  <a:cxn ang="0">
                    <a:pos x="T6" y="T7"/>
                  </a:cxn>
                  <a:cxn ang="0">
                    <a:pos x="T8" y="T9"/>
                  </a:cxn>
                </a:cxnLst>
                <a:rect l="0" t="0" r="r" b="b"/>
                <a:pathLst>
                  <a:path w="2880" h="150">
                    <a:moveTo>
                      <a:pt x="2880" y="0"/>
                    </a:moveTo>
                    <a:cubicBezTo>
                      <a:pt x="1202" y="0"/>
                      <a:pt x="1202" y="0"/>
                      <a:pt x="1202" y="0"/>
                    </a:cubicBezTo>
                    <a:cubicBezTo>
                      <a:pt x="999" y="0"/>
                      <a:pt x="933" y="5"/>
                      <a:pt x="890" y="22"/>
                    </a:cubicBezTo>
                    <a:cubicBezTo>
                      <a:pt x="802" y="55"/>
                      <a:pt x="685" y="150"/>
                      <a:pt x="366" y="150"/>
                    </a:cubicBezTo>
                    <a:cubicBezTo>
                      <a:pt x="0" y="150"/>
                      <a:pt x="0" y="150"/>
                      <a:pt x="0" y="150"/>
                    </a:cubicBezTo>
                  </a:path>
                </a:pathLst>
              </a:custGeom>
              <a:noFill/>
              <a:ln w="19050" cap="flat">
                <a:solidFill>
                  <a:schemeClr val="accent2"/>
                </a:solidFill>
                <a:prstDash val="solid"/>
                <a:miter lim="800000"/>
                <a:headEnd/>
                <a:tailEnd/>
              </a:ln>
              <a:extLst/>
            </p:spPr>
            <p:txBody>
              <a:bodyPr/>
              <a:lstStyle/>
              <a:p>
                <a:pPr>
                  <a:defRPr/>
                </a:pPr>
                <a:endParaRPr lang="en-AU"/>
              </a:p>
            </p:txBody>
          </p:sp>
          <p:sp>
            <p:nvSpPr>
              <p:cNvPr id="57" name="Freeform 23"/>
              <p:cNvSpPr>
                <a:spLocks/>
              </p:cNvSpPr>
              <p:nvPr userDrawn="1"/>
            </p:nvSpPr>
            <p:spPr bwMode="auto">
              <a:xfrm>
                <a:off x="-17463" y="357188"/>
                <a:ext cx="9186863" cy="957262"/>
              </a:xfrm>
              <a:custGeom>
                <a:avLst/>
                <a:gdLst>
                  <a:gd name="T0" fmla="*/ 2880 w 2880"/>
                  <a:gd name="T1" fmla="*/ 300 h 300"/>
                  <a:gd name="T2" fmla="*/ 2501 w 2880"/>
                  <a:gd name="T3" fmla="*/ 300 h 300"/>
                  <a:gd name="T4" fmla="*/ 1984 w 2880"/>
                  <a:gd name="T5" fmla="*/ 129 h 300"/>
                  <a:gd name="T6" fmla="*/ 1485 w 2880"/>
                  <a:gd name="T7" fmla="*/ 0 h 300"/>
                  <a:gd name="T8" fmla="*/ 0 w 2880"/>
                  <a:gd name="T9" fmla="*/ 0 h 300"/>
                </a:gdLst>
                <a:ahLst/>
                <a:cxnLst>
                  <a:cxn ang="0">
                    <a:pos x="T0" y="T1"/>
                  </a:cxn>
                  <a:cxn ang="0">
                    <a:pos x="T2" y="T3"/>
                  </a:cxn>
                  <a:cxn ang="0">
                    <a:pos x="T4" y="T5"/>
                  </a:cxn>
                  <a:cxn ang="0">
                    <a:pos x="T6" y="T7"/>
                  </a:cxn>
                  <a:cxn ang="0">
                    <a:pos x="T8" y="T9"/>
                  </a:cxn>
                </a:cxnLst>
                <a:rect l="0" t="0" r="r" b="b"/>
                <a:pathLst>
                  <a:path w="2880" h="300">
                    <a:moveTo>
                      <a:pt x="2880" y="300"/>
                    </a:moveTo>
                    <a:cubicBezTo>
                      <a:pt x="2880" y="300"/>
                      <a:pt x="2565" y="300"/>
                      <a:pt x="2501" y="300"/>
                    </a:cubicBezTo>
                    <a:cubicBezTo>
                      <a:pt x="2236" y="300"/>
                      <a:pt x="2124" y="209"/>
                      <a:pt x="1984" y="129"/>
                    </a:cubicBezTo>
                    <a:cubicBezTo>
                      <a:pt x="1863" y="60"/>
                      <a:pt x="1698" y="0"/>
                      <a:pt x="1485" y="0"/>
                    </a:cubicBezTo>
                    <a:cubicBezTo>
                      <a:pt x="0" y="0"/>
                      <a:pt x="0" y="0"/>
                      <a:pt x="0" y="0"/>
                    </a:cubicBezTo>
                  </a:path>
                </a:pathLst>
              </a:custGeom>
              <a:noFill/>
              <a:ln w="19050" cap="flat">
                <a:solidFill>
                  <a:schemeClr val="accent2">
                    <a:lumMod val="90000"/>
                    <a:lumOff val="10000"/>
                  </a:schemeClr>
                </a:solidFill>
                <a:prstDash val="solid"/>
                <a:miter lim="800000"/>
                <a:headEnd/>
                <a:tailEnd/>
              </a:ln>
              <a:extLst/>
            </p:spPr>
            <p:txBody>
              <a:bodyPr/>
              <a:lstStyle/>
              <a:p>
                <a:pPr>
                  <a:defRPr/>
                </a:pPr>
                <a:endParaRPr lang="en-AU"/>
              </a:p>
            </p:txBody>
          </p:sp>
          <p:sp>
            <p:nvSpPr>
              <p:cNvPr id="58" name="Freeform 24"/>
              <p:cNvSpPr>
                <a:spLocks/>
              </p:cNvSpPr>
              <p:nvPr userDrawn="1"/>
            </p:nvSpPr>
            <p:spPr bwMode="auto">
              <a:xfrm>
                <a:off x="-17463" y="357188"/>
                <a:ext cx="9186863" cy="477837"/>
              </a:xfrm>
              <a:custGeom>
                <a:avLst/>
                <a:gdLst>
                  <a:gd name="T0" fmla="*/ 0 w 2880"/>
                  <a:gd name="T1" fmla="*/ 150 h 150"/>
                  <a:gd name="T2" fmla="*/ 1672 w 2880"/>
                  <a:gd name="T3" fmla="*/ 150 h 150"/>
                  <a:gd name="T4" fmla="*/ 1984 w 2880"/>
                  <a:gd name="T5" fmla="*/ 129 h 150"/>
                  <a:gd name="T6" fmla="*/ 2507 w 2880"/>
                  <a:gd name="T7" fmla="*/ 0 h 150"/>
                  <a:gd name="T8" fmla="*/ 2880 w 2880"/>
                  <a:gd name="T9" fmla="*/ 0 h 150"/>
                </a:gdLst>
                <a:ahLst/>
                <a:cxnLst>
                  <a:cxn ang="0">
                    <a:pos x="T0" y="T1"/>
                  </a:cxn>
                  <a:cxn ang="0">
                    <a:pos x="T2" y="T3"/>
                  </a:cxn>
                  <a:cxn ang="0">
                    <a:pos x="T4" y="T5"/>
                  </a:cxn>
                  <a:cxn ang="0">
                    <a:pos x="T6" y="T7"/>
                  </a:cxn>
                  <a:cxn ang="0">
                    <a:pos x="T8" y="T9"/>
                  </a:cxn>
                </a:cxnLst>
                <a:rect l="0" t="0" r="r" b="b"/>
                <a:pathLst>
                  <a:path w="2880" h="150">
                    <a:moveTo>
                      <a:pt x="0" y="150"/>
                    </a:moveTo>
                    <a:cubicBezTo>
                      <a:pt x="1672" y="150"/>
                      <a:pt x="1672" y="150"/>
                      <a:pt x="1672" y="150"/>
                    </a:cubicBezTo>
                    <a:cubicBezTo>
                      <a:pt x="1875" y="150"/>
                      <a:pt x="1941" y="145"/>
                      <a:pt x="1984" y="129"/>
                    </a:cubicBezTo>
                    <a:cubicBezTo>
                      <a:pt x="2071" y="95"/>
                      <a:pt x="2189" y="0"/>
                      <a:pt x="2507" y="0"/>
                    </a:cubicBezTo>
                    <a:cubicBezTo>
                      <a:pt x="2880" y="0"/>
                      <a:pt x="2880" y="0"/>
                      <a:pt x="2880" y="0"/>
                    </a:cubicBezTo>
                  </a:path>
                </a:pathLst>
              </a:custGeom>
              <a:noFill/>
              <a:ln w="19050" cap="flat">
                <a:solidFill>
                  <a:schemeClr val="accent2"/>
                </a:solidFill>
                <a:prstDash val="solid"/>
                <a:miter lim="800000"/>
                <a:headEnd/>
                <a:tailEnd/>
              </a:ln>
              <a:extLst/>
            </p:spPr>
            <p:txBody>
              <a:bodyPr/>
              <a:lstStyle/>
              <a:p>
                <a:pPr>
                  <a:defRPr/>
                </a:pPr>
                <a:endParaRPr lang="en-AU"/>
              </a:p>
            </p:txBody>
          </p:sp>
          <p:sp>
            <p:nvSpPr>
              <p:cNvPr id="59" name="Freeform 25"/>
              <p:cNvSpPr>
                <a:spLocks/>
              </p:cNvSpPr>
              <p:nvPr userDrawn="1"/>
            </p:nvSpPr>
            <p:spPr bwMode="auto">
              <a:xfrm>
                <a:off x="-17463" y="676275"/>
                <a:ext cx="9186863" cy="954088"/>
              </a:xfrm>
              <a:custGeom>
                <a:avLst/>
                <a:gdLst>
                  <a:gd name="T0" fmla="*/ 2880 w 2880"/>
                  <a:gd name="T1" fmla="*/ 299 h 299"/>
                  <a:gd name="T2" fmla="*/ 2501 w 2880"/>
                  <a:gd name="T3" fmla="*/ 299 h 299"/>
                  <a:gd name="T4" fmla="*/ 1984 w 2880"/>
                  <a:gd name="T5" fmla="*/ 129 h 299"/>
                  <a:gd name="T6" fmla="*/ 1485 w 2880"/>
                  <a:gd name="T7" fmla="*/ 0 h 299"/>
                  <a:gd name="T8" fmla="*/ 0 w 2880"/>
                  <a:gd name="T9" fmla="*/ 0 h 299"/>
                </a:gdLst>
                <a:ahLst/>
                <a:cxnLst>
                  <a:cxn ang="0">
                    <a:pos x="T0" y="T1"/>
                  </a:cxn>
                  <a:cxn ang="0">
                    <a:pos x="T2" y="T3"/>
                  </a:cxn>
                  <a:cxn ang="0">
                    <a:pos x="T4" y="T5"/>
                  </a:cxn>
                  <a:cxn ang="0">
                    <a:pos x="T6" y="T7"/>
                  </a:cxn>
                  <a:cxn ang="0">
                    <a:pos x="T8" y="T9"/>
                  </a:cxn>
                </a:cxnLst>
                <a:rect l="0" t="0" r="r" b="b"/>
                <a:pathLst>
                  <a:path w="2880" h="299">
                    <a:moveTo>
                      <a:pt x="2880" y="299"/>
                    </a:moveTo>
                    <a:cubicBezTo>
                      <a:pt x="2880" y="299"/>
                      <a:pt x="2565" y="299"/>
                      <a:pt x="2501" y="299"/>
                    </a:cubicBezTo>
                    <a:cubicBezTo>
                      <a:pt x="2236" y="299"/>
                      <a:pt x="2124" y="209"/>
                      <a:pt x="1984" y="129"/>
                    </a:cubicBezTo>
                    <a:cubicBezTo>
                      <a:pt x="1863" y="60"/>
                      <a:pt x="1698" y="0"/>
                      <a:pt x="1485" y="0"/>
                    </a:cubicBezTo>
                    <a:cubicBezTo>
                      <a:pt x="0" y="0"/>
                      <a:pt x="0" y="0"/>
                      <a:pt x="0" y="0"/>
                    </a:cubicBezTo>
                  </a:path>
                </a:pathLst>
              </a:custGeom>
              <a:noFill/>
              <a:ln w="19050" cap="flat">
                <a:solidFill>
                  <a:schemeClr val="bg1"/>
                </a:solidFill>
                <a:prstDash val="solid"/>
                <a:miter lim="800000"/>
                <a:headEnd/>
                <a:tailEnd/>
              </a:ln>
              <a:extLst/>
            </p:spPr>
            <p:txBody>
              <a:bodyPr/>
              <a:lstStyle/>
              <a:p>
                <a:pPr>
                  <a:defRPr/>
                </a:pPr>
                <a:endParaRPr lang="en-AU"/>
              </a:p>
            </p:txBody>
          </p:sp>
          <p:sp>
            <p:nvSpPr>
              <p:cNvPr id="60" name="Freeform 26"/>
              <p:cNvSpPr>
                <a:spLocks/>
              </p:cNvSpPr>
              <p:nvPr userDrawn="1"/>
            </p:nvSpPr>
            <p:spPr bwMode="auto">
              <a:xfrm>
                <a:off x="-17463" y="676275"/>
                <a:ext cx="9186863" cy="477838"/>
              </a:xfrm>
              <a:custGeom>
                <a:avLst/>
                <a:gdLst>
                  <a:gd name="T0" fmla="*/ 0 w 2880"/>
                  <a:gd name="T1" fmla="*/ 150 h 150"/>
                  <a:gd name="T2" fmla="*/ 1672 w 2880"/>
                  <a:gd name="T3" fmla="*/ 150 h 150"/>
                  <a:gd name="T4" fmla="*/ 1984 w 2880"/>
                  <a:gd name="T5" fmla="*/ 129 h 150"/>
                  <a:gd name="T6" fmla="*/ 2507 w 2880"/>
                  <a:gd name="T7" fmla="*/ 0 h 150"/>
                  <a:gd name="T8" fmla="*/ 2880 w 2880"/>
                  <a:gd name="T9" fmla="*/ 0 h 150"/>
                </a:gdLst>
                <a:ahLst/>
                <a:cxnLst>
                  <a:cxn ang="0">
                    <a:pos x="T0" y="T1"/>
                  </a:cxn>
                  <a:cxn ang="0">
                    <a:pos x="T2" y="T3"/>
                  </a:cxn>
                  <a:cxn ang="0">
                    <a:pos x="T4" y="T5"/>
                  </a:cxn>
                  <a:cxn ang="0">
                    <a:pos x="T6" y="T7"/>
                  </a:cxn>
                  <a:cxn ang="0">
                    <a:pos x="T8" y="T9"/>
                  </a:cxn>
                </a:cxnLst>
                <a:rect l="0" t="0" r="r" b="b"/>
                <a:pathLst>
                  <a:path w="2880" h="150">
                    <a:moveTo>
                      <a:pt x="0" y="150"/>
                    </a:moveTo>
                    <a:cubicBezTo>
                      <a:pt x="1672" y="150"/>
                      <a:pt x="1672" y="150"/>
                      <a:pt x="1672" y="150"/>
                    </a:cubicBezTo>
                    <a:cubicBezTo>
                      <a:pt x="1875" y="150"/>
                      <a:pt x="1941" y="145"/>
                      <a:pt x="1984" y="129"/>
                    </a:cubicBezTo>
                    <a:cubicBezTo>
                      <a:pt x="2071" y="95"/>
                      <a:pt x="2189" y="0"/>
                      <a:pt x="2507" y="0"/>
                    </a:cubicBezTo>
                    <a:cubicBezTo>
                      <a:pt x="2880" y="0"/>
                      <a:pt x="2880" y="0"/>
                      <a:pt x="2880" y="0"/>
                    </a:cubicBezTo>
                  </a:path>
                </a:pathLst>
              </a:custGeom>
              <a:noFill/>
              <a:ln w="19050" cap="flat">
                <a:solidFill>
                  <a:schemeClr val="accent1">
                    <a:lumMod val="75000"/>
                  </a:schemeClr>
                </a:solidFill>
                <a:prstDash val="solid"/>
                <a:miter lim="800000"/>
                <a:headEnd/>
                <a:tailEnd/>
              </a:ln>
              <a:extLst/>
            </p:spPr>
            <p:txBody>
              <a:bodyPr/>
              <a:lstStyle/>
              <a:p>
                <a:pPr>
                  <a:defRPr/>
                </a:pPr>
                <a:endParaRPr lang="en-AU"/>
              </a:p>
            </p:txBody>
          </p:sp>
          <p:sp>
            <p:nvSpPr>
              <p:cNvPr id="61" name="Freeform 27"/>
              <p:cNvSpPr>
                <a:spLocks/>
              </p:cNvSpPr>
              <p:nvPr userDrawn="1"/>
            </p:nvSpPr>
            <p:spPr bwMode="auto">
              <a:xfrm>
                <a:off x="-17463" y="995363"/>
                <a:ext cx="9186863" cy="954087"/>
              </a:xfrm>
              <a:custGeom>
                <a:avLst/>
                <a:gdLst>
                  <a:gd name="T0" fmla="*/ 2880 w 2880"/>
                  <a:gd name="T1" fmla="*/ 299 h 299"/>
                  <a:gd name="T2" fmla="*/ 2501 w 2880"/>
                  <a:gd name="T3" fmla="*/ 299 h 299"/>
                  <a:gd name="T4" fmla="*/ 1984 w 2880"/>
                  <a:gd name="T5" fmla="*/ 128 h 299"/>
                  <a:gd name="T6" fmla="*/ 1485 w 2880"/>
                  <a:gd name="T7" fmla="*/ 0 h 299"/>
                  <a:gd name="T8" fmla="*/ 0 w 2880"/>
                  <a:gd name="T9" fmla="*/ 0 h 299"/>
                </a:gdLst>
                <a:ahLst/>
                <a:cxnLst>
                  <a:cxn ang="0">
                    <a:pos x="T0" y="T1"/>
                  </a:cxn>
                  <a:cxn ang="0">
                    <a:pos x="T2" y="T3"/>
                  </a:cxn>
                  <a:cxn ang="0">
                    <a:pos x="T4" y="T5"/>
                  </a:cxn>
                  <a:cxn ang="0">
                    <a:pos x="T6" y="T7"/>
                  </a:cxn>
                  <a:cxn ang="0">
                    <a:pos x="T8" y="T9"/>
                  </a:cxn>
                </a:cxnLst>
                <a:rect l="0" t="0" r="r" b="b"/>
                <a:pathLst>
                  <a:path w="2880" h="299">
                    <a:moveTo>
                      <a:pt x="2880" y="299"/>
                    </a:moveTo>
                    <a:cubicBezTo>
                      <a:pt x="2880" y="299"/>
                      <a:pt x="2565" y="299"/>
                      <a:pt x="2501" y="299"/>
                    </a:cubicBezTo>
                    <a:cubicBezTo>
                      <a:pt x="2236" y="299"/>
                      <a:pt x="2124" y="209"/>
                      <a:pt x="1984" y="128"/>
                    </a:cubicBezTo>
                    <a:cubicBezTo>
                      <a:pt x="1863" y="60"/>
                      <a:pt x="1698" y="0"/>
                      <a:pt x="1485" y="0"/>
                    </a:cubicBezTo>
                    <a:cubicBezTo>
                      <a:pt x="0" y="0"/>
                      <a:pt x="0" y="0"/>
                      <a:pt x="0" y="0"/>
                    </a:cubicBezTo>
                  </a:path>
                </a:pathLst>
              </a:custGeom>
              <a:noFill/>
              <a:ln w="19050" cap="flat">
                <a:solidFill>
                  <a:schemeClr val="accent2">
                    <a:lumMod val="90000"/>
                    <a:lumOff val="10000"/>
                  </a:schemeClr>
                </a:solidFill>
                <a:prstDash val="solid"/>
                <a:miter lim="800000"/>
                <a:headEnd/>
                <a:tailEnd/>
              </a:ln>
              <a:extLst/>
            </p:spPr>
            <p:txBody>
              <a:bodyPr/>
              <a:lstStyle/>
              <a:p>
                <a:pPr>
                  <a:defRPr/>
                </a:pPr>
                <a:endParaRPr lang="en-AU"/>
              </a:p>
            </p:txBody>
          </p:sp>
          <p:sp>
            <p:nvSpPr>
              <p:cNvPr id="62" name="Freeform 28"/>
              <p:cNvSpPr>
                <a:spLocks/>
              </p:cNvSpPr>
              <p:nvPr userDrawn="1"/>
            </p:nvSpPr>
            <p:spPr bwMode="auto">
              <a:xfrm>
                <a:off x="-17463" y="995363"/>
                <a:ext cx="9186863" cy="474662"/>
              </a:xfrm>
              <a:custGeom>
                <a:avLst/>
                <a:gdLst>
                  <a:gd name="T0" fmla="*/ 0 w 2880"/>
                  <a:gd name="T1" fmla="*/ 149 h 149"/>
                  <a:gd name="T2" fmla="*/ 1672 w 2880"/>
                  <a:gd name="T3" fmla="*/ 149 h 149"/>
                  <a:gd name="T4" fmla="*/ 1984 w 2880"/>
                  <a:gd name="T5" fmla="*/ 128 h 149"/>
                  <a:gd name="T6" fmla="*/ 2507 w 2880"/>
                  <a:gd name="T7" fmla="*/ 0 h 149"/>
                  <a:gd name="T8" fmla="*/ 2880 w 2880"/>
                  <a:gd name="T9" fmla="*/ 0 h 149"/>
                </a:gdLst>
                <a:ahLst/>
                <a:cxnLst>
                  <a:cxn ang="0">
                    <a:pos x="T0" y="T1"/>
                  </a:cxn>
                  <a:cxn ang="0">
                    <a:pos x="T2" y="T3"/>
                  </a:cxn>
                  <a:cxn ang="0">
                    <a:pos x="T4" y="T5"/>
                  </a:cxn>
                  <a:cxn ang="0">
                    <a:pos x="T6" y="T7"/>
                  </a:cxn>
                  <a:cxn ang="0">
                    <a:pos x="T8" y="T9"/>
                  </a:cxn>
                </a:cxnLst>
                <a:rect l="0" t="0" r="r" b="b"/>
                <a:pathLst>
                  <a:path w="2880" h="149">
                    <a:moveTo>
                      <a:pt x="0" y="149"/>
                    </a:moveTo>
                    <a:cubicBezTo>
                      <a:pt x="1672" y="149"/>
                      <a:pt x="1672" y="149"/>
                      <a:pt x="1672" y="149"/>
                    </a:cubicBezTo>
                    <a:cubicBezTo>
                      <a:pt x="1875" y="149"/>
                      <a:pt x="1941" y="145"/>
                      <a:pt x="1984" y="128"/>
                    </a:cubicBezTo>
                    <a:cubicBezTo>
                      <a:pt x="2071" y="95"/>
                      <a:pt x="2189" y="0"/>
                      <a:pt x="2507" y="0"/>
                    </a:cubicBezTo>
                    <a:cubicBezTo>
                      <a:pt x="2880" y="0"/>
                      <a:pt x="2880" y="0"/>
                      <a:pt x="2880" y="0"/>
                    </a:cubicBezTo>
                  </a:path>
                </a:pathLst>
              </a:custGeom>
              <a:noFill/>
              <a:ln w="19050" cap="flat">
                <a:solidFill>
                  <a:schemeClr val="accent2"/>
                </a:solidFill>
                <a:prstDash val="solid"/>
                <a:miter lim="800000"/>
                <a:headEnd/>
                <a:tailEnd/>
              </a:ln>
              <a:extLst/>
            </p:spPr>
            <p:txBody>
              <a:bodyPr/>
              <a:lstStyle/>
              <a:p>
                <a:pPr>
                  <a:defRPr/>
                </a:pPr>
                <a:endParaRPr lang="en-AU"/>
              </a:p>
            </p:txBody>
          </p:sp>
        </p:grpSp>
        <p:grpSp>
          <p:nvGrpSpPr>
            <p:cNvPr id="30" name="Group 29"/>
            <p:cNvGrpSpPr/>
            <p:nvPr userDrawn="1"/>
          </p:nvGrpSpPr>
          <p:grpSpPr>
            <a:xfrm>
              <a:off x="1497" y="5500319"/>
              <a:ext cx="9170984" cy="1357681"/>
              <a:chOff x="1497" y="5500319"/>
              <a:chExt cx="9170984" cy="1357681"/>
            </a:xfrm>
          </p:grpSpPr>
          <p:sp>
            <p:nvSpPr>
              <p:cNvPr id="31" name="Rectangle 30"/>
              <p:cNvSpPr/>
              <p:nvPr userDrawn="1"/>
            </p:nvSpPr>
            <p:spPr>
              <a:xfrm>
                <a:off x="1497" y="5940320"/>
                <a:ext cx="9158377" cy="9176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grpSp>
            <p:nvGrpSpPr>
              <p:cNvPr id="32" name="Group 31"/>
              <p:cNvGrpSpPr/>
              <p:nvPr userDrawn="1"/>
            </p:nvGrpSpPr>
            <p:grpSpPr>
              <a:xfrm>
                <a:off x="1497" y="5500319"/>
                <a:ext cx="9170984" cy="996231"/>
                <a:chOff x="1497" y="5500319"/>
                <a:chExt cx="9170984" cy="996231"/>
              </a:xfrm>
            </p:grpSpPr>
            <p:sp>
              <p:nvSpPr>
                <p:cNvPr id="47" name="Freeform 7"/>
                <p:cNvSpPr>
                  <a:spLocks noEditPoints="1"/>
                </p:cNvSpPr>
                <p:nvPr userDrawn="1"/>
              </p:nvSpPr>
              <p:spPr bwMode="auto">
                <a:xfrm>
                  <a:off x="1497" y="5563679"/>
                  <a:ext cx="9170984" cy="932871"/>
                </a:xfrm>
                <a:custGeom>
                  <a:avLst/>
                  <a:gdLst/>
                  <a:ahLst/>
                  <a:cxnLst>
                    <a:cxn ang="0">
                      <a:pos x="2313" y="117"/>
                    </a:cxn>
                    <a:cxn ang="0">
                      <a:pos x="0" y="117"/>
                    </a:cxn>
                    <a:cxn ang="0">
                      <a:pos x="0" y="137"/>
                    </a:cxn>
                    <a:cxn ang="0">
                      <a:pos x="2030" y="137"/>
                    </a:cxn>
                    <a:cxn ang="0">
                      <a:pos x="2313" y="117"/>
                    </a:cxn>
                    <a:cxn ang="0">
                      <a:pos x="2880" y="0"/>
                    </a:cxn>
                    <a:cxn ang="0">
                      <a:pos x="2880" y="0"/>
                    </a:cxn>
                    <a:cxn ang="0">
                      <a:pos x="2880" y="117"/>
                    </a:cxn>
                    <a:cxn ang="0">
                      <a:pos x="2313" y="117"/>
                    </a:cxn>
                    <a:cxn ang="0">
                      <a:pos x="2784" y="293"/>
                    </a:cxn>
                    <a:cxn ang="0">
                      <a:pos x="2880" y="293"/>
                    </a:cxn>
                    <a:cxn ang="0">
                      <a:pos x="2880" y="0"/>
                    </a:cxn>
                  </a:cxnLst>
                  <a:rect l="0" t="0" r="r" b="b"/>
                  <a:pathLst>
                    <a:path w="2880" h="293">
                      <a:moveTo>
                        <a:pt x="2313" y="117"/>
                      </a:moveTo>
                      <a:cubicBezTo>
                        <a:pt x="0" y="117"/>
                        <a:pt x="0" y="117"/>
                        <a:pt x="0" y="117"/>
                      </a:cubicBezTo>
                      <a:cubicBezTo>
                        <a:pt x="0" y="137"/>
                        <a:pt x="0" y="137"/>
                        <a:pt x="0" y="137"/>
                      </a:cubicBezTo>
                      <a:cubicBezTo>
                        <a:pt x="2030" y="137"/>
                        <a:pt x="2030" y="137"/>
                        <a:pt x="2030" y="137"/>
                      </a:cubicBezTo>
                      <a:cubicBezTo>
                        <a:pt x="2214" y="137"/>
                        <a:pt x="2274" y="132"/>
                        <a:pt x="2313" y="117"/>
                      </a:cubicBezTo>
                      <a:moveTo>
                        <a:pt x="2880" y="0"/>
                      </a:moveTo>
                      <a:cubicBezTo>
                        <a:pt x="2880" y="0"/>
                        <a:pt x="2880" y="0"/>
                        <a:pt x="2880" y="0"/>
                      </a:cubicBezTo>
                      <a:cubicBezTo>
                        <a:pt x="2880" y="117"/>
                        <a:pt x="2880" y="117"/>
                        <a:pt x="2880" y="117"/>
                      </a:cubicBezTo>
                      <a:cubicBezTo>
                        <a:pt x="2313" y="117"/>
                        <a:pt x="2313" y="117"/>
                        <a:pt x="2313" y="117"/>
                      </a:cubicBezTo>
                      <a:cubicBezTo>
                        <a:pt x="2411" y="197"/>
                        <a:pt x="2542" y="293"/>
                        <a:pt x="2784" y="293"/>
                      </a:cubicBezTo>
                      <a:cubicBezTo>
                        <a:pt x="2842" y="293"/>
                        <a:pt x="2880" y="293"/>
                        <a:pt x="2880" y="293"/>
                      </a:cubicBezTo>
                      <a:cubicBezTo>
                        <a:pt x="2880" y="0"/>
                        <a:pt x="2880" y="0"/>
                        <a:pt x="2880" y="0"/>
                      </a:cubicBezTo>
                    </a:path>
                  </a:pathLst>
                </a:custGeom>
                <a:solidFill>
                  <a:srgbClr val="BFBFBF"/>
                </a:solid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48" name="Freeform 8"/>
                <p:cNvSpPr>
                  <a:spLocks noEditPoints="1"/>
                </p:cNvSpPr>
                <p:nvPr userDrawn="1"/>
              </p:nvSpPr>
              <p:spPr bwMode="auto">
                <a:xfrm>
                  <a:off x="1497" y="5500319"/>
                  <a:ext cx="9170984" cy="435430"/>
                </a:xfrm>
                <a:custGeom>
                  <a:avLst/>
                  <a:gdLst/>
                  <a:ahLst/>
                  <a:cxnLst>
                    <a:cxn ang="0">
                      <a:pos x="2880" y="20"/>
                    </a:cxn>
                    <a:cxn ang="0">
                      <a:pos x="2789" y="20"/>
                    </a:cxn>
                    <a:cxn ang="0">
                      <a:pos x="2313" y="137"/>
                    </a:cxn>
                    <a:cxn ang="0">
                      <a:pos x="2313" y="137"/>
                    </a:cxn>
                    <a:cxn ang="0">
                      <a:pos x="2880" y="137"/>
                    </a:cxn>
                    <a:cxn ang="0">
                      <a:pos x="2880" y="20"/>
                    </a:cxn>
                    <a:cxn ang="0">
                      <a:pos x="1860" y="0"/>
                    </a:cxn>
                    <a:cxn ang="0">
                      <a:pos x="0" y="0"/>
                    </a:cxn>
                    <a:cxn ang="0">
                      <a:pos x="0" y="137"/>
                    </a:cxn>
                    <a:cxn ang="0">
                      <a:pos x="2313" y="137"/>
                    </a:cxn>
                    <a:cxn ang="0">
                      <a:pos x="2313" y="137"/>
                    </a:cxn>
                    <a:cxn ang="0">
                      <a:pos x="2313" y="137"/>
                    </a:cxn>
                    <a:cxn ang="0">
                      <a:pos x="2313" y="137"/>
                    </a:cxn>
                    <a:cxn ang="0">
                      <a:pos x="1860" y="0"/>
                    </a:cxn>
                  </a:cxnLst>
                  <a:rect l="0" t="0" r="r" b="b"/>
                  <a:pathLst>
                    <a:path w="2880" h="137">
                      <a:moveTo>
                        <a:pt x="2880" y="20"/>
                      </a:moveTo>
                      <a:cubicBezTo>
                        <a:pt x="2789" y="20"/>
                        <a:pt x="2789" y="20"/>
                        <a:pt x="2789" y="20"/>
                      </a:cubicBezTo>
                      <a:cubicBezTo>
                        <a:pt x="2500" y="20"/>
                        <a:pt x="2393" y="107"/>
                        <a:pt x="2313" y="137"/>
                      </a:cubicBezTo>
                      <a:cubicBezTo>
                        <a:pt x="2313" y="137"/>
                        <a:pt x="2313" y="137"/>
                        <a:pt x="2313" y="137"/>
                      </a:cubicBezTo>
                      <a:cubicBezTo>
                        <a:pt x="2880" y="137"/>
                        <a:pt x="2880" y="137"/>
                        <a:pt x="2880" y="137"/>
                      </a:cubicBezTo>
                      <a:cubicBezTo>
                        <a:pt x="2880" y="20"/>
                        <a:pt x="2880" y="20"/>
                        <a:pt x="2880" y="20"/>
                      </a:cubicBezTo>
                      <a:moveTo>
                        <a:pt x="1860" y="0"/>
                      </a:moveTo>
                      <a:cubicBezTo>
                        <a:pt x="0" y="0"/>
                        <a:pt x="0" y="0"/>
                        <a:pt x="0" y="0"/>
                      </a:cubicBezTo>
                      <a:cubicBezTo>
                        <a:pt x="0" y="137"/>
                        <a:pt x="0" y="137"/>
                        <a:pt x="0" y="137"/>
                      </a:cubicBezTo>
                      <a:cubicBezTo>
                        <a:pt x="2313" y="137"/>
                        <a:pt x="2313" y="137"/>
                        <a:pt x="2313" y="137"/>
                      </a:cubicBezTo>
                      <a:cubicBezTo>
                        <a:pt x="2313" y="137"/>
                        <a:pt x="2313" y="137"/>
                        <a:pt x="2313" y="137"/>
                      </a:cubicBezTo>
                      <a:cubicBezTo>
                        <a:pt x="2313" y="137"/>
                        <a:pt x="2313" y="137"/>
                        <a:pt x="2313" y="137"/>
                      </a:cubicBezTo>
                      <a:cubicBezTo>
                        <a:pt x="2313" y="137"/>
                        <a:pt x="2313" y="137"/>
                        <a:pt x="2313" y="137"/>
                      </a:cubicBezTo>
                      <a:cubicBezTo>
                        <a:pt x="2216" y="57"/>
                        <a:pt x="2053" y="0"/>
                        <a:pt x="1860" y="0"/>
                      </a:cubicBezTo>
                    </a:path>
                  </a:pathLst>
                </a:custGeom>
                <a:solidFill>
                  <a:schemeClr val="accent1">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49" name="Freeform 9"/>
                <p:cNvSpPr>
                  <a:spLocks/>
                </p:cNvSpPr>
                <p:nvPr userDrawn="1"/>
              </p:nvSpPr>
              <p:spPr bwMode="auto">
                <a:xfrm>
                  <a:off x="1497" y="5563679"/>
                  <a:ext cx="7365906" cy="432734"/>
                </a:xfrm>
                <a:custGeom>
                  <a:avLst/>
                  <a:gdLst/>
                  <a:ahLst/>
                  <a:cxnLst>
                    <a:cxn ang="0">
                      <a:pos x="2313" y="117"/>
                    </a:cxn>
                    <a:cxn ang="0">
                      <a:pos x="1860" y="0"/>
                    </a:cxn>
                    <a:cxn ang="0">
                      <a:pos x="0" y="0"/>
                    </a:cxn>
                    <a:cxn ang="0">
                      <a:pos x="0" y="136"/>
                    </a:cxn>
                    <a:cxn ang="0">
                      <a:pos x="2030" y="136"/>
                    </a:cxn>
                    <a:cxn ang="0">
                      <a:pos x="2313" y="117"/>
                    </a:cxn>
                  </a:cxnLst>
                  <a:rect l="0" t="0" r="r" b="b"/>
                  <a:pathLst>
                    <a:path w="2313" h="136">
                      <a:moveTo>
                        <a:pt x="2313" y="117"/>
                      </a:moveTo>
                      <a:cubicBezTo>
                        <a:pt x="2204" y="55"/>
                        <a:pt x="2053" y="0"/>
                        <a:pt x="1860" y="0"/>
                      </a:cubicBezTo>
                      <a:cubicBezTo>
                        <a:pt x="0" y="0"/>
                        <a:pt x="0" y="0"/>
                        <a:pt x="0" y="0"/>
                      </a:cubicBezTo>
                      <a:cubicBezTo>
                        <a:pt x="0" y="136"/>
                        <a:pt x="0" y="136"/>
                        <a:pt x="0" y="136"/>
                      </a:cubicBezTo>
                      <a:cubicBezTo>
                        <a:pt x="2030" y="136"/>
                        <a:pt x="2030" y="136"/>
                        <a:pt x="2030" y="136"/>
                      </a:cubicBezTo>
                      <a:cubicBezTo>
                        <a:pt x="2214" y="136"/>
                        <a:pt x="2274" y="132"/>
                        <a:pt x="2313" y="117"/>
                      </a:cubicBezTo>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50" name="Freeform 10"/>
                <p:cNvSpPr>
                  <a:spLocks/>
                </p:cNvSpPr>
                <p:nvPr userDrawn="1"/>
              </p:nvSpPr>
              <p:spPr bwMode="auto">
                <a:xfrm>
                  <a:off x="7367402" y="5563679"/>
                  <a:ext cx="1805078" cy="869511"/>
                </a:xfrm>
                <a:custGeom>
                  <a:avLst/>
                  <a:gdLst/>
                  <a:ahLst/>
                  <a:cxnLst>
                    <a:cxn ang="0">
                      <a:pos x="476" y="0"/>
                    </a:cxn>
                    <a:cxn ang="0">
                      <a:pos x="0" y="117"/>
                    </a:cxn>
                    <a:cxn ang="0">
                      <a:pos x="471" y="273"/>
                    </a:cxn>
                    <a:cxn ang="0">
                      <a:pos x="567" y="273"/>
                    </a:cxn>
                    <a:cxn ang="0">
                      <a:pos x="567" y="0"/>
                    </a:cxn>
                    <a:cxn ang="0">
                      <a:pos x="476" y="0"/>
                    </a:cxn>
                  </a:cxnLst>
                  <a:rect l="0" t="0" r="r" b="b"/>
                  <a:pathLst>
                    <a:path w="567" h="273">
                      <a:moveTo>
                        <a:pt x="476" y="0"/>
                      </a:moveTo>
                      <a:cubicBezTo>
                        <a:pt x="187" y="0"/>
                        <a:pt x="80" y="87"/>
                        <a:pt x="0" y="117"/>
                      </a:cubicBezTo>
                      <a:cubicBezTo>
                        <a:pt x="128" y="190"/>
                        <a:pt x="229" y="273"/>
                        <a:pt x="471" y="273"/>
                      </a:cubicBezTo>
                      <a:cubicBezTo>
                        <a:pt x="529" y="273"/>
                        <a:pt x="567" y="273"/>
                        <a:pt x="567" y="273"/>
                      </a:cubicBezTo>
                      <a:cubicBezTo>
                        <a:pt x="567" y="0"/>
                        <a:pt x="567" y="0"/>
                        <a:pt x="567" y="0"/>
                      </a:cubicBezTo>
                      <a:lnTo>
                        <a:pt x="47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AU"/>
                </a:p>
              </p:txBody>
            </p:sp>
          </p:grpSp>
          <p:pic>
            <p:nvPicPr>
              <p:cNvPr id="33" name="Picture 78"/>
              <p:cNvPicPr>
                <a:picLocks noChangeAspect="1" noChangeArrowheads="1"/>
              </p:cNvPicPr>
              <p:nvPr userDrawn="1"/>
            </p:nvPicPr>
            <p:blipFill>
              <a:blip r:embed="rId2" cstate="print"/>
              <a:srcRect/>
              <a:stretch>
                <a:fillRect/>
              </a:stretch>
            </p:blipFill>
            <p:spPr bwMode="auto">
              <a:xfrm>
                <a:off x="8169275" y="5675743"/>
                <a:ext cx="655638" cy="655637"/>
              </a:xfrm>
              <a:prstGeom prst="rect">
                <a:avLst/>
              </a:prstGeom>
              <a:noFill/>
              <a:ln w="9525">
                <a:noFill/>
                <a:miter lim="800000"/>
                <a:headEnd/>
                <a:tailEnd/>
              </a:ln>
            </p:spPr>
          </p:pic>
          <p:grpSp>
            <p:nvGrpSpPr>
              <p:cNvPr id="34" name="Group 19"/>
              <p:cNvGrpSpPr/>
              <p:nvPr userDrawn="1"/>
            </p:nvGrpSpPr>
            <p:grpSpPr>
              <a:xfrm>
                <a:off x="360000" y="5807505"/>
                <a:ext cx="814388" cy="95250"/>
                <a:chOff x="3495675" y="5969000"/>
                <a:chExt cx="814388" cy="95250"/>
              </a:xfrm>
              <a:solidFill>
                <a:schemeClr val="accent1"/>
              </a:solidFill>
            </p:grpSpPr>
            <p:sp>
              <p:nvSpPr>
                <p:cNvPr id="35" name="Freeform 26"/>
                <p:cNvSpPr>
                  <a:spLocks/>
                </p:cNvSpPr>
                <p:nvPr/>
              </p:nvSpPr>
              <p:spPr bwMode="auto">
                <a:xfrm>
                  <a:off x="349567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1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1" y="7"/>
                        <a:pt x="0" y="0"/>
                      </a:cubicBezTo>
                      <a:cubicBezTo>
                        <a:pt x="5" y="0"/>
                        <a:pt x="5" y="0"/>
                        <a:pt x="5" y="0"/>
                      </a:cubicBezTo>
                      <a:cubicBezTo>
                        <a:pt x="6" y="5"/>
                        <a:pt x="7" y="9"/>
                        <a:pt x="8" y="13"/>
                      </a:cubicBezTo>
                      <a:cubicBezTo>
                        <a:pt x="8"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1" y="13"/>
                        <a:pt x="21" y="13"/>
                        <a:pt x="21"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a:p>
              </p:txBody>
            </p:sp>
            <p:sp>
              <p:nvSpPr>
                <p:cNvPr id="36" name="Freeform 27"/>
                <p:cNvSpPr>
                  <a:spLocks/>
                </p:cNvSpPr>
                <p:nvPr/>
              </p:nvSpPr>
              <p:spPr bwMode="auto">
                <a:xfrm>
                  <a:off x="360362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2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2" y="7"/>
                        <a:pt x="0" y="0"/>
                      </a:cubicBezTo>
                      <a:cubicBezTo>
                        <a:pt x="5" y="0"/>
                        <a:pt x="5" y="0"/>
                        <a:pt x="5" y="0"/>
                      </a:cubicBezTo>
                      <a:cubicBezTo>
                        <a:pt x="6" y="5"/>
                        <a:pt x="7" y="9"/>
                        <a:pt x="8" y="13"/>
                      </a:cubicBezTo>
                      <a:cubicBezTo>
                        <a:pt x="8"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2" y="13"/>
                        <a:pt x="22" y="13"/>
                        <a:pt x="22"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a:p>
              </p:txBody>
            </p:sp>
            <p:sp>
              <p:nvSpPr>
                <p:cNvPr id="37" name="Freeform 28"/>
                <p:cNvSpPr>
                  <a:spLocks/>
                </p:cNvSpPr>
                <p:nvPr/>
              </p:nvSpPr>
              <p:spPr bwMode="auto">
                <a:xfrm>
                  <a:off x="371157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2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2" y="7"/>
                        <a:pt x="0" y="0"/>
                      </a:cubicBezTo>
                      <a:cubicBezTo>
                        <a:pt x="5" y="0"/>
                        <a:pt x="5" y="0"/>
                        <a:pt x="5" y="0"/>
                      </a:cubicBezTo>
                      <a:cubicBezTo>
                        <a:pt x="6" y="5"/>
                        <a:pt x="7" y="9"/>
                        <a:pt x="8" y="13"/>
                      </a:cubicBezTo>
                      <a:cubicBezTo>
                        <a:pt x="9"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2" y="13"/>
                        <a:pt x="22" y="13"/>
                        <a:pt x="22"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a:p>
              </p:txBody>
            </p:sp>
            <p:sp>
              <p:nvSpPr>
                <p:cNvPr id="38" name="Oval 29"/>
                <p:cNvSpPr>
                  <a:spLocks noChangeArrowheads="1"/>
                </p:cNvSpPr>
                <p:nvPr/>
              </p:nvSpPr>
              <p:spPr bwMode="auto">
                <a:xfrm>
                  <a:off x="3819525" y="6042025"/>
                  <a:ext cx="19050" cy="22225"/>
                </a:xfrm>
                <a:prstGeom prst="ellipse">
                  <a:avLst/>
                </a:prstGeom>
                <a:grpFill/>
                <a:ln>
                  <a:noFill/>
                </a:ln>
                <a:extLst/>
              </p:spPr>
              <p:txBody>
                <a:bodyPr/>
                <a:lstStyle/>
                <a:p>
                  <a:pPr>
                    <a:defRPr/>
                  </a:pPr>
                  <a:endParaRPr lang="en-AU"/>
                </a:p>
              </p:txBody>
            </p:sp>
            <p:sp>
              <p:nvSpPr>
                <p:cNvPr id="39" name="Freeform 30"/>
                <p:cNvSpPr>
                  <a:spLocks/>
                </p:cNvSpPr>
                <p:nvPr/>
              </p:nvSpPr>
              <p:spPr bwMode="auto">
                <a:xfrm>
                  <a:off x="3851275" y="5997575"/>
                  <a:ext cx="50800" cy="66675"/>
                </a:xfrm>
                <a:custGeom>
                  <a:avLst/>
                  <a:gdLst>
                    <a:gd name="T0" fmla="*/ 16 w 16"/>
                    <a:gd name="T1" fmla="*/ 20 h 21"/>
                    <a:gd name="T2" fmla="*/ 10 w 16"/>
                    <a:gd name="T3" fmla="*/ 21 h 21"/>
                    <a:gd name="T4" fmla="*/ 0 w 16"/>
                    <a:gd name="T5" fmla="*/ 11 h 21"/>
                    <a:gd name="T6" fmla="*/ 10 w 16"/>
                    <a:gd name="T7" fmla="*/ 0 h 21"/>
                    <a:gd name="T8" fmla="*/ 16 w 16"/>
                    <a:gd name="T9" fmla="*/ 1 h 21"/>
                    <a:gd name="T10" fmla="*/ 14 w 16"/>
                    <a:gd name="T11" fmla="*/ 5 h 21"/>
                    <a:gd name="T12" fmla="*/ 11 w 16"/>
                    <a:gd name="T13" fmla="*/ 4 h 21"/>
                    <a:gd name="T14" fmla="*/ 6 w 16"/>
                    <a:gd name="T15" fmla="*/ 10 h 21"/>
                    <a:gd name="T16" fmla="*/ 11 w 16"/>
                    <a:gd name="T17" fmla="*/ 17 h 21"/>
                    <a:gd name="T18" fmla="*/ 15 w 16"/>
                    <a:gd name="T19" fmla="*/ 16 h 21"/>
                    <a:gd name="T20" fmla="*/ 16 w 16"/>
                    <a:gd name="T21" fmla="*/ 2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21">
                      <a:moveTo>
                        <a:pt x="16" y="20"/>
                      </a:moveTo>
                      <a:cubicBezTo>
                        <a:pt x="14" y="21"/>
                        <a:pt x="12" y="21"/>
                        <a:pt x="10" y="21"/>
                      </a:cubicBezTo>
                      <a:cubicBezTo>
                        <a:pt x="3" y="21"/>
                        <a:pt x="0" y="17"/>
                        <a:pt x="0" y="11"/>
                      </a:cubicBezTo>
                      <a:cubicBezTo>
                        <a:pt x="0" y="4"/>
                        <a:pt x="4" y="0"/>
                        <a:pt x="10" y="0"/>
                      </a:cubicBezTo>
                      <a:cubicBezTo>
                        <a:pt x="12" y="0"/>
                        <a:pt x="14" y="0"/>
                        <a:pt x="16" y="1"/>
                      </a:cubicBezTo>
                      <a:cubicBezTo>
                        <a:pt x="14" y="5"/>
                        <a:pt x="14" y="5"/>
                        <a:pt x="14" y="5"/>
                      </a:cubicBezTo>
                      <a:cubicBezTo>
                        <a:pt x="13" y="4"/>
                        <a:pt x="12" y="4"/>
                        <a:pt x="11" y="4"/>
                      </a:cubicBezTo>
                      <a:cubicBezTo>
                        <a:pt x="7" y="4"/>
                        <a:pt x="6" y="6"/>
                        <a:pt x="6" y="10"/>
                      </a:cubicBezTo>
                      <a:cubicBezTo>
                        <a:pt x="6" y="15"/>
                        <a:pt x="7" y="17"/>
                        <a:pt x="11" y="17"/>
                      </a:cubicBezTo>
                      <a:cubicBezTo>
                        <a:pt x="12" y="17"/>
                        <a:pt x="14" y="17"/>
                        <a:pt x="15" y="16"/>
                      </a:cubicBezTo>
                      <a:lnTo>
                        <a:pt x="16" y="20"/>
                      </a:lnTo>
                      <a:close/>
                    </a:path>
                  </a:pathLst>
                </a:custGeom>
                <a:grpFill/>
                <a:ln>
                  <a:noFill/>
                </a:ln>
                <a:extLst/>
              </p:spPr>
              <p:txBody>
                <a:bodyPr/>
                <a:lstStyle/>
                <a:p>
                  <a:pPr>
                    <a:defRPr/>
                  </a:pPr>
                  <a:endParaRPr lang="en-AU"/>
                </a:p>
              </p:txBody>
            </p:sp>
            <p:sp>
              <p:nvSpPr>
                <p:cNvPr id="40" name="Freeform 31"/>
                <p:cNvSpPr>
                  <a:spLocks/>
                </p:cNvSpPr>
                <p:nvPr/>
              </p:nvSpPr>
              <p:spPr bwMode="auto">
                <a:xfrm>
                  <a:off x="3911600" y="5997575"/>
                  <a:ext cx="47625" cy="66675"/>
                </a:xfrm>
                <a:custGeom>
                  <a:avLst/>
                  <a:gdLst>
                    <a:gd name="T0" fmla="*/ 6 w 15"/>
                    <a:gd name="T1" fmla="*/ 21 h 21"/>
                    <a:gd name="T2" fmla="*/ 0 w 15"/>
                    <a:gd name="T3" fmla="*/ 20 h 21"/>
                    <a:gd name="T4" fmla="*/ 1 w 15"/>
                    <a:gd name="T5" fmla="*/ 16 h 21"/>
                    <a:gd name="T6" fmla="*/ 6 w 15"/>
                    <a:gd name="T7" fmla="*/ 17 h 21"/>
                    <a:gd name="T8" fmla="*/ 9 w 15"/>
                    <a:gd name="T9" fmla="*/ 15 h 21"/>
                    <a:gd name="T10" fmla="*/ 6 w 15"/>
                    <a:gd name="T11" fmla="*/ 12 h 21"/>
                    <a:gd name="T12" fmla="*/ 0 w 15"/>
                    <a:gd name="T13" fmla="*/ 6 h 21"/>
                    <a:gd name="T14" fmla="*/ 8 w 15"/>
                    <a:gd name="T15" fmla="*/ 0 h 21"/>
                    <a:gd name="T16" fmla="*/ 13 w 15"/>
                    <a:gd name="T17" fmla="*/ 0 h 21"/>
                    <a:gd name="T18" fmla="*/ 13 w 15"/>
                    <a:gd name="T19" fmla="*/ 4 h 21"/>
                    <a:gd name="T20" fmla="*/ 9 w 15"/>
                    <a:gd name="T21" fmla="*/ 4 h 21"/>
                    <a:gd name="T22" fmla="*/ 6 w 15"/>
                    <a:gd name="T23" fmla="*/ 6 h 21"/>
                    <a:gd name="T24" fmla="*/ 9 w 15"/>
                    <a:gd name="T25" fmla="*/ 9 h 21"/>
                    <a:gd name="T26" fmla="*/ 15 w 15"/>
                    <a:gd name="T27" fmla="*/ 14 h 21"/>
                    <a:gd name="T28" fmla="*/ 6 w 15"/>
                    <a:gd name="T2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21">
                      <a:moveTo>
                        <a:pt x="6" y="21"/>
                      </a:moveTo>
                      <a:cubicBezTo>
                        <a:pt x="4" y="21"/>
                        <a:pt x="2" y="21"/>
                        <a:pt x="0" y="20"/>
                      </a:cubicBezTo>
                      <a:cubicBezTo>
                        <a:pt x="1" y="16"/>
                        <a:pt x="1" y="16"/>
                        <a:pt x="1" y="16"/>
                      </a:cubicBezTo>
                      <a:cubicBezTo>
                        <a:pt x="3" y="17"/>
                        <a:pt x="5" y="17"/>
                        <a:pt x="6" y="17"/>
                      </a:cubicBezTo>
                      <a:cubicBezTo>
                        <a:pt x="8" y="17"/>
                        <a:pt x="9" y="16"/>
                        <a:pt x="9" y="15"/>
                      </a:cubicBezTo>
                      <a:cubicBezTo>
                        <a:pt x="9" y="14"/>
                        <a:pt x="8" y="13"/>
                        <a:pt x="6" y="12"/>
                      </a:cubicBezTo>
                      <a:cubicBezTo>
                        <a:pt x="3" y="11"/>
                        <a:pt x="0" y="10"/>
                        <a:pt x="0" y="6"/>
                      </a:cubicBezTo>
                      <a:cubicBezTo>
                        <a:pt x="0" y="2"/>
                        <a:pt x="3" y="0"/>
                        <a:pt x="8" y="0"/>
                      </a:cubicBezTo>
                      <a:cubicBezTo>
                        <a:pt x="10" y="0"/>
                        <a:pt x="12" y="0"/>
                        <a:pt x="13" y="0"/>
                      </a:cubicBezTo>
                      <a:cubicBezTo>
                        <a:pt x="13" y="4"/>
                        <a:pt x="13" y="4"/>
                        <a:pt x="13" y="4"/>
                      </a:cubicBezTo>
                      <a:cubicBezTo>
                        <a:pt x="11" y="4"/>
                        <a:pt x="10" y="4"/>
                        <a:pt x="9" y="4"/>
                      </a:cubicBezTo>
                      <a:cubicBezTo>
                        <a:pt x="6" y="4"/>
                        <a:pt x="6" y="5"/>
                        <a:pt x="6" y="6"/>
                      </a:cubicBezTo>
                      <a:cubicBezTo>
                        <a:pt x="6" y="7"/>
                        <a:pt x="7" y="8"/>
                        <a:pt x="9" y="9"/>
                      </a:cubicBezTo>
                      <a:cubicBezTo>
                        <a:pt x="13" y="10"/>
                        <a:pt x="15" y="11"/>
                        <a:pt x="15" y="14"/>
                      </a:cubicBezTo>
                      <a:cubicBezTo>
                        <a:pt x="15" y="18"/>
                        <a:pt x="11" y="21"/>
                        <a:pt x="6" y="21"/>
                      </a:cubicBezTo>
                    </a:path>
                  </a:pathLst>
                </a:custGeom>
                <a:grpFill/>
                <a:ln>
                  <a:noFill/>
                </a:ln>
                <a:extLst/>
              </p:spPr>
              <p:txBody>
                <a:bodyPr/>
                <a:lstStyle/>
                <a:p>
                  <a:pPr>
                    <a:defRPr/>
                  </a:pPr>
                  <a:endParaRPr lang="en-AU"/>
                </a:p>
              </p:txBody>
            </p:sp>
            <p:sp>
              <p:nvSpPr>
                <p:cNvPr id="41" name="Freeform 32"/>
                <p:cNvSpPr>
                  <a:spLocks noEditPoints="1"/>
                </p:cNvSpPr>
                <p:nvPr/>
              </p:nvSpPr>
              <p:spPr bwMode="auto">
                <a:xfrm>
                  <a:off x="3965575" y="5969000"/>
                  <a:ext cx="28575" cy="95250"/>
                </a:xfrm>
                <a:custGeom>
                  <a:avLst/>
                  <a:gdLst>
                    <a:gd name="T0" fmla="*/ 4 w 9"/>
                    <a:gd name="T1" fmla="*/ 30 h 30"/>
                    <a:gd name="T2" fmla="*/ 4 w 9"/>
                    <a:gd name="T3" fmla="*/ 13 h 30"/>
                    <a:gd name="T4" fmla="*/ 0 w 9"/>
                    <a:gd name="T5" fmla="*/ 13 h 30"/>
                    <a:gd name="T6" fmla="*/ 0 w 9"/>
                    <a:gd name="T7" fmla="*/ 9 h 30"/>
                    <a:gd name="T8" fmla="*/ 9 w 9"/>
                    <a:gd name="T9" fmla="*/ 9 h 30"/>
                    <a:gd name="T10" fmla="*/ 9 w 9"/>
                    <a:gd name="T11" fmla="*/ 30 h 30"/>
                    <a:gd name="T12" fmla="*/ 4 w 9"/>
                    <a:gd name="T13" fmla="*/ 30 h 30"/>
                    <a:gd name="T14" fmla="*/ 6 w 9"/>
                    <a:gd name="T15" fmla="*/ 6 h 30"/>
                    <a:gd name="T16" fmla="*/ 3 w 9"/>
                    <a:gd name="T17" fmla="*/ 3 h 30"/>
                    <a:gd name="T18" fmla="*/ 6 w 9"/>
                    <a:gd name="T19" fmla="*/ 0 h 30"/>
                    <a:gd name="T20" fmla="*/ 9 w 9"/>
                    <a:gd name="T21" fmla="*/ 3 h 30"/>
                    <a:gd name="T22" fmla="*/ 6 w 9"/>
                    <a:gd name="T23"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30">
                      <a:moveTo>
                        <a:pt x="4" y="30"/>
                      </a:moveTo>
                      <a:cubicBezTo>
                        <a:pt x="4" y="13"/>
                        <a:pt x="4" y="13"/>
                        <a:pt x="4" y="13"/>
                      </a:cubicBezTo>
                      <a:cubicBezTo>
                        <a:pt x="0" y="13"/>
                        <a:pt x="0" y="13"/>
                        <a:pt x="0" y="13"/>
                      </a:cubicBezTo>
                      <a:cubicBezTo>
                        <a:pt x="0" y="9"/>
                        <a:pt x="0" y="9"/>
                        <a:pt x="0" y="9"/>
                      </a:cubicBezTo>
                      <a:cubicBezTo>
                        <a:pt x="9" y="9"/>
                        <a:pt x="9" y="9"/>
                        <a:pt x="9" y="9"/>
                      </a:cubicBezTo>
                      <a:cubicBezTo>
                        <a:pt x="9" y="30"/>
                        <a:pt x="9" y="30"/>
                        <a:pt x="9" y="30"/>
                      </a:cubicBezTo>
                      <a:lnTo>
                        <a:pt x="4" y="30"/>
                      </a:lnTo>
                      <a:close/>
                      <a:moveTo>
                        <a:pt x="6" y="6"/>
                      </a:moveTo>
                      <a:cubicBezTo>
                        <a:pt x="4" y="6"/>
                        <a:pt x="3" y="5"/>
                        <a:pt x="3" y="3"/>
                      </a:cubicBezTo>
                      <a:cubicBezTo>
                        <a:pt x="3" y="1"/>
                        <a:pt x="4" y="0"/>
                        <a:pt x="6" y="0"/>
                      </a:cubicBezTo>
                      <a:cubicBezTo>
                        <a:pt x="8" y="0"/>
                        <a:pt x="9" y="1"/>
                        <a:pt x="9" y="3"/>
                      </a:cubicBezTo>
                      <a:cubicBezTo>
                        <a:pt x="9" y="5"/>
                        <a:pt x="8" y="6"/>
                        <a:pt x="6" y="6"/>
                      </a:cubicBezTo>
                    </a:path>
                  </a:pathLst>
                </a:custGeom>
                <a:grpFill/>
                <a:ln>
                  <a:noFill/>
                </a:ln>
                <a:extLst/>
              </p:spPr>
              <p:txBody>
                <a:bodyPr/>
                <a:lstStyle/>
                <a:p>
                  <a:pPr>
                    <a:defRPr/>
                  </a:pPr>
                  <a:endParaRPr lang="en-AU"/>
                </a:p>
              </p:txBody>
            </p:sp>
            <p:sp>
              <p:nvSpPr>
                <p:cNvPr id="42" name="Freeform 33"/>
                <p:cNvSpPr>
                  <a:spLocks/>
                </p:cNvSpPr>
                <p:nvPr/>
              </p:nvSpPr>
              <p:spPr bwMode="auto">
                <a:xfrm>
                  <a:off x="4013200" y="5997575"/>
                  <a:ext cx="39687" cy="66675"/>
                </a:xfrm>
                <a:custGeom>
                  <a:avLst/>
                  <a:gdLst>
                    <a:gd name="T0" fmla="*/ 11 w 12"/>
                    <a:gd name="T1" fmla="*/ 5 h 21"/>
                    <a:gd name="T2" fmla="*/ 9 w 12"/>
                    <a:gd name="T3" fmla="*/ 5 h 21"/>
                    <a:gd name="T4" fmla="*/ 5 w 12"/>
                    <a:gd name="T5" fmla="*/ 8 h 21"/>
                    <a:gd name="T6" fmla="*/ 5 w 12"/>
                    <a:gd name="T7" fmla="*/ 21 h 21"/>
                    <a:gd name="T8" fmla="*/ 0 w 12"/>
                    <a:gd name="T9" fmla="*/ 21 h 21"/>
                    <a:gd name="T10" fmla="*/ 0 w 12"/>
                    <a:gd name="T11" fmla="*/ 0 h 21"/>
                    <a:gd name="T12" fmla="*/ 4 w 12"/>
                    <a:gd name="T13" fmla="*/ 0 h 21"/>
                    <a:gd name="T14" fmla="*/ 4 w 12"/>
                    <a:gd name="T15" fmla="*/ 4 h 21"/>
                    <a:gd name="T16" fmla="*/ 10 w 12"/>
                    <a:gd name="T17" fmla="*/ 0 h 21"/>
                    <a:gd name="T18" fmla="*/ 12 w 12"/>
                    <a:gd name="T19" fmla="*/ 0 h 21"/>
                    <a:gd name="T20" fmla="*/ 11 w 12"/>
                    <a:gd name="T21"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21">
                      <a:moveTo>
                        <a:pt x="11" y="5"/>
                      </a:moveTo>
                      <a:cubicBezTo>
                        <a:pt x="11" y="5"/>
                        <a:pt x="10" y="5"/>
                        <a:pt x="9" y="5"/>
                      </a:cubicBezTo>
                      <a:cubicBezTo>
                        <a:pt x="8" y="5"/>
                        <a:pt x="7" y="6"/>
                        <a:pt x="5" y="8"/>
                      </a:cubicBezTo>
                      <a:cubicBezTo>
                        <a:pt x="5" y="21"/>
                        <a:pt x="5" y="21"/>
                        <a:pt x="5" y="21"/>
                      </a:cubicBezTo>
                      <a:cubicBezTo>
                        <a:pt x="0" y="21"/>
                        <a:pt x="0" y="21"/>
                        <a:pt x="0" y="21"/>
                      </a:cubicBezTo>
                      <a:cubicBezTo>
                        <a:pt x="0" y="0"/>
                        <a:pt x="0" y="0"/>
                        <a:pt x="0" y="0"/>
                      </a:cubicBezTo>
                      <a:cubicBezTo>
                        <a:pt x="4" y="0"/>
                        <a:pt x="4" y="0"/>
                        <a:pt x="4" y="0"/>
                      </a:cubicBezTo>
                      <a:cubicBezTo>
                        <a:pt x="4" y="4"/>
                        <a:pt x="4" y="4"/>
                        <a:pt x="4" y="4"/>
                      </a:cubicBezTo>
                      <a:cubicBezTo>
                        <a:pt x="6" y="1"/>
                        <a:pt x="8" y="0"/>
                        <a:pt x="10" y="0"/>
                      </a:cubicBezTo>
                      <a:cubicBezTo>
                        <a:pt x="11" y="0"/>
                        <a:pt x="11" y="0"/>
                        <a:pt x="12" y="0"/>
                      </a:cubicBezTo>
                      <a:lnTo>
                        <a:pt x="11" y="5"/>
                      </a:lnTo>
                      <a:close/>
                    </a:path>
                  </a:pathLst>
                </a:custGeom>
                <a:grpFill/>
                <a:ln>
                  <a:noFill/>
                </a:ln>
                <a:extLst/>
              </p:spPr>
              <p:txBody>
                <a:bodyPr/>
                <a:lstStyle/>
                <a:p>
                  <a:pPr>
                    <a:defRPr/>
                  </a:pPr>
                  <a:endParaRPr lang="en-AU"/>
                </a:p>
              </p:txBody>
            </p:sp>
            <p:sp>
              <p:nvSpPr>
                <p:cNvPr id="43" name="Freeform 34"/>
                <p:cNvSpPr>
                  <a:spLocks noEditPoints="1"/>
                </p:cNvSpPr>
                <p:nvPr/>
              </p:nvSpPr>
              <p:spPr bwMode="auto">
                <a:xfrm>
                  <a:off x="4062413" y="5997575"/>
                  <a:ext cx="66675" cy="66675"/>
                </a:xfrm>
                <a:custGeom>
                  <a:avLst/>
                  <a:gdLst>
                    <a:gd name="T0" fmla="*/ 10 w 21"/>
                    <a:gd name="T1" fmla="*/ 21 h 21"/>
                    <a:gd name="T2" fmla="*/ 0 w 21"/>
                    <a:gd name="T3" fmla="*/ 11 h 21"/>
                    <a:gd name="T4" fmla="*/ 10 w 21"/>
                    <a:gd name="T5" fmla="*/ 0 h 21"/>
                    <a:gd name="T6" fmla="*/ 21 w 21"/>
                    <a:gd name="T7" fmla="*/ 10 h 21"/>
                    <a:gd name="T8" fmla="*/ 10 w 21"/>
                    <a:gd name="T9" fmla="*/ 21 h 21"/>
                    <a:gd name="T10" fmla="*/ 10 w 21"/>
                    <a:gd name="T11" fmla="*/ 4 h 21"/>
                    <a:gd name="T12" fmla="*/ 5 w 21"/>
                    <a:gd name="T13" fmla="*/ 10 h 21"/>
                    <a:gd name="T14" fmla="*/ 10 w 21"/>
                    <a:gd name="T15" fmla="*/ 17 h 21"/>
                    <a:gd name="T16" fmla="*/ 15 w 21"/>
                    <a:gd name="T17" fmla="*/ 11 h 21"/>
                    <a:gd name="T18" fmla="*/ 10 w 21"/>
                    <a:gd name="T19" fmla="*/ 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10" y="21"/>
                      </a:moveTo>
                      <a:cubicBezTo>
                        <a:pt x="3" y="21"/>
                        <a:pt x="0" y="17"/>
                        <a:pt x="0" y="11"/>
                      </a:cubicBezTo>
                      <a:cubicBezTo>
                        <a:pt x="0" y="4"/>
                        <a:pt x="3" y="0"/>
                        <a:pt x="10" y="0"/>
                      </a:cubicBezTo>
                      <a:cubicBezTo>
                        <a:pt x="17" y="0"/>
                        <a:pt x="21" y="4"/>
                        <a:pt x="21" y="10"/>
                      </a:cubicBezTo>
                      <a:cubicBezTo>
                        <a:pt x="21" y="17"/>
                        <a:pt x="17" y="21"/>
                        <a:pt x="10" y="21"/>
                      </a:cubicBezTo>
                      <a:moveTo>
                        <a:pt x="10" y="4"/>
                      </a:moveTo>
                      <a:cubicBezTo>
                        <a:pt x="7" y="4"/>
                        <a:pt x="5" y="7"/>
                        <a:pt x="5" y="10"/>
                      </a:cubicBezTo>
                      <a:cubicBezTo>
                        <a:pt x="5" y="14"/>
                        <a:pt x="6" y="17"/>
                        <a:pt x="10" y="17"/>
                      </a:cubicBezTo>
                      <a:cubicBezTo>
                        <a:pt x="14" y="17"/>
                        <a:pt x="15" y="14"/>
                        <a:pt x="15" y="11"/>
                      </a:cubicBezTo>
                      <a:cubicBezTo>
                        <a:pt x="15" y="6"/>
                        <a:pt x="14" y="4"/>
                        <a:pt x="10" y="4"/>
                      </a:cubicBezTo>
                    </a:path>
                  </a:pathLst>
                </a:custGeom>
                <a:grpFill/>
                <a:ln>
                  <a:noFill/>
                </a:ln>
                <a:extLst/>
              </p:spPr>
              <p:txBody>
                <a:bodyPr/>
                <a:lstStyle/>
                <a:p>
                  <a:pPr>
                    <a:defRPr/>
                  </a:pPr>
                  <a:endParaRPr lang="en-AU"/>
                </a:p>
              </p:txBody>
            </p:sp>
            <p:sp>
              <p:nvSpPr>
                <p:cNvPr id="44" name="Oval 35"/>
                <p:cNvSpPr>
                  <a:spLocks noChangeArrowheads="1"/>
                </p:cNvSpPr>
                <p:nvPr/>
              </p:nvSpPr>
              <p:spPr bwMode="auto">
                <a:xfrm>
                  <a:off x="4141788" y="6042025"/>
                  <a:ext cx="19050" cy="22225"/>
                </a:xfrm>
                <a:prstGeom prst="ellipse">
                  <a:avLst/>
                </a:prstGeom>
                <a:grpFill/>
                <a:ln>
                  <a:noFill/>
                </a:ln>
                <a:extLst/>
              </p:spPr>
              <p:txBody>
                <a:bodyPr/>
                <a:lstStyle/>
                <a:p>
                  <a:pPr>
                    <a:defRPr/>
                  </a:pPr>
                  <a:endParaRPr lang="en-AU"/>
                </a:p>
              </p:txBody>
            </p:sp>
            <p:sp>
              <p:nvSpPr>
                <p:cNvPr id="45" name="Freeform 36"/>
                <p:cNvSpPr>
                  <a:spLocks noEditPoints="1"/>
                </p:cNvSpPr>
                <p:nvPr/>
              </p:nvSpPr>
              <p:spPr bwMode="auto">
                <a:xfrm>
                  <a:off x="4176713" y="5997575"/>
                  <a:ext cx="57150" cy="66675"/>
                </a:xfrm>
                <a:custGeom>
                  <a:avLst/>
                  <a:gdLst>
                    <a:gd name="T0" fmla="*/ 14 w 18"/>
                    <a:gd name="T1" fmla="*/ 21 h 21"/>
                    <a:gd name="T2" fmla="*/ 13 w 18"/>
                    <a:gd name="T3" fmla="*/ 19 h 21"/>
                    <a:gd name="T4" fmla="*/ 7 w 18"/>
                    <a:gd name="T5" fmla="*/ 21 h 21"/>
                    <a:gd name="T6" fmla="*/ 0 w 18"/>
                    <a:gd name="T7" fmla="*/ 15 h 21"/>
                    <a:gd name="T8" fmla="*/ 10 w 18"/>
                    <a:gd name="T9" fmla="*/ 8 h 21"/>
                    <a:gd name="T10" fmla="*/ 13 w 18"/>
                    <a:gd name="T11" fmla="*/ 8 h 21"/>
                    <a:gd name="T12" fmla="*/ 13 w 18"/>
                    <a:gd name="T13" fmla="*/ 7 h 21"/>
                    <a:gd name="T14" fmla="*/ 8 w 18"/>
                    <a:gd name="T15" fmla="*/ 4 h 21"/>
                    <a:gd name="T16" fmla="*/ 2 w 18"/>
                    <a:gd name="T17" fmla="*/ 5 h 21"/>
                    <a:gd name="T18" fmla="*/ 2 w 18"/>
                    <a:gd name="T19" fmla="*/ 1 h 21"/>
                    <a:gd name="T20" fmla="*/ 9 w 18"/>
                    <a:gd name="T21" fmla="*/ 0 h 21"/>
                    <a:gd name="T22" fmla="*/ 18 w 18"/>
                    <a:gd name="T23" fmla="*/ 7 h 21"/>
                    <a:gd name="T24" fmla="*/ 18 w 18"/>
                    <a:gd name="T25" fmla="*/ 21 h 21"/>
                    <a:gd name="T26" fmla="*/ 14 w 18"/>
                    <a:gd name="T27" fmla="*/ 21 h 21"/>
                    <a:gd name="T28" fmla="*/ 13 w 18"/>
                    <a:gd name="T29" fmla="*/ 12 h 21"/>
                    <a:gd name="T30" fmla="*/ 10 w 18"/>
                    <a:gd name="T31" fmla="*/ 12 h 21"/>
                    <a:gd name="T32" fmla="*/ 5 w 18"/>
                    <a:gd name="T33" fmla="*/ 15 h 21"/>
                    <a:gd name="T34" fmla="*/ 8 w 18"/>
                    <a:gd name="T35" fmla="*/ 17 h 21"/>
                    <a:gd name="T36" fmla="*/ 13 w 18"/>
                    <a:gd name="T37" fmla="*/ 15 h 21"/>
                    <a:gd name="T38" fmla="*/ 13 w 18"/>
                    <a:gd name="T39" fmla="*/ 1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 h="21">
                      <a:moveTo>
                        <a:pt x="14" y="21"/>
                      </a:moveTo>
                      <a:cubicBezTo>
                        <a:pt x="13" y="19"/>
                        <a:pt x="13" y="19"/>
                        <a:pt x="13" y="19"/>
                      </a:cubicBezTo>
                      <a:cubicBezTo>
                        <a:pt x="12" y="20"/>
                        <a:pt x="10" y="21"/>
                        <a:pt x="7" y="21"/>
                      </a:cubicBezTo>
                      <a:cubicBezTo>
                        <a:pt x="3" y="21"/>
                        <a:pt x="0" y="19"/>
                        <a:pt x="0" y="15"/>
                      </a:cubicBezTo>
                      <a:cubicBezTo>
                        <a:pt x="0" y="10"/>
                        <a:pt x="4" y="8"/>
                        <a:pt x="10" y="8"/>
                      </a:cubicBezTo>
                      <a:cubicBezTo>
                        <a:pt x="13" y="8"/>
                        <a:pt x="13" y="8"/>
                        <a:pt x="13" y="8"/>
                      </a:cubicBezTo>
                      <a:cubicBezTo>
                        <a:pt x="13" y="7"/>
                        <a:pt x="13" y="7"/>
                        <a:pt x="13" y="7"/>
                      </a:cubicBezTo>
                      <a:cubicBezTo>
                        <a:pt x="13" y="5"/>
                        <a:pt x="12" y="4"/>
                        <a:pt x="8" y="4"/>
                      </a:cubicBezTo>
                      <a:cubicBezTo>
                        <a:pt x="6" y="4"/>
                        <a:pt x="4" y="4"/>
                        <a:pt x="2" y="5"/>
                      </a:cubicBezTo>
                      <a:cubicBezTo>
                        <a:pt x="2" y="1"/>
                        <a:pt x="2" y="1"/>
                        <a:pt x="2" y="1"/>
                      </a:cubicBezTo>
                      <a:cubicBezTo>
                        <a:pt x="4" y="0"/>
                        <a:pt x="6" y="0"/>
                        <a:pt x="9" y="0"/>
                      </a:cubicBezTo>
                      <a:cubicBezTo>
                        <a:pt x="15" y="0"/>
                        <a:pt x="18" y="2"/>
                        <a:pt x="18" y="7"/>
                      </a:cubicBezTo>
                      <a:cubicBezTo>
                        <a:pt x="18" y="21"/>
                        <a:pt x="18" y="21"/>
                        <a:pt x="18" y="21"/>
                      </a:cubicBezTo>
                      <a:lnTo>
                        <a:pt x="14" y="21"/>
                      </a:lnTo>
                      <a:close/>
                      <a:moveTo>
                        <a:pt x="13" y="12"/>
                      </a:moveTo>
                      <a:cubicBezTo>
                        <a:pt x="10" y="12"/>
                        <a:pt x="10" y="12"/>
                        <a:pt x="10" y="12"/>
                      </a:cubicBezTo>
                      <a:cubicBezTo>
                        <a:pt x="7" y="12"/>
                        <a:pt x="5" y="13"/>
                        <a:pt x="5" y="15"/>
                      </a:cubicBezTo>
                      <a:cubicBezTo>
                        <a:pt x="5" y="16"/>
                        <a:pt x="6" y="17"/>
                        <a:pt x="8" y="17"/>
                      </a:cubicBezTo>
                      <a:cubicBezTo>
                        <a:pt x="10" y="17"/>
                        <a:pt x="11" y="17"/>
                        <a:pt x="13" y="15"/>
                      </a:cubicBezTo>
                      <a:lnTo>
                        <a:pt x="13" y="12"/>
                      </a:lnTo>
                      <a:close/>
                    </a:path>
                  </a:pathLst>
                </a:custGeom>
                <a:grpFill/>
                <a:ln>
                  <a:noFill/>
                </a:ln>
                <a:extLst/>
              </p:spPr>
              <p:txBody>
                <a:bodyPr/>
                <a:lstStyle/>
                <a:p>
                  <a:pPr>
                    <a:defRPr/>
                  </a:pPr>
                  <a:endParaRPr lang="en-AU"/>
                </a:p>
              </p:txBody>
            </p:sp>
            <p:sp>
              <p:nvSpPr>
                <p:cNvPr id="46" name="Freeform 37"/>
                <p:cNvSpPr>
                  <a:spLocks/>
                </p:cNvSpPr>
                <p:nvPr/>
              </p:nvSpPr>
              <p:spPr bwMode="auto">
                <a:xfrm>
                  <a:off x="4252913" y="5997575"/>
                  <a:ext cx="57150" cy="66675"/>
                </a:xfrm>
                <a:custGeom>
                  <a:avLst/>
                  <a:gdLst>
                    <a:gd name="T0" fmla="*/ 14 w 18"/>
                    <a:gd name="T1" fmla="*/ 21 h 21"/>
                    <a:gd name="T2" fmla="*/ 14 w 18"/>
                    <a:gd name="T3" fmla="*/ 18 h 21"/>
                    <a:gd name="T4" fmla="*/ 7 w 18"/>
                    <a:gd name="T5" fmla="*/ 21 h 21"/>
                    <a:gd name="T6" fmla="*/ 0 w 18"/>
                    <a:gd name="T7" fmla="*/ 13 h 21"/>
                    <a:gd name="T8" fmla="*/ 0 w 18"/>
                    <a:gd name="T9" fmla="*/ 0 h 21"/>
                    <a:gd name="T10" fmla="*/ 5 w 18"/>
                    <a:gd name="T11" fmla="*/ 0 h 21"/>
                    <a:gd name="T12" fmla="*/ 5 w 18"/>
                    <a:gd name="T13" fmla="*/ 12 h 21"/>
                    <a:gd name="T14" fmla="*/ 8 w 18"/>
                    <a:gd name="T15" fmla="*/ 17 h 21"/>
                    <a:gd name="T16" fmla="*/ 13 w 18"/>
                    <a:gd name="T17" fmla="*/ 14 h 21"/>
                    <a:gd name="T18" fmla="*/ 13 w 18"/>
                    <a:gd name="T19" fmla="*/ 0 h 21"/>
                    <a:gd name="T20" fmla="*/ 18 w 18"/>
                    <a:gd name="T21" fmla="*/ 0 h 21"/>
                    <a:gd name="T22" fmla="*/ 18 w 18"/>
                    <a:gd name="T23" fmla="*/ 21 h 21"/>
                    <a:gd name="T24" fmla="*/ 14 w 18"/>
                    <a:gd name="T25"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21">
                      <a:moveTo>
                        <a:pt x="14" y="21"/>
                      </a:moveTo>
                      <a:cubicBezTo>
                        <a:pt x="14" y="18"/>
                        <a:pt x="14" y="18"/>
                        <a:pt x="14" y="18"/>
                      </a:cubicBezTo>
                      <a:cubicBezTo>
                        <a:pt x="12" y="20"/>
                        <a:pt x="10" y="21"/>
                        <a:pt x="7" y="21"/>
                      </a:cubicBezTo>
                      <a:cubicBezTo>
                        <a:pt x="2" y="21"/>
                        <a:pt x="0" y="18"/>
                        <a:pt x="0" y="13"/>
                      </a:cubicBezTo>
                      <a:cubicBezTo>
                        <a:pt x="0" y="0"/>
                        <a:pt x="0" y="0"/>
                        <a:pt x="0" y="0"/>
                      </a:cubicBezTo>
                      <a:cubicBezTo>
                        <a:pt x="5" y="0"/>
                        <a:pt x="5" y="0"/>
                        <a:pt x="5" y="0"/>
                      </a:cubicBezTo>
                      <a:cubicBezTo>
                        <a:pt x="5" y="12"/>
                        <a:pt x="5" y="12"/>
                        <a:pt x="5" y="12"/>
                      </a:cubicBezTo>
                      <a:cubicBezTo>
                        <a:pt x="5" y="15"/>
                        <a:pt x="6" y="17"/>
                        <a:pt x="8" y="17"/>
                      </a:cubicBezTo>
                      <a:cubicBezTo>
                        <a:pt x="10" y="17"/>
                        <a:pt x="11" y="16"/>
                        <a:pt x="13" y="14"/>
                      </a:cubicBezTo>
                      <a:cubicBezTo>
                        <a:pt x="13" y="0"/>
                        <a:pt x="13" y="0"/>
                        <a:pt x="13" y="0"/>
                      </a:cubicBezTo>
                      <a:cubicBezTo>
                        <a:pt x="18" y="0"/>
                        <a:pt x="18" y="0"/>
                        <a:pt x="18" y="0"/>
                      </a:cubicBezTo>
                      <a:cubicBezTo>
                        <a:pt x="18" y="21"/>
                        <a:pt x="18" y="21"/>
                        <a:pt x="18" y="21"/>
                      </a:cubicBezTo>
                      <a:lnTo>
                        <a:pt x="14" y="21"/>
                      </a:lnTo>
                      <a:close/>
                    </a:path>
                  </a:pathLst>
                </a:custGeom>
                <a:grpFill/>
                <a:ln>
                  <a:noFill/>
                </a:ln>
                <a:extLst/>
              </p:spPr>
              <p:txBody>
                <a:bodyPr/>
                <a:lstStyle/>
                <a:p>
                  <a:pPr>
                    <a:defRPr/>
                  </a:pPr>
                  <a:endParaRPr lang="en-AU"/>
                </a:p>
              </p:txBody>
            </p:sp>
          </p:grpSp>
        </p:grpSp>
      </p:grpSp>
      <p:sp>
        <p:nvSpPr>
          <p:cNvPr id="2" name="Title 1"/>
          <p:cNvSpPr>
            <a:spLocks noGrp="1"/>
          </p:cNvSpPr>
          <p:nvPr>
            <p:ph type="ctrTitle"/>
          </p:nvPr>
        </p:nvSpPr>
        <p:spPr>
          <a:xfrm>
            <a:off x="344440" y="3122613"/>
            <a:ext cx="8467494" cy="1080000"/>
          </a:xfrm>
        </p:spPr>
        <p:txBody>
          <a:bodyPr anchor="b" anchorCtr="0">
            <a:normAutofit/>
          </a:bodyPr>
          <a:lstStyle>
            <a:lvl1pPr algn="l">
              <a:defRPr sz="4400">
                <a:solidFill>
                  <a:schemeClr val="bg1"/>
                </a:solidFill>
              </a:defRPr>
            </a:lvl1pPr>
          </a:lstStyle>
          <a:p>
            <a:r>
              <a:rPr lang="en-US"/>
              <a:t>Click to edit Master title style</a:t>
            </a:r>
            <a:endParaRPr lang="en-AU" dirty="0"/>
          </a:p>
        </p:txBody>
      </p:sp>
      <p:sp>
        <p:nvSpPr>
          <p:cNvPr id="3" name="Subtitle 2"/>
          <p:cNvSpPr>
            <a:spLocks noGrp="1"/>
          </p:cNvSpPr>
          <p:nvPr>
            <p:ph type="subTitle" idx="1"/>
          </p:nvPr>
        </p:nvSpPr>
        <p:spPr>
          <a:xfrm>
            <a:off x="344440" y="4257092"/>
            <a:ext cx="8475710" cy="360040"/>
          </a:xfrm>
        </p:spPr>
        <p:txBody>
          <a:bodyPr>
            <a:normAutofit/>
          </a:bodyPr>
          <a:lstStyle>
            <a:lvl1pPr marL="0" indent="0" algn="l">
              <a:buNone/>
              <a:defRPr sz="22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dirty="0"/>
          </a:p>
        </p:txBody>
      </p:sp>
      <p:sp>
        <p:nvSpPr>
          <p:cNvPr id="27" name="Text Placeholder 14"/>
          <p:cNvSpPr>
            <a:spLocks noGrp="1"/>
          </p:cNvSpPr>
          <p:nvPr>
            <p:ph type="body" sz="quarter" idx="17" hasCustomPrompt="1"/>
          </p:nvPr>
        </p:nvSpPr>
        <p:spPr>
          <a:xfrm>
            <a:off x="360000" y="5625959"/>
            <a:ext cx="4752000" cy="144000"/>
          </a:xfrm>
        </p:spPr>
        <p:txBody>
          <a:bodyPr anchor="ctr">
            <a:noAutofit/>
          </a:bodyPr>
          <a:lstStyle>
            <a:lvl1pPr marL="216000" marR="0" indent="-216000" algn="l" defTabSz="914400" rtl="0" eaLnBrk="1" fontAlgn="auto" latinLnBrk="0" hangingPunct="1">
              <a:lnSpc>
                <a:spcPct val="90000"/>
              </a:lnSpc>
              <a:spcBef>
                <a:spcPts val="600"/>
              </a:spcBef>
              <a:spcAft>
                <a:spcPts val="0"/>
              </a:spcAft>
              <a:buClrTx/>
              <a:buSzTx/>
              <a:buFontTx/>
              <a:buNone/>
              <a:tabLst/>
              <a:defRPr sz="1200" b="1" cap="all" baseline="0">
                <a:solidFill>
                  <a:schemeClr val="bg1"/>
                </a:solidFill>
              </a:defRPr>
            </a:lvl1pPr>
            <a:lvl2pPr marL="0" indent="0">
              <a:buFontTx/>
              <a:buNone/>
              <a:defRPr sz="1200">
                <a:solidFill>
                  <a:schemeClr val="bg2"/>
                </a:solidFill>
              </a:defRPr>
            </a:lvl2pPr>
            <a:lvl3pPr marL="0" indent="0">
              <a:buFontTx/>
              <a:buNone/>
              <a:defRPr sz="1200">
                <a:solidFill>
                  <a:schemeClr val="bg2"/>
                </a:solidFill>
              </a:defRPr>
            </a:lvl3pPr>
            <a:lvl4pPr marL="0" indent="0">
              <a:buFontTx/>
              <a:buNone/>
              <a:defRPr sz="1200">
                <a:solidFill>
                  <a:schemeClr val="bg2"/>
                </a:solidFill>
              </a:defRPr>
            </a:lvl4pPr>
            <a:lvl5pPr marL="0" indent="0">
              <a:buFontTx/>
              <a:buNone/>
              <a:defRPr sz="1200">
                <a:solidFill>
                  <a:schemeClr val="bg2"/>
                </a:solidFill>
              </a:defRPr>
            </a:lvl5pPr>
            <a:lvl6pPr marL="0" indent="0">
              <a:buFontTx/>
              <a:buNone/>
              <a:defRPr sz="1200">
                <a:solidFill>
                  <a:schemeClr val="bg2"/>
                </a:solidFill>
              </a:defRPr>
            </a:lvl6pPr>
            <a:lvl7pPr marL="0" indent="0">
              <a:buFontTx/>
              <a:buNone/>
              <a:defRPr sz="1200">
                <a:solidFill>
                  <a:schemeClr val="bg2"/>
                </a:solidFill>
              </a:defRPr>
            </a:lvl7pPr>
            <a:lvl8pPr marL="0" indent="0">
              <a:buFontTx/>
              <a:buNone/>
              <a:defRPr sz="1200">
                <a:solidFill>
                  <a:schemeClr val="bg2"/>
                </a:solidFill>
              </a:defRPr>
            </a:lvl8pPr>
            <a:lvl9pPr marL="0" indent="0">
              <a:buFontTx/>
              <a:buNone/>
              <a:defRPr sz="1200">
                <a:solidFill>
                  <a:schemeClr val="bg2"/>
                </a:solidFill>
              </a:defRPr>
            </a:lvl9pPr>
          </a:lstStyle>
          <a:p>
            <a:r>
              <a:rPr lang="en-AU" dirty="0"/>
              <a:t>Click to Add Business Unit</a:t>
            </a:r>
          </a:p>
        </p:txBody>
      </p:sp>
    </p:spTree>
    <p:extLst>
      <p:ext uri="{BB962C8B-B14F-4D97-AF65-F5344CB8AC3E}">
        <p14:creationId xmlns:p14="http://schemas.microsoft.com/office/powerpoint/2010/main" val="30093327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Footer Placeholder 4"/>
          <p:cNvSpPr>
            <a:spLocks noGrp="1"/>
          </p:cNvSpPr>
          <p:nvPr>
            <p:ph type="ftr" sz="quarter" idx="11"/>
          </p:nvPr>
        </p:nvSpPr>
        <p:spPr/>
        <p:txBody>
          <a:bodyPr/>
          <a:lstStyle/>
          <a:p>
            <a:r>
              <a:rPr lang="en-AU"/>
              <a:t>Reactive Nitrogen at Cape Grim  |  Ian Galbally</a:t>
            </a:r>
          </a:p>
        </p:txBody>
      </p:sp>
      <p:sp>
        <p:nvSpPr>
          <p:cNvPr id="10" name="Slide Number Placeholder 17"/>
          <p:cNvSpPr>
            <a:spLocks noGrp="1"/>
          </p:cNvSpPr>
          <p:nvPr>
            <p:ph type="sldNum" sz="quarter" idx="4"/>
          </p:nvPr>
        </p:nvSpPr>
        <p:spPr>
          <a:xfrm>
            <a:off x="330200" y="6504332"/>
            <a:ext cx="288789" cy="127346"/>
          </a:xfrm>
          <a:prstGeom prst="rect">
            <a:avLst/>
          </a:prstGeom>
        </p:spPr>
        <p:txBody>
          <a:bodyPr vert="horz" lIns="0" tIns="0" rIns="0" bIns="0" rtlCol="0" anchor="ctr"/>
          <a:lstStyle>
            <a:lvl1pPr algn="r">
              <a:defRPr sz="900">
                <a:solidFill>
                  <a:schemeClr val="bg1"/>
                </a:solidFill>
              </a:defRPr>
            </a:lvl1pPr>
          </a:lstStyle>
          <a:p>
            <a:fld id="{2ABE124A-B5C5-46E0-B944-45307B126769}" type="slidenum">
              <a:rPr lang="en-AU" smtClean="0"/>
              <a:pPr/>
              <a:t>‹#›</a:t>
            </a:fld>
            <a:r>
              <a:rPr lang="en-AU" dirty="0"/>
              <a:t>  |</a:t>
            </a:r>
          </a:p>
        </p:txBody>
      </p:sp>
    </p:spTree>
    <p:extLst>
      <p:ext uri="{BB962C8B-B14F-4D97-AF65-F5344CB8AC3E}">
        <p14:creationId xmlns:p14="http://schemas.microsoft.com/office/powerpoint/2010/main" val="2276966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2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a:t>Click to edit Master title style</a:t>
            </a:r>
            <a:endParaRPr lang="en-AU" dirty="0"/>
          </a:p>
        </p:txBody>
      </p:sp>
      <p:sp>
        <p:nvSpPr>
          <p:cNvPr id="3" name="Content Placeholder 2"/>
          <p:cNvSpPr>
            <a:spLocks noGrp="1"/>
          </p:cNvSpPr>
          <p:nvPr>
            <p:ph idx="1"/>
          </p:nvPr>
        </p:nvSpPr>
        <p:spPr/>
        <p:txBody>
          <a:bodyPr numCol="2" spcCol="360000"/>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Footer Placeholder 4"/>
          <p:cNvSpPr>
            <a:spLocks noGrp="1"/>
          </p:cNvSpPr>
          <p:nvPr>
            <p:ph type="ftr" sz="quarter" idx="11"/>
          </p:nvPr>
        </p:nvSpPr>
        <p:spPr/>
        <p:txBody>
          <a:bodyPr/>
          <a:lstStyle/>
          <a:p>
            <a:r>
              <a:rPr lang="en-AU"/>
              <a:t>Reactive Nitrogen at Cape Grim  |  Ian Galbally</a:t>
            </a:r>
          </a:p>
        </p:txBody>
      </p:sp>
      <p:sp>
        <p:nvSpPr>
          <p:cNvPr id="7" name="Slide Number Placeholder 17"/>
          <p:cNvSpPr>
            <a:spLocks noGrp="1"/>
          </p:cNvSpPr>
          <p:nvPr>
            <p:ph type="sldNum" sz="quarter" idx="4"/>
          </p:nvPr>
        </p:nvSpPr>
        <p:spPr>
          <a:xfrm>
            <a:off x="330200" y="6504332"/>
            <a:ext cx="288789" cy="127346"/>
          </a:xfrm>
          <a:prstGeom prst="rect">
            <a:avLst/>
          </a:prstGeom>
        </p:spPr>
        <p:txBody>
          <a:bodyPr vert="horz" lIns="0" tIns="0" rIns="0" bIns="0" rtlCol="0" anchor="ctr"/>
          <a:lstStyle>
            <a:lvl1pPr algn="r">
              <a:defRPr sz="900">
                <a:solidFill>
                  <a:schemeClr val="bg1"/>
                </a:solidFill>
              </a:defRPr>
            </a:lvl1pPr>
          </a:lstStyle>
          <a:p>
            <a:fld id="{2ABE124A-B5C5-46E0-B944-45307B126769}" type="slidenum">
              <a:rPr lang="en-AU" smtClean="0"/>
              <a:pPr/>
              <a:t>‹#›</a:t>
            </a:fld>
            <a:r>
              <a:rPr lang="en-AU" dirty="0"/>
              <a:t>  |</a:t>
            </a:r>
          </a:p>
        </p:txBody>
      </p:sp>
    </p:spTree>
    <p:extLst>
      <p:ext uri="{BB962C8B-B14F-4D97-AF65-F5344CB8AC3E}">
        <p14:creationId xmlns:p14="http://schemas.microsoft.com/office/powerpoint/2010/main" val="4448203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Footer Placeholder 4"/>
          <p:cNvSpPr>
            <a:spLocks noGrp="1"/>
          </p:cNvSpPr>
          <p:nvPr>
            <p:ph type="ftr" sz="quarter" idx="11"/>
          </p:nvPr>
        </p:nvSpPr>
        <p:spPr/>
        <p:txBody>
          <a:bodyPr/>
          <a:lstStyle/>
          <a:p>
            <a:r>
              <a:rPr lang="en-AU"/>
              <a:t>Reactive Nitrogen at Cape Grim  |  Ian Galbally</a:t>
            </a:r>
          </a:p>
        </p:txBody>
      </p:sp>
      <p:sp>
        <p:nvSpPr>
          <p:cNvPr id="6" name="Text Placeholder 7"/>
          <p:cNvSpPr>
            <a:spLocks noGrp="1"/>
          </p:cNvSpPr>
          <p:nvPr>
            <p:ph type="body" sz="quarter" idx="13" hasCustomPrompt="1"/>
          </p:nvPr>
        </p:nvSpPr>
        <p:spPr>
          <a:xfrm>
            <a:off x="360363" y="270000"/>
            <a:ext cx="8460000" cy="853200"/>
          </a:xfrm>
        </p:spPr>
        <p:txBody>
          <a:bodyPr>
            <a:normAutofit/>
          </a:bodyPr>
          <a:lstStyle>
            <a:lvl1pPr marL="0" indent="0">
              <a:lnSpc>
                <a:spcPct val="100000"/>
              </a:lnSpc>
              <a:spcBef>
                <a:spcPts val="0"/>
              </a:spcBef>
              <a:spcAft>
                <a:spcPts val="300"/>
              </a:spcAft>
              <a:buNone/>
              <a:defRPr sz="3200" b="1">
                <a:solidFill>
                  <a:schemeClr val="accent2"/>
                </a:solidFill>
              </a:defRPr>
            </a:lvl1pPr>
            <a:lvl2pPr marL="0" indent="0">
              <a:lnSpc>
                <a:spcPct val="80000"/>
              </a:lnSpc>
              <a:spcBef>
                <a:spcPts val="0"/>
              </a:spcBef>
              <a:buNone/>
              <a:defRPr sz="2200" b="1">
                <a:solidFill>
                  <a:schemeClr val="accent1">
                    <a:lumMod val="75000"/>
                  </a:schemeClr>
                </a:solidFill>
              </a:defRPr>
            </a:lvl2pPr>
            <a:lvl3pPr>
              <a:buNone/>
              <a:defRPr sz="2800">
                <a:solidFill>
                  <a:srgbClr val="00A9CE"/>
                </a:solidFill>
              </a:defRPr>
            </a:lvl3pPr>
            <a:lvl4pPr>
              <a:buNone/>
              <a:defRPr sz="2800">
                <a:solidFill>
                  <a:srgbClr val="00A9CE"/>
                </a:solidFill>
              </a:defRPr>
            </a:lvl4pPr>
            <a:lvl5pPr>
              <a:buNone/>
              <a:defRPr sz="2800">
                <a:solidFill>
                  <a:srgbClr val="00A9CE"/>
                </a:solidFill>
              </a:defRPr>
            </a:lvl5pPr>
          </a:lstStyle>
          <a:p>
            <a:pPr lvl="0"/>
            <a:r>
              <a:rPr lang="en-US" dirty="0"/>
              <a:t>Click to edit Master title style</a:t>
            </a:r>
          </a:p>
          <a:p>
            <a:pPr lvl="1"/>
            <a:r>
              <a:rPr lang="en-US" dirty="0"/>
              <a:t>Second level</a:t>
            </a:r>
          </a:p>
        </p:txBody>
      </p:sp>
      <p:sp>
        <p:nvSpPr>
          <p:cNvPr id="8" name="Slide Number Placeholder 17"/>
          <p:cNvSpPr>
            <a:spLocks noGrp="1"/>
          </p:cNvSpPr>
          <p:nvPr>
            <p:ph type="sldNum" sz="quarter" idx="4"/>
          </p:nvPr>
        </p:nvSpPr>
        <p:spPr>
          <a:xfrm>
            <a:off x="330200" y="6504332"/>
            <a:ext cx="288789" cy="127346"/>
          </a:xfrm>
          <a:prstGeom prst="rect">
            <a:avLst/>
          </a:prstGeom>
        </p:spPr>
        <p:txBody>
          <a:bodyPr vert="horz" lIns="0" tIns="0" rIns="0" bIns="0" rtlCol="0" anchor="ctr"/>
          <a:lstStyle>
            <a:lvl1pPr algn="r">
              <a:defRPr sz="900">
                <a:solidFill>
                  <a:schemeClr val="bg1"/>
                </a:solidFill>
              </a:defRPr>
            </a:lvl1pPr>
          </a:lstStyle>
          <a:p>
            <a:fld id="{2ABE124A-B5C5-46E0-B944-45307B126769}" type="slidenum">
              <a:rPr lang="en-AU" smtClean="0"/>
              <a:pPr/>
              <a:t>‹#›</a:t>
            </a:fld>
            <a:r>
              <a:rPr lang="en-AU" dirty="0"/>
              <a:t>  |</a:t>
            </a:r>
          </a:p>
        </p:txBody>
      </p:sp>
    </p:spTree>
    <p:extLst>
      <p:ext uri="{BB962C8B-B14F-4D97-AF65-F5344CB8AC3E}">
        <p14:creationId xmlns:p14="http://schemas.microsoft.com/office/powerpoint/2010/main" val="34445704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358775" y="1268413"/>
            <a:ext cx="4038600" cy="4525963"/>
          </a:xfrm>
        </p:spPr>
        <p:txBody>
          <a:bodyPr/>
          <a:lstStyle>
            <a:lvl1pPr>
              <a:defRPr sz="2400"/>
            </a:lvl1pPr>
            <a:lvl2pPr>
              <a:defRPr sz="2000"/>
            </a:lvl2pPr>
            <a:lvl3pPr>
              <a:defRPr sz="2000"/>
            </a:lvl3pPr>
            <a:lvl4pPr>
              <a:defRPr sz="20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Content Placeholder 3"/>
          <p:cNvSpPr>
            <a:spLocks noGrp="1"/>
          </p:cNvSpPr>
          <p:nvPr>
            <p:ph sz="half" idx="2"/>
          </p:nvPr>
        </p:nvSpPr>
        <p:spPr>
          <a:xfrm>
            <a:off x="4781550" y="1268413"/>
            <a:ext cx="4038600" cy="4525963"/>
          </a:xfrm>
        </p:spPr>
        <p:txBody>
          <a:bodyPr/>
          <a:lstStyle>
            <a:lvl1pPr>
              <a:defRPr sz="2400"/>
            </a:lvl1pPr>
            <a:lvl2pPr>
              <a:defRPr sz="2000"/>
            </a:lvl2pPr>
            <a:lvl3pPr>
              <a:defRPr sz="2000"/>
            </a:lvl3pPr>
            <a:lvl4pPr>
              <a:defRPr sz="20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6" name="Footer Placeholder 5"/>
          <p:cNvSpPr>
            <a:spLocks noGrp="1"/>
          </p:cNvSpPr>
          <p:nvPr>
            <p:ph type="ftr" sz="quarter" idx="11"/>
          </p:nvPr>
        </p:nvSpPr>
        <p:spPr/>
        <p:txBody>
          <a:bodyPr/>
          <a:lstStyle/>
          <a:p>
            <a:r>
              <a:rPr lang="en-AU"/>
              <a:t>Reactive Nitrogen at Cape Grim  |  Ian Galbally</a:t>
            </a:r>
          </a:p>
        </p:txBody>
      </p:sp>
      <p:sp>
        <p:nvSpPr>
          <p:cNvPr id="8" name="Slide Number Placeholder 17"/>
          <p:cNvSpPr>
            <a:spLocks noGrp="1"/>
          </p:cNvSpPr>
          <p:nvPr>
            <p:ph type="sldNum" sz="quarter" idx="4"/>
          </p:nvPr>
        </p:nvSpPr>
        <p:spPr>
          <a:xfrm>
            <a:off x="330200" y="6504332"/>
            <a:ext cx="288789" cy="127346"/>
          </a:xfrm>
          <a:prstGeom prst="rect">
            <a:avLst/>
          </a:prstGeom>
        </p:spPr>
        <p:txBody>
          <a:bodyPr vert="horz" lIns="0" tIns="0" rIns="0" bIns="0" rtlCol="0" anchor="ctr"/>
          <a:lstStyle>
            <a:lvl1pPr algn="r">
              <a:defRPr sz="900">
                <a:solidFill>
                  <a:schemeClr val="bg1"/>
                </a:solidFill>
              </a:defRPr>
            </a:lvl1pPr>
          </a:lstStyle>
          <a:p>
            <a:fld id="{2ABE124A-B5C5-46E0-B944-45307B126769}" type="slidenum">
              <a:rPr lang="en-AU" smtClean="0"/>
              <a:pPr/>
              <a:t>‹#›</a:t>
            </a:fld>
            <a:r>
              <a:rPr lang="en-AU" dirty="0"/>
              <a:t>  |</a:t>
            </a:r>
          </a:p>
        </p:txBody>
      </p:sp>
    </p:spTree>
    <p:extLst>
      <p:ext uri="{BB962C8B-B14F-4D97-AF65-F5344CB8AC3E}">
        <p14:creationId xmlns:p14="http://schemas.microsoft.com/office/powerpoint/2010/main" val="3293659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28339018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4" name="Footer Placeholder 3"/>
          <p:cNvSpPr>
            <a:spLocks noGrp="1"/>
          </p:cNvSpPr>
          <p:nvPr>
            <p:ph type="ftr" sz="quarter" idx="11"/>
          </p:nvPr>
        </p:nvSpPr>
        <p:spPr/>
        <p:txBody>
          <a:bodyPr/>
          <a:lstStyle/>
          <a:p>
            <a:r>
              <a:rPr lang="en-AU"/>
              <a:t>Reactive Nitrogen at Cape Grim  |  Ian Galbally</a:t>
            </a:r>
          </a:p>
        </p:txBody>
      </p:sp>
      <p:sp>
        <p:nvSpPr>
          <p:cNvPr id="7" name="Slide Number Placeholder 17"/>
          <p:cNvSpPr>
            <a:spLocks noGrp="1"/>
          </p:cNvSpPr>
          <p:nvPr>
            <p:ph type="sldNum" sz="quarter" idx="4"/>
          </p:nvPr>
        </p:nvSpPr>
        <p:spPr>
          <a:xfrm>
            <a:off x="330200" y="6504332"/>
            <a:ext cx="288789" cy="127346"/>
          </a:xfrm>
          <a:prstGeom prst="rect">
            <a:avLst/>
          </a:prstGeom>
        </p:spPr>
        <p:txBody>
          <a:bodyPr vert="horz" lIns="0" tIns="0" rIns="0" bIns="0" rtlCol="0" anchor="ctr"/>
          <a:lstStyle>
            <a:lvl1pPr algn="r">
              <a:defRPr sz="900">
                <a:solidFill>
                  <a:schemeClr val="bg1"/>
                </a:solidFill>
              </a:defRPr>
            </a:lvl1pPr>
          </a:lstStyle>
          <a:p>
            <a:fld id="{2ABE124A-B5C5-46E0-B944-45307B126769}" type="slidenum">
              <a:rPr lang="en-AU" smtClean="0"/>
              <a:pPr/>
              <a:t>‹#›</a:t>
            </a:fld>
            <a:r>
              <a:rPr lang="en-AU" dirty="0"/>
              <a:t>  |</a:t>
            </a:r>
          </a:p>
        </p:txBody>
      </p:sp>
    </p:spTree>
    <p:extLst>
      <p:ext uri="{BB962C8B-B14F-4D97-AF65-F5344CB8AC3E}">
        <p14:creationId xmlns:p14="http://schemas.microsoft.com/office/powerpoint/2010/main" val="20594667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AU"/>
              <a:t>Reactive Nitrogen at Cape Grim  |  Ian Galbally</a:t>
            </a:r>
          </a:p>
        </p:txBody>
      </p:sp>
      <p:sp>
        <p:nvSpPr>
          <p:cNvPr id="5" name="Slide Number Placeholder 17"/>
          <p:cNvSpPr>
            <a:spLocks noGrp="1"/>
          </p:cNvSpPr>
          <p:nvPr>
            <p:ph type="sldNum" sz="quarter" idx="4"/>
          </p:nvPr>
        </p:nvSpPr>
        <p:spPr>
          <a:xfrm>
            <a:off x="330200" y="6504332"/>
            <a:ext cx="288789" cy="127346"/>
          </a:xfrm>
          <a:prstGeom prst="rect">
            <a:avLst/>
          </a:prstGeom>
        </p:spPr>
        <p:txBody>
          <a:bodyPr vert="horz" lIns="0" tIns="0" rIns="0" bIns="0" rtlCol="0" anchor="ctr"/>
          <a:lstStyle>
            <a:lvl1pPr algn="r">
              <a:defRPr sz="900">
                <a:solidFill>
                  <a:schemeClr val="bg1"/>
                </a:solidFill>
              </a:defRPr>
            </a:lvl1pPr>
          </a:lstStyle>
          <a:p>
            <a:fld id="{2ABE124A-B5C5-46E0-B944-45307B126769}" type="slidenum">
              <a:rPr lang="en-AU" smtClean="0"/>
              <a:pPr/>
              <a:t>‹#›</a:t>
            </a:fld>
            <a:r>
              <a:rPr lang="en-AU" dirty="0"/>
              <a:t>  |</a:t>
            </a:r>
          </a:p>
        </p:txBody>
      </p:sp>
    </p:spTree>
    <p:extLst>
      <p:ext uri="{BB962C8B-B14F-4D97-AF65-F5344CB8AC3E}">
        <p14:creationId xmlns:p14="http://schemas.microsoft.com/office/powerpoint/2010/main" val="19031148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tatement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4" name="Footer Placeholder 3"/>
          <p:cNvSpPr>
            <a:spLocks noGrp="1"/>
          </p:cNvSpPr>
          <p:nvPr>
            <p:ph type="ftr" sz="quarter" idx="11"/>
          </p:nvPr>
        </p:nvSpPr>
        <p:spPr/>
        <p:txBody>
          <a:bodyPr/>
          <a:lstStyle/>
          <a:p>
            <a:r>
              <a:rPr lang="en-AU"/>
              <a:t>Reactive Nitrogen at Cape Grim  |  Ian Galbally</a:t>
            </a:r>
          </a:p>
        </p:txBody>
      </p:sp>
      <p:sp>
        <p:nvSpPr>
          <p:cNvPr id="5" name="Content Placeholder 2"/>
          <p:cNvSpPr>
            <a:spLocks noGrp="1"/>
          </p:cNvSpPr>
          <p:nvPr>
            <p:ph idx="1"/>
          </p:nvPr>
        </p:nvSpPr>
        <p:spPr>
          <a:xfrm>
            <a:off x="360000" y="1276350"/>
            <a:ext cx="8460000" cy="4559300"/>
          </a:xfrm>
        </p:spPr>
        <p:txBody>
          <a:bodyPr/>
          <a:lstStyle>
            <a:lvl1pPr>
              <a:lnSpc>
                <a:spcPct val="85000"/>
              </a:lnSpc>
              <a:spcAft>
                <a:spcPts val="0"/>
              </a:spcAft>
              <a:buFontTx/>
              <a:buNone/>
              <a:defRPr sz="4000" b="1">
                <a:solidFill>
                  <a:schemeClr val="accent1">
                    <a:lumMod val="75000"/>
                  </a:schemeClr>
                </a:solidFill>
              </a:defRPr>
            </a:lvl1pPr>
            <a:lvl2pPr marL="0" indent="0">
              <a:lnSpc>
                <a:spcPct val="85000"/>
              </a:lnSpc>
              <a:spcAft>
                <a:spcPts val="0"/>
              </a:spcAft>
              <a:buNone/>
              <a:defRPr sz="4000" b="1">
                <a:solidFill>
                  <a:schemeClr val="accent2"/>
                </a:solidFill>
              </a:defRPr>
            </a:lvl2pPr>
            <a:lvl3pPr marL="0" indent="0">
              <a:spcBef>
                <a:spcPts val="2200"/>
              </a:spcBef>
              <a:buNone/>
              <a:defRPr b="1">
                <a:solidFill>
                  <a:srgbClr val="00313C"/>
                </a:solidFill>
              </a:defRPr>
            </a:lvl3pPr>
          </a:lstStyle>
          <a:p>
            <a:pPr lvl="0"/>
            <a:r>
              <a:rPr lang="en-US"/>
              <a:t>Click to edit Master text styles</a:t>
            </a:r>
          </a:p>
          <a:p>
            <a:pPr lvl="1"/>
            <a:r>
              <a:rPr lang="en-US"/>
              <a:t>Second level</a:t>
            </a:r>
          </a:p>
          <a:p>
            <a:pPr lvl="2"/>
            <a:r>
              <a:rPr lang="en-US"/>
              <a:t>Third level</a:t>
            </a:r>
          </a:p>
        </p:txBody>
      </p:sp>
      <p:sp>
        <p:nvSpPr>
          <p:cNvPr id="7" name="Slide Number Placeholder 17"/>
          <p:cNvSpPr>
            <a:spLocks noGrp="1"/>
          </p:cNvSpPr>
          <p:nvPr>
            <p:ph type="sldNum" sz="quarter" idx="4"/>
          </p:nvPr>
        </p:nvSpPr>
        <p:spPr>
          <a:xfrm>
            <a:off x="330200" y="6504332"/>
            <a:ext cx="288789" cy="127346"/>
          </a:xfrm>
          <a:prstGeom prst="rect">
            <a:avLst/>
          </a:prstGeom>
        </p:spPr>
        <p:txBody>
          <a:bodyPr vert="horz" lIns="0" tIns="0" rIns="0" bIns="0" rtlCol="0" anchor="ctr"/>
          <a:lstStyle>
            <a:lvl1pPr algn="r">
              <a:defRPr sz="900">
                <a:solidFill>
                  <a:schemeClr val="bg1"/>
                </a:solidFill>
              </a:defRPr>
            </a:lvl1pPr>
          </a:lstStyle>
          <a:p>
            <a:fld id="{2ABE124A-B5C5-46E0-B944-45307B126769}" type="slidenum">
              <a:rPr lang="en-AU" smtClean="0"/>
              <a:pPr/>
              <a:t>‹#›</a:t>
            </a:fld>
            <a:r>
              <a:rPr lang="en-AU" dirty="0"/>
              <a:t>  |</a:t>
            </a:r>
          </a:p>
        </p:txBody>
      </p:sp>
    </p:spTree>
    <p:extLst>
      <p:ext uri="{BB962C8B-B14F-4D97-AF65-F5344CB8AC3E}">
        <p14:creationId xmlns:p14="http://schemas.microsoft.com/office/powerpoint/2010/main" val="33639847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accent2"/>
        </a:solidFill>
        <a:effectLst/>
      </p:bgPr>
    </p:bg>
    <p:spTree>
      <p:nvGrpSpPr>
        <p:cNvPr id="1" name=""/>
        <p:cNvGrpSpPr/>
        <p:nvPr/>
      </p:nvGrpSpPr>
      <p:grpSpPr>
        <a:xfrm>
          <a:off x="0" y="0"/>
          <a:ext cx="0" cy="0"/>
          <a:chOff x="0" y="0"/>
          <a:chExt cx="0" cy="0"/>
        </a:xfrm>
      </p:grpSpPr>
      <p:grpSp>
        <p:nvGrpSpPr>
          <p:cNvPr id="31" name="Group 30"/>
          <p:cNvGrpSpPr/>
          <p:nvPr userDrawn="1"/>
        </p:nvGrpSpPr>
        <p:grpSpPr>
          <a:xfrm>
            <a:off x="-7938" y="6056313"/>
            <a:ext cx="9161463" cy="801687"/>
            <a:chOff x="-7938" y="6056313"/>
            <a:chExt cx="9161463" cy="801687"/>
          </a:xfrm>
        </p:grpSpPr>
        <p:sp>
          <p:nvSpPr>
            <p:cNvPr id="32" name="AutoShape 4"/>
            <p:cNvSpPr>
              <a:spLocks noChangeAspect="1" noChangeArrowheads="1" noTextEdit="1"/>
            </p:cNvSpPr>
            <p:nvPr userDrawn="1"/>
          </p:nvSpPr>
          <p:spPr bwMode="auto">
            <a:xfrm>
              <a:off x="-7938" y="6056313"/>
              <a:ext cx="9161463" cy="801687"/>
            </a:xfrm>
            <a:prstGeom prst="rect">
              <a:avLst/>
            </a:prstGeom>
            <a:noFill/>
            <a:ln>
              <a:noFill/>
            </a:ln>
            <a:extLst/>
          </p:spPr>
          <p:txBody>
            <a:bodyPr/>
            <a:lstStyle/>
            <a:p>
              <a:pPr>
                <a:defRPr/>
              </a:pPr>
              <a:endParaRPr lang="en-AU"/>
            </a:p>
          </p:txBody>
        </p:sp>
        <p:grpSp>
          <p:nvGrpSpPr>
            <p:cNvPr id="33" name="Group 1"/>
            <p:cNvGrpSpPr>
              <a:grpSpLocks/>
            </p:cNvGrpSpPr>
            <p:nvPr userDrawn="1"/>
          </p:nvGrpSpPr>
          <p:grpSpPr bwMode="auto">
            <a:xfrm>
              <a:off x="1588" y="6065838"/>
              <a:ext cx="9142412" cy="690562"/>
              <a:chOff x="1495" y="6065893"/>
              <a:chExt cx="9143026" cy="690563"/>
            </a:xfrm>
          </p:grpSpPr>
          <p:sp>
            <p:nvSpPr>
              <p:cNvPr id="35" name="Freeform 8"/>
              <p:cNvSpPr>
                <a:spLocks noEditPoints="1"/>
              </p:cNvSpPr>
              <p:nvPr userDrawn="1"/>
            </p:nvSpPr>
            <p:spPr bwMode="auto">
              <a:xfrm>
                <a:off x="1495" y="6065893"/>
                <a:ext cx="9143026" cy="690563"/>
              </a:xfrm>
              <a:custGeom>
                <a:avLst/>
                <a:gdLst>
                  <a:gd name="T0" fmla="*/ 2880 w 2880"/>
                  <a:gd name="T1" fmla="*/ 14 h 217"/>
                  <a:gd name="T2" fmla="*/ 2817 w 2880"/>
                  <a:gd name="T3" fmla="*/ 14 h 217"/>
                  <a:gd name="T4" fmla="*/ 2486 w 2880"/>
                  <a:gd name="T5" fmla="*/ 95 h 217"/>
                  <a:gd name="T6" fmla="*/ 2486 w 2880"/>
                  <a:gd name="T7" fmla="*/ 95 h 217"/>
                  <a:gd name="T8" fmla="*/ 2880 w 2880"/>
                  <a:gd name="T9" fmla="*/ 95 h 217"/>
                  <a:gd name="T10" fmla="*/ 2880 w 2880"/>
                  <a:gd name="T11" fmla="*/ 217 h 217"/>
                  <a:gd name="T12" fmla="*/ 2880 w 2880"/>
                  <a:gd name="T13" fmla="*/ 217 h 217"/>
                  <a:gd name="T14" fmla="*/ 2880 w 2880"/>
                  <a:gd name="T15" fmla="*/ 14 h 217"/>
                  <a:gd name="T16" fmla="*/ 2171 w 2880"/>
                  <a:gd name="T17" fmla="*/ 0 h 217"/>
                  <a:gd name="T18" fmla="*/ 0 w 2880"/>
                  <a:gd name="T19" fmla="*/ 0 h 217"/>
                  <a:gd name="T20" fmla="*/ 0 w 2880"/>
                  <a:gd name="T21" fmla="*/ 95 h 217"/>
                  <a:gd name="T22" fmla="*/ 2486 w 2880"/>
                  <a:gd name="T23" fmla="*/ 95 h 217"/>
                  <a:gd name="T24" fmla="*/ 2486 w 2880"/>
                  <a:gd name="T25" fmla="*/ 95 h 217"/>
                  <a:gd name="T26" fmla="*/ 2486 w 2880"/>
                  <a:gd name="T27" fmla="*/ 95 h 217"/>
                  <a:gd name="T28" fmla="*/ 2486 w 2880"/>
                  <a:gd name="T29" fmla="*/ 95 h 217"/>
                  <a:gd name="T30" fmla="*/ 2171 w 2880"/>
                  <a:gd name="T31" fmla="*/ 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80" h="217">
                    <a:moveTo>
                      <a:pt x="2880" y="14"/>
                    </a:moveTo>
                    <a:cubicBezTo>
                      <a:pt x="2817" y="14"/>
                      <a:pt x="2817" y="14"/>
                      <a:pt x="2817" y="14"/>
                    </a:cubicBezTo>
                    <a:cubicBezTo>
                      <a:pt x="2616" y="14"/>
                      <a:pt x="2542" y="74"/>
                      <a:pt x="2486" y="95"/>
                    </a:cubicBezTo>
                    <a:cubicBezTo>
                      <a:pt x="2486" y="95"/>
                      <a:pt x="2486" y="95"/>
                      <a:pt x="2486" y="95"/>
                    </a:cubicBezTo>
                    <a:cubicBezTo>
                      <a:pt x="2880" y="95"/>
                      <a:pt x="2880" y="95"/>
                      <a:pt x="2880" y="95"/>
                    </a:cubicBezTo>
                    <a:cubicBezTo>
                      <a:pt x="2880" y="217"/>
                      <a:pt x="2880" y="217"/>
                      <a:pt x="2880" y="217"/>
                    </a:cubicBezTo>
                    <a:cubicBezTo>
                      <a:pt x="2880" y="217"/>
                      <a:pt x="2880" y="217"/>
                      <a:pt x="2880" y="217"/>
                    </a:cubicBezTo>
                    <a:cubicBezTo>
                      <a:pt x="2880" y="14"/>
                      <a:pt x="2880" y="14"/>
                      <a:pt x="2880" y="14"/>
                    </a:cubicBezTo>
                    <a:moveTo>
                      <a:pt x="2171" y="0"/>
                    </a:moveTo>
                    <a:cubicBezTo>
                      <a:pt x="0" y="0"/>
                      <a:pt x="0" y="0"/>
                      <a:pt x="0" y="0"/>
                    </a:cubicBezTo>
                    <a:cubicBezTo>
                      <a:pt x="0" y="95"/>
                      <a:pt x="0" y="95"/>
                      <a:pt x="0" y="95"/>
                    </a:cubicBezTo>
                    <a:cubicBezTo>
                      <a:pt x="2486" y="95"/>
                      <a:pt x="2486" y="95"/>
                      <a:pt x="2486" y="95"/>
                    </a:cubicBezTo>
                    <a:cubicBezTo>
                      <a:pt x="2486" y="95"/>
                      <a:pt x="2486" y="95"/>
                      <a:pt x="2486" y="95"/>
                    </a:cubicBezTo>
                    <a:cubicBezTo>
                      <a:pt x="2486" y="95"/>
                      <a:pt x="2486" y="95"/>
                      <a:pt x="2486" y="95"/>
                    </a:cubicBezTo>
                    <a:cubicBezTo>
                      <a:pt x="2486" y="95"/>
                      <a:pt x="2486" y="95"/>
                      <a:pt x="2486" y="95"/>
                    </a:cubicBezTo>
                    <a:cubicBezTo>
                      <a:pt x="2419" y="39"/>
                      <a:pt x="2306" y="0"/>
                      <a:pt x="2171" y="0"/>
                    </a:cubicBezTo>
                  </a:path>
                </a:pathLst>
              </a:custGeom>
              <a:solidFill>
                <a:schemeClr val="accent2">
                  <a:lumMod val="75000"/>
                </a:schemeClr>
              </a:solidFill>
              <a:ln>
                <a:noFill/>
              </a:ln>
            </p:spPr>
            <p:txBody>
              <a:bodyPr/>
              <a:lstStyle/>
              <a:p>
                <a:pPr>
                  <a:defRPr/>
                </a:pPr>
                <a:endParaRPr lang="en-AU"/>
              </a:p>
            </p:txBody>
          </p:sp>
          <p:sp>
            <p:nvSpPr>
              <p:cNvPr id="36" name="Freeform 9"/>
              <p:cNvSpPr>
                <a:spLocks noEditPoints="1"/>
              </p:cNvSpPr>
              <p:nvPr userDrawn="1"/>
            </p:nvSpPr>
            <p:spPr bwMode="auto">
              <a:xfrm>
                <a:off x="1495" y="6367518"/>
                <a:ext cx="9143026" cy="388938"/>
              </a:xfrm>
              <a:custGeom>
                <a:avLst/>
                <a:gdLst>
                  <a:gd name="T0" fmla="*/ 2486 w 2880"/>
                  <a:gd name="T1" fmla="*/ 0 h 122"/>
                  <a:gd name="T2" fmla="*/ 0 w 2880"/>
                  <a:gd name="T3" fmla="*/ 0 h 122"/>
                  <a:gd name="T4" fmla="*/ 0 w 2880"/>
                  <a:gd name="T5" fmla="*/ 13 h 122"/>
                  <a:gd name="T6" fmla="*/ 2289 w 2880"/>
                  <a:gd name="T7" fmla="*/ 13 h 122"/>
                  <a:gd name="T8" fmla="*/ 2486 w 2880"/>
                  <a:gd name="T9" fmla="*/ 0 h 122"/>
                  <a:gd name="T10" fmla="*/ 2880 w 2880"/>
                  <a:gd name="T11" fmla="*/ 0 h 122"/>
                  <a:gd name="T12" fmla="*/ 2486 w 2880"/>
                  <a:gd name="T13" fmla="*/ 0 h 122"/>
                  <a:gd name="T14" fmla="*/ 2813 w 2880"/>
                  <a:gd name="T15" fmla="*/ 122 h 122"/>
                  <a:gd name="T16" fmla="*/ 2880 w 2880"/>
                  <a:gd name="T17" fmla="*/ 122 h 122"/>
                  <a:gd name="T18" fmla="*/ 2880 w 2880"/>
                  <a:gd name="T19"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0" h="122">
                    <a:moveTo>
                      <a:pt x="2486" y="0"/>
                    </a:moveTo>
                    <a:cubicBezTo>
                      <a:pt x="0" y="0"/>
                      <a:pt x="0" y="0"/>
                      <a:pt x="0" y="0"/>
                    </a:cubicBezTo>
                    <a:cubicBezTo>
                      <a:pt x="0" y="13"/>
                      <a:pt x="0" y="13"/>
                      <a:pt x="0" y="13"/>
                    </a:cubicBezTo>
                    <a:cubicBezTo>
                      <a:pt x="2289" y="13"/>
                      <a:pt x="2289" y="13"/>
                      <a:pt x="2289" y="13"/>
                    </a:cubicBezTo>
                    <a:cubicBezTo>
                      <a:pt x="2418" y="13"/>
                      <a:pt x="2459" y="10"/>
                      <a:pt x="2486" y="0"/>
                    </a:cubicBezTo>
                    <a:moveTo>
                      <a:pt x="2880" y="0"/>
                    </a:moveTo>
                    <a:cubicBezTo>
                      <a:pt x="2486" y="0"/>
                      <a:pt x="2486" y="0"/>
                      <a:pt x="2486" y="0"/>
                    </a:cubicBezTo>
                    <a:cubicBezTo>
                      <a:pt x="2554" y="56"/>
                      <a:pt x="2645" y="122"/>
                      <a:pt x="2813" y="122"/>
                    </a:cubicBezTo>
                    <a:cubicBezTo>
                      <a:pt x="2854" y="122"/>
                      <a:pt x="2880" y="122"/>
                      <a:pt x="2880" y="122"/>
                    </a:cubicBezTo>
                    <a:cubicBezTo>
                      <a:pt x="2880" y="0"/>
                      <a:pt x="2880" y="0"/>
                      <a:pt x="2880" y="0"/>
                    </a:cubicBezTo>
                  </a:path>
                </a:pathLst>
              </a:custGeom>
              <a:solidFill>
                <a:schemeClr val="accent2">
                  <a:lumMod val="75000"/>
                </a:schemeClr>
              </a:solidFill>
              <a:ln>
                <a:noFill/>
              </a:ln>
              <a:extLst/>
            </p:spPr>
            <p:txBody>
              <a:bodyPr/>
              <a:lstStyle/>
              <a:p>
                <a:pPr>
                  <a:defRPr/>
                </a:pPr>
                <a:endParaRPr lang="en-AU"/>
              </a:p>
            </p:txBody>
          </p:sp>
          <p:sp>
            <p:nvSpPr>
              <p:cNvPr id="37" name="Freeform 10"/>
              <p:cNvSpPr>
                <a:spLocks/>
              </p:cNvSpPr>
              <p:nvPr userDrawn="1"/>
            </p:nvSpPr>
            <p:spPr bwMode="auto">
              <a:xfrm>
                <a:off x="1495" y="6110343"/>
                <a:ext cx="7891992" cy="298450"/>
              </a:xfrm>
              <a:custGeom>
                <a:avLst/>
                <a:gdLst>
                  <a:gd name="T0" fmla="*/ 2486 w 2486"/>
                  <a:gd name="T1" fmla="*/ 81 h 94"/>
                  <a:gd name="T2" fmla="*/ 2171 w 2486"/>
                  <a:gd name="T3" fmla="*/ 0 h 94"/>
                  <a:gd name="T4" fmla="*/ 0 w 2486"/>
                  <a:gd name="T5" fmla="*/ 0 h 94"/>
                  <a:gd name="T6" fmla="*/ 0 w 2486"/>
                  <a:gd name="T7" fmla="*/ 94 h 94"/>
                  <a:gd name="T8" fmla="*/ 2289 w 2486"/>
                  <a:gd name="T9" fmla="*/ 94 h 94"/>
                  <a:gd name="T10" fmla="*/ 2486 w 2486"/>
                  <a:gd name="T11" fmla="*/ 81 h 94"/>
                </a:gdLst>
                <a:ahLst/>
                <a:cxnLst>
                  <a:cxn ang="0">
                    <a:pos x="T0" y="T1"/>
                  </a:cxn>
                  <a:cxn ang="0">
                    <a:pos x="T2" y="T3"/>
                  </a:cxn>
                  <a:cxn ang="0">
                    <a:pos x="T4" y="T5"/>
                  </a:cxn>
                  <a:cxn ang="0">
                    <a:pos x="T6" y="T7"/>
                  </a:cxn>
                  <a:cxn ang="0">
                    <a:pos x="T8" y="T9"/>
                  </a:cxn>
                  <a:cxn ang="0">
                    <a:pos x="T10" y="T11"/>
                  </a:cxn>
                </a:cxnLst>
                <a:rect l="0" t="0" r="r" b="b"/>
                <a:pathLst>
                  <a:path w="2486" h="94">
                    <a:moveTo>
                      <a:pt x="2486" y="81"/>
                    </a:moveTo>
                    <a:cubicBezTo>
                      <a:pt x="2410" y="38"/>
                      <a:pt x="2306" y="0"/>
                      <a:pt x="2171" y="0"/>
                    </a:cubicBezTo>
                    <a:cubicBezTo>
                      <a:pt x="0" y="0"/>
                      <a:pt x="0" y="0"/>
                      <a:pt x="0" y="0"/>
                    </a:cubicBezTo>
                    <a:cubicBezTo>
                      <a:pt x="0" y="94"/>
                      <a:pt x="0" y="94"/>
                      <a:pt x="0" y="94"/>
                    </a:cubicBezTo>
                    <a:cubicBezTo>
                      <a:pt x="2289" y="94"/>
                      <a:pt x="2289" y="94"/>
                      <a:pt x="2289" y="94"/>
                    </a:cubicBezTo>
                    <a:cubicBezTo>
                      <a:pt x="2418" y="94"/>
                      <a:pt x="2459" y="91"/>
                      <a:pt x="2486" y="81"/>
                    </a:cubicBezTo>
                  </a:path>
                </a:pathLst>
              </a:custGeom>
              <a:solidFill>
                <a:schemeClr val="accent1"/>
              </a:solidFill>
              <a:ln>
                <a:noFill/>
              </a:ln>
              <a:extLst/>
            </p:spPr>
            <p:txBody>
              <a:bodyPr/>
              <a:lstStyle/>
              <a:p>
                <a:pPr>
                  <a:defRPr/>
                </a:pPr>
                <a:endParaRPr lang="en-AU"/>
              </a:p>
            </p:txBody>
          </p:sp>
          <p:sp>
            <p:nvSpPr>
              <p:cNvPr id="38" name="Freeform 11"/>
              <p:cNvSpPr>
                <a:spLocks/>
              </p:cNvSpPr>
              <p:nvPr userDrawn="1"/>
            </p:nvSpPr>
            <p:spPr bwMode="auto">
              <a:xfrm>
                <a:off x="7893487" y="6110343"/>
                <a:ext cx="1251034" cy="601663"/>
              </a:xfrm>
              <a:custGeom>
                <a:avLst/>
                <a:gdLst>
                  <a:gd name="T0" fmla="*/ 331 w 394"/>
                  <a:gd name="T1" fmla="*/ 0 h 189"/>
                  <a:gd name="T2" fmla="*/ 0 w 394"/>
                  <a:gd name="T3" fmla="*/ 81 h 189"/>
                  <a:gd name="T4" fmla="*/ 327 w 394"/>
                  <a:gd name="T5" fmla="*/ 189 h 189"/>
                  <a:gd name="T6" fmla="*/ 394 w 394"/>
                  <a:gd name="T7" fmla="*/ 189 h 189"/>
                  <a:gd name="T8" fmla="*/ 394 w 394"/>
                  <a:gd name="T9" fmla="*/ 0 h 189"/>
                  <a:gd name="T10" fmla="*/ 331 w 394"/>
                  <a:gd name="T11" fmla="*/ 0 h 189"/>
                </a:gdLst>
                <a:ahLst/>
                <a:cxnLst>
                  <a:cxn ang="0">
                    <a:pos x="T0" y="T1"/>
                  </a:cxn>
                  <a:cxn ang="0">
                    <a:pos x="T2" y="T3"/>
                  </a:cxn>
                  <a:cxn ang="0">
                    <a:pos x="T4" y="T5"/>
                  </a:cxn>
                  <a:cxn ang="0">
                    <a:pos x="T6" y="T7"/>
                  </a:cxn>
                  <a:cxn ang="0">
                    <a:pos x="T8" y="T9"/>
                  </a:cxn>
                  <a:cxn ang="0">
                    <a:pos x="T10" y="T11"/>
                  </a:cxn>
                </a:cxnLst>
                <a:rect l="0" t="0" r="r" b="b"/>
                <a:pathLst>
                  <a:path w="394" h="189">
                    <a:moveTo>
                      <a:pt x="331" y="0"/>
                    </a:moveTo>
                    <a:cubicBezTo>
                      <a:pt x="130" y="0"/>
                      <a:pt x="56" y="60"/>
                      <a:pt x="0" y="81"/>
                    </a:cubicBezTo>
                    <a:cubicBezTo>
                      <a:pt x="89" y="131"/>
                      <a:pt x="159" y="189"/>
                      <a:pt x="327" y="189"/>
                    </a:cubicBezTo>
                    <a:cubicBezTo>
                      <a:pt x="368" y="189"/>
                      <a:pt x="394" y="189"/>
                      <a:pt x="394" y="189"/>
                    </a:cubicBezTo>
                    <a:cubicBezTo>
                      <a:pt x="394" y="0"/>
                      <a:pt x="394" y="0"/>
                      <a:pt x="394" y="0"/>
                    </a:cubicBezTo>
                    <a:lnTo>
                      <a:pt x="331" y="0"/>
                    </a:lnTo>
                    <a:close/>
                  </a:path>
                </a:pathLst>
              </a:custGeom>
              <a:solidFill>
                <a:schemeClr val="bg1"/>
              </a:solidFill>
              <a:ln>
                <a:noFill/>
              </a:ln>
              <a:extLst/>
            </p:spPr>
            <p:txBody>
              <a:bodyPr/>
              <a:lstStyle/>
              <a:p>
                <a:pPr>
                  <a:defRPr/>
                </a:pPr>
                <a:endParaRPr lang="en-AU"/>
              </a:p>
            </p:txBody>
          </p:sp>
        </p:grpSp>
        <p:pic>
          <p:nvPicPr>
            <p:cNvPr id="34" name="Picture 78"/>
            <p:cNvPicPr>
              <a:picLocks noChangeAspect="1" noChangeArrowheads="1"/>
            </p:cNvPicPr>
            <p:nvPr userDrawn="1"/>
          </p:nvPicPr>
          <p:blipFill>
            <a:blip r:embed="rId2" cstate="print"/>
            <a:srcRect/>
            <a:stretch>
              <a:fillRect/>
            </a:stretch>
          </p:blipFill>
          <p:spPr bwMode="auto">
            <a:xfrm>
              <a:off x="8459788" y="6191250"/>
              <a:ext cx="454025" cy="454025"/>
            </a:xfrm>
            <a:prstGeom prst="rect">
              <a:avLst/>
            </a:prstGeom>
            <a:noFill/>
            <a:ln w="9525">
              <a:noFill/>
              <a:miter lim="800000"/>
              <a:headEnd/>
              <a:tailEnd/>
            </a:ln>
          </p:spPr>
        </p:pic>
      </p:grpSp>
      <p:sp>
        <p:nvSpPr>
          <p:cNvPr id="39" name="Text Placeholder 8"/>
          <p:cNvSpPr>
            <a:spLocks noGrp="1"/>
          </p:cNvSpPr>
          <p:nvPr>
            <p:ph type="body" sz="quarter" idx="10"/>
          </p:nvPr>
        </p:nvSpPr>
        <p:spPr>
          <a:xfrm>
            <a:off x="360000" y="1276350"/>
            <a:ext cx="7477125" cy="4559301"/>
          </a:xfrm>
        </p:spPr>
        <p:txBody>
          <a:bodyPr/>
          <a:lstStyle>
            <a:lvl1pPr>
              <a:spcAft>
                <a:spcPts val="0"/>
              </a:spcAft>
              <a:buFontTx/>
              <a:buNone/>
              <a:defRPr sz="4400" b="1">
                <a:solidFill>
                  <a:schemeClr val="accent1"/>
                </a:solidFill>
              </a:defRPr>
            </a:lvl1pPr>
            <a:lvl2pPr marL="0" indent="0">
              <a:lnSpc>
                <a:spcPct val="75000"/>
              </a:lnSpc>
              <a:spcAft>
                <a:spcPts val="850"/>
              </a:spcAft>
              <a:buNone/>
              <a:defRPr sz="4400" b="1">
                <a:solidFill>
                  <a:schemeClr val="bg1"/>
                </a:solidFill>
              </a:defRPr>
            </a:lvl2pPr>
            <a:lvl3pPr marL="0" indent="0">
              <a:buNone/>
              <a:defRPr sz="2200" b="1">
                <a:solidFill>
                  <a:srgbClr val="FFFFFF"/>
                </a:solidFill>
              </a:defRPr>
            </a:lvl3pPr>
          </a:lstStyle>
          <a:p>
            <a:pPr lvl="0"/>
            <a:r>
              <a:rPr lang="en-US"/>
              <a:t>Click to edit Master text styles</a:t>
            </a:r>
          </a:p>
          <a:p>
            <a:pPr lvl="1"/>
            <a:r>
              <a:rPr lang="en-US"/>
              <a:t>Second level</a:t>
            </a:r>
          </a:p>
          <a:p>
            <a:pPr lvl="2"/>
            <a:r>
              <a:rPr lang="en-US"/>
              <a:t>Third level</a:t>
            </a:r>
          </a:p>
        </p:txBody>
      </p:sp>
      <p:sp>
        <p:nvSpPr>
          <p:cNvPr id="12" name="Footer Placeholder 3"/>
          <p:cNvSpPr>
            <a:spLocks noGrp="1"/>
          </p:cNvSpPr>
          <p:nvPr>
            <p:ph type="ftr" sz="quarter" idx="11"/>
          </p:nvPr>
        </p:nvSpPr>
        <p:spPr>
          <a:xfrm>
            <a:off x="677991" y="6504332"/>
            <a:ext cx="6083845" cy="124274"/>
          </a:xfrm>
        </p:spPr>
        <p:txBody>
          <a:bodyPr/>
          <a:lstStyle/>
          <a:p>
            <a:r>
              <a:rPr lang="en-AU"/>
              <a:t>Reactive Nitrogen at Cape Grim  |  Ian Galbally</a:t>
            </a:r>
          </a:p>
        </p:txBody>
      </p:sp>
      <p:sp>
        <p:nvSpPr>
          <p:cNvPr id="13" name="Slide Number Placeholder 17"/>
          <p:cNvSpPr>
            <a:spLocks noGrp="1"/>
          </p:cNvSpPr>
          <p:nvPr>
            <p:ph type="sldNum" sz="quarter" idx="4"/>
          </p:nvPr>
        </p:nvSpPr>
        <p:spPr>
          <a:xfrm>
            <a:off x="330200" y="6504332"/>
            <a:ext cx="288789" cy="127346"/>
          </a:xfrm>
          <a:prstGeom prst="rect">
            <a:avLst/>
          </a:prstGeom>
        </p:spPr>
        <p:txBody>
          <a:bodyPr vert="horz" lIns="0" tIns="0" rIns="0" bIns="0" rtlCol="0" anchor="ctr"/>
          <a:lstStyle>
            <a:lvl1pPr algn="r">
              <a:defRPr sz="900">
                <a:solidFill>
                  <a:schemeClr val="bg1"/>
                </a:solidFill>
              </a:defRPr>
            </a:lvl1pPr>
          </a:lstStyle>
          <a:p>
            <a:fld id="{2ABE124A-B5C5-46E0-B944-45307B126769}" type="slidenum">
              <a:rPr lang="en-AU" smtClean="0"/>
              <a:pPr/>
              <a:t>‹#›</a:t>
            </a:fld>
            <a:r>
              <a:rPr lang="en-AU" dirty="0"/>
              <a:t>  |</a:t>
            </a:r>
          </a:p>
        </p:txBody>
      </p:sp>
    </p:spTree>
    <p:extLst>
      <p:ext uri="{BB962C8B-B14F-4D97-AF65-F5344CB8AC3E}">
        <p14:creationId xmlns:p14="http://schemas.microsoft.com/office/powerpoint/2010/main" val="5149610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hank You Option 1">
    <p:bg>
      <p:bgPr>
        <a:solidFill>
          <a:schemeClr val="accent1"/>
        </a:solidFill>
        <a:effectLst/>
      </p:bgPr>
    </p:bg>
    <p:spTree>
      <p:nvGrpSpPr>
        <p:cNvPr id="1" name=""/>
        <p:cNvGrpSpPr/>
        <p:nvPr/>
      </p:nvGrpSpPr>
      <p:grpSpPr>
        <a:xfrm>
          <a:off x="0" y="0"/>
          <a:ext cx="0" cy="0"/>
          <a:chOff x="0" y="0"/>
          <a:chExt cx="0" cy="0"/>
        </a:xfrm>
      </p:grpSpPr>
      <p:grpSp>
        <p:nvGrpSpPr>
          <p:cNvPr id="2" name="Group 28"/>
          <p:cNvGrpSpPr/>
          <p:nvPr userDrawn="1"/>
        </p:nvGrpSpPr>
        <p:grpSpPr>
          <a:xfrm>
            <a:off x="608" y="5500319"/>
            <a:ext cx="9167813" cy="996950"/>
            <a:chOff x="608" y="5500319"/>
            <a:chExt cx="9167813" cy="996950"/>
          </a:xfrm>
        </p:grpSpPr>
        <p:grpSp>
          <p:nvGrpSpPr>
            <p:cNvPr id="4" name="Group 22"/>
            <p:cNvGrpSpPr>
              <a:grpSpLocks/>
            </p:cNvGrpSpPr>
            <p:nvPr userDrawn="1"/>
          </p:nvGrpSpPr>
          <p:grpSpPr bwMode="auto">
            <a:xfrm>
              <a:off x="608" y="5500319"/>
              <a:ext cx="9167813" cy="996950"/>
              <a:chOff x="-7938" y="5668963"/>
              <a:chExt cx="9167813" cy="996950"/>
            </a:xfrm>
          </p:grpSpPr>
          <p:sp>
            <p:nvSpPr>
              <p:cNvPr id="58" name="Freeform 11"/>
              <p:cNvSpPr>
                <a:spLocks noEditPoints="1"/>
              </p:cNvSpPr>
              <p:nvPr userDrawn="1"/>
            </p:nvSpPr>
            <p:spPr bwMode="auto">
              <a:xfrm>
                <a:off x="-7938" y="5668963"/>
                <a:ext cx="9167813" cy="996950"/>
              </a:xfrm>
              <a:custGeom>
                <a:avLst/>
                <a:gdLst>
                  <a:gd name="T0" fmla="*/ 2880 w 2880"/>
                  <a:gd name="T1" fmla="*/ 20 h 313"/>
                  <a:gd name="T2" fmla="*/ 2789 w 2880"/>
                  <a:gd name="T3" fmla="*/ 20 h 313"/>
                  <a:gd name="T4" fmla="*/ 2313 w 2880"/>
                  <a:gd name="T5" fmla="*/ 137 h 313"/>
                  <a:gd name="T6" fmla="*/ 2784 w 2880"/>
                  <a:gd name="T7" fmla="*/ 313 h 313"/>
                  <a:gd name="T8" fmla="*/ 2880 w 2880"/>
                  <a:gd name="T9" fmla="*/ 313 h 313"/>
                  <a:gd name="T10" fmla="*/ 2880 w 2880"/>
                  <a:gd name="T11" fmla="*/ 20 h 313"/>
                  <a:gd name="T12" fmla="*/ 1860 w 2880"/>
                  <a:gd name="T13" fmla="*/ 0 h 313"/>
                  <a:gd name="T14" fmla="*/ 0 w 2880"/>
                  <a:gd name="T15" fmla="*/ 0 h 313"/>
                  <a:gd name="T16" fmla="*/ 0 w 2880"/>
                  <a:gd name="T17" fmla="*/ 157 h 313"/>
                  <a:gd name="T18" fmla="*/ 2030 w 2880"/>
                  <a:gd name="T19" fmla="*/ 157 h 313"/>
                  <a:gd name="T20" fmla="*/ 2313 w 2880"/>
                  <a:gd name="T21" fmla="*/ 137 h 313"/>
                  <a:gd name="T22" fmla="*/ 2313 w 2880"/>
                  <a:gd name="T23" fmla="*/ 137 h 313"/>
                  <a:gd name="T24" fmla="*/ 2313 w 2880"/>
                  <a:gd name="T25" fmla="*/ 137 h 313"/>
                  <a:gd name="T26" fmla="*/ 1860 w 2880"/>
                  <a:gd name="T27"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0" h="313">
                    <a:moveTo>
                      <a:pt x="2880" y="20"/>
                    </a:moveTo>
                    <a:cubicBezTo>
                      <a:pt x="2789" y="20"/>
                      <a:pt x="2789" y="20"/>
                      <a:pt x="2789" y="20"/>
                    </a:cubicBezTo>
                    <a:cubicBezTo>
                      <a:pt x="2500" y="20"/>
                      <a:pt x="2393" y="107"/>
                      <a:pt x="2313" y="137"/>
                    </a:cubicBezTo>
                    <a:cubicBezTo>
                      <a:pt x="2411" y="217"/>
                      <a:pt x="2542" y="313"/>
                      <a:pt x="2784" y="313"/>
                    </a:cubicBezTo>
                    <a:cubicBezTo>
                      <a:pt x="2842" y="313"/>
                      <a:pt x="2880" y="313"/>
                      <a:pt x="2880" y="313"/>
                    </a:cubicBezTo>
                    <a:cubicBezTo>
                      <a:pt x="2880" y="20"/>
                      <a:pt x="2880" y="20"/>
                      <a:pt x="2880" y="20"/>
                    </a:cubicBezTo>
                    <a:moveTo>
                      <a:pt x="1860" y="0"/>
                    </a:moveTo>
                    <a:cubicBezTo>
                      <a:pt x="0" y="0"/>
                      <a:pt x="0" y="0"/>
                      <a:pt x="0" y="0"/>
                    </a:cubicBezTo>
                    <a:cubicBezTo>
                      <a:pt x="0" y="157"/>
                      <a:pt x="0" y="157"/>
                      <a:pt x="0" y="157"/>
                    </a:cubicBezTo>
                    <a:cubicBezTo>
                      <a:pt x="2030" y="157"/>
                      <a:pt x="2030" y="157"/>
                      <a:pt x="2030" y="157"/>
                    </a:cubicBezTo>
                    <a:cubicBezTo>
                      <a:pt x="2214" y="157"/>
                      <a:pt x="2274" y="152"/>
                      <a:pt x="2313" y="137"/>
                    </a:cubicBezTo>
                    <a:cubicBezTo>
                      <a:pt x="2313" y="137"/>
                      <a:pt x="2313" y="137"/>
                      <a:pt x="2313" y="137"/>
                    </a:cubicBezTo>
                    <a:cubicBezTo>
                      <a:pt x="2313" y="137"/>
                      <a:pt x="2313" y="137"/>
                      <a:pt x="2313" y="137"/>
                    </a:cubicBezTo>
                    <a:cubicBezTo>
                      <a:pt x="2216" y="57"/>
                      <a:pt x="2053" y="0"/>
                      <a:pt x="1860" y="0"/>
                    </a:cubicBezTo>
                  </a:path>
                </a:pathLst>
              </a:custGeom>
              <a:solidFill>
                <a:schemeClr val="accent1">
                  <a:lumMod val="75000"/>
                </a:schemeClr>
              </a:solidFill>
              <a:ln>
                <a:noFill/>
              </a:ln>
              <a:extLst/>
            </p:spPr>
            <p:txBody>
              <a:bodyPr/>
              <a:lstStyle/>
              <a:p>
                <a:pPr>
                  <a:defRPr/>
                </a:pPr>
                <a:endParaRPr lang="en-AU"/>
              </a:p>
            </p:txBody>
          </p:sp>
          <p:sp>
            <p:nvSpPr>
              <p:cNvPr id="59" name="Freeform 24"/>
              <p:cNvSpPr>
                <a:spLocks/>
              </p:cNvSpPr>
              <p:nvPr userDrawn="1"/>
            </p:nvSpPr>
            <p:spPr bwMode="auto">
              <a:xfrm>
                <a:off x="-7938" y="5732463"/>
                <a:ext cx="7362826" cy="433387"/>
              </a:xfrm>
              <a:custGeom>
                <a:avLst/>
                <a:gdLst>
                  <a:gd name="T0" fmla="*/ 2313 w 2313"/>
                  <a:gd name="T1" fmla="*/ 117 h 136"/>
                  <a:gd name="T2" fmla="*/ 1860 w 2313"/>
                  <a:gd name="T3" fmla="*/ 0 h 136"/>
                  <a:gd name="T4" fmla="*/ 0 w 2313"/>
                  <a:gd name="T5" fmla="*/ 0 h 136"/>
                  <a:gd name="T6" fmla="*/ 0 w 2313"/>
                  <a:gd name="T7" fmla="*/ 136 h 136"/>
                  <a:gd name="T8" fmla="*/ 2030 w 2313"/>
                  <a:gd name="T9" fmla="*/ 136 h 136"/>
                  <a:gd name="T10" fmla="*/ 2313 w 2313"/>
                  <a:gd name="T11" fmla="*/ 117 h 136"/>
                </a:gdLst>
                <a:ahLst/>
                <a:cxnLst>
                  <a:cxn ang="0">
                    <a:pos x="T0" y="T1"/>
                  </a:cxn>
                  <a:cxn ang="0">
                    <a:pos x="T2" y="T3"/>
                  </a:cxn>
                  <a:cxn ang="0">
                    <a:pos x="T4" y="T5"/>
                  </a:cxn>
                  <a:cxn ang="0">
                    <a:pos x="T6" y="T7"/>
                  </a:cxn>
                  <a:cxn ang="0">
                    <a:pos x="T8" y="T9"/>
                  </a:cxn>
                  <a:cxn ang="0">
                    <a:pos x="T10" y="T11"/>
                  </a:cxn>
                </a:cxnLst>
                <a:rect l="0" t="0" r="r" b="b"/>
                <a:pathLst>
                  <a:path w="2313" h="136">
                    <a:moveTo>
                      <a:pt x="2313" y="117"/>
                    </a:moveTo>
                    <a:cubicBezTo>
                      <a:pt x="2204" y="55"/>
                      <a:pt x="2053" y="0"/>
                      <a:pt x="1860" y="0"/>
                    </a:cubicBezTo>
                    <a:cubicBezTo>
                      <a:pt x="0" y="0"/>
                      <a:pt x="0" y="0"/>
                      <a:pt x="0" y="0"/>
                    </a:cubicBezTo>
                    <a:cubicBezTo>
                      <a:pt x="0" y="136"/>
                      <a:pt x="0" y="136"/>
                      <a:pt x="0" y="136"/>
                    </a:cubicBezTo>
                    <a:cubicBezTo>
                      <a:pt x="2030" y="136"/>
                      <a:pt x="2030" y="136"/>
                      <a:pt x="2030" y="136"/>
                    </a:cubicBezTo>
                    <a:cubicBezTo>
                      <a:pt x="2214" y="136"/>
                      <a:pt x="2274" y="132"/>
                      <a:pt x="2313" y="117"/>
                    </a:cubicBezTo>
                  </a:path>
                </a:pathLst>
              </a:custGeom>
              <a:solidFill>
                <a:schemeClr val="accent2"/>
              </a:solidFill>
              <a:ln>
                <a:noFill/>
              </a:ln>
              <a:extLst/>
            </p:spPr>
            <p:txBody>
              <a:bodyPr/>
              <a:lstStyle/>
              <a:p>
                <a:pPr>
                  <a:defRPr/>
                </a:pPr>
                <a:endParaRPr lang="en-AU"/>
              </a:p>
            </p:txBody>
          </p:sp>
          <p:sp>
            <p:nvSpPr>
              <p:cNvPr id="60" name="Freeform 25"/>
              <p:cNvSpPr>
                <a:spLocks/>
              </p:cNvSpPr>
              <p:nvPr userDrawn="1"/>
            </p:nvSpPr>
            <p:spPr bwMode="auto">
              <a:xfrm>
                <a:off x="7354888" y="5732463"/>
                <a:ext cx="1804987" cy="869950"/>
              </a:xfrm>
              <a:custGeom>
                <a:avLst/>
                <a:gdLst>
                  <a:gd name="T0" fmla="*/ 476 w 567"/>
                  <a:gd name="T1" fmla="*/ 0 h 273"/>
                  <a:gd name="T2" fmla="*/ 0 w 567"/>
                  <a:gd name="T3" fmla="*/ 117 h 273"/>
                  <a:gd name="T4" fmla="*/ 471 w 567"/>
                  <a:gd name="T5" fmla="*/ 273 h 273"/>
                  <a:gd name="T6" fmla="*/ 567 w 567"/>
                  <a:gd name="T7" fmla="*/ 273 h 273"/>
                  <a:gd name="T8" fmla="*/ 567 w 567"/>
                  <a:gd name="T9" fmla="*/ 0 h 273"/>
                  <a:gd name="T10" fmla="*/ 476 w 567"/>
                  <a:gd name="T11" fmla="*/ 0 h 273"/>
                </a:gdLst>
                <a:ahLst/>
                <a:cxnLst>
                  <a:cxn ang="0">
                    <a:pos x="T0" y="T1"/>
                  </a:cxn>
                  <a:cxn ang="0">
                    <a:pos x="T2" y="T3"/>
                  </a:cxn>
                  <a:cxn ang="0">
                    <a:pos x="T4" y="T5"/>
                  </a:cxn>
                  <a:cxn ang="0">
                    <a:pos x="T6" y="T7"/>
                  </a:cxn>
                  <a:cxn ang="0">
                    <a:pos x="T8" y="T9"/>
                  </a:cxn>
                  <a:cxn ang="0">
                    <a:pos x="T10" y="T11"/>
                  </a:cxn>
                </a:cxnLst>
                <a:rect l="0" t="0" r="r" b="b"/>
                <a:pathLst>
                  <a:path w="567" h="273">
                    <a:moveTo>
                      <a:pt x="476" y="0"/>
                    </a:moveTo>
                    <a:cubicBezTo>
                      <a:pt x="187" y="0"/>
                      <a:pt x="80" y="87"/>
                      <a:pt x="0" y="117"/>
                    </a:cubicBezTo>
                    <a:cubicBezTo>
                      <a:pt x="128" y="190"/>
                      <a:pt x="229" y="273"/>
                      <a:pt x="471" y="273"/>
                    </a:cubicBezTo>
                    <a:cubicBezTo>
                      <a:pt x="529" y="273"/>
                      <a:pt x="567" y="273"/>
                      <a:pt x="567" y="273"/>
                    </a:cubicBezTo>
                    <a:cubicBezTo>
                      <a:pt x="567" y="0"/>
                      <a:pt x="567" y="0"/>
                      <a:pt x="567" y="0"/>
                    </a:cubicBezTo>
                    <a:lnTo>
                      <a:pt x="476" y="0"/>
                    </a:lnTo>
                    <a:close/>
                  </a:path>
                </a:pathLst>
              </a:custGeom>
              <a:solidFill>
                <a:srgbClr val="FFFFFF"/>
              </a:solidFill>
              <a:ln>
                <a:noFill/>
              </a:ln>
              <a:extLst/>
            </p:spPr>
            <p:txBody>
              <a:bodyPr/>
              <a:lstStyle/>
              <a:p>
                <a:pPr>
                  <a:defRPr/>
                </a:pPr>
                <a:endParaRPr lang="en-AU"/>
              </a:p>
            </p:txBody>
          </p:sp>
        </p:grpSp>
        <p:pic>
          <p:nvPicPr>
            <p:cNvPr id="44" name="Picture 78"/>
            <p:cNvPicPr>
              <a:picLocks noChangeAspect="1" noChangeArrowheads="1"/>
            </p:cNvPicPr>
            <p:nvPr userDrawn="1"/>
          </p:nvPicPr>
          <p:blipFill>
            <a:blip r:embed="rId2" cstate="print"/>
            <a:srcRect/>
            <a:stretch>
              <a:fillRect/>
            </a:stretch>
          </p:blipFill>
          <p:spPr bwMode="auto">
            <a:xfrm>
              <a:off x="8169275" y="5675743"/>
              <a:ext cx="655638" cy="655637"/>
            </a:xfrm>
            <a:prstGeom prst="rect">
              <a:avLst/>
            </a:prstGeom>
            <a:noFill/>
            <a:ln w="9525">
              <a:noFill/>
              <a:miter lim="800000"/>
              <a:headEnd/>
              <a:tailEnd/>
            </a:ln>
          </p:spPr>
        </p:pic>
        <p:grpSp>
          <p:nvGrpSpPr>
            <p:cNvPr id="5" name="Group 19"/>
            <p:cNvGrpSpPr/>
            <p:nvPr userDrawn="1"/>
          </p:nvGrpSpPr>
          <p:grpSpPr>
            <a:xfrm>
              <a:off x="360000" y="5807505"/>
              <a:ext cx="814388" cy="95250"/>
              <a:chOff x="3495675" y="5969000"/>
              <a:chExt cx="814388" cy="95250"/>
            </a:xfrm>
            <a:solidFill>
              <a:schemeClr val="accent1"/>
            </a:solidFill>
          </p:grpSpPr>
          <p:sp>
            <p:nvSpPr>
              <p:cNvPr id="46" name="Freeform 26"/>
              <p:cNvSpPr>
                <a:spLocks/>
              </p:cNvSpPr>
              <p:nvPr/>
            </p:nvSpPr>
            <p:spPr bwMode="auto">
              <a:xfrm>
                <a:off x="349567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1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1" y="7"/>
                      <a:pt x="0" y="0"/>
                    </a:cubicBezTo>
                    <a:cubicBezTo>
                      <a:pt x="5" y="0"/>
                      <a:pt x="5" y="0"/>
                      <a:pt x="5" y="0"/>
                    </a:cubicBezTo>
                    <a:cubicBezTo>
                      <a:pt x="6" y="5"/>
                      <a:pt x="7" y="9"/>
                      <a:pt x="8" y="13"/>
                    </a:cubicBezTo>
                    <a:cubicBezTo>
                      <a:pt x="8"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1" y="13"/>
                      <a:pt x="21" y="13"/>
                      <a:pt x="21"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a:p>
            </p:txBody>
          </p:sp>
          <p:sp>
            <p:nvSpPr>
              <p:cNvPr id="47" name="Freeform 27"/>
              <p:cNvSpPr>
                <a:spLocks/>
              </p:cNvSpPr>
              <p:nvPr/>
            </p:nvSpPr>
            <p:spPr bwMode="auto">
              <a:xfrm>
                <a:off x="360362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2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2" y="7"/>
                      <a:pt x="0" y="0"/>
                    </a:cubicBezTo>
                    <a:cubicBezTo>
                      <a:pt x="5" y="0"/>
                      <a:pt x="5" y="0"/>
                      <a:pt x="5" y="0"/>
                    </a:cubicBezTo>
                    <a:cubicBezTo>
                      <a:pt x="6" y="5"/>
                      <a:pt x="7" y="9"/>
                      <a:pt x="8" y="13"/>
                    </a:cubicBezTo>
                    <a:cubicBezTo>
                      <a:pt x="8"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2" y="13"/>
                      <a:pt x="22" y="13"/>
                      <a:pt x="22"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a:p>
            </p:txBody>
          </p:sp>
          <p:sp>
            <p:nvSpPr>
              <p:cNvPr id="48" name="Freeform 28"/>
              <p:cNvSpPr>
                <a:spLocks/>
              </p:cNvSpPr>
              <p:nvPr/>
            </p:nvSpPr>
            <p:spPr bwMode="auto">
              <a:xfrm>
                <a:off x="371157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2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2" y="7"/>
                      <a:pt x="0" y="0"/>
                    </a:cubicBezTo>
                    <a:cubicBezTo>
                      <a:pt x="5" y="0"/>
                      <a:pt x="5" y="0"/>
                      <a:pt x="5" y="0"/>
                    </a:cubicBezTo>
                    <a:cubicBezTo>
                      <a:pt x="6" y="5"/>
                      <a:pt x="7" y="9"/>
                      <a:pt x="8" y="13"/>
                    </a:cubicBezTo>
                    <a:cubicBezTo>
                      <a:pt x="9"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2" y="13"/>
                      <a:pt x="22" y="13"/>
                      <a:pt x="22"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a:p>
            </p:txBody>
          </p:sp>
          <p:sp>
            <p:nvSpPr>
              <p:cNvPr id="49" name="Oval 29"/>
              <p:cNvSpPr>
                <a:spLocks noChangeArrowheads="1"/>
              </p:cNvSpPr>
              <p:nvPr/>
            </p:nvSpPr>
            <p:spPr bwMode="auto">
              <a:xfrm>
                <a:off x="3819525" y="6042025"/>
                <a:ext cx="19050" cy="22225"/>
              </a:xfrm>
              <a:prstGeom prst="ellipse">
                <a:avLst/>
              </a:prstGeom>
              <a:grpFill/>
              <a:ln>
                <a:noFill/>
              </a:ln>
              <a:extLst/>
            </p:spPr>
            <p:txBody>
              <a:bodyPr/>
              <a:lstStyle/>
              <a:p>
                <a:pPr>
                  <a:defRPr/>
                </a:pPr>
                <a:endParaRPr lang="en-AU"/>
              </a:p>
            </p:txBody>
          </p:sp>
          <p:sp>
            <p:nvSpPr>
              <p:cNvPr id="50" name="Freeform 30"/>
              <p:cNvSpPr>
                <a:spLocks/>
              </p:cNvSpPr>
              <p:nvPr/>
            </p:nvSpPr>
            <p:spPr bwMode="auto">
              <a:xfrm>
                <a:off x="3851275" y="5997575"/>
                <a:ext cx="50800" cy="66675"/>
              </a:xfrm>
              <a:custGeom>
                <a:avLst/>
                <a:gdLst>
                  <a:gd name="T0" fmla="*/ 16 w 16"/>
                  <a:gd name="T1" fmla="*/ 20 h 21"/>
                  <a:gd name="T2" fmla="*/ 10 w 16"/>
                  <a:gd name="T3" fmla="*/ 21 h 21"/>
                  <a:gd name="T4" fmla="*/ 0 w 16"/>
                  <a:gd name="T5" fmla="*/ 11 h 21"/>
                  <a:gd name="T6" fmla="*/ 10 w 16"/>
                  <a:gd name="T7" fmla="*/ 0 h 21"/>
                  <a:gd name="T8" fmla="*/ 16 w 16"/>
                  <a:gd name="T9" fmla="*/ 1 h 21"/>
                  <a:gd name="T10" fmla="*/ 14 w 16"/>
                  <a:gd name="T11" fmla="*/ 5 h 21"/>
                  <a:gd name="T12" fmla="*/ 11 w 16"/>
                  <a:gd name="T13" fmla="*/ 4 h 21"/>
                  <a:gd name="T14" fmla="*/ 6 w 16"/>
                  <a:gd name="T15" fmla="*/ 10 h 21"/>
                  <a:gd name="T16" fmla="*/ 11 w 16"/>
                  <a:gd name="T17" fmla="*/ 17 h 21"/>
                  <a:gd name="T18" fmla="*/ 15 w 16"/>
                  <a:gd name="T19" fmla="*/ 16 h 21"/>
                  <a:gd name="T20" fmla="*/ 16 w 16"/>
                  <a:gd name="T21" fmla="*/ 2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21">
                    <a:moveTo>
                      <a:pt x="16" y="20"/>
                    </a:moveTo>
                    <a:cubicBezTo>
                      <a:pt x="14" y="21"/>
                      <a:pt x="12" y="21"/>
                      <a:pt x="10" y="21"/>
                    </a:cubicBezTo>
                    <a:cubicBezTo>
                      <a:pt x="3" y="21"/>
                      <a:pt x="0" y="17"/>
                      <a:pt x="0" y="11"/>
                    </a:cubicBezTo>
                    <a:cubicBezTo>
                      <a:pt x="0" y="4"/>
                      <a:pt x="4" y="0"/>
                      <a:pt x="10" y="0"/>
                    </a:cubicBezTo>
                    <a:cubicBezTo>
                      <a:pt x="12" y="0"/>
                      <a:pt x="14" y="0"/>
                      <a:pt x="16" y="1"/>
                    </a:cubicBezTo>
                    <a:cubicBezTo>
                      <a:pt x="14" y="5"/>
                      <a:pt x="14" y="5"/>
                      <a:pt x="14" y="5"/>
                    </a:cubicBezTo>
                    <a:cubicBezTo>
                      <a:pt x="13" y="4"/>
                      <a:pt x="12" y="4"/>
                      <a:pt x="11" y="4"/>
                    </a:cubicBezTo>
                    <a:cubicBezTo>
                      <a:pt x="7" y="4"/>
                      <a:pt x="6" y="6"/>
                      <a:pt x="6" y="10"/>
                    </a:cubicBezTo>
                    <a:cubicBezTo>
                      <a:pt x="6" y="15"/>
                      <a:pt x="7" y="17"/>
                      <a:pt x="11" y="17"/>
                    </a:cubicBezTo>
                    <a:cubicBezTo>
                      <a:pt x="12" y="17"/>
                      <a:pt x="14" y="17"/>
                      <a:pt x="15" y="16"/>
                    </a:cubicBezTo>
                    <a:lnTo>
                      <a:pt x="16" y="20"/>
                    </a:lnTo>
                    <a:close/>
                  </a:path>
                </a:pathLst>
              </a:custGeom>
              <a:grpFill/>
              <a:ln>
                <a:noFill/>
              </a:ln>
              <a:extLst/>
            </p:spPr>
            <p:txBody>
              <a:bodyPr/>
              <a:lstStyle/>
              <a:p>
                <a:pPr>
                  <a:defRPr/>
                </a:pPr>
                <a:endParaRPr lang="en-AU"/>
              </a:p>
            </p:txBody>
          </p:sp>
          <p:sp>
            <p:nvSpPr>
              <p:cNvPr id="51" name="Freeform 31"/>
              <p:cNvSpPr>
                <a:spLocks/>
              </p:cNvSpPr>
              <p:nvPr/>
            </p:nvSpPr>
            <p:spPr bwMode="auto">
              <a:xfrm>
                <a:off x="3911600" y="5997575"/>
                <a:ext cx="47625" cy="66675"/>
              </a:xfrm>
              <a:custGeom>
                <a:avLst/>
                <a:gdLst>
                  <a:gd name="T0" fmla="*/ 6 w 15"/>
                  <a:gd name="T1" fmla="*/ 21 h 21"/>
                  <a:gd name="T2" fmla="*/ 0 w 15"/>
                  <a:gd name="T3" fmla="*/ 20 h 21"/>
                  <a:gd name="T4" fmla="*/ 1 w 15"/>
                  <a:gd name="T5" fmla="*/ 16 h 21"/>
                  <a:gd name="T6" fmla="*/ 6 w 15"/>
                  <a:gd name="T7" fmla="*/ 17 h 21"/>
                  <a:gd name="T8" fmla="*/ 9 w 15"/>
                  <a:gd name="T9" fmla="*/ 15 h 21"/>
                  <a:gd name="T10" fmla="*/ 6 w 15"/>
                  <a:gd name="T11" fmla="*/ 12 h 21"/>
                  <a:gd name="T12" fmla="*/ 0 w 15"/>
                  <a:gd name="T13" fmla="*/ 6 h 21"/>
                  <a:gd name="T14" fmla="*/ 8 w 15"/>
                  <a:gd name="T15" fmla="*/ 0 h 21"/>
                  <a:gd name="T16" fmla="*/ 13 w 15"/>
                  <a:gd name="T17" fmla="*/ 0 h 21"/>
                  <a:gd name="T18" fmla="*/ 13 w 15"/>
                  <a:gd name="T19" fmla="*/ 4 h 21"/>
                  <a:gd name="T20" fmla="*/ 9 w 15"/>
                  <a:gd name="T21" fmla="*/ 4 h 21"/>
                  <a:gd name="T22" fmla="*/ 6 w 15"/>
                  <a:gd name="T23" fmla="*/ 6 h 21"/>
                  <a:gd name="T24" fmla="*/ 9 w 15"/>
                  <a:gd name="T25" fmla="*/ 9 h 21"/>
                  <a:gd name="T26" fmla="*/ 15 w 15"/>
                  <a:gd name="T27" fmla="*/ 14 h 21"/>
                  <a:gd name="T28" fmla="*/ 6 w 15"/>
                  <a:gd name="T2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21">
                    <a:moveTo>
                      <a:pt x="6" y="21"/>
                    </a:moveTo>
                    <a:cubicBezTo>
                      <a:pt x="4" y="21"/>
                      <a:pt x="2" y="21"/>
                      <a:pt x="0" y="20"/>
                    </a:cubicBezTo>
                    <a:cubicBezTo>
                      <a:pt x="1" y="16"/>
                      <a:pt x="1" y="16"/>
                      <a:pt x="1" y="16"/>
                    </a:cubicBezTo>
                    <a:cubicBezTo>
                      <a:pt x="3" y="17"/>
                      <a:pt x="5" y="17"/>
                      <a:pt x="6" y="17"/>
                    </a:cubicBezTo>
                    <a:cubicBezTo>
                      <a:pt x="8" y="17"/>
                      <a:pt x="9" y="16"/>
                      <a:pt x="9" y="15"/>
                    </a:cubicBezTo>
                    <a:cubicBezTo>
                      <a:pt x="9" y="14"/>
                      <a:pt x="8" y="13"/>
                      <a:pt x="6" y="12"/>
                    </a:cubicBezTo>
                    <a:cubicBezTo>
                      <a:pt x="3" y="11"/>
                      <a:pt x="0" y="10"/>
                      <a:pt x="0" y="6"/>
                    </a:cubicBezTo>
                    <a:cubicBezTo>
                      <a:pt x="0" y="2"/>
                      <a:pt x="3" y="0"/>
                      <a:pt x="8" y="0"/>
                    </a:cubicBezTo>
                    <a:cubicBezTo>
                      <a:pt x="10" y="0"/>
                      <a:pt x="12" y="0"/>
                      <a:pt x="13" y="0"/>
                    </a:cubicBezTo>
                    <a:cubicBezTo>
                      <a:pt x="13" y="4"/>
                      <a:pt x="13" y="4"/>
                      <a:pt x="13" y="4"/>
                    </a:cubicBezTo>
                    <a:cubicBezTo>
                      <a:pt x="11" y="4"/>
                      <a:pt x="10" y="4"/>
                      <a:pt x="9" y="4"/>
                    </a:cubicBezTo>
                    <a:cubicBezTo>
                      <a:pt x="6" y="4"/>
                      <a:pt x="6" y="5"/>
                      <a:pt x="6" y="6"/>
                    </a:cubicBezTo>
                    <a:cubicBezTo>
                      <a:pt x="6" y="7"/>
                      <a:pt x="7" y="8"/>
                      <a:pt x="9" y="9"/>
                    </a:cubicBezTo>
                    <a:cubicBezTo>
                      <a:pt x="13" y="10"/>
                      <a:pt x="15" y="11"/>
                      <a:pt x="15" y="14"/>
                    </a:cubicBezTo>
                    <a:cubicBezTo>
                      <a:pt x="15" y="18"/>
                      <a:pt x="11" y="21"/>
                      <a:pt x="6" y="21"/>
                    </a:cubicBezTo>
                  </a:path>
                </a:pathLst>
              </a:custGeom>
              <a:grpFill/>
              <a:ln>
                <a:noFill/>
              </a:ln>
              <a:extLst/>
            </p:spPr>
            <p:txBody>
              <a:bodyPr/>
              <a:lstStyle/>
              <a:p>
                <a:pPr>
                  <a:defRPr/>
                </a:pPr>
                <a:endParaRPr lang="en-AU"/>
              </a:p>
            </p:txBody>
          </p:sp>
          <p:sp>
            <p:nvSpPr>
              <p:cNvPr id="52" name="Freeform 32"/>
              <p:cNvSpPr>
                <a:spLocks noEditPoints="1"/>
              </p:cNvSpPr>
              <p:nvPr/>
            </p:nvSpPr>
            <p:spPr bwMode="auto">
              <a:xfrm>
                <a:off x="3965575" y="5969000"/>
                <a:ext cx="28575" cy="95250"/>
              </a:xfrm>
              <a:custGeom>
                <a:avLst/>
                <a:gdLst>
                  <a:gd name="T0" fmla="*/ 4 w 9"/>
                  <a:gd name="T1" fmla="*/ 30 h 30"/>
                  <a:gd name="T2" fmla="*/ 4 w 9"/>
                  <a:gd name="T3" fmla="*/ 13 h 30"/>
                  <a:gd name="T4" fmla="*/ 0 w 9"/>
                  <a:gd name="T5" fmla="*/ 13 h 30"/>
                  <a:gd name="T6" fmla="*/ 0 w 9"/>
                  <a:gd name="T7" fmla="*/ 9 h 30"/>
                  <a:gd name="T8" fmla="*/ 9 w 9"/>
                  <a:gd name="T9" fmla="*/ 9 h 30"/>
                  <a:gd name="T10" fmla="*/ 9 w 9"/>
                  <a:gd name="T11" fmla="*/ 30 h 30"/>
                  <a:gd name="T12" fmla="*/ 4 w 9"/>
                  <a:gd name="T13" fmla="*/ 30 h 30"/>
                  <a:gd name="T14" fmla="*/ 6 w 9"/>
                  <a:gd name="T15" fmla="*/ 6 h 30"/>
                  <a:gd name="T16" fmla="*/ 3 w 9"/>
                  <a:gd name="T17" fmla="*/ 3 h 30"/>
                  <a:gd name="T18" fmla="*/ 6 w 9"/>
                  <a:gd name="T19" fmla="*/ 0 h 30"/>
                  <a:gd name="T20" fmla="*/ 9 w 9"/>
                  <a:gd name="T21" fmla="*/ 3 h 30"/>
                  <a:gd name="T22" fmla="*/ 6 w 9"/>
                  <a:gd name="T23"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30">
                    <a:moveTo>
                      <a:pt x="4" y="30"/>
                    </a:moveTo>
                    <a:cubicBezTo>
                      <a:pt x="4" y="13"/>
                      <a:pt x="4" y="13"/>
                      <a:pt x="4" y="13"/>
                    </a:cubicBezTo>
                    <a:cubicBezTo>
                      <a:pt x="0" y="13"/>
                      <a:pt x="0" y="13"/>
                      <a:pt x="0" y="13"/>
                    </a:cubicBezTo>
                    <a:cubicBezTo>
                      <a:pt x="0" y="9"/>
                      <a:pt x="0" y="9"/>
                      <a:pt x="0" y="9"/>
                    </a:cubicBezTo>
                    <a:cubicBezTo>
                      <a:pt x="9" y="9"/>
                      <a:pt x="9" y="9"/>
                      <a:pt x="9" y="9"/>
                    </a:cubicBezTo>
                    <a:cubicBezTo>
                      <a:pt x="9" y="30"/>
                      <a:pt x="9" y="30"/>
                      <a:pt x="9" y="30"/>
                    </a:cubicBezTo>
                    <a:lnTo>
                      <a:pt x="4" y="30"/>
                    </a:lnTo>
                    <a:close/>
                    <a:moveTo>
                      <a:pt x="6" y="6"/>
                    </a:moveTo>
                    <a:cubicBezTo>
                      <a:pt x="4" y="6"/>
                      <a:pt x="3" y="5"/>
                      <a:pt x="3" y="3"/>
                    </a:cubicBezTo>
                    <a:cubicBezTo>
                      <a:pt x="3" y="1"/>
                      <a:pt x="4" y="0"/>
                      <a:pt x="6" y="0"/>
                    </a:cubicBezTo>
                    <a:cubicBezTo>
                      <a:pt x="8" y="0"/>
                      <a:pt x="9" y="1"/>
                      <a:pt x="9" y="3"/>
                    </a:cubicBezTo>
                    <a:cubicBezTo>
                      <a:pt x="9" y="5"/>
                      <a:pt x="8" y="6"/>
                      <a:pt x="6" y="6"/>
                    </a:cubicBezTo>
                  </a:path>
                </a:pathLst>
              </a:custGeom>
              <a:grpFill/>
              <a:ln>
                <a:noFill/>
              </a:ln>
              <a:extLst/>
            </p:spPr>
            <p:txBody>
              <a:bodyPr/>
              <a:lstStyle/>
              <a:p>
                <a:pPr>
                  <a:defRPr/>
                </a:pPr>
                <a:endParaRPr lang="en-AU"/>
              </a:p>
            </p:txBody>
          </p:sp>
          <p:sp>
            <p:nvSpPr>
              <p:cNvPr id="53" name="Freeform 33"/>
              <p:cNvSpPr>
                <a:spLocks/>
              </p:cNvSpPr>
              <p:nvPr/>
            </p:nvSpPr>
            <p:spPr bwMode="auto">
              <a:xfrm>
                <a:off x="4013200" y="5997575"/>
                <a:ext cx="39687" cy="66675"/>
              </a:xfrm>
              <a:custGeom>
                <a:avLst/>
                <a:gdLst>
                  <a:gd name="T0" fmla="*/ 11 w 12"/>
                  <a:gd name="T1" fmla="*/ 5 h 21"/>
                  <a:gd name="T2" fmla="*/ 9 w 12"/>
                  <a:gd name="T3" fmla="*/ 5 h 21"/>
                  <a:gd name="T4" fmla="*/ 5 w 12"/>
                  <a:gd name="T5" fmla="*/ 8 h 21"/>
                  <a:gd name="T6" fmla="*/ 5 w 12"/>
                  <a:gd name="T7" fmla="*/ 21 h 21"/>
                  <a:gd name="T8" fmla="*/ 0 w 12"/>
                  <a:gd name="T9" fmla="*/ 21 h 21"/>
                  <a:gd name="T10" fmla="*/ 0 w 12"/>
                  <a:gd name="T11" fmla="*/ 0 h 21"/>
                  <a:gd name="T12" fmla="*/ 4 w 12"/>
                  <a:gd name="T13" fmla="*/ 0 h 21"/>
                  <a:gd name="T14" fmla="*/ 4 w 12"/>
                  <a:gd name="T15" fmla="*/ 4 h 21"/>
                  <a:gd name="T16" fmla="*/ 10 w 12"/>
                  <a:gd name="T17" fmla="*/ 0 h 21"/>
                  <a:gd name="T18" fmla="*/ 12 w 12"/>
                  <a:gd name="T19" fmla="*/ 0 h 21"/>
                  <a:gd name="T20" fmla="*/ 11 w 12"/>
                  <a:gd name="T21"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21">
                    <a:moveTo>
                      <a:pt x="11" y="5"/>
                    </a:moveTo>
                    <a:cubicBezTo>
                      <a:pt x="11" y="5"/>
                      <a:pt x="10" y="5"/>
                      <a:pt x="9" y="5"/>
                    </a:cubicBezTo>
                    <a:cubicBezTo>
                      <a:pt x="8" y="5"/>
                      <a:pt x="7" y="6"/>
                      <a:pt x="5" y="8"/>
                    </a:cubicBezTo>
                    <a:cubicBezTo>
                      <a:pt x="5" y="21"/>
                      <a:pt x="5" y="21"/>
                      <a:pt x="5" y="21"/>
                    </a:cubicBezTo>
                    <a:cubicBezTo>
                      <a:pt x="0" y="21"/>
                      <a:pt x="0" y="21"/>
                      <a:pt x="0" y="21"/>
                    </a:cubicBezTo>
                    <a:cubicBezTo>
                      <a:pt x="0" y="0"/>
                      <a:pt x="0" y="0"/>
                      <a:pt x="0" y="0"/>
                    </a:cubicBezTo>
                    <a:cubicBezTo>
                      <a:pt x="4" y="0"/>
                      <a:pt x="4" y="0"/>
                      <a:pt x="4" y="0"/>
                    </a:cubicBezTo>
                    <a:cubicBezTo>
                      <a:pt x="4" y="4"/>
                      <a:pt x="4" y="4"/>
                      <a:pt x="4" y="4"/>
                    </a:cubicBezTo>
                    <a:cubicBezTo>
                      <a:pt x="6" y="1"/>
                      <a:pt x="8" y="0"/>
                      <a:pt x="10" y="0"/>
                    </a:cubicBezTo>
                    <a:cubicBezTo>
                      <a:pt x="11" y="0"/>
                      <a:pt x="11" y="0"/>
                      <a:pt x="12" y="0"/>
                    </a:cubicBezTo>
                    <a:lnTo>
                      <a:pt x="11" y="5"/>
                    </a:lnTo>
                    <a:close/>
                  </a:path>
                </a:pathLst>
              </a:custGeom>
              <a:grpFill/>
              <a:ln>
                <a:noFill/>
              </a:ln>
              <a:extLst/>
            </p:spPr>
            <p:txBody>
              <a:bodyPr/>
              <a:lstStyle/>
              <a:p>
                <a:pPr>
                  <a:defRPr/>
                </a:pPr>
                <a:endParaRPr lang="en-AU"/>
              </a:p>
            </p:txBody>
          </p:sp>
          <p:sp>
            <p:nvSpPr>
              <p:cNvPr id="54" name="Freeform 34"/>
              <p:cNvSpPr>
                <a:spLocks noEditPoints="1"/>
              </p:cNvSpPr>
              <p:nvPr/>
            </p:nvSpPr>
            <p:spPr bwMode="auto">
              <a:xfrm>
                <a:off x="4062413" y="5997575"/>
                <a:ext cx="66675" cy="66675"/>
              </a:xfrm>
              <a:custGeom>
                <a:avLst/>
                <a:gdLst>
                  <a:gd name="T0" fmla="*/ 10 w 21"/>
                  <a:gd name="T1" fmla="*/ 21 h 21"/>
                  <a:gd name="T2" fmla="*/ 0 w 21"/>
                  <a:gd name="T3" fmla="*/ 11 h 21"/>
                  <a:gd name="T4" fmla="*/ 10 w 21"/>
                  <a:gd name="T5" fmla="*/ 0 h 21"/>
                  <a:gd name="T6" fmla="*/ 21 w 21"/>
                  <a:gd name="T7" fmla="*/ 10 h 21"/>
                  <a:gd name="T8" fmla="*/ 10 w 21"/>
                  <a:gd name="T9" fmla="*/ 21 h 21"/>
                  <a:gd name="T10" fmla="*/ 10 w 21"/>
                  <a:gd name="T11" fmla="*/ 4 h 21"/>
                  <a:gd name="T12" fmla="*/ 5 w 21"/>
                  <a:gd name="T13" fmla="*/ 10 h 21"/>
                  <a:gd name="T14" fmla="*/ 10 w 21"/>
                  <a:gd name="T15" fmla="*/ 17 h 21"/>
                  <a:gd name="T16" fmla="*/ 15 w 21"/>
                  <a:gd name="T17" fmla="*/ 11 h 21"/>
                  <a:gd name="T18" fmla="*/ 10 w 21"/>
                  <a:gd name="T19" fmla="*/ 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10" y="21"/>
                    </a:moveTo>
                    <a:cubicBezTo>
                      <a:pt x="3" y="21"/>
                      <a:pt x="0" y="17"/>
                      <a:pt x="0" y="11"/>
                    </a:cubicBezTo>
                    <a:cubicBezTo>
                      <a:pt x="0" y="4"/>
                      <a:pt x="3" y="0"/>
                      <a:pt x="10" y="0"/>
                    </a:cubicBezTo>
                    <a:cubicBezTo>
                      <a:pt x="17" y="0"/>
                      <a:pt x="21" y="4"/>
                      <a:pt x="21" y="10"/>
                    </a:cubicBezTo>
                    <a:cubicBezTo>
                      <a:pt x="21" y="17"/>
                      <a:pt x="17" y="21"/>
                      <a:pt x="10" y="21"/>
                    </a:cubicBezTo>
                    <a:moveTo>
                      <a:pt x="10" y="4"/>
                    </a:moveTo>
                    <a:cubicBezTo>
                      <a:pt x="7" y="4"/>
                      <a:pt x="5" y="7"/>
                      <a:pt x="5" y="10"/>
                    </a:cubicBezTo>
                    <a:cubicBezTo>
                      <a:pt x="5" y="14"/>
                      <a:pt x="6" y="17"/>
                      <a:pt x="10" y="17"/>
                    </a:cubicBezTo>
                    <a:cubicBezTo>
                      <a:pt x="14" y="17"/>
                      <a:pt x="15" y="14"/>
                      <a:pt x="15" y="11"/>
                    </a:cubicBezTo>
                    <a:cubicBezTo>
                      <a:pt x="15" y="6"/>
                      <a:pt x="14" y="4"/>
                      <a:pt x="10" y="4"/>
                    </a:cubicBezTo>
                  </a:path>
                </a:pathLst>
              </a:custGeom>
              <a:grpFill/>
              <a:ln>
                <a:noFill/>
              </a:ln>
              <a:extLst/>
            </p:spPr>
            <p:txBody>
              <a:bodyPr/>
              <a:lstStyle/>
              <a:p>
                <a:pPr>
                  <a:defRPr/>
                </a:pPr>
                <a:endParaRPr lang="en-AU"/>
              </a:p>
            </p:txBody>
          </p:sp>
          <p:sp>
            <p:nvSpPr>
              <p:cNvPr id="55" name="Oval 35"/>
              <p:cNvSpPr>
                <a:spLocks noChangeArrowheads="1"/>
              </p:cNvSpPr>
              <p:nvPr/>
            </p:nvSpPr>
            <p:spPr bwMode="auto">
              <a:xfrm>
                <a:off x="4141788" y="6042025"/>
                <a:ext cx="19050" cy="22225"/>
              </a:xfrm>
              <a:prstGeom prst="ellipse">
                <a:avLst/>
              </a:prstGeom>
              <a:grpFill/>
              <a:ln>
                <a:noFill/>
              </a:ln>
              <a:extLst/>
            </p:spPr>
            <p:txBody>
              <a:bodyPr/>
              <a:lstStyle/>
              <a:p>
                <a:pPr>
                  <a:defRPr/>
                </a:pPr>
                <a:endParaRPr lang="en-AU"/>
              </a:p>
            </p:txBody>
          </p:sp>
          <p:sp>
            <p:nvSpPr>
              <p:cNvPr id="56" name="Freeform 36"/>
              <p:cNvSpPr>
                <a:spLocks noEditPoints="1"/>
              </p:cNvSpPr>
              <p:nvPr/>
            </p:nvSpPr>
            <p:spPr bwMode="auto">
              <a:xfrm>
                <a:off x="4176713" y="5997575"/>
                <a:ext cx="57150" cy="66675"/>
              </a:xfrm>
              <a:custGeom>
                <a:avLst/>
                <a:gdLst>
                  <a:gd name="T0" fmla="*/ 14 w 18"/>
                  <a:gd name="T1" fmla="*/ 21 h 21"/>
                  <a:gd name="T2" fmla="*/ 13 w 18"/>
                  <a:gd name="T3" fmla="*/ 19 h 21"/>
                  <a:gd name="T4" fmla="*/ 7 w 18"/>
                  <a:gd name="T5" fmla="*/ 21 h 21"/>
                  <a:gd name="T6" fmla="*/ 0 w 18"/>
                  <a:gd name="T7" fmla="*/ 15 h 21"/>
                  <a:gd name="T8" fmla="*/ 10 w 18"/>
                  <a:gd name="T9" fmla="*/ 8 h 21"/>
                  <a:gd name="T10" fmla="*/ 13 w 18"/>
                  <a:gd name="T11" fmla="*/ 8 h 21"/>
                  <a:gd name="T12" fmla="*/ 13 w 18"/>
                  <a:gd name="T13" fmla="*/ 7 h 21"/>
                  <a:gd name="T14" fmla="*/ 8 w 18"/>
                  <a:gd name="T15" fmla="*/ 4 h 21"/>
                  <a:gd name="T16" fmla="*/ 2 w 18"/>
                  <a:gd name="T17" fmla="*/ 5 h 21"/>
                  <a:gd name="T18" fmla="*/ 2 w 18"/>
                  <a:gd name="T19" fmla="*/ 1 h 21"/>
                  <a:gd name="T20" fmla="*/ 9 w 18"/>
                  <a:gd name="T21" fmla="*/ 0 h 21"/>
                  <a:gd name="T22" fmla="*/ 18 w 18"/>
                  <a:gd name="T23" fmla="*/ 7 h 21"/>
                  <a:gd name="T24" fmla="*/ 18 w 18"/>
                  <a:gd name="T25" fmla="*/ 21 h 21"/>
                  <a:gd name="T26" fmla="*/ 14 w 18"/>
                  <a:gd name="T27" fmla="*/ 21 h 21"/>
                  <a:gd name="T28" fmla="*/ 13 w 18"/>
                  <a:gd name="T29" fmla="*/ 12 h 21"/>
                  <a:gd name="T30" fmla="*/ 10 w 18"/>
                  <a:gd name="T31" fmla="*/ 12 h 21"/>
                  <a:gd name="T32" fmla="*/ 5 w 18"/>
                  <a:gd name="T33" fmla="*/ 15 h 21"/>
                  <a:gd name="T34" fmla="*/ 8 w 18"/>
                  <a:gd name="T35" fmla="*/ 17 h 21"/>
                  <a:gd name="T36" fmla="*/ 13 w 18"/>
                  <a:gd name="T37" fmla="*/ 15 h 21"/>
                  <a:gd name="T38" fmla="*/ 13 w 18"/>
                  <a:gd name="T39" fmla="*/ 1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 h="21">
                    <a:moveTo>
                      <a:pt x="14" y="21"/>
                    </a:moveTo>
                    <a:cubicBezTo>
                      <a:pt x="13" y="19"/>
                      <a:pt x="13" y="19"/>
                      <a:pt x="13" y="19"/>
                    </a:cubicBezTo>
                    <a:cubicBezTo>
                      <a:pt x="12" y="20"/>
                      <a:pt x="10" y="21"/>
                      <a:pt x="7" y="21"/>
                    </a:cubicBezTo>
                    <a:cubicBezTo>
                      <a:pt x="3" y="21"/>
                      <a:pt x="0" y="19"/>
                      <a:pt x="0" y="15"/>
                    </a:cubicBezTo>
                    <a:cubicBezTo>
                      <a:pt x="0" y="10"/>
                      <a:pt x="4" y="8"/>
                      <a:pt x="10" y="8"/>
                    </a:cubicBezTo>
                    <a:cubicBezTo>
                      <a:pt x="13" y="8"/>
                      <a:pt x="13" y="8"/>
                      <a:pt x="13" y="8"/>
                    </a:cubicBezTo>
                    <a:cubicBezTo>
                      <a:pt x="13" y="7"/>
                      <a:pt x="13" y="7"/>
                      <a:pt x="13" y="7"/>
                    </a:cubicBezTo>
                    <a:cubicBezTo>
                      <a:pt x="13" y="5"/>
                      <a:pt x="12" y="4"/>
                      <a:pt x="8" y="4"/>
                    </a:cubicBezTo>
                    <a:cubicBezTo>
                      <a:pt x="6" y="4"/>
                      <a:pt x="4" y="4"/>
                      <a:pt x="2" y="5"/>
                    </a:cubicBezTo>
                    <a:cubicBezTo>
                      <a:pt x="2" y="1"/>
                      <a:pt x="2" y="1"/>
                      <a:pt x="2" y="1"/>
                    </a:cubicBezTo>
                    <a:cubicBezTo>
                      <a:pt x="4" y="0"/>
                      <a:pt x="6" y="0"/>
                      <a:pt x="9" y="0"/>
                    </a:cubicBezTo>
                    <a:cubicBezTo>
                      <a:pt x="15" y="0"/>
                      <a:pt x="18" y="2"/>
                      <a:pt x="18" y="7"/>
                    </a:cubicBezTo>
                    <a:cubicBezTo>
                      <a:pt x="18" y="21"/>
                      <a:pt x="18" y="21"/>
                      <a:pt x="18" y="21"/>
                    </a:cubicBezTo>
                    <a:lnTo>
                      <a:pt x="14" y="21"/>
                    </a:lnTo>
                    <a:close/>
                    <a:moveTo>
                      <a:pt x="13" y="12"/>
                    </a:moveTo>
                    <a:cubicBezTo>
                      <a:pt x="10" y="12"/>
                      <a:pt x="10" y="12"/>
                      <a:pt x="10" y="12"/>
                    </a:cubicBezTo>
                    <a:cubicBezTo>
                      <a:pt x="7" y="12"/>
                      <a:pt x="5" y="13"/>
                      <a:pt x="5" y="15"/>
                    </a:cubicBezTo>
                    <a:cubicBezTo>
                      <a:pt x="5" y="16"/>
                      <a:pt x="6" y="17"/>
                      <a:pt x="8" y="17"/>
                    </a:cubicBezTo>
                    <a:cubicBezTo>
                      <a:pt x="10" y="17"/>
                      <a:pt x="11" y="17"/>
                      <a:pt x="13" y="15"/>
                    </a:cubicBezTo>
                    <a:lnTo>
                      <a:pt x="13" y="12"/>
                    </a:lnTo>
                    <a:close/>
                  </a:path>
                </a:pathLst>
              </a:custGeom>
              <a:grpFill/>
              <a:ln>
                <a:noFill/>
              </a:ln>
              <a:extLst/>
            </p:spPr>
            <p:txBody>
              <a:bodyPr/>
              <a:lstStyle/>
              <a:p>
                <a:pPr>
                  <a:defRPr/>
                </a:pPr>
                <a:endParaRPr lang="en-AU"/>
              </a:p>
            </p:txBody>
          </p:sp>
          <p:sp>
            <p:nvSpPr>
              <p:cNvPr id="57" name="Freeform 37"/>
              <p:cNvSpPr>
                <a:spLocks/>
              </p:cNvSpPr>
              <p:nvPr/>
            </p:nvSpPr>
            <p:spPr bwMode="auto">
              <a:xfrm>
                <a:off x="4252913" y="5997575"/>
                <a:ext cx="57150" cy="66675"/>
              </a:xfrm>
              <a:custGeom>
                <a:avLst/>
                <a:gdLst>
                  <a:gd name="T0" fmla="*/ 14 w 18"/>
                  <a:gd name="T1" fmla="*/ 21 h 21"/>
                  <a:gd name="T2" fmla="*/ 14 w 18"/>
                  <a:gd name="T3" fmla="*/ 18 h 21"/>
                  <a:gd name="T4" fmla="*/ 7 w 18"/>
                  <a:gd name="T5" fmla="*/ 21 h 21"/>
                  <a:gd name="T6" fmla="*/ 0 w 18"/>
                  <a:gd name="T7" fmla="*/ 13 h 21"/>
                  <a:gd name="T8" fmla="*/ 0 w 18"/>
                  <a:gd name="T9" fmla="*/ 0 h 21"/>
                  <a:gd name="T10" fmla="*/ 5 w 18"/>
                  <a:gd name="T11" fmla="*/ 0 h 21"/>
                  <a:gd name="T12" fmla="*/ 5 w 18"/>
                  <a:gd name="T13" fmla="*/ 12 h 21"/>
                  <a:gd name="T14" fmla="*/ 8 w 18"/>
                  <a:gd name="T15" fmla="*/ 17 h 21"/>
                  <a:gd name="T16" fmla="*/ 13 w 18"/>
                  <a:gd name="T17" fmla="*/ 14 h 21"/>
                  <a:gd name="T18" fmla="*/ 13 w 18"/>
                  <a:gd name="T19" fmla="*/ 0 h 21"/>
                  <a:gd name="T20" fmla="*/ 18 w 18"/>
                  <a:gd name="T21" fmla="*/ 0 h 21"/>
                  <a:gd name="T22" fmla="*/ 18 w 18"/>
                  <a:gd name="T23" fmla="*/ 21 h 21"/>
                  <a:gd name="T24" fmla="*/ 14 w 18"/>
                  <a:gd name="T25"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21">
                    <a:moveTo>
                      <a:pt x="14" y="21"/>
                    </a:moveTo>
                    <a:cubicBezTo>
                      <a:pt x="14" y="18"/>
                      <a:pt x="14" y="18"/>
                      <a:pt x="14" y="18"/>
                    </a:cubicBezTo>
                    <a:cubicBezTo>
                      <a:pt x="12" y="20"/>
                      <a:pt x="10" y="21"/>
                      <a:pt x="7" y="21"/>
                    </a:cubicBezTo>
                    <a:cubicBezTo>
                      <a:pt x="2" y="21"/>
                      <a:pt x="0" y="18"/>
                      <a:pt x="0" y="13"/>
                    </a:cubicBezTo>
                    <a:cubicBezTo>
                      <a:pt x="0" y="0"/>
                      <a:pt x="0" y="0"/>
                      <a:pt x="0" y="0"/>
                    </a:cubicBezTo>
                    <a:cubicBezTo>
                      <a:pt x="5" y="0"/>
                      <a:pt x="5" y="0"/>
                      <a:pt x="5" y="0"/>
                    </a:cubicBezTo>
                    <a:cubicBezTo>
                      <a:pt x="5" y="12"/>
                      <a:pt x="5" y="12"/>
                      <a:pt x="5" y="12"/>
                    </a:cubicBezTo>
                    <a:cubicBezTo>
                      <a:pt x="5" y="15"/>
                      <a:pt x="6" y="17"/>
                      <a:pt x="8" y="17"/>
                    </a:cubicBezTo>
                    <a:cubicBezTo>
                      <a:pt x="10" y="17"/>
                      <a:pt x="11" y="16"/>
                      <a:pt x="13" y="14"/>
                    </a:cubicBezTo>
                    <a:cubicBezTo>
                      <a:pt x="13" y="0"/>
                      <a:pt x="13" y="0"/>
                      <a:pt x="13" y="0"/>
                    </a:cubicBezTo>
                    <a:cubicBezTo>
                      <a:pt x="18" y="0"/>
                      <a:pt x="18" y="0"/>
                      <a:pt x="18" y="0"/>
                    </a:cubicBezTo>
                    <a:cubicBezTo>
                      <a:pt x="18" y="21"/>
                      <a:pt x="18" y="21"/>
                      <a:pt x="18" y="21"/>
                    </a:cubicBezTo>
                    <a:lnTo>
                      <a:pt x="14" y="21"/>
                    </a:lnTo>
                    <a:close/>
                  </a:path>
                </a:pathLst>
              </a:custGeom>
              <a:grpFill/>
              <a:ln>
                <a:noFill/>
              </a:ln>
              <a:extLst/>
            </p:spPr>
            <p:txBody>
              <a:bodyPr/>
              <a:lstStyle/>
              <a:p>
                <a:pPr>
                  <a:defRPr/>
                </a:pPr>
                <a:endParaRPr lang="en-AU"/>
              </a:p>
            </p:txBody>
          </p:sp>
        </p:grpSp>
      </p:grpSp>
      <p:sp>
        <p:nvSpPr>
          <p:cNvPr id="3" name="Subtitle 2"/>
          <p:cNvSpPr>
            <a:spLocks noGrp="1"/>
          </p:cNvSpPr>
          <p:nvPr>
            <p:ph type="subTitle" idx="1" hasCustomPrompt="1"/>
          </p:nvPr>
        </p:nvSpPr>
        <p:spPr>
          <a:xfrm>
            <a:off x="358774" y="3717032"/>
            <a:ext cx="6121438" cy="1539200"/>
          </a:xfrm>
        </p:spPr>
        <p:txBody>
          <a:bodyPr numCol="2" spcCol="360000">
            <a:normAutofit/>
          </a:bodyPr>
          <a:lstStyle>
            <a:lvl1pPr marL="0" indent="0" algn="l">
              <a:lnSpc>
                <a:spcPct val="90000"/>
              </a:lnSpc>
              <a:spcBef>
                <a:spcPts val="3000"/>
              </a:spcBef>
              <a:buNone/>
              <a:defRPr sz="1600" b="1">
                <a:solidFill>
                  <a:schemeClr val="bg1"/>
                </a:solidFill>
              </a:defRPr>
            </a:lvl1pPr>
            <a:lvl2pPr marL="0" indent="0" algn="l">
              <a:lnSpc>
                <a:spcPct val="90000"/>
              </a:lnSpc>
              <a:spcBef>
                <a:spcPts val="0"/>
              </a:spcBef>
              <a:spcAft>
                <a:spcPts val="563"/>
              </a:spcAft>
              <a:buNone/>
              <a:defRPr sz="1600">
                <a:solidFill>
                  <a:schemeClr val="bg1"/>
                </a:solidFill>
              </a:defRPr>
            </a:lvl2pPr>
            <a:lvl3pPr marL="266400" indent="-266400" algn="l">
              <a:lnSpc>
                <a:spcPct val="90000"/>
              </a:lnSpc>
              <a:spcBef>
                <a:spcPts val="0"/>
              </a:spcBef>
              <a:buNone/>
              <a:tabLst>
                <a:tab pos="356400" algn="l"/>
              </a:tabLst>
              <a:defRPr sz="1600">
                <a:solidFill>
                  <a:schemeClr val="bg1"/>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text styles</a:t>
            </a:r>
          </a:p>
          <a:p>
            <a:pPr lvl="1"/>
            <a:r>
              <a:rPr lang="en-US" dirty="0"/>
              <a:t>Second level</a:t>
            </a:r>
          </a:p>
          <a:p>
            <a:pPr lvl="2"/>
            <a:r>
              <a:rPr lang="en-US" dirty="0"/>
              <a:t>Third level</a:t>
            </a:r>
          </a:p>
        </p:txBody>
      </p:sp>
      <p:sp>
        <p:nvSpPr>
          <p:cNvPr id="27" name="Text Placeholder 14"/>
          <p:cNvSpPr>
            <a:spLocks noGrp="1"/>
          </p:cNvSpPr>
          <p:nvPr userDrawn="1">
            <p:ph type="body" sz="quarter" idx="17" hasCustomPrompt="1"/>
          </p:nvPr>
        </p:nvSpPr>
        <p:spPr>
          <a:xfrm>
            <a:off x="360000" y="5625959"/>
            <a:ext cx="4752000" cy="144000"/>
          </a:xfrm>
        </p:spPr>
        <p:txBody>
          <a:bodyPr anchor="ctr">
            <a:noAutofit/>
          </a:bodyPr>
          <a:lstStyle>
            <a:lvl1pPr marL="216000" marR="0" indent="-216000" algn="l" defTabSz="914400" rtl="0" eaLnBrk="1" fontAlgn="auto" latinLnBrk="0" hangingPunct="1">
              <a:lnSpc>
                <a:spcPct val="90000"/>
              </a:lnSpc>
              <a:spcBef>
                <a:spcPts val="600"/>
              </a:spcBef>
              <a:spcAft>
                <a:spcPts val="0"/>
              </a:spcAft>
              <a:buClrTx/>
              <a:buSzTx/>
              <a:buFontTx/>
              <a:buNone/>
              <a:tabLst/>
              <a:defRPr sz="1200" b="1" cap="all" baseline="0">
                <a:solidFill>
                  <a:schemeClr val="bg1"/>
                </a:solidFill>
              </a:defRPr>
            </a:lvl1pPr>
            <a:lvl2pPr marL="0" indent="0">
              <a:buFontTx/>
              <a:buNone/>
              <a:defRPr sz="1200">
                <a:solidFill>
                  <a:schemeClr val="bg2"/>
                </a:solidFill>
              </a:defRPr>
            </a:lvl2pPr>
            <a:lvl3pPr marL="0" indent="0">
              <a:buFontTx/>
              <a:buNone/>
              <a:defRPr sz="1200">
                <a:solidFill>
                  <a:schemeClr val="bg2"/>
                </a:solidFill>
              </a:defRPr>
            </a:lvl3pPr>
            <a:lvl4pPr marL="0" indent="0">
              <a:buFontTx/>
              <a:buNone/>
              <a:defRPr sz="1200">
                <a:solidFill>
                  <a:schemeClr val="bg2"/>
                </a:solidFill>
              </a:defRPr>
            </a:lvl4pPr>
            <a:lvl5pPr marL="0" indent="0">
              <a:buFontTx/>
              <a:buNone/>
              <a:defRPr sz="1200">
                <a:solidFill>
                  <a:schemeClr val="bg2"/>
                </a:solidFill>
              </a:defRPr>
            </a:lvl5pPr>
            <a:lvl6pPr marL="0" indent="0">
              <a:buFontTx/>
              <a:buNone/>
              <a:defRPr sz="1200">
                <a:solidFill>
                  <a:schemeClr val="bg2"/>
                </a:solidFill>
              </a:defRPr>
            </a:lvl6pPr>
            <a:lvl7pPr marL="0" indent="0">
              <a:buFontTx/>
              <a:buNone/>
              <a:defRPr sz="1200">
                <a:solidFill>
                  <a:schemeClr val="bg2"/>
                </a:solidFill>
              </a:defRPr>
            </a:lvl7pPr>
            <a:lvl8pPr marL="0" indent="0">
              <a:buFontTx/>
              <a:buNone/>
              <a:defRPr sz="1200">
                <a:solidFill>
                  <a:schemeClr val="bg2"/>
                </a:solidFill>
              </a:defRPr>
            </a:lvl8pPr>
            <a:lvl9pPr marL="0" indent="0">
              <a:buFontTx/>
              <a:buNone/>
              <a:defRPr sz="1200">
                <a:solidFill>
                  <a:schemeClr val="bg2"/>
                </a:solidFill>
              </a:defRPr>
            </a:lvl9pPr>
          </a:lstStyle>
          <a:p>
            <a:r>
              <a:rPr lang="en-AU" dirty="0"/>
              <a:t>Click to Add Business Unit</a:t>
            </a:r>
          </a:p>
        </p:txBody>
      </p:sp>
      <p:sp>
        <p:nvSpPr>
          <p:cNvPr id="23" name="Title 22"/>
          <p:cNvSpPr>
            <a:spLocks noGrp="1"/>
          </p:cNvSpPr>
          <p:nvPr>
            <p:ph type="title"/>
          </p:nvPr>
        </p:nvSpPr>
        <p:spPr>
          <a:xfrm>
            <a:off x="358776" y="2744924"/>
            <a:ext cx="8461374" cy="852487"/>
          </a:xfrm>
        </p:spPr>
        <p:txBody>
          <a:bodyPr>
            <a:noAutofit/>
          </a:bodyPr>
          <a:lstStyle>
            <a:lvl1pPr>
              <a:defRPr sz="5500">
                <a:solidFill>
                  <a:schemeClr val="bg1"/>
                </a:solidFill>
              </a:defRPr>
            </a:lvl1pPr>
          </a:lstStyle>
          <a:p>
            <a:r>
              <a:rPr lang="en-US"/>
              <a:t>Click to edit Master title style</a:t>
            </a:r>
            <a:endParaRPr lang="en-AU" dirty="0"/>
          </a:p>
        </p:txBody>
      </p:sp>
    </p:spTree>
    <p:extLst>
      <p:ext uri="{BB962C8B-B14F-4D97-AF65-F5344CB8AC3E}">
        <p14:creationId xmlns:p14="http://schemas.microsoft.com/office/powerpoint/2010/main" val="39583563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hank You Option 2">
    <p:bg>
      <p:bgPr>
        <a:solidFill>
          <a:schemeClr val="accent1"/>
        </a:solidFill>
        <a:effectLst/>
      </p:bgPr>
    </p:bg>
    <p:spTree>
      <p:nvGrpSpPr>
        <p:cNvPr id="1" name=""/>
        <p:cNvGrpSpPr/>
        <p:nvPr/>
      </p:nvGrpSpPr>
      <p:grpSpPr>
        <a:xfrm>
          <a:off x="0" y="0"/>
          <a:ext cx="0" cy="0"/>
          <a:chOff x="0" y="0"/>
          <a:chExt cx="0" cy="0"/>
        </a:xfrm>
      </p:grpSpPr>
      <p:grpSp>
        <p:nvGrpSpPr>
          <p:cNvPr id="29" name="Group 28"/>
          <p:cNvGrpSpPr/>
          <p:nvPr userDrawn="1"/>
        </p:nvGrpSpPr>
        <p:grpSpPr>
          <a:xfrm>
            <a:off x="608" y="5500319"/>
            <a:ext cx="9167813" cy="996950"/>
            <a:chOff x="608" y="5500319"/>
            <a:chExt cx="9167813" cy="996950"/>
          </a:xfrm>
        </p:grpSpPr>
        <p:grpSp>
          <p:nvGrpSpPr>
            <p:cNvPr id="43" name="Group 22"/>
            <p:cNvGrpSpPr>
              <a:grpSpLocks/>
            </p:cNvGrpSpPr>
            <p:nvPr userDrawn="1"/>
          </p:nvGrpSpPr>
          <p:grpSpPr bwMode="auto">
            <a:xfrm>
              <a:off x="608" y="5500319"/>
              <a:ext cx="9167813" cy="996950"/>
              <a:chOff x="-7938" y="5668963"/>
              <a:chExt cx="9167813" cy="996950"/>
            </a:xfrm>
          </p:grpSpPr>
          <p:sp>
            <p:nvSpPr>
              <p:cNvPr id="58" name="Freeform 11"/>
              <p:cNvSpPr>
                <a:spLocks noEditPoints="1"/>
              </p:cNvSpPr>
              <p:nvPr userDrawn="1"/>
            </p:nvSpPr>
            <p:spPr bwMode="auto">
              <a:xfrm>
                <a:off x="-7938" y="5668963"/>
                <a:ext cx="9167813" cy="996950"/>
              </a:xfrm>
              <a:custGeom>
                <a:avLst/>
                <a:gdLst>
                  <a:gd name="T0" fmla="*/ 2880 w 2880"/>
                  <a:gd name="T1" fmla="*/ 20 h 313"/>
                  <a:gd name="T2" fmla="*/ 2789 w 2880"/>
                  <a:gd name="T3" fmla="*/ 20 h 313"/>
                  <a:gd name="T4" fmla="*/ 2313 w 2880"/>
                  <a:gd name="T5" fmla="*/ 137 h 313"/>
                  <a:gd name="T6" fmla="*/ 2784 w 2880"/>
                  <a:gd name="T7" fmla="*/ 313 h 313"/>
                  <a:gd name="T8" fmla="*/ 2880 w 2880"/>
                  <a:gd name="T9" fmla="*/ 313 h 313"/>
                  <a:gd name="T10" fmla="*/ 2880 w 2880"/>
                  <a:gd name="T11" fmla="*/ 20 h 313"/>
                  <a:gd name="T12" fmla="*/ 1860 w 2880"/>
                  <a:gd name="T13" fmla="*/ 0 h 313"/>
                  <a:gd name="T14" fmla="*/ 0 w 2880"/>
                  <a:gd name="T15" fmla="*/ 0 h 313"/>
                  <a:gd name="T16" fmla="*/ 0 w 2880"/>
                  <a:gd name="T17" fmla="*/ 157 h 313"/>
                  <a:gd name="T18" fmla="*/ 2030 w 2880"/>
                  <a:gd name="T19" fmla="*/ 157 h 313"/>
                  <a:gd name="T20" fmla="*/ 2313 w 2880"/>
                  <a:gd name="T21" fmla="*/ 137 h 313"/>
                  <a:gd name="T22" fmla="*/ 2313 w 2880"/>
                  <a:gd name="T23" fmla="*/ 137 h 313"/>
                  <a:gd name="T24" fmla="*/ 2313 w 2880"/>
                  <a:gd name="T25" fmla="*/ 137 h 313"/>
                  <a:gd name="T26" fmla="*/ 1860 w 2880"/>
                  <a:gd name="T27"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0" h="313">
                    <a:moveTo>
                      <a:pt x="2880" y="20"/>
                    </a:moveTo>
                    <a:cubicBezTo>
                      <a:pt x="2789" y="20"/>
                      <a:pt x="2789" y="20"/>
                      <a:pt x="2789" y="20"/>
                    </a:cubicBezTo>
                    <a:cubicBezTo>
                      <a:pt x="2500" y="20"/>
                      <a:pt x="2393" y="107"/>
                      <a:pt x="2313" y="137"/>
                    </a:cubicBezTo>
                    <a:cubicBezTo>
                      <a:pt x="2411" y="217"/>
                      <a:pt x="2542" y="313"/>
                      <a:pt x="2784" y="313"/>
                    </a:cubicBezTo>
                    <a:cubicBezTo>
                      <a:pt x="2842" y="313"/>
                      <a:pt x="2880" y="313"/>
                      <a:pt x="2880" y="313"/>
                    </a:cubicBezTo>
                    <a:cubicBezTo>
                      <a:pt x="2880" y="20"/>
                      <a:pt x="2880" y="20"/>
                      <a:pt x="2880" y="20"/>
                    </a:cubicBezTo>
                    <a:moveTo>
                      <a:pt x="1860" y="0"/>
                    </a:moveTo>
                    <a:cubicBezTo>
                      <a:pt x="0" y="0"/>
                      <a:pt x="0" y="0"/>
                      <a:pt x="0" y="0"/>
                    </a:cubicBezTo>
                    <a:cubicBezTo>
                      <a:pt x="0" y="157"/>
                      <a:pt x="0" y="157"/>
                      <a:pt x="0" y="157"/>
                    </a:cubicBezTo>
                    <a:cubicBezTo>
                      <a:pt x="2030" y="157"/>
                      <a:pt x="2030" y="157"/>
                      <a:pt x="2030" y="157"/>
                    </a:cubicBezTo>
                    <a:cubicBezTo>
                      <a:pt x="2214" y="157"/>
                      <a:pt x="2274" y="152"/>
                      <a:pt x="2313" y="137"/>
                    </a:cubicBezTo>
                    <a:cubicBezTo>
                      <a:pt x="2313" y="137"/>
                      <a:pt x="2313" y="137"/>
                      <a:pt x="2313" y="137"/>
                    </a:cubicBezTo>
                    <a:cubicBezTo>
                      <a:pt x="2313" y="137"/>
                      <a:pt x="2313" y="137"/>
                      <a:pt x="2313" y="137"/>
                    </a:cubicBezTo>
                    <a:cubicBezTo>
                      <a:pt x="2216" y="57"/>
                      <a:pt x="2053" y="0"/>
                      <a:pt x="1860" y="0"/>
                    </a:cubicBezTo>
                  </a:path>
                </a:pathLst>
              </a:custGeom>
              <a:solidFill>
                <a:schemeClr val="accent1">
                  <a:lumMod val="75000"/>
                </a:schemeClr>
              </a:solidFill>
              <a:ln>
                <a:noFill/>
              </a:ln>
              <a:extLst/>
            </p:spPr>
            <p:txBody>
              <a:bodyPr/>
              <a:lstStyle/>
              <a:p>
                <a:pPr>
                  <a:defRPr/>
                </a:pPr>
                <a:endParaRPr lang="en-AU"/>
              </a:p>
            </p:txBody>
          </p:sp>
          <p:sp>
            <p:nvSpPr>
              <p:cNvPr id="59" name="Freeform 24"/>
              <p:cNvSpPr>
                <a:spLocks/>
              </p:cNvSpPr>
              <p:nvPr userDrawn="1"/>
            </p:nvSpPr>
            <p:spPr bwMode="auto">
              <a:xfrm>
                <a:off x="-7938" y="5732463"/>
                <a:ext cx="7362826" cy="433387"/>
              </a:xfrm>
              <a:custGeom>
                <a:avLst/>
                <a:gdLst>
                  <a:gd name="T0" fmla="*/ 2313 w 2313"/>
                  <a:gd name="T1" fmla="*/ 117 h 136"/>
                  <a:gd name="T2" fmla="*/ 1860 w 2313"/>
                  <a:gd name="T3" fmla="*/ 0 h 136"/>
                  <a:gd name="T4" fmla="*/ 0 w 2313"/>
                  <a:gd name="T5" fmla="*/ 0 h 136"/>
                  <a:gd name="T6" fmla="*/ 0 w 2313"/>
                  <a:gd name="T7" fmla="*/ 136 h 136"/>
                  <a:gd name="T8" fmla="*/ 2030 w 2313"/>
                  <a:gd name="T9" fmla="*/ 136 h 136"/>
                  <a:gd name="T10" fmla="*/ 2313 w 2313"/>
                  <a:gd name="T11" fmla="*/ 117 h 136"/>
                </a:gdLst>
                <a:ahLst/>
                <a:cxnLst>
                  <a:cxn ang="0">
                    <a:pos x="T0" y="T1"/>
                  </a:cxn>
                  <a:cxn ang="0">
                    <a:pos x="T2" y="T3"/>
                  </a:cxn>
                  <a:cxn ang="0">
                    <a:pos x="T4" y="T5"/>
                  </a:cxn>
                  <a:cxn ang="0">
                    <a:pos x="T6" y="T7"/>
                  </a:cxn>
                  <a:cxn ang="0">
                    <a:pos x="T8" y="T9"/>
                  </a:cxn>
                  <a:cxn ang="0">
                    <a:pos x="T10" y="T11"/>
                  </a:cxn>
                </a:cxnLst>
                <a:rect l="0" t="0" r="r" b="b"/>
                <a:pathLst>
                  <a:path w="2313" h="136">
                    <a:moveTo>
                      <a:pt x="2313" y="117"/>
                    </a:moveTo>
                    <a:cubicBezTo>
                      <a:pt x="2204" y="55"/>
                      <a:pt x="2053" y="0"/>
                      <a:pt x="1860" y="0"/>
                    </a:cubicBezTo>
                    <a:cubicBezTo>
                      <a:pt x="0" y="0"/>
                      <a:pt x="0" y="0"/>
                      <a:pt x="0" y="0"/>
                    </a:cubicBezTo>
                    <a:cubicBezTo>
                      <a:pt x="0" y="136"/>
                      <a:pt x="0" y="136"/>
                      <a:pt x="0" y="136"/>
                    </a:cubicBezTo>
                    <a:cubicBezTo>
                      <a:pt x="2030" y="136"/>
                      <a:pt x="2030" y="136"/>
                      <a:pt x="2030" y="136"/>
                    </a:cubicBezTo>
                    <a:cubicBezTo>
                      <a:pt x="2214" y="136"/>
                      <a:pt x="2274" y="132"/>
                      <a:pt x="2313" y="117"/>
                    </a:cubicBezTo>
                  </a:path>
                </a:pathLst>
              </a:custGeom>
              <a:solidFill>
                <a:schemeClr val="accent2"/>
              </a:solidFill>
              <a:ln>
                <a:noFill/>
              </a:ln>
              <a:extLst/>
            </p:spPr>
            <p:txBody>
              <a:bodyPr/>
              <a:lstStyle/>
              <a:p>
                <a:pPr>
                  <a:defRPr/>
                </a:pPr>
                <a:endParaRPr lang="en-AU"/>
              </a:p>
            </p:txBody>
          </p:sp>
          <p:sp>
            <p:nvSpPr>
              <p:cNvPr id="60" name="Freeform 25"/>
              <p:cNvSpPr>
                <a:spLocks/>
              </p:cNvSpPr>
              <p:nvPr userDrawn="1"/>
            </p:nvSpPr>
            <p:spPr bwMode="auto">
              <a:xfrm>
                <a:off x="7354888" y="5732463"/>
                <a:ext cx="1804987" cy="869950"/>
              </a:xfrm>
              <a:custGeom>
                <a:avLst/>
                <a:gdLst>
                  <a:gd name="T0" fmla="*/ 476 w 567"/>
                  <a:gd name="T1" fmla="*/ 0 h 273"/>
                  <a:gd name="T2" fmla="*/ 0 w 567"/>
                  <a:gd name="T3" fmla="*/ 117 h 273"/>
                  <a:gd name="T4" fmla="*/ 471 w 567"/>
                  <a:gd name="T5" fmla="*/ 273 h 273"/>
                  <a:gd name="T6" fmla="*/ 567 w 567"/>
                  <a:gd name="T7" fmla="*/ 273 h 273"/>
                  <a:gd name="T8" fmla="*/ 567 w 567"/>
                  <a:gd name="T9" fmla="*/ 0 h 273"/>
                  <a:gd name="T10" fmla="*/ 476 w 567"/>
                  <a:gd name="T11" fmla="*/ 0 h 273"/>
                </a:gdLst>
                <a:ahLst/>
                <a:cxnLst>
                  <a:cxn ang="0">
                    <a:pos x="T0" y="T1"/>
                  </a:cxn>
                  <a:cxn ang="0">
                    <a:pos x="T2" y="T3"/>
                  </a:cxn>
                  <a:cxn ang="0">
                    <a:pos x="T4" y="T5"/>
                  </a:cxn>
                  <a:cxn ang="0">
                    <a:pos x="T6" y="T7"/>
                  </a:cxn>
                  <a:cxn ang="0">
                    <a:pos x="T8" y="T9"/>
                  </a:cxn>
                  <a:cxn ang="0">
                    <a:pos x="T10" y="T11"/>
                  </a:cxn>
                </a:cxnLst>
                <a:rect l="0" t="0" r="r" b="b"/>
                <a:pathLst>
                  <a:path w="567" h="273">
                    <a:moveTo>
                      <a:pt x="476" y="0"/>
                    </a:moveTo>
                    <a:cubicBezTo>
                      <a:pt x="187" y="0"/>
                      <a:pt x="80" y="87"/>
                      <a:pt x="0" y="117"/>
                    </a:cubicBezTo>
                    <a:cubicBezTo>
                      <a:pt x="128" y="190"/>
                      <a:pt x="229" y="273"/>
                      <a:pt x="471" y="273"/>
                    </a:cubicBezTo>
                    <a:cubicBezTo>
                      <a:pt x="529" y="273"/>
                      <a:pt x="567" y="273"/>
                      <a:pt x="567" y="273"/>
                    </a:cubicBezTo>
                    <a:cubicBezTo>
                      <a:pt x="567" y="0"/>
                      <a:pt x="567" y="0"/>
                      <a:pt x="567" y="0"/>
                    </a:cubicBezTo>
                    <a:lnTo>
                      <a:pt x="476" y="0"/>
                    </a:lnTo>
                    <a:close/>
                  </a:path>
                </a:pathLst>
              </a:custGeom>
              <a:solidFill>
                <a:srgbClr val="FFFFFF"/>
              </a:solidFill>
              <a:ln>
                <a:noFill/>
              </a:ln>
              <a:extLst/>
            </p:spPr>
            <p:txBody>
              <a:bodyPr/>
              <a:lstStyle/>
              <a:p>
                <a:pPr>
                  <a:defRPr/>
                </a:pPr>
                <a:endParaRPr lang="en-AU"/>
              </a:p>
            </p:txBody>
          </p:sp>
        </p:grpSp>
        <p:pic>
          <p:nvPicPr>
            <p:cNvPr id="44" name="Picture 78"/>
            <p:cNvPicPr>
              <a:picLocks noChangeAspect="1" noChangeArrowheads="1"/>
            </p:cNvPicPr>
            <p:nvPr userDrawn="1"/>
          </p:nvPicPr>
          <p:blipFill>
            <a:blip r:embed="rId2" cstate="print"/>
            <a:srcRect/>
            <a:stretch>
              <a:fillRect/>
            </a:stretch>
          </p:blipFill>
          <p:spPr bwMode="auto">
            <a:xfrm>
              <a:off x="8169275" y="5675743"/>
              <a:ext cx="655638" cy="655637"/>
            </a:xfrm>
            <a:prstGeom prst="rect">
              <a:avLst/>
            </a:prstGeom>
            <a:noFill/>
            <a:ln w="9525">
              <a:noFill/>
              <a:miter lim="800000"/>
              <a:headEnd/>
              <a:tailEnd/>
            </a:ln>
          </p:spPr>
        </p:pic>
        <p:grpSp>
          <p:nvGrpSpPr>
            <p:cNvPr id="45" name="Group 19"/>
            <p:cNvGrpSpPr/>
            <p:nvPr userDrawn="1"/>
          </p:nvGrpSpPr>
          <p:grpSpPr>
            <a:xfrm>
              <a:off x="360000" y="5807505"/>
              <a:ext cx="814388" cy="95250"/>
              <a:chOff x="3495675" y="5969000"/>
              <a:chExt cx="814388" cy="95250"/>
            </a:xfrm>
            <a:solidFill>
              <a:schemeClr val="accent1"/>
            </a:solidFill>
          </p:grpSpPr>
          <p:sp>
            <p:nvSpPr>
              <p:cNvPr id="46" name="Freeform 26"/>
              <p:cNvSpPr>
                <a:spLocks/>
              </p:cNvSpPr>
              <p:nvPr/>
            </p:nvSpPr>
            <p:spPr bwMode="auto">
              <a:xfrm>
                <a:off x="349567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1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1" y="7"/>
                      <a:pt x="0" y="0"/>
                    </a:cubicBezTo>
                    <a:cubicBezTo>
                      <a:pt x="5" y="0"/>
                      <a:pt x="5" y="0"/>
                      <a:pt x="5" y="0"/>
                    </a:cubicBezTo>
                    <a:cubicBezTo>
                      <a:pt x="6" y="5"/>
                      <a:pt x="7" y="9"/>
                      <a:pt x="8" y="13"/>
                    </a:cubicBezTo>
                    <a:cubicBezTo>
                      <a:pt x="8"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1" y="13"/>
                      <a:pt x="21" y="13"/>
                      <a:pt x="21"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a:p>
            </p:txBody>
          </p:sp>
          <p:sp>
            <p:nvSpPr>
              <p:cNvPr id="47" name="Freeform 27"/>
              <p:cNvSpPr>
                <a:spLocks/>
              </p:cNvSpPr>
              <p:nvPr/>
            </p:nvSpPr>
            <p:spPr bwMode="auto">
              <a:xfrm>
                <a:off x="360362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2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2" y="7"/>
                      <a:pt x="0" y="0"/>
                    </a:cubicBezTo>
                    <a:cubicBezTo>
                      <a:pt x="5" y="0"/>
                      <a:pt x="5" y="0"/>
                      <a:pt x="5" y="0"/>
                    </a:cubicBezTo>
                    <a:cubicBezTo>
                      <a:pt x="6" y="5"/>
                      <a:pt x="7" y="9"/>
                      <a:pt x="8" y="13"/>
                    </a:cubicBezTo>
                    <a:cubicBezTo>
                      <a:pt x="8"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2" y="13"/>
                      <a:pt x="22" y="13"/>
                      <a:pt x="22"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a:p>
            </p:txBody>
          </p:sp>
          <p:sp>
            <p:nvSpPr>
              <p:cNvPr id="48" name="Freeform 28"/>
              <p:cNvSpPr>
                <a:spLocks/>
              </p:cNvSpPr>
              <p:nvPr/>
            </p:nvSpPr>
            <p:spPr bwMode="auto">
              <a:xfrm>
                <a:off x="371157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2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2" y="7"/>
                      <a:pt x="0" y="0"/>
                    </a:cubicBezTo>
                    <a:cubicBezTo>
                      <a:pt x="5" y="0"/>
                      <a:pt x="5" y="0"/>
                      <a:pt x="5" y="0"/>
                    </a:cubicBezTo>
                    <a:cubicBezTo>
                      <a:pt x="6" y="5"/>
                      <a:pt x="7" y="9"/>
                      <a:pt x="8" y="13"/>
                    </a:cubicBezTo>
                    <a:cubicBezTo>
                      <a:pt x="9"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2" y="13"/>
                      <a:pt x="22" y="13"/>
                      <a:pt x="22"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a:p>
            </p:txBody>
          </p:sp>
          <p:sp>
            <p:nvSpPr>
              <p:cNvPr id="49" name="Oval 29"/>
              <p:cNvSpPr>
                <a:spLocks noChangeArrowheads="1"/>
              </p:cNvSpPr>
              <p:nvPr/>
            </p:nvSpPr>
            <p:spPr bwMode="auto">
              <a:xfrm>
                <a:off x="3819525" y="6042025"/>
                <a:ext cx="19050" cy="22225"/>
              </a:xfrm>
              <a:prstGeom prst="ellipse">
                <a:avLst/>
              </a:prstGeom>
              <a:grpFill/>
              <a:ln>
                <a:noFill/>
              </a:ln>
              <a:extLst/>
            </p:spPr>
            <p:txBody>
              <a:bodyPr/>
              <a:lstStyle/>
              <a:p>
                <a:pPr>
                  <a:defRPr/>
                </a:pPr>
                <a:endParaRPr lang="en-AU"/>
              </a:p>
            </p:txBody>
          </p:sp>
          <p:sp>
            <p:nvSpPr>
              <p:cNvPr id="50" name="Freeform 30"/>
              <p:cNvSpPr>
                <a:spLocks/>
              </p:cNvSpPr>
              <p:nvPr/>
            </p:nvSpPr>
            <p:spPr bwMode="auto">
              <a:xfrm>
                <a:off x="3851275" y="5997575"/>
                <a:ext cx="50800" cy="66675"/>
              </a:xfrm>
              <a:custGeom>
                <a:avLst/>
                <a:gdLst>
                  <a:gd name="T0" fmla="*/ 16 w 16"/>
                  <a:gd name="T1" fmla="*/ 20 h 21"/>
                  <a:gd name="T2" fmla="*/ 10 w 16"/>
                  <a:gd name="T3" fmla="*/ 21 h 21"/>
                  <a:gd name="T4" fmla="*/ 0 w 16"/>
                  <a:gd name="T5" fmla="*/ 11 h 21"/>
                  <a:gd name="T6" fmla="*/ 10 w 16"/>
                  <a:gd name="T7" fmla="*/ 0 h 21"/>
                  <a:gd name="T8" fmla="*/ 16 w 16"/>
                  <a:gd name="T9" fmla="*/ 1 h 21"/>
                  <a:gd name="T10" fmla="*/ 14 w 16"/>
                  <a:gd name="T11" fmla="*/ 5 h 21"/>
                  <a:gd name="T12" fmla="*/ 11 w 16"/>
                  <a:gd name="T13" fmla="*/ 4 h 21"/>
                  <a:gd name="T14" fmla="*/ 6 w 16"/>
                  <a:gd name="T15" fmla="*/ 10 h 21"/>
                  <a:gd name="T16" fmla="*/ 11 w 16"/>
                  <a:gd name="T17" fmla="*/ 17 h 21"/>
                  <a:gd name="T18" fmla="*/ 15 w 16"/>
                  <a:gd name="T19" fmla="*/ 16 h 21"/>
                  <a:gd name="T20" fmla="*/ 16 w 16"/>
                  <a:gd name="T21" fmla="*/ 2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21">
                    <a:moveTo>
                      <a:pt x="16" y="20"/>
                    </a:moveTo>
                    <a:cubicBezTo>
                      <a:pt x="14" y="21"/>
                      <a:pt x="12" y="21"/>
                      <a:pt x="10" y="21"/>
                    </a:cubicBezTo>
                    <a:cubicBezTo>
                      <a:pt x="3" y="21"/>
                      <a:pt x="0" y="17"/>
                      <a:pt x="0" y="11"/>
                    </a:cubicBezTo>
                    <a:cubicBezTo>
                      <a:pt x="0" y="4"/>
                      <a:pt x="4" y="0"/>
                      <a:pt x="10" y="0"/>
                    </a:cubicBezTo>
                    <a:cubicBezTo>
                      <a:pt x="12" y="0"/>
                      <a:pt x="14" y="0"/>
                      <a:pt x="16" y="1"/>
                    </a:cubicBezTo>
                    <a:cubicBezTo>
                      <a:pt x="14" y="5"/>
                      <a:pt x="14" y="5"/>
                      <a:pt x="14" y="5"/>
                    </a:cubicBezTo>
                    <a:cubicBezTo>
                      <a:pt x="13" y="4"/>
                      <a:pt x="12" y="4"/>
                      <a:pt x="11" y="4"/>
                    </a:cubicBezTo>
                    <a:cubicBezTo>
                      <a:pt x="7" y="4"/>
                      <a:pt x="6" y="6"/>
                      <a:pt x="6" y="10"/>
                    </a:cubicBezTo>
                    <a:cubicBezTo>
                      <a:pt x="6" y="15"/>
                      <a:pt x="7" y="17"/>
                      <a:pt x="11" y="17"/>
                    </a:cubicBezTo>
                    <a:cubicBezTo>
                      <a:pt x="12" y="17"/>
                      <a:pt x="14" y="17"/>
                      <a:pt x="15" y="16"/>
                    </a:cubicBezTo>
                    <a:lnTo>
                      <a:pt x="16" y="20"/>
                    </a:lnTo>
                    <a:close/>
                  </a:path>
                </a:pathLst>
              </a:custGeom>
              <a:grpFill/>
              <a:ln>
                <a:noFill/>
              </a:ln>
              <a:extLst/>
            </p:spPr>
            <p:txBody>
              <a:bodyPr/>
              <a:lstStyle/>
              <a:p>
                <a:pPr>
                  <a:defRPr/>
                </a:pPr>
                <a:endParaRPr lang="en-AU"/>
              </a:p>
            </p:txBody>
          </p:sp>
          <p:sp>
            <p:nvSpPr>
              <p:cNvPr id="51" name="Freeform 31"/>
              <p:cNvSpPr>
                <a:spLocks/>
              </p:cNvSpPr>
              <p:nvPr/>
            </p:nvSpPr>
            <p:spPr bwMode="auto">
              <a:xfrm>
                <a:off x="3911600" y="5997575"/>
                <a:ext cx="47625" cy="66675"/>
              </a:xfrm>
              <a:custGeom>
                <a:avLst/>
                <a:gdLst>
                  <a:gd name="T0" fmla="*/ 6 w 15"/>
                  <a:gd name="T1" fmla="*/ 21 h 21"/>
                  <a:gd name="T2" fmla="*/ 0 w 15"/>
                  <a:gd name="T3" fmla="*/ 20 h 21"/>
                  <a:gd name="T4" fmla="*/ 1 w 15"/>
                  <a:gd name="T5" fmla="*/ 16 h 21"/>
                  <a:gd name="T6" fmla="*/ 6 w 15"/>
                  <a:gd name="T7" fmla="*/ 17 h 21"/>
                  <a:gd name="T8" fmla="*/ 9 w 15"/>
                  <a:gd name="T9" fmla="*/ 15 h 21"/>
                  <a:gd name="T10" fmla="*/ 6 w 15"/>
                  <a:gd name="T11" fmla="*/ 12 h 21"/>
                  <a:gd name="T12" fmla="*/ 0 w 15"/>
                  <a:gd name="T13" fmla="*/ 6 h 21"/>
                  <a:gd name="T14" fmla="*/ 8 w 15"/>
                  <a:gd name="T15" fmla="*/ 0 h 21"/>
                  <a:gd name="T16" fmla="*/ 13 w 15"/>
                  <a:gd name="T17" fmla="*/ 0 h 21"/>
                  <a:gd name="T18" fmla="*/ 13 w 15"/>
                  <a:gd name="T19" fmla="*/ 4 h 21"/>
                  <a:gd name="T20" fmla="*/ 9 w 15"/>
                  <a:gd name="T21" fmla="*/ 4 h 21"/>
                  <a:gd name="T22" fmla="*/ 6 w 15"/>
                  <a:gd name="T23" fmla="*/ 6 h 21"/>
                  <a:gd name="T24" fmla="*/ 9 w 15"/>
                  <a:gd name="T25" fmla="*/ 9 h 21"/>
                  <a:gd name="T26" fmla="*/ 15 w 15"/>
                  <a:gd name="T27" fmla="*/ 14 h 21"/>
                  <a:gd name="T28" fmla="*/ 6 w 15"/>
                  <a:gd name="T2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21">
                    <a:moveTo>
                      <a:pt x="6" y="21"/>
                    </a:moveTo>
                    <a:cubicBezTo>
                      <a:pt x="4" y="21"/>
                      <a:pt x="2" y="21"/>
                      <a:pt x="0" y="20"/>
                    </a:cubicBezTo>
                    <a:cubicBezTo>
                      <a:pt x="1" y="16"/>
                      <a:pt x="1" y="16"/>
                      <a:pt x="1" y="16"/>
                    </a:cubicBezTo>
                    <a:cubicBezTo>
                      <a:pt x="3" y="17"/>
                      <a:pt x="5" y="17"/>
                      <a:pt x="6" y="17"/>
                    </a:cubicBezTo>
                    <a:cubicBezTo>
                      <a:pt x="8" y="17"/>
                      <a:pt x="9" y="16"/>
                      <a:pt x="9" y="15"/>
                    </a:cubicBezTo>
                    <a:cubicBezTo>
                      <a:pt x="9" y="14"/>
                      <a:pt x="8" y="13"/>
                      <a:pt x="6" y="12"/>
                    </a:cubicBezTo>
                    <a:cubicBezTo>
                      <a:pt x="3" y="11"/>
                      <a:pt x="0" y="10"/>
                      <a:pt x="0" y="6"/>
                    </a:cubicBezTo>
                    <a:cubicBezTo>
                      <a:pt x="0" y="2"/>
                      <a:pt x="3" y="0"/>
                      <a:pt x="8" y="0"/>
                    </a:cubicBezTo>
                    <a:cubicBezTo>
                      <a:pt x="10" y="0"/>
                      <a:pt x="12" y="0"/>
                      <a:pt x="13" y="0"/>
                    </a:cubicBezTo>
                    <a:cubicBezTo>
                      <a:pt x="13" y="4"/>
                      <a:pt x="13" y="4"/>
                      <a:pt x="13" y="4"/>
                    </a:cubicBezTo>
                    <a:cubicBezTo>
                      <a:pt x="11" y="4"/>
                      <a:pt x="10" y="4"/>
                      <a:pt x="9" y="4"/>
                    </a:cubicBezTo>
                    <a:cubicBezTo>
                      <a:pt x="6" y="4"/>
                      <a:pt x="6" y="5"/>
                      <a:pt x="6" y="6"/>
                    </a:cubicBezTo>
                    <a:cubicBezTo>
                      <a:pt x="6" y="7"/>
                      <a:pt x="7" y="8"/>
                      <a:pt x="9" y="9"/>
                    </a:cubicBezTo>
                    <a:cubicBezTo>
                      <a:pt x="13" y="10"/>
                      <a:pt x="15" y="11"/>
                      <a:pt x="15" y="14"/>
                    </a:cubicBezTo>
                    <a:cubicBezTo>
                      <a:pt x="15" y="18"/>
                      <a:pt x="11" y="21"/>
                      <a:pt x="6" y="21"/>
                    </a:cubicBezTo>
                  </a:path>
                </a:pathLst>
              </a:custGeom>
              <a:grpFill/>
              <a:ln>
                <a:noFill/>
              </a:ln>
              <a:extLst/>
            </p:spPr>
            <p:txBody>
              <a:bodyPr/>
              <a:lstStyle/>
              <a:p>
                <a:pPr>
                  <a:defRPr/>
                </a:pPr>
                <a:endParaRPr lang="en-AU"/>
              </a:p>
            </p:txBody>
          </p:sp>
          <p:sp>
            <p:nvSpPr>
              <p:cNvPr id="52" name="Freeform 32"/>
              <p:cNvSpPr>
                <a:spLocks noEditPoints="1"/>
              </p:cNvSpPr>
              <p:nvPr/>
            </p:nvSpPr>
            <p:spPr bwMode="auto">
              <a:xfrm>
                <a:off x="3965575" y="5969000"/>
                <a:ext cx="28575" cy="95250"/>
              </a:xfrm>
              <a:custGeom>
                <a:avLst/>
                <a:gdLst>
                  <a:gd name="T0" fmla="*/ 4 w 9"/>
                  <a:gd name="T1" fmla="*/ 30 h 30"/>
                  <a:gd name="T2" fmla="*/ 4 w 9"/>
                  <a:gd name="T3" fmla="*/ 13 h 30"/>
                  <a:gd name="T4" fmla="*/ 0 w 9"/>
                  <a:gd name="T5" fmla="*/ 13 h 30"/>
                  <a:gd name="T6" fmla="*/ 0 w 9"/>
                  <a:gd name="T7" fmla="*/ 9 h 30"/>
                  <a:gd name="T8" fmla="*/ 9 w 9"/>
                  <a:gd name="T9" fmla="*/ 9 h 30"/>
                  <a:gd name="T10" fmla="*/ 9 w 9"/>
                  <a:gd name="T11" fmla="*/ 30 h 30"/>
                  <a:gd name="T12" fmla="*/ 4 w 9"/>
                  <a:gd name="T13" fmla="*/ 30 h 30"/>
                  <a:gd name="T14" fmla="*/ 6 w 9"/>
                  <a:gd name="T15" fmla="*/ 6 h 30"/>
                  <a:gd name="T16" fmla="*/ 3 w 9"/>
                  <a:gd name="T17" fmla="*/ 3 h 30"/>
                  <a:gd name="T18" fmla="*/ 6 w 9"/>
                  <a:gd name="T19" fmla="*/ 0 h 30"/>
                  <a:gd name="T20" fmla="*/ 9 w 9"/>
                  <a:gd name="T21" fmla="*/ 3 h 30"/>
                  <a:gd name="T22" fmla="*/ 6 w 9"/>
                  <a:gd name="T23"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30">
                    <a:moveTo>
                      <a:pt x="4" y="30"/>
                    </a:moveTo>
                    <a:cubicBezTo>
                      <a:pt x="4" y="13"/>
                      <a:pt x="4" y="13"/>
                      <a:pt x="4" y="13"/>
                    </a:cubicBezTo>
                    <a:cubicBezTo>
                      <a:pt x="0" y="13"/>
                      <a:pt x="0" y="13"/>
                      <a:pt x="0" y="13"/>
                    </a:cubicBezTo>
                    <a:cubicBezTo>
                      <a:pt x="0" y="9"/>
                      <a:pt x="0" y="9"/>
                      <a:pt x="0" y="9"/>
                    </a:cubicBezTo>
                    <a:cubicBezTo>
                      <a:pt x="9" y="9"/>
                      <a:pt x="9" y="9"/>
                      <a:pt x="9" y="9"/>
                    </a:cubicBezTo>
                    <a:cubicBezTo>
                      <a:pt x="9" y="30"/>
                      <a:pt x="9" y="30"/>
                      <a:pt x="9" y="30"/>
                    </a:cubicBezTo>
                    <a:lnTo>
                      <a:pt x="4" y="30"/>
                    </a:lnTo>
                    <a:close/>
                    <a:moveTo>
                      <a:pt x="6" y="6"/>
                    </a:moveTo>
                    <a:cubicBezTo>
                      <a:pt x="4" y="6"/>
                      <a:pt x="3" y="5"/>
                      <a:pt x="3" y="3"/>
                    </a:cubicBezTo>
                    <a:cubicBezTo>
                      <a:pt x="3" y="1"/>
                      <a:pt x="4" y="0"/>
                      <a:pt x="6" y="0"/>
                    </a:cubicBezTo>
                    <a:cubicBezTo>
                      <a:pt x="8" y="0"/>
                      <a:pt x="9" y="1"/>
                      <a:pt x="9" y="3"/>
                    </a:cubicBezTo>
                    <a:cubicBezTo>
                      <a:pt x="9" y="5"/>
                      <a:pt x="8" y="6"/>
                      <a:pt x="6" y="6"/>
                    </a:cubicBezTo>
                  </a:path>
                </a:pathLst>
              </a:custGeom>
              <a:grpFill/>
              <a:ln>
                <a:noFill/>
              </a:ln>
              <a:extLst/>
            </p:spPr>
            <p:txBody>
              <a:bodyPr/>
              <a:lstStyle/>
              <a:p>
                <a:pPr>
                  <a:defRPr/>
                </a:pPr>
                <a:endParaRPr lang="en-AU"/>
              </a:p>
            </p:txBody>
          </p:sp>
          <p:sp>
            <p:nvSpPr>
              <p:cNvPr id="53" name="Freeform 33"/>
              <p:cNvSpPr>
                <a:spLocks/>
              </p:cNvSpPr>
              <p:nvPr/>
            </p:nvSpPr>
            <p:spPr bwMode="auto">
              <a:xfrm>
                <a:off x="4013200" y="5997575"/>
                <a:ext cx="39687" cy="66675"/>
              </a:xfrm>
              <a:custGeom>
                <a:avLst/>
                <a:gdLst>
                  <a:gd name="T0" fmla="*/ 11 w 12"/>
                  <a:gd name="T1" fmla="*/ 5 h 21"/>
                  <a:gd name="T2" fmla="*/ 9 w 12"/>
                  <a:gd name="T3" fmla="*/ 5 h 21"/>
                  <a:gd name="T4" fmla="*/ 5 w 12"/>
                  <a:gd name="T5" fmla="*/ 8 h 21"/>
                  <a:gd name="T6" fmla="*/ 5 w 12"/>
                  <a:gd name="T7" fmla="*/ 21 h 21"/>
                  <a:gd name="T8" fmla="*/ 0 w 12"/>
                  <a:gd name="T9" fmla="*/ 21 h 21"/>
                  <a:gd name="T10" fmla="*/ 0 w 12"/>
                  <a:gd name="T11" fmla="*/ 0 h 21"/>
                  <a:gd name="T12" fmla="*/ 4 w 12"/>
                  <a:gd name="T13" fmla="*/ 0 h 21"/>
                  <a:gd name="T14" fmla="*/ 4 w 12"/>
                  <a:gd name="T15" fmla="*/ 4 h 21"/>
                  <a:gd name="T16" fmla="*/ 10 w 12"/>
                  <a:gd name="T17" fmla="*/ 0 h 21"/>
                  <a:gd name="T18" fmla="*/ 12 w 12"/>
                  <a:gd name="T19" fmla="*/ 0 h 21"/>
                  <a:gd name="T20" fmla="*/ 11 w 12"/>
                  <a:gd name="T21"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21">
                    <a:moveTo>
                      <a:pt x="11" y="5"/>
                    </a:moveTo>
                    <a:cubicBezTo>
                      <a:pt x="11" y="5"/>
                      <a:pt x="10" y="5"/>
                      <a:pt x="9" y="5"/>
                    </a:cubicBezTo>
                    <a:cubicBezTo>
                      <a:pt x="8" y="5"/>
                      <a:pt x="7" y="6"/>
                      <a:pt x="5" y="8"/>
                    </a:cubicBezTo>
                    <a:cubicBezTo>
                      <a:pt x="5" y="21"/>
                      <a:pt x="5" y="21"/>
                      <a:pt x="5" y="21"/>
                    </a:cubicBezTo>
                    <a:cubicBezTo>
                      <a:pt x="0" y="21"/>
                      <a:pt x="0" y="21"/>
                      <a:pt x="0" y="21"/>
                    </a:cubicBezTo>
                    <a:cubicBezTo>
                      <a:pt x="0" y="0"/>
                      <a:pt x="0" y="0"/>
                      <a:pt x="0" y="0"/>
                    </a:cubicBezTo>
                    <a:cubicBezTo>
                      <a:pt x="4" y="0"/>
                      <a:pt x="4" y="0"/>
                      <a:pt x="4" y="0"/>
                    </a:cubicBezTo>
                    <a:cubicBezTo>
                      <a:pt x="4" y="4"/>
                      <a:pt x="4" y="4"/>
                      <a:pt x="4" y="4"/>
                    </a:cubicBezTo>
                    <a:cubicBezTo>
                      <a:pt x="6" y="1"/>
                      <a:pt x="8" y="0"/>
                      <a:pt x="10" y="0"/>
                    </a:cubicBezTo>
                    <a:cubicBezTo>
                      <a:pt x="11" y="0"/>
                      <a:pt x="11" y="0"/>
                      <a:pt x="12" y="0"/>
                    </a:cubicBezTo>
                    <a:lnTo>
                      <a:pt x="11" y="5"/>
                    </a:lnTo>
                    <a:close/>
                  </a:path>
                </a:pathLst>
              </a:custGeom>
              <a:grpFill/>
              <a:ln>
                <a:noFill/>
              </a:ln>
              <a:extLst/>
            </p:spPr>
            <p:txBody>
              <a:bodyPr/>
              <a:lstStyle/>
              <a:p>
                <a:pPr>
                  <a:defRPr/>
                </a:pPr>
                <a:endParaRPr lang="en-AU"/>
              </a:p>
            </p:txBody>
          </p:sp>
          <p:sp>
            <p:nvSpPr>
              <p:cNvPr id="54" name="Freeform 34"/>
              <p:cNvSpPr>
                <a:spLocks noEditPoints="1"/>
              </p:cNvSpPr>
              <p:nvPr/>
            </p:nvSpPr>
            <p:spPr bwMode="auto">
              <a:xfrm>
                <a:off x="4062413" y="5997575"/>
                <a:ext cx="66675" cy="66675"/>
              </a:xfrm>
              <a:custGeom>
                <a:avLst/>
                <a:gdLst>
                  <a:gd name="T0" fmla="*/ 10 w 21"/>
                  <a:gd name="T1" fmla="*/ 21 h 21"/>
                  <a:gd name="T2" fmla="*/ 0 w 21"/>
                  <a:gd name="T3" fmla="*/ 11 h 21"/>
                  <a:gd name="T4" fmla="*/ 10 w 21"/>
                  <a:gd name="T5" fmla="*/ 0 h 21"/>
                  <a:gd name="T6" fmla="*/ 21 w 21"/>
                  <a:gd name="T7" fmla="*/ 10 h 21"/>
                  <a:gd name="T8" fmla="*/ 10 w 21"/>
                  <a:gd name="T9" fmla="*/ 21 h 21"/>
                  <a:gd name="T10" fmla="*/ 10 w 21"/>
                  <a:gd name="T11" fmla="*/ 4 h 21"/>
                  <a:gd name="T12" fmla="*/ 5 w 21"/>
                  <a:gd name="T13" fmla="*/ 10 h 21"/>
                  <a:gd name="T14" fmla="*/ 10 w 21"/>
                  <a:gd name="T15" fmla="*/ 17 h 21"/>
                  <a:gd name="T16" fmla="*/ 15 w 21"/>
                  <a:gd name="T17" fmla="*/ 11 h 21"/>
                  <a:gd name="T18" fmla="*/ 10 w 21"/>
                  <a:gd name="T19" fmla="*/ 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10" y="21"/>
                    </a:moveTo>
                    <a:cubicBezTo>
                      <a:pt x="3" y="21"/>
                      <a:pt x="0" y="17"/>
                      <a:pt x="0" y="11"/>
                    </a:cubicBezTo>
                    <a:cubicBezTo>
                      <a:pt x="0" y="4"/>
                      <a:pt x="3" y="0"/>
                      <a:pt x="10" y="0"/>
                    </a:cubicBezTo>
                    <a:cubicBezTo>
                      <a:pt x="17" y="0"/>
                      <a:pt x="21" y="4"/>
                      <a:pt x="21" y="10"/>
                    </a:cubicBezTo>
                    <a:cubicBezTo>
                      <a:pt x="21" y="17"/>
                      <a:pt x="17" y="21"/>
                      <a:pt x="10" y="21"/>
                    </a:cubicBezTo>
                    <a:moveTo>
                      <a:pt x="10" y="4"/>
                    </a:moveTo>
                    <a:cubicBezTo>
                      <a:pt x="7" y="4"/>
                      <a:pt x="5" y="7"/>
                      <a:pt x="5" y="10"/>
                    </a:cubicBezTo>
                    <a:cubicBezTo>
                      <a:pt x="5" y="14"/>
                      <a:pt x="6" y="17"/>
                      <a:pt x="10" y="17"/>
                    </a:cubicBezTo>
                    <a:cubicBezTo>
                      <a:pt x="14" y="17"/>
                      <a:pt x="15" y="14"/>
                      <a:pt x="15" y="11"/>
                    </a:cubicBezTo>
                    <a:cubicBezTo>
                      <a:pt x="15" y="6"/>
                      <a:pt x="14" y="4"/>
                      <a:pt x="10" y="4"/>
                    </a:cubicBezTo>
                  </a:path>
                </a:pathLst>
              </a:custGeom>
              <a:grpFill/>
              <a:ln>
                <a:noFill/>
              </a:ln>
              <a:extLst/>
            </p:spPr>
            <p:txBody>
              <a:bodyPr/>
              <a:lstStyle/>
              <a:p>
                <a:pPr>
                  <a:defRPr/>
                </a:pPr>
                <a:endParaRPr lang="en-AU"/>
              </a:p>
            </p:txBody>
          </p:sp>
          <p:sp>
            <p:nvSpPr>
              <p:cNvPr id="55" name="Oval 35"/>
              <p:cNvSpPr>
                <a:spLocks noChangeArrowheads="1"/>
              </p:cNvSpPr>
              <p:nvPr/>
            </p:nvSpPr>
            <p:spPr bwMode="auto">
              <a:xfrm>
                <a:off x="4141788" y="6042025"/>
                <a:ext cx="19050" cy="22225"/>
              </a:xfrm>
              <a:prstGeom prst="ellipse">
                <a:avLst/>
              </a:prstGeom>
              <a:grpFill/>
              <a:ln>
                <a:noFill/>
              </a:ln>
              <a:extLst/>
            </p:spPr>
            <p:txBody>
              <a:bodyPr/>
              <a:lstStyle/>
              <a:p>
                <a:pPr>
                  <a:defRPr/>
                </a:pPr>
                <a:endParaRPr lang="en-AU"/>
              </a:p>
            </p:txBody>
          </p:sp>
          <p:sp>
            <p:nvSpPr>
              <p:cNvPr id="56" name="Freeform 36"/>
              <p:cNvSpPr>
                <a:spLocks noEditPoints="1"/>
              </p:cNvSpPr>
              <p:nvPr/>
            </p:nvSpPr>
            <p:spPr bwMode="auto">
              <a:xfrm>
                <a:off x="4176713" y="5997575"/>
                <a:ext cx="57150" cy="66675"/>
              </a:xfrm>
              <a:custGeom>
                <a:avLst/>
                <a:gdLst>
                  <a:gd name="T0" fmla="*/ 14 w 18"/>
                  <a:gd name="T1" fmla="*/ 21 h 21"/>
                  <a:gd name="T2" fmla="*/ 13 w 18"/>
                  <a:gd name="T3" fmla="*/ 19 h 21"/>
                  <a:gd name="T4" fmla="*/ 7 w 18"/>
                  <a:gd name="T5" fmla="*/ 21 h 21"/>
                  <a:gd name="T6" fmla="*/ 0 w 18"/>
                  <a:gd name="T7" fmla="*/ 15 h 21"/>
                  <a:gd name="T8" fmla="*/ 10 w 18"/>
                  <a:gd name="T9" fmla="*/ 8 h 21"/>
                  <a:gd name="T10" fmla="*/ 13 w 18"/>
                  <a:gd name="T11" fmla="*/ 8 h 21"/>
                  <a:gd name="T12" fmla="*/ 13 w 18"/>
                  <a:gd name="T13" fmla="*/ 7 h 21"/>
                  <a:gd name="T14" fmla="*/ 8 w 18"/>
                  <a:gd name="T15" fmla="*/ 4 h 21"/>
                  <a:gd name="T16" fmla="*/ 2 w 18"/>
                  <a:gd name="T17" fmla="*/ 5 h 21"/>
                  <a:gd name="T18" fmla="*/ 2 w 18"/>
                  <a:gd name="T19" fmla="*/ 1 h 21"/>
                  <a:gd name="T20" fmla="*/ 9 w 18"/>
                  <a:gd name="T21" fmla="*/ 0 h 21"/>
                  <a:gd name="T22" fmla="*/ 18 w 18"/>
                  <a:gd name="T23" fmla="*/ 7 h 21"/>
                  <a:gd name="T24" fmla="*/ 18 w 18"/>
                  <a:gd name="T25" fmla="*/ 21 h 21"/>
                  <a:gd name="T26" fmla="*/ 14 w 18"/>
                  <a:gd name="T27" fmla="*/ 21 h 21"/>
                  <a:gd name="T28" fmla="*/ 13 w 18"/>
                  <a:gd name="T29" fmla="*/ 12 h 21"/>
                  <a:gd name="T30" fmla="*/ 10 w 18"/>
                  <a:gd name="T31" fmla="*/ 12 h 21"/>
                  <a:gd name="T32" fmla="*/ 5 w 18"/>
                  <a:gd name="T33" fmla="*/ 15 h 21"/>
                  <a:gd name="T34" fmla="*/ 8 w 18"/>
                  <a:gd name="T35" fmla="*/ 17 h 21"/>
                  <a:gd name="T36" fmla="*/ 13 w 18"/>
                  <a:gd name="T37" fmla="*/ 15 h 21"/>
                  <a:gd name="T38" fmla="*/ 13 w 18"/>
                  <a:gd name="T39" fmla="*/ 1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 h="21">
                    <a:moveTo>
                      <a:pt x="14" y="21"/>
                    </a:moveTo>
                    <a:cubicBezTo>
                      <a:pt x="13" y="19"/>
                      <a:pt x="13" y="19"/>
                      <a:pt x="13" y="19"/>
                    </a:cubicBezTo>
                    <a:cubicBezTo>
                      <a:pt x="12" y="20"/>
                      <a:pt x="10" y="21"/>
                      <a:pt x="7" y="21"/>
                    </a:cubicBezTo>
                    <a:cubicBezTo>
                      <a:pt x="3" y="21"/>
                      <a:pt x="0" y="19"/>
                      <a:pt x="0" y="15"/>
                    </a:cubicBezTo>
                    <a:cubicBezTo>
                      <a:pt x="0" y="10"/>
                      <a:pt x="4" y="8"/>
                      <a:pt x="10" y="8"/>
                    </a:cubicBezTo>
                    <a:cubicBezTo>
                      <a:pt x="13" y="8"/>
                      <a:pt x="13" y="8"/>
                      <a:pt x="13" y="8"/>
                    </a:cubicBezTo>
                    <a:cubicBezTo>
                      <a:pt x="13" y="7"/>
                      <a:pt x="13" y="7"/>
                      <a:pt x="13" y="7"/>
                    </a:cubicBezTo>
                    <a:cubicBezTo>
                      <a:pt x="13" y="5"/>
                      <a:pt x="12" y="4"/>
                      <a:pt x="8" y="4"/>
                    </a:cubicBezTo>
                    <a:cubicBezTo>
                      <a:pt x="6" y="4"/>
                      <a:pt x="4" y="4"/>
                      <a:pt x="2" y="5"/>
                    </a:cubicBezTo>
                    <a:cubicBezTo>
                      <a:pt x="2" y="1"/>
                      <a:pt x="2" y="1"/>
                      <a:pt x="2" y="1"/>
                    </a:cubicBezTo>
                    <a:cubicBezTo>
                      <a:pt x="4" y="0"/>
                      <a:pt x="6" y="0"/>
                      <a:pt x="9" y="0"/>
                    </a:cubicBezTo>
                    <a:cubicBezTo>
                      <a:pt x="15" y="0"/>
                      <a:pt x="18" y="2"/>
                      <a:pt x="18" y="7"/>
                    </a:cubicBezTo>
                    <a:cubicBezTo>
                      <a:pt x="18" y="21"/>
                      <a:pt x="18" y="21"/>
                      <a:pt x="18" y="21"/>
                    </a:cubicBezTo>
                    <a:lnTo>
                      <a:pt x="14" y="21"/>
                    </a:lnTo>
                    <a:close/>
                    <a:moveTo>
                      <a:pt x="13" y="12"/>
                    </a:moveTo>
                    <a:cubicBezTo>
                      <a:pt x="10" y="12"/>
                      <a:pt x="10" y="12"/>
                      <a:pt x="10" y="12"/>
                    </a:cubicBezTo>
                    <a:cubicBezTo>
                      <a:pt x="7" y="12"/>
                      <a:pt x="5" y="13"/>
                      <a:pt x="5" y="15"/>
                    </a:cubicBezTo>
                    <a:cubicBezTo>
                      <a:pt x="5" y="16"/>
                      <a:pt x="6" y="17"/>
                      <a:pt x="8" y="17"/>
                    </a:cubicBezTo>
                    <a:cubicBezTo>
                      <a:pt x="10" y="17"/>
                      <a:pt x="11" y="17"/>
                      <a:pt x="13" y="15"/>
                    </a:cubicBezTo>
                    <a:lnTo>
                      <a:pt x="13" y="12"/>
                    </a:lnTo>
                    <a:close/>
                  </a:path>
                </a:pathLst>
              </a:custGeom>
              <a:grpFill/>
              <a:ln>
                <a:noFill/>
              </a:ln>
              <a:extLst/>
            </p:spPr>
            <p:txBody>
              <a:bodyPr/>
              <a:lstStyle/>
              <a:p>
                <a:pPr>
                  <a:defRPr/>
                </a:pPr>
                <a:endParaRPr lang="en-AU"/>
              </a:p>
            </p:txBody>
          </p:sp>
          <p:sp>
            <p:nvSpPr>
              <p:cNvPr id="57" name="Freeform 37"/>
              <p:cNvSpPr>
                <a:spLocks/>
              </p:cNvSpPr>
              <p:nvPr/>
            </p:nvSpPr>
            <p:spPr bwMode="auto">
              <a:xfrm>
                <a:off x="4252913" y="5997575"/>
                <a:ext cx="57150" cy="66675"/>
              </a:xfrm>
              <a:custGeom>
                <a:avLst/>
                <a:gdLst>
                  <a:gd name="T0" fmla="*/ 14 w 18"/>
                  <a:gd name="T1" fmla="*/ 21 h 21"/>
                  <a:gd name="T2" fmla="*/ 14 w 18"/>
                  <a:gd name="T3" fmla="*/ 18 h 21"/>
                  <a:gd name="T4" fmla="*/ 7 w 18"/>
                  <a:gd name="T5" fmla="*/ 21 h 21"/>
                  <a:gd name="T6" fmla="*/ 0 w 18"/>
                  <a:gd name="T7" fmla="*/ 13 h 21"/>
                  <a:gd name="T8" fmla="*/ 0 w 18"/>
                  <a:gd name="T9" fmla="*/ 0 h 21"/>
                  <a:gd name="T10" fmla="*/ 5 w 18"/>
                  <a:gd name="T11" fmla="*/ 0 h 21"/>
                  <a:gd name="T12" fmla="*/ 5 w 18"/>
                  <a:gd name="T13" fmla="*/ 12 h 21"/>
                  <a:gd name="T14" fmla="*/ 8 w 18"/>
                  <a:gd name="T15" fmla="*/ 17 h 21"/>
                  <a:gd name="T16" fmla="*/ 13 w 18"/>
                  <a:gd name="T17" fmla="*/ 14 h 21"/>
                  <a:gd name="T18" fmla="*/ 13 w 18"/>
                  <a:gd name="T19" fmla="*/ 0 h 21"/>
                  <a:gd name="T20" fmla="*/ 18 w 18"/>
                  <a:gd name="T21" fmla="*/ 0 h 21"/>
                  <a:gd name="T22" fmla="*/ 18 w 18"/>
                  <a:gd name="T23" fmla="*/ 21 h 21"/>
                  <a:gd name="T24" fmla="*/ 14 w 18"/>
                  <a:gd name="T25"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21">
                    <a:moveTo>
                      <a:pt x="14" y="21"/>
                    </a:moveTo>
                    <a:cubicBezTo>
                      <a:pt x="14" y="18"/>
                      <a:pt x="14" y="18"/>
                      <a:pt x="14" y="18"/>
                    </a:cubicBezTo>
                    <a:cubicBezTo>
                      <a:pt x="12" y="20"/>
                      <a:pt x="10" y="21"/>
                      <a:pt x="7" y="21"/>
                    </a:cubicBezTo>
                    <a:cubicBezTo>
                      <a:pt x="2" y="21"/>
                      <a:pt x="0" y="18"/>
                      <a:pt x="0" y="13"/>
                    </a:cubicBezTo>
                    <a:cubicBezTo>
                      <a:pt x="0" y="0"/>
                      <a:pt x="0" y="0"/>
                      <a:pt x="0" y="0"/>
                    </a:cubicBezTo>
                    <a:cubicBezTo>
                      <a:pt x="5" y="0"/>
                      <a:pt x="5" y="0"/>
                      <a:pt x="5" y="0"/>
                    </a:cubicBezTo>
                    <a:cubicBezTo>
                      <a:pt x="5" y="12"/>
                      <a:pt x="5" y="12"/>
                      <a:pt x="5" y="12"/>
                    </a:cubicBezTo>
                    <a:cubicBezTo>
                      <a:pt x="5" y="15"/>
                      <a:pt x="6" y="17"/>
                      <a:pt x="8" y="17"/>
                    </a:cubicBezTo>
                    <a:cubicBezTo>
                      <a:pt x="10" y="17"/>
                      <a:pt x="11" y="16"/>
                      <a:pt x="13" y="14"/>
                    </a:cubicBezTo>
                    <a:cubicBezTo>
                      <a:pt x="13" y="0"/>
                      <a:pt x="13" y="0"/>
                      <a:pt x="13" y="0"/>
                    </a:cubicBezTo>
                    <a:cubicBezTo>
                      <a:pt x="18" y="0"/>
                      <a:pt x="18" y="0"/>
                      <a:pt x="18" y="0"/>
                    </a:cubicBezTo>
                    <a:cubicBezTo>
                      <a:pt x="18" y="21"/>
                      <a:pt x="18" y="21"/>
                      <a:pt x="18" y="21"/>
                    </a:cubicBezTo>
                    <a:lnTo>
                      <a:pt x="14" y="21"/>
                    </a:lnTo>
                    <a:close/>
                  </a:path>
                </a:pathLst>
              </a:custGeom>
              <a:grpFill/>
              <a:ln>
                <a:noFill/>
              </a:ln>
              <a:extLst/>
            </p:spPr>
            <p:txBody>
              <a:bodyPr/>
              <a:lstStyle/>
              <a:p>
                <a:pPr>
                  <a:defRPr/>
                </a:pPr>
                <a:endParaRPr lang="en-AU"/>
              </a:p>
            </p:txBody>
          </p:sp>
        </p:grpSp>
      </p:grpSp>
      <p:sp>
        <p:nvSpPr>
          <p:cNvPr id="3" name="Subtitle 2"/>
          <p:cNvSpPr>
            <a:spLocks noGrp="1"/>
          </p:cNvSpPr>
          <p:nvPr>
            <p:ph type="subTitle" idx="1" hasCustomPrompt="1"/>
          </p:nvPr>
        </p:nvSpPr>
        <p:spPr>
          <a:xfrm>
            <a:off x="358774" y="2168860"/>
            <a:ext cx="6121438" cy="3087372"/>
          </a:xfrm>
        </p:spPr>
        <p:txBody>
          <a:bodyPr numCol="2" spcCol="360000">
            <a:normAutofit/>
          </a:bodyPr>
          <a:lstStyle>
            <a:lvl1pPr marL="0" indent="0" algn="l">
              <a:lnSpc>
                <a:spcPct val="90000"/>
              </a:lnSpc>
              <a:spcBef>
                <a:spcPts val="3000"/>
              </a:spcBef>
              <a:buNone/>
              <a:defRPr sz="1600" b="1">
                <a:solidFill>
                  <a:schemeClr val="bg1"/>
                </a:solidFill>
              </a:defRPr>
            </a:lvl1pPr>
            <a:lvl2pPr marL="0" indent="0" algn="l">
              <a:lnSpc>
                <a:spcPct val="90000"/>
              </a:lnSpc>
              <a:spcBef>
                <a:spcPts val="0"/>
              </a:spcBef>
              <a:spcAft>
                <a:spcPts val="563"/>
              </a:spcAft>
              <a:buNone/>
              <a:defRPr sz="1600">
                <a:solidFill>
                  <a:schemeClr val="bg1"/>
                </a:solidFill>
              </a:defRPr>
            </a:lvl2pPr>
            <a:lvl3pPr marL="266400" indent="-266400" algn="l">
              <a:lnSpc>
                <a:spcPct val="90000"/>
              </a:lnSpc>
              <a:spcBef>
                <a:spcPts val="0"/>
              </a:spcBef>
              <a:buNone/>
              <a:tabLst>
                <a:tab pos="356400" algn="l"/>
              </a:tabLst>
              <a:defRPr sz="1600">
                <a:solidFill>
                  <a:schemeClr val="bg1"/>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text styles</a:t>
            </a:r>
          </a:p>
          <a:p>
            <a:pPr lvl="1"/>
            <a:r>
              <a:rPr lang="en-US" dirty="0"/>
              <a:t>Second level</a:t>
            </a:r>
          </a:p>
          <a:p>
            <a:pPr lvl="2"/>
            <a:r>
              <a:rPr lang="en-US" dirty="0"/>
              <a:t>Third level</a:t>
            </a:r>
          </a:p>
        </p:txBody>
      </p:sp>
      <p:sp>
        <p:nvSpPr>
          <p:cNvPr id="27" name="Text Placeholder 14"/>
          <p:cNvSpPr>
            <a:spLocks noGrp="1"/>
          </p:cNvSpPr>
          <p:nvPr userDrawn="1">
            <p:ph type="body" sz="quarter" idx="17" hasCustomPrompt="1"/>
          </p:nvPr>
        </p:nvSpPr>
        <p:spPr>
          <a:xfrm>
            <a:off x="360000" y="5625959"/>
            <a:ext cx="4752000" cy="144000"/>
          </a:xfrm>
        </p:spPr>
        <p:txBody>
          <a:bodyPr anchor="ctr">
            <a:noAutofit/>
          </a:bodyPr>
          <a:lstStyle>
            <a:lvl1pPr marL="216000" marR="0" indent="-216000" algn="l" defTabSz="914400" rtl="0" eaLnBrk="1" fontAlgn="auto" latinLnBrk="0" hangingPunct="1">
              <a:lnSpc>
                <a:spcPct val="90000"/>
              </a:lnSpc>
              <a:spcBef>
                <a:spcPts val="600"/>
              </a:spcBef>
              <a:spcAft>
                <a:spcPts val="0"/>
              </a:spcAft>
              <a:buClrTx/>
              <a:buSzTx/>
              <a:buFontTx/>
              <a:buNone/>
              <a:tabLst/>
              <a:defRPr sz="1200" b="1" cap="all" baseline="0">
                <a:solidFill>
                  <a:schemeClr val="bg1"/>
                </a:solidFill>
              </a:defRPr>
            </a:lvl1pPr>
            <a:lvl2pPr marL="0" indent="0">
              <a:buFontTx/>
              <a:buNone/>
              <a:defRPr sz="1200">
                <a:solidFill>
                  <a:schemeClr val="bg2"/>
                </a:solidFill>
              </a:defRPr>
            </a:lvl2pPr>
            <a:lvl3pPr marL="0" indent="0">
              <a:buFontTx/>
              <a:buNone/>
              <a:defRPr sz="1200">
                <a:solidFill>
                  <a:schemeClr val="bg2"/>
                </a:solidFill>
              </a:defRPr>
            </a:lvl3pPr>
            <a:lvl4pPr marL="0" indent="0">
              <a:buFontTx/>
              <a:buNone/>
              <a:defRPr sz="1200">
                <a:solidFill>
                  <a:schemeClr val="bg2"/>
                </a:solidFill>
              </a:defRPr>
            </a:lvl4pPr>
            <a:lvl5pPr marL="0" indent="0">
              <a:buFontTx/>
              <a:buNone/>
              <a:defRPr sz="1200">
                <a:solidFill>
                  <a:schemeClr val="bg2"/>
                </a:solidFill>
              </a:defRPr>
            </a:lvl5pPr>
            <a:lvl6pPr marL="0" indent="0">
              <a:buFontTx/>
              <a:buNone/>
              <a:defRPr sz="1200">
                <a:solidFill>
                  <a:schemeClr val="bg2"/>
                </a:solidFill>
              </a:defRPr>
            </a:lvl6pPr>
            <a:lvl7pPr marL="0" indent="0">
              <a:buFontTx/>
              <a:buNone/>
              <a:defRPr sz="1200">
                <a:solidFill>
                  <a:schemeClr val="bg2"/>
                </a:solidFill>
              </a:defRPr>
            </a:lvl7pPr>
            <a:lvl8pPr marL="0" indent="0">
              <a:buFontTx/>
              <a:buNone/>
              <a:defRPr sz="1200">
                <a:solidFill>
                  <a:schemeClr val="bg2"/>
                </a:solidFill>
              </a:defRPr>
            </a:lvl8pPr>
            <a:lvl9pPr marL="0" indent="0">
              <a:buFontTx/>
              <a:buNone/>
              <a:defRPr sz="1200">
                <a:solidFill>
                  <a:schemeClr val="bg2"/>
                </a:solidFill>
              </a:defRPr>
            </a:lvl9pPr>
          </a:lstStyle>
          <a:p>
            <a:r>
              <a:rPr lang="en-AU" dirty="0"/>
              <a:t>Click to Add Business Unit</a:t>
            </a:r>
          </a:p>
        </p:txBody>
      </p:sp>
    </p:spTree>
    <p:extLst>
      <p:ext uri="{BB962C8B-B14F-4D97-AF65-F5344CB8AC3E}">
        <p14:creationId xmlns:p14="http://schemas.microsoft.com/office/powerpoint/2010/main" val="70003586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028849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455900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098738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503320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18766335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1681992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7471450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5738876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7919093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9308362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8134283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65416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2036454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723727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418312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1305509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9259AF2F-52C6-9B46-B8B2-0579234AE62E}" type="slidenum">
              <a:rPr lang="en-US" smtClean="0"/>
              <a:t>‹#›</a:t>
            </a:fld>
            <a:endParaRPr lang="en-US" dirty="0"/>
          </a:p>
        </p:txBody>
      </p:sp>
    </p:spTree>
    <p:extLst>
      <p:ext uri="{BB962C8B-B14F-4D97-AF65-F5344CB8AC3E}">
        <p14:creationId xmlns:p14="http://schemas.microsoft.com/office/powerpoint/2010/main" val="283484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6" Type="http://schemas.openxmlformats.org/officeDocument/2006/relationships/image" Target="../media/image2.emf"/><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theme" Target="../theme/theme3.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59AF2F-52C6-9B46-B8B2-0579234AE62E}" type="slidenum">
              <a:rPr lang="en-US" smtClean="0"/>
              <a:t>‹#›</a:t>
            </a:fld>
            <a:endParaRPr lang="en-US"/>
          </a:p>
        </p:txBody>
      </p:sp>
      <p:pic>
        <p:nvPicPr>
          <p:cNvPr id="7" name="Picture 6" descr="wmo2016_powerpoint_standard_v2-2.jp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0" y="5151694"/>
            <a:ext cx="1988820" cy="1714500"/>
          </a:xfrm>
          <a:prstGeom prst="rect">
            <a:avLst/>
          </a:prstGeom>
        </p:spPr>
      </p:pic>
    </p:spTree>
    <p:extLst>
      <p:ext uri="{BB962C8B-B14F-4D97-AF65-F5344CB8AC3E}">
        <p14:creationId xmlns:p14="http://schemas.microsoft.com/office/powerpoint/2010/main" val="30536171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71" r:id="rId10"/>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9999"/>
            </a:gs>
            <a:gs pos="100000">
              <a:srgbClr val="007A7A"/>
            </a:gs>
          </a:gsLst>
          <a:lin ang="5400000" scaled="1"/>
        </a:gra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685800" y="609600"/>
            <a:ext cx="7772400" cy="10668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GB"/>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14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a:lvl1pPr>
          </a:lstStyle>
          <a:p>
            <a:pPr>
              <a:defRPr/>
            </a:pPr>
            <a:endParaRPr lang="en-US"/>
          </a:p>
        </p:txBody>
      </p:sp>
      <p:sp>
        <p:nvSpPr>
          <p:cNvPr id="614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a:lvl1pPr>
          </a:lstStyle>
          <a:p>
            <a:pPr>
              <a:defRPr/>
            </a:pPr>
            <a:endParaRPr lang="en-US"/>
          </a:p>
        </p:txBody>
      </p:sp>
      <p:sp>
        <p:nvSpPr>
          <p:cNvPr id="6150" name="Rectangle 6"/>
          <p:cNvSpPr>
            <a:spLocks noGrp="1" noChangeArrowheads="1"/>
          </p:cNvSpPr>
          <p:nvPr>
            <p:ph type="sldNum" sz="quarter" idx="4"/>
          </p:nvPr>
        </p:nvSpPr>
        <p:spPr bwMode="auto">
          <a:xfrm>
            <a:off x="6281738" y="6248400"/>
            <a:ext cx="6604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lvl1pPr>
          </a:lstStyle>
          <a:p>
            <a:pPr>
              <a:defRPr/>
            </a:pPr>
            <a:fld id="{209207DF-ED01-4750-BB70-6496295E357E}" type="slidenum">
              <a:rPr lang="en-GB"/>
              <a:pPr>
                <a:defRPr/>
              </a:pPr>
              <a:t>‹#›</a:t>
            </a:fld>
            <a:endParaRPr lang="en-GB"/>
          </a:p>
        </p:txBody>
      </p:sp>
    </p:spTree>
    <p:extLst>
      <p:ext uri="{BB962C8B-B14F-4D97-AF65-F5344CB8AC3E}">
        <p14:creationId xmlns:p14="http://schemas.microsoft.com/office/powerpoint/2010/main" val="650126147"/>
      </p:ext>
    </p:extLst>
  </p:cSld>
  <p:clrMap bg1="dk2" tx1="lt1" bg2="dk1"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ctr" defTabSz="762000" rtl="0" eaLnBrk="0" fontAlgn="base" hangingPunct="0">
        <a:spcBef>
          <a:spcPct val="0"/>
        </a:spcBef>
        <a:spcAft>
          <a:spcPct val="0"/>
        </a:spcAft>
        <a:defRPr sz="3600" b="1">
          <a:solidFill>
            <a:schemeClr val="tx2"/>
          </a:solidFill>
          <a:effectLst>
            <a:outerShdw blurRad="38100" dist="38100" dir="2700000" algn="tl">
              <a:srgbClr val="000000"/>
            </a:outerShdw>
          </a:effectLst>
          <a:latin typeface="+mj-lt"/>
          <a:ea typeface="+mj-ea"/>
          <a:cs typeface="+mj-cs"/>
        </a:defRPr>
      </a:lvl1pPr>
      <a:lvl2pPr algn="ctr" defTabSz="762000" rtl="0" eaLnBrk="0" fontAlgn="base" hangingPunct="0">
        <a:spcBef>
          <a:spcPct val="0"/>
        </a:spcBef>
        <a:spcAft>
          <a:spcPct val="0"/>
        </a:spcAft>
        <a:defRPr sz="3600" b="1">
          <a:solidFill>
            <a:schemeClr val="tx2"/>
          </a:solidFill>
          <a:effectLst>
            <a:outerShdw blurRad="38100" dist="38100" dir="2700000" algn="tl">
              <a:srgbClr val="000000"/>
            </a:outerShdw>
          </a:effectLst>
          <a:latin typeface="Times New Roman" pitchFamily="18" charset="0"/>
        </a:defRPr>
      </a:lvl2pPr>
      <a:lvl3pPr algn="ctr" defTabSz="762000" rtl="0" eaLnBrk="0" fontAlgn="base" hangingPunct="0">
        <a:spcBef>
          <a:spcPct val="0"/>
        </a:spcBef>
        <a:spcAft>
          <a:spcPct val="0"/>
        </a:spcAft>
        <a:defRPr sz="3600" b="1">
          <a:solidFill>
            <a:schemeClr val="tx2"/>
          </a:solidFill>
          <a:effectLst>
            <a:outerShdw blurRad="38100" dist="38100" dir="2700000" algn="tl">
              <a:srgbClr val="000000"/>
            </a:outerShdw>
          </a:effectLst>
          <a:latin typeface="Times New Roman" pitchFamily="18" charset="0"/>
        </a:defRPr>
      </a:lvl3pPr>
      <a:lvl4pPr algn="ctr" defTabSz="762000" rtl="0" eaLnBrk="0" fontAlgn="base" hangingPunct="0">
        <a:spcBef>
          <a:spcPct val="0"/>
        </a:spcBef>
        <a:spcAft>
          <a:spcPct val="0"/>
        </a:spcAft>
        <a:defRPr sz="3600" b="1">
          <a:solidFill>
            <a:schemeClr val="tx2"/>
          </a:solidFill>
          <a:effectLst>
            <a:outerShdw blurRad="38100" dist="38100" dir="2700000" algn="tl">
              <a:srgbClr val="000000"/>
            </a:outerShdw>
          </a:effectLst>
          <a:latin typeface="Times New Roman" pitchFamily="18" charset="0"/>
        </a:defRPr>
      </a:lvl4pPr>
      <a:lvl5pPr algn="ctr" defTabSz="762000" rtl="0" eaLnBrk="0" fontAlgn="base" hangingPunct="0">
        <a:spcBef>
          <a:spcPct val="0"/>
        </a:spcBef>
        <a:spcAft>
          <a:spcPct val="0"/>
        </a:spcAft>
        <a:defRPr sz="3600" b="1">
          <a:solidFill>
            <a:schemeClr val="tx2"/>
          </a:solidFill>
          <a:effectLst>
            <a:outerShdw blurRad="38100" dist="38100" dir="2700000" algn="tl">
              <a:srgbClr val="000000"/>
            </a:outerShdw>
          </a:effectLst>
          <a:latin typeface="Times New Roman" pitchFamily="18" charset="0"/>
        </a:defRPr>
      </a:lvl5pPr>
      <a:lvl6pPr marL="457200" algn="ctr" defTabSz="762000" rtl="0" eaLnBrk="0" fontAlgn="base" hangingPunct="0">
        <a:spcBef>
          <a:spcPct val="0"/>
        </a:spcBef>
        <a:spcAft>
          <a:spcPct val="0"/>
        </a:spcAft>
        <a:defRPr sz="3600" b="1">
          <a:solidFill>
            <a:schemeClr val="tx2"/>
          </a:solidFill>
          <a:effectLst>
            <a:outerShdw blurRad="38100" dist="38100" dir="2700000" algn="tl">
              <a:srgbClr val="000000"/>
            </a:outerShdw>
          </a:effectLst>
          <a:latin typeface="Times New Roman" pitchFamily="18" charset="0"/>
        </a:defRPr>
      </a:lvl6pPr>
      <a:lvl7pPr marL="914400" algn="ctr" defTabSz="762000" rtl="0" eaLnBrk="0" fontAlgn="base" hangingPunct="0">
        <a:spcBef>
          <a:spcPct val="0"/>
        </a:spcBef>
        <a:spcAft>
          <a:spcPct val="0"/>
        </a:spcAft>
        <a:defRPr sz="3600" b="1">
          <a:solidFill>
            <a:schemeClr val="tx2"/>
          </a:solidFill>
          <a:effectLst>
            <a:outerShdw blurRad="38100" dist="38100" dir="2700000" algn="tl">
              <a:srgbClr val="000000"/>
            </a:outerShdw>
          </a:effectLst>
          <a:latin typeface="Times New Roman" pitchFamily="18" charset="0"/>
        </a:defRPr>
      </a:lvl7pPr>
      <a:lvl8pPr marL="1371600" algn="ctr" defTabSz="762000" rtl="0" eaLnBrk="0" fontAlgn="base" hangingPunct="0">
        <a:spcBef>
          <a:spcPct val="0"/>
        </a:spcBef>
        <a:spcAft>
          <a:spcPct val="0"/>
        </a:spcAft>
        <a:defRPr sz="3600" b="1">
          <a:solidFill>
            <a:schemeClr val="tx2"/>
          </a:solidFill>
          <a:effectLst>
            <a:outerShdw blurRad="38100" dist="38100" dir="2700000" algn="tl">
              <a:srgbClr val="000000"/>
            </a:outerShdw>
          </a:effectLst>
          <a:latin typeface="Times New Roman" pitchFamily="18" charset="0"/>
        </a:defRPr>
      </a:lvl8pPr>
      <a:lvl9pPr marL="1828800" algn="ctr" defTabSz="762000" rtl="0" eaLnBrk="0" fontAlgn="base" hangingPunct="0">
        <a:spcBef>
          <a:spcPct val="0"/>
        </a:spcBef>
        <a:spcAft>
          <a:spcPct val="0"/>
        </a:spcAft>
        <a:defRPr sz="3600" b="1">
          <a:solidFill>
            <a:schemeClr val="tx2"/>
          </a:solidFill>
          <a:effectLst>
            <a:outerShdw blurRad="38100" dist="38100" dir="2700000" algn="tl">
              <a:srgbClr val="000000"/>
            </a:outerShdw>
          </a:effectLst>
          <a:latin typeface="Times New Roman" pitchFamily="18" charset="0"/>
        </a:defRPr>
      </a:lvl9pPr>
    </p:titleStyle>
    <p:bodyStyle>
      <a:lvl1pPr marL="342900" indent="-342900" algn="l" defTabSz="762000"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defTabSz="762000" rtl="0" eaLnBrk="0" fontAlgn="base" hangingPunct="0">
        <a:spcBef>
          <a:spcPct val="20000"/>
        </a:spcBef>
        <a:spcAft>
          <a:spcPct val="0"/>
        </a:spcAft>
        <a:buChar char="–"/>
        <a:defRPr sz="2800">
          <a:solidFill>
            <a:schemeClr val="tx1"/>
          </a:solidFill>
          <a:latin typeface="+mn-lt"/>
        </a:defRPr>
      </a:lvl2pPr>
      <a:lvl3pPr marL="1143000" indent="-228600" algn="l" defTabSz="762000" rtl="0" eaLnBrk="0" fontAlgn="base" hangingPunct="0">
        <a:spcBef>
          <a:spcPct val="20000"/>
        </a:spcBef>
        <a:spcAft>
          <a:spcPct val="0"/>
        </a:spcAft>
        <a:buChar char="•"/>
        <a:defRPr sz="2400">
          <a:solidFill>
            <a:schemeClr val="tx1"/>
          </a:solidFill>
          <a:latin typeface="+mn-lt"/>
        </a:defRPr>
      </a:lvl3pPr>
      <a:lvl4pPr marL="1600200" indent="-228600" algn="l" defTabSz="762000" rtl="0" eaLnBrk="0" fontAlgn="base" hangingPunct="0">
        <a:spcBef>
          <a:spcPct val="20000"/>
        </a:spcBef>
        <a:spcAft>
          <a:spcPct val="0"/>
        </a:spcAft>
        <a:buChar char="–"/>
        <a:defRPr sz="2000">
          <a:solidFill>
            <a:schemeClr val="tx1"/>
          </a:solidFill>
          <a:latin typeface="+mn-lt"/>
        </a:defRPr>
      </a:lvl4pPr>
      <a:lvl5pPr marL="2057400" indent="-228600" algn="l" defTabSz="762000" rtl="0" eaLnBrk="0" fontAlgn="base" hangingPunct="0">
        <a:spcBef>
          <a:spcPct val="20000"/>
        </a:spcBef>
        <a:spcAft>
          <a:spcPct val="0"/>
        </a:spcAft>
        <a:buChar char="•"/>
        <a:defRPr sz="2000">
          <a:solidFill>
            <a:schemeClr val="tx1"/>
          </a:solidFill>
          <a:latin typeface="+mn-lt"/>
        </a:defRPr>
      </a:lvl5pPr>
      <a:lvl6pPr marL="2514600" indent="-228600" algn="l" defTabSz="762000" rtl="0" eaLnBrk="0" fontAlgn="base" hangingPunct="0">
        <a:spcBef>
          <a:spcPct val="20000"/>
        </a:spcBef>
        <a:spcAft>
          <a:spcPct val="0"/>
        </a:spcAft>
        <a:buChar char="•"/>
        <a:defRPr sz="2000">
          <a:solidFill>
            <a:schemeClr val="tx1"/>
          </a:solidFill>
          <a:latin typeface="+mn-lt"/>
        </a:defRPr>
      </a:lvl6pPr>
      <a:lvl7pPr marL="2971800" indent="-228600" algn="l" defTabSz="762000" rtl="0" eaLnBrk="0" fontAlgn="base" hangingPunct="0">
        <a:spcBef>
          <a:spcPct val="20000"/>
        </a:spcBef>
        <a:spcAft>
          <a:spcPct val="0"/>
        </a:spcAft>
        <a:buChar char="•"/>
        <a:defRPr sz="2000">
          <a:solidFill>
            <a:schemeClr val="tx1"/>
          </a:solidFill>
          <a:latin typeface="+mn-lt"/>
        </a:defRPr>
      </a:lvl7pPr>
      <a:lvl8pPr marL="3429000" indent="-228600" algn="l" defTabSz="762000" rtl="0" eaLnBrk="0" fontAlgn="base" hangingPunct="0">
        <a:spcBef>
          <a:spcPct val="20000"/>
        </a:spcBef>
        <a:spcAft>
          <a:spcPct val="0"/>
        </a:spcAft>
        <a:buChar char="•"/>
        <a:defRPr sz="2000">
          <a:solidFill>
            <a:schemeClr val="tx1"/>
          </a:solidFill>
          <a:latin typeface="+mn-lt"/>
        </a:defRPr>
      </a:lvl8pPr>
      <a:lvl9pPr marL="3886200" indent="-228600" algn="l" defTabSz="762000"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p:cNvGrpSpPr/>
          <p:nvPr userDrawn="1"/>
        </p:nvGrpSpPr>
        <p:grpSpPr>
          <a:xfrm>
            <a:off x="-9525" y="6051550"/>
            <a:ext cx="9169400" cy="849313"/>
            <a:chOff x="-9525" y="6051550"/>
            <a:chExt cx="9169400" cy="849313"/>
          </a:xfrm>
        </p:grpSpPr>
        <p:sp>
          <p:nvSpPr>
            <p:cNvPr id="8" name="AutoShape 4"/>
            <p:cNvSpPr>
              <a:spLocks noChangeAspect="1" noChangeArrowheads="1" noTextEdit="1"/>
            </p:cNvSpPr>
            <p:nvPr userDrawn="1"/>
          </p:nvSpPr>
          <p:spPr bwMode="auto">
            <a:xfrm>
              <a:off x="-7938" y="6056313"/>
              <a:ext cx="9161463" cy="801687"/>
            </a:xfrm>
            <a:prstGeom prst="rect">
              <a:avLst/>
            </a:prstGeom>
            <a:noFill/>
            <a:ln>
              <a:noFill/>
            </a:ln>
            <a:extLst/>
          </p:spPr>
          <p:txBody>
            <a:bodyPr/>
            <a:lstStyle/>
            <a:p>
              <a:pPr>
                <a:defRPr/>
              </a:pPr>
              <a:endParaRPr lang="en-AU"/>
            </a:p>
          </p:txBody>
        </p:sp>
        <p:sp>
          <p:nvSpPr>
            <p:cNvPr id="9" name="Rectangle 6"/>
            <p:cNvSpPr>
              <a:spLocks noChangeArrowheads="1"/>
            </p:cNvSpPr>
            <p:nvPr userDrawn="1"/>
          </p:nvSpPr>
          <p:spPr bwMode="auto">
            <a:xfrm>
              <a:off x="1588" y="6367463"/>
              <a:ext cx="9142412" cy="490537"/>
            </a:xfrm>
            <a:prstGeom prst="rect">
              <a:avLst/>
            </a:prstGeom>
            <a:solidFill>
              <a:schemeClr val="accent2"/>
            </a:solidFill>
            <a:ln>
              <a:noFill/>
            </a:ln>
            <a:extLst/>
          </p:spPr>
          <p:txBody>
            <a:bodyPr/>
            <a:lstStyle/>
            <a:p>
              <a:pPr>
                <a:defRPr/>
              </a:pPr>
              <a:endParaRPr lang="en-AU"/>
            </a:p>
          </p:txBody>
        </p:sp>
        <p:sp>
          <p:nvSpPr>
            <p:cNvPr id="10" name="Rectangle 7"/>
            <p:cNvSpPr>
              <a:spLocks noChangeArrowheads="1"/>
            </p:cNvSpPr>
            <p:nvPr userDrawn="1"/>
          </p:nvSpPr>
          <p:spPr bwMode="auto">
            <a:xfrm>
              <a:off x="1588" y="6367463"/>
              <a:ext cx="9142412" cy="490537"/>
            </a:xfrm>
            <a:prstGeom prst="rect">
              <a:avLst/>
            </a:prstGeom>
            <a:noFill/>
            <a:ln>
              <a:noFill/>
            </a:ln>
            <a:extLst/>
          </p:spPr>
          <p:txBody>
            <a:bodyPr/>
            <a:lstStyle/>
            <a:p>
              <a:pPr>
                <a:defRPr/>
              </a:pPr>
              <a:endParaRPr lang="en-AU"/>
            </a:p>
          </p:txBody>
        </p:sp>
        <p:sp>
          <p:nvSpPr>
            <p:cNvPr id="11" name="Freeform 8"/>
            <p:cNvSpPr>
              <a:spLocks noEditPoints="1"/>
            </p:cNvSpPr>
            <p:nvPr userDrawn="1"/>
          </p:nvSpPr>
          <p:spPr bwMode="auto">
            <a:xfrm>
              <a:off x="1588" y="6065837"/>
              <a:ext cx="9142412" cy="690562"/>
            </a:xfrm>
            <a:custGeom>
              <a:avLst/>
              <a:gdLst>
                <a:gd name="T0" fmla="*/ 2880 w 2880"/>
                <a:gd name="T1" fmla="*/ 14 h 217"/>
                <a:gd name="T2" fmla="*/ 2817 w 2880"/>
                <a:gd name="T3" fmla="*/ 14 h 217"/>
                <a:gd name="T4" fmla="*/ 2486 w 2880"/>
                <a:gd name="T5" fmla="*/ 95 h 217"/>
                <a:gd name="T6" fmla="*/ 2486 w 2880"/>
                <a:gd name="T7" fmla="*/ 95 h 217"/>
                <a:gd name="T8" fmla="*/ 2880 w 2880"/>
                <a:gd name="T9" fmla="*/ 95 h 217"/>
                <a:gd name="T10" fmla="*/ 2880 w 2880"/>
                <a:gd name="T11" fmla="*/ 217 h 217"/>
                <a:gd name="T12" fmla="*/ 2880 w 2880"/>
                <a:gd name="T13" fmla="*/ 217 h 217"/>
                <a:gd name="T14" fmla="*/ 2880 w 2880"/>
                <a:gd name="T15" fmla="*/ 14 h 217"/>
                <a:gd name="T16" fmla="*/ 2171 w 2880"/>
                <a:gd name="T17" fmla="*/ 0 h 217"/>
                <a:gd name="T18" fmla="*/ 0 w 2880"/>
                <a:gd name="T19" fmla="*/ 0 h 217"/>
                <a:gd name="T20" fmla="*/ 0 w 2880"/>
                <a:gd name="T21" fmla="*/ 95 h 217"/>
                <a:gd name="T22" fmla="*/ 2486 w 2880"/>
                <a:gd name="T23" fmla="*/ 95 h 217"/>
                <a:gd name="T24" fmla="*/ 2486 w 2880"/>
                <a:gd name="T25" fmla="*/ 95 h 217"/>
                <a:gd name="T26" fmla="*/ 2486 w 2880"/>
                <a:gd name="T27" fmla="*/ 95 h 217"/>
                <a:gd name="T28" fmla="*/ 2486 w 2880"/>
                <a:gd name="T29" fmla="*/ 95 h 217"/>
                <a:gd name="T30" fmla="*/ 2171 w 2880"/>
                <a:gd name="T31" fmla="*/ 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80" h="217">
                  <a:moveTo>
                    <a:pt x="2880" y="14"/>
                  </a:moveTo>
                  <a:cubicBezTo>
                    <a:pt x="2817" y="14"/>
                    <a:pt x="2817" y="14"/>
                    <a:pt x="2817" y="14"/>
                  </a:cubicBezTo>
                  <a:cubicBezTo>
                    <a:pt x="2616" y="14"/>
                    <a:pt x="2542" y="74"/>
                    <a:pt x="2486" y="95"/>
                  </a:cubicBezTo>
                  <a:cubicBezTo>
                    <a:pt x="2486" y="95"/>
                    <a:pt x="2486" y="95"/>
                    <a:pt x="2486" y="95"/>
                  </a:cubicBezTo>
                  <a:cubicBezTo>
                    <a:pt x="2880" y="95"/>
                    <a:pt x="2880" y="95"/>
                    <a:pt x="2880" y="95"/>
                  </a:cubicBezTo>
                  <a:cubicBezTo>
                    <a:pt x="2880" y="217"/>
                    <a:pt x="2880" y="217"/>
                    <a:pt x="2880" y="217"/>
                  </a:cubicBezTo>
                  <a:cubicBezTo>
                    <a:pt x="2880" y="217"/>
                    <a:pt x="2880" y="217"/>
                    <a:pt x="2880" y="217"/>
                  </a:cubicBezTo>
                  <a:cubicBezTo>
                    <a:pt x="2880" y="14"/>
                    <a:pt x="2880" y="14"/>
                    <a:pt x="2880" y="14"/>
                  </a:cubicBezTo>
                  <a:moveTo>
                    <a:pt x="2171" y="0"/>
                  </a:moveTo>
                  <a:cubicBezTo>
                    <a:pt x="0" y="0"/>
                    <a:pt x="0" y="0"/>
                    <a:pt x="0" y="0"/>
                  </a:cubicBezTo>
                  <a:cubicBezTo>
                    <a:pt x="0" y="95"/>
                    <a:pt x="0" y="95"/>
                    <a:pt x="0" y="95"/>
                  </a:cubicBezTo>
                  <a:cubicBezTo>
                    <a:pt x="2486" y="95"/>
                    <a:pt x="2486" y="95"/>
                    <a:pt x="2486" y="95"/>
                  </a:cubicBezTo>
                  <a:cubicBezTo>
                    <a:pt x="2486" y="95"/>
                    <a:pt x="2486" y="95"/>
                    <a:pt x="2486" y="95"/>
                  </a:cubicBezTo>
                  <a:cubicBezTo>
                    <a:pt x="2486" y="95"/>
                    <a:pt x="2486" y="95"/>
                    <a:pt x="2486" y="95"/>
                  </a:cubicBezTo>
                  <a:cubicBezTo>
                    <a:pt x="2486" y="95"/>
                    <a:pt x="2486" y="95"/>
                    <a:pt x="2486" y="95"/>
                  </a:cubicBezTo>
                  <a:cubicBezTo>
                    <a:pt x="2419" y="39"/>
                    <a:pt x="2306" y="0"/>
                    <a:pt x="2171" y="0"/>
                  </a:cubicBezTo>
                </a:path>
              </a:pathLst>
            </a:custGeom>
            <a:solidFill>
              <a:srgbClr val="BFBFBF"/>
            </a:solidFill>
            <a:ln>
              <a:noFill/>
            </a:ln>
            <a:extLst/>
          </p:spPr>
          <p:txBody>
            <a:bodyPr/>
            <a:lstStyle/>
            <a:p>
              <a:pPr>
                <a:defRPr/>
              </a:pPr>
              <a:endParaRPr lang="en-AU"/>
            </a:p>
          </p:txBody>
        </p:sp>
        <p:sp>
          <p:nvSpPr>
            <p:cNvPr id="12" name="Freeform 9"/>
            <p:cNvSpPr>
              <a:spLocks noEditPoints="1"/>
            </p:cNvSpPr>
            <p:nvPr userDrawn="1"/>
          </p:nvSpPr>
          <p:spPr bwMode="auto">
            <a:xfrm>
              <a:off x="1588" y="6367463"/>
              <a:ext cx="9142412" cy="388937"/>
            </a:xfrm>
            <a:custGeom>
              <a:avLst/>
              <a:gdLst>
                <a:gd name="T0" fmla="*/ 2486 w 2880"/>
                <a:gd name="T1" fmla="*/ 0 h 122"/>
                <a:gd name="T2" fmla="*/ 0 w 2880"/>
                <a:gd name="T3" fmla="*/ 0 h 122"/>
                <a:gd name="T4" fmla="*/ 0 w 2880"/>
                <a:gd name="T5" fmla="*/ 13 h 122"/>
                <a:gd name="T6" fmla="*/ 2289 w 2880"/>
                <a:gd name="T7" fmla="*/ 13 h 122"/>
                <a:gd name="T8" fmla="*/ 2486 w 2880"/>
                <a:gd name="T9" fmla="*/ 0 h 122"/>
                <a:gd name="T10" fmla="*/ 2880 w 2880"/>
                <a:gd name="T11" fmla="*/ 0 h 122"/>
                <a:gd name="T12" fmla="*/ 2486 w 2880"/>
                <a:gd name="T13" fmla="*/ 0 h 122"/>
                <a:gd name="T14" fmla="*/ 2813 w 2880"/>
                <a:gd name="T15" fmla="*/ 122 h 122"/>
                <a:gd name="T16" fmla="*/ 2880 w 2880"/>
                <a:gd name="T17" fmla="*/ 122 h 122"/>
                <a:gd name="T18" fmla="*/ 2880 w 2880"/>
                <a:gd name="T19"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0" h="122">
                  <a:moveTo>
                    <a:pt x="2486" y="0"/>
                  </a:moveTo>
                  <a:cubicBezTo>
                    <a:pt x="0" y="0"/>
                    <a:pt x="0" y="0"/>
                    <a:pt x="0" y="0"/>
                  </a:cubicBezTo>
                  <a:cubicBezTo>
                    <a:pt x="0" y="13"/>
                    <a:pt x="0" y="13"/>
                    <a:pt x="0" y="13"/>
                  </a:cubicBezTo>
                  <a:cubicBezTo>
                    <a:pt x="2289" y="13"/>
                    <a:pt x="2289" y="13"/>
                    <a:pt x="2289" y="13"/>
                  </a:cubicBezTo>
                  <a:cubicBezTo>
                    <a:pt x="2418" y="13"/>
                    <a:pt x="2459" y="10"/>
                    <a:pt x="2486" y="0"/>
                  </a:cubicBezTo>
                  <a:moveTo>
                    <a:pt x="2880" y="0"/>
                  </a:moveTo>
                  <a:cubicBezTo>
                    <a:pt x="2486" y="0"/>
                    <a:pt x="2486" y="0"/>
                    <a:pt x="2486" y="0"/>
                  </a:cubicBezTo>
                  <a:cubicBezTo>
                    <a:pt x="2554" y="56"/>
                    <a:pt x="2645" y="122"/>
                    <a:pt x="2813" y="122"/>
                  </a:cubicBezTo>
                  <a:cubicBezTo>
                    <a:pt x="2854" y="122"/>
                    <a:pt x="2880" y="122"/>
                    <a:pt x="2880" y="122"/>
                  </a:cubicBezTo>
                  <a:cubicBezTo>
                    <a:pt x="2880" y="0"/>
                    <a:pt x="2880" y="0"/>
                    <a:pt x="2880" y="0"/>
                  </a:cubicBezTo>
                </a:path>
              </a:pathLst>
            </a:custGeom>
            <a:solidFill>
              <a:schemeClr val="accent2">
                <a:lumMod val="75000"/>
              </a:schemeClr>
            </a:solidFill>
            <a:ln>
              <a:noFill/>
            </a:ln>
            <a:extLst/>
          </p:spPr>
          <p:txBody>
            <a:bodyPr/>
            <a:lstStyle/>
            <a:p>
              <a:pPr>
                <a:defRPr/>
              </a:pPr>
              <a:endParaRPr lang="en-AU"/>
            </a:p>
          </p:txBody>
        </p:sp>
        <p:sp>
          <p:nvSpPr>
            <p:cNvPr id="13" name="Freeform 10"/>
            <p:cNvSpPr>
              <a:spLocks/>
            </p:cNvSpPr>
            <p:nvPr userDrawn="1"/>
          </p:nvSpPr>
          <p:spPr bwMode="auto">
            <a:xfrm>
              <a:off x="1588" y="6110288"/>
              <a:ext cx="7891462" cy="298450"/>
            </a:xfrm>
            <a:custGeom>
              <a:avLst/>
              <a:gdLst>
                <a:gd name="T0" fmla="*/ 2486 w 2486"/>
                <a:gd name="T1" fmla="*/ 81 h 94"/>
                <a:gd name="T2" fmla="*/ 2171 w 2486"/>
                <a:gd name="T3" fmla="*/ 0 h 94"/>
                <a:gd name="T4" fmla="*/ 0 w 2486"/>
                <a:gd name="T5" fmla="*/ 0 h 94"/>
                <a:gd name="T6" fmla="*/ 0 w 2486"/>
                <a:gd name="T7" fmla="*/ 94 h 94"/>
                <a:gd name="T8" fmla="*/ 2289 w 2486"/>
                <a:gd name="T9" fmla="*/ 94 h 94"/>
                <a:gd name="T10" fmla="*/ 2486 w 2486"/>
                <a:gd name="T11" fmla="*/ 81 h 94"/>
              </a:gdLst>
              <a:ahLst/>
              <a:cxnLst>
                <a:cxn ang="0">
                  <a:pos x="T0" y="T1"/>
                </a:cxn>
                <a:cxn ang="0">
                  <a:pos x="T2" y="T3"/>
                </a:cxn>
                <a:cxn ang="0">
                  <a:pos x="T4" y="T5"/>
                </a:cxn>
                <a:cxn ang="0">
                  <a:pos x="T6" y="T7"/>
                </a:cxn>
                <a:cxn ang="0">
                  <a:pos x="T8" y="T9"/>
                </a:cxn>
                <a:cxn ang="0">
                  <a:pos x="T10" y="T11"/>
                </a:cxn>
              </a:cxnLst>
              <a:rect l="0" t="0" r="r" b="b"/>
              <a:pathLst>
                <a:path w="2486" h="94">
                  <a:moveTo>
                    <a:pt x="2486" y="81"/>
                  </a:moveTo>
                  <a:cubicBezTo>
                    <a:pt x="2410" y="38"/>
                    <a:pt x="2306" y="0"/>
                    <a:pt x="2171" y="0"/>
                  </a:cubicBezTo>
                  <a:cubicBezTo>
                    <a:pt x="0" y="0"/>
                    <a:pt x="0" y="0"/>
                    <a:pt x="0" y="0"/>
                  </a:cubicBezTo>
                  <a:cubicBezTo>
                    <a:pt x="0" y="94"/>
                    <a:pt x="0" y="94"/>
                    <a:pt x="0" y="94"/>
                  </a:cubicBezTo>
                  <a:cubicBezTo>
                    <a:pt x="2289" y="94"/>
                    <a:pt x="2289" y="94"/>
                    <a:pt x="2289" y="94"/>
                  </a:cubicBezTo>
                  <a:cubicBezTo>
                    <a:pt x="2418" y="94"/>
                    <a:pt x="2459" y="91"/>
                    <a:pt x="2486" y="81"/>
                  </a:cubicBezTo>
                </a:path>
              </a:pathLst>
            </a:custGeom>
            <a:solidFill>
              <a:schemeClr val="accent1"/>
            </a:solidFill>
            <a:ln>
              <a:noFill/>
            </a:ln>
            <a:extLst/>
          </p:spPr>
          <p:txBody>
            <a:bodyPr/>
            <a:lstStyle/>
            <a:p>
              <a:pPr>
                <a:defRPr/>
              </a:pPr>
              <a:endParaRPr lang="en-AU"/>
            </a:p>
          </p:txBody>
        </p:sp>
        <p:sp>
          <p:nvSpPr>
            <p:cNvPr id="14" name="Freeform 11"/>
            <p:cNvSpPr>
              <a:spLocks/>
            </p:cNvSpPr>
            <p:nvPr userDrawn="1"/>
          </p:nvSpPr>
          <p:spPr bwMode="auto">
            <a:xfrm>
              <a:off x="7893050" y="6110285"/>
              <a:ext cx="1250950" cy="601662"/>
            </a:xfrm>
            <a:custGeom>
              <a:avLst/>
              <a:gdLst>
                <a:gd name="T0" fmla="*/ 331 w 394"/>
                <a:gd name="T1" fmla="*/ 0 h 189"/>
                <a:gd name="T2" fmla="*/ 0 w 394"/>
                <a:gd name="T3" fmla="*/ 81 h 189"/>
                <a:gd name="T4" fmla="*/ 327 w 394"/>
                <a:gd name="T5" fmla="*/ 189 h 189"/>
                <a:gd name="T6" fmla="*/ 394 w 394"/>
                <a:gd name="T7" fmla="*/ 189 h 189"/>
                <a:gd name="T8" fmla="*/ 394 w 394"/>
                <a:gd name="T9" fmla="*/ 0 h 189"/>
                <a:gd name="T10" fmla="*/ 331 w 394"/>
                <a:gd name="T11" fmla="*/ 0 h 189"/>
              </a:gdLst>
              <a:ahLst/>
              <a:cxnLst>
                <a:cxn ang="0">
                  <a:pos x="T0" y="T1"/>
                </a:cxn>
                <a:cxn ang="0">
                  <a:pos x="T2" y="T3"/>
                </a:cxn>
                <a:cxn ang="0">
                  <a:pos x="T4" y="T5"/>
                </a:cxn>
                <a:cxn ang="0">
                  <a:pos x="T6" y="T7"/>
                </a:cxn>
                <a:cxn ang="0">
                  <a:pos x="T8" y="T9"/>
                </a:cxn>
                <a:cxn ang="0">
                  <a:pos x="T10" y="T11"/>
                </a:cxn>
              </a:cxnLst>
              <a:rect l="0" t="0" r="r" b="b"/>
              <a:pathLst>
                <a:path w="394" h="189">
                  <a:moveTo>
                    <a:pt x="331" y="0"/>
                  </a:moveTo>
                  <a:cubicBezTo>
                    <a:pt x="130" y="0"/>
                    <a:pt x="56" y="60"/>
                    <a:pt x="0" y="81"/>
                  </a:cubicBezTo>
                  <a:cubicBezTo>
                    <a:pt x="89" y="131"/>
                    <a:pt x="159" y="189"/>
                    <a:pt x="327" y="189"/>
                  </a:cubicBezTo>
                  <a:cubicBezTo>
                    <a:pt x="368" y="189"/>
                    <a:pt x="394" y="189"/>
                    <a:pt x="394" y="189"/>
                  </a:cubicBezTo>
                  <a:cubicBezTo>
                    <a:pt x="394" y="0"/>
                    <a:pt x="394" y="0"/>
                    <a:pt x="394" y="0"/>
                  </a:cubicBezTo>
                  <a:lnTo>
                    <a:pt x="331" y="0"/>
                  </a:lnTo>
                  <a:close/>
                </a:path>
              </a:pathLst>
            </a:custGeom>
            <a:solidFill>
              <a:srgbClr val="F7F7F7"/>
            </a:solidFill>
            <a:ln>
              <a:noFill/>
            </a:ln>
            <a:extLst/>
          </p:spPr>
          <p:txBody>
            <a:bodyPr/>
            <a:lstStyle/>
            <a:p>
              <a:pPr>
                <a:defRPr/>
              </a:pPr>
              <a:endParaRPr lang="en-AU"/>
            </a:p>
          </p:txBody>
        </p:sp>
        <p:sp>
          <p:nvSpPr>
            <p:cNvPr id="15" name="AutoShape 81"/>
            <p:cNvSpPr>
              <a:spLocks noChangeAspect="1" noChangeArrowheads="1" noTextEdit="1"/>
            </p:cNvSpPr>
            <p:nvPr/>
          </p:nvSpPr>
          <p:spPr bwMode="auto">
            <a:xfrm>
              <a:off x="-9525" y="6051550"/>
              <a:ext cx="9169400" cy="849313"/>
            </a:xfrm>
            <a:prstGeom prst="rect">
              <a:avLst/>
            </a:prstGeom>
            <a:noFill/>
            <a:ln w="9525">
              <a:noFill/>
              <a:miter lim="800000"/>
              <a:headEnd/>
              <a:tailEnd/>
            </a:ln>
          </p:spPr>
          <p:txBody>
            <a:bodyPr/>
            <a:lstStyle/>
            <a:p>
              <a:pPr>
                <a:defRPr/>
              </a:pPr>
              <a:endParaRPr lang="en-US"/>
            </a:p>
          </p:txBody>
        </p:sp>
        <p:sp>
          <p:nvSpPr>
            <p:cNvPr id="16" name="Rectangle 84"/>
            <p:cNvSpPr>
              <a:spLocks noChangeArrowheads="1"/>
            </p:cNvSpPr>
            <p:nvPr/>
          </p:nvSpPr>
          <p:spPr bwMode="auto">
            <a:xfrm>
              <a:off x="-9525" y="6356350"/>
              <a:ext cx="9167813" cy="544513"/>
            </a:xfrm>
            <a:prstGeom prst="rect">
              <a:avLst/>
            </a:prstGeom>
            <a:noFill/>
            <a:ln w="9525">
              <a:noFill/>
              <a:miter lim="800000"/>
              <a:headEnd/>
              <a:tailEnd/>
            </a:ln>
          </p:spPr>
          <p:txBody>
            <a:bodyPr/>
            <a:lstStyle/>
            <a:p>
              <a:pPr>
                <a:defRPr/>
              </a:pPr>
              <a:endParaRPr lang="en-US"/>
            </a:p>
          </p:txBody>
        </p:sp>
        <p:pic>
          <p:nvPicPr>
            <p:cNvPr id="17" name="Picture 78"/>
            <p:cNvPicPr>
              <a:picLocks noChangeAspect="1" noChangeArrowheads="1"/>
            </p:cNvPicPr>
            <p:nvPr/>
          </p:nvPicPr>
          <p:blipFill>
            <a:blip r:embed="rId16" cstate="print"/>
            <a:srcRect/>
            <a:stretch>
              <a:fillRect/>
            </a:stretch>
          </p:blipFill>
          <p:spPr bwMode="auto">
            <a:xfrm>
              <a:off x="8459788" y="6191250"/>
              <a:ext cx="454025" cy="454025"/>
            </a:xfrm>
            <a:prstGeom prst="rect">
              <a:avLst/>
            </a:prstGeom>
            <a:noFill/>
            <a:ln w="9525">
              <a:noFill/>
              <a:miter lim="800000"/>
              <a:headEnd/>
              <a:tailEnd/>
            </a:ln>
          </p:spPr>
        </p:pic>
      </p:grpSp>
      <p:sp>
        <p:nvSpPr>
          <p:cNvPr id="2" name="Title Placeholder 1"/>
          <p:cNvSpPr>
            <a:spLocks noGrp="1"/>
          </p:cNvSpPr>
          <p:nvPr>
            <p:ph type="title"/>
          </p:nvPr>
        </p:nvSpPr>
        <p:spPr>
          <a:xfrm>
            <a:off x="358776" y="274638"/>
            <a:ext cx="8461374" cy="852487"/>
          </a:xfrm>
          <a:prstGeom prst="rect">
            <a:avLst/>
          </a:prstGeom>
        </p:spPr>
        <p:txBody>
          <a:bodyPr vert="horz" lIns="0" tIns="0" rIns="0" bIns="0" rtlCol="0" anchor="t" anchorCtr="0">
            <a:normAutofit/>
          </a:bodyPr>
          <a:lstStyle/>
          <a:p>
            <a:r>
              <a:rPr lang="en-US"/>
              <a:t>Click to edit Master title style</a:t>
            </a:r>
            <a:endParaRPr lang="en-AU" dirty="0"/>
          </a:p>
        </p:txBody>
      </p:sp>
      <p:sp>
        <p:nvSpPr>
          <p:cNvPr id="3" name="Text Placeholder 2"/>
          <p:cNvSpPr>
            <a:spLocks noGrp="1"/>
          </p:cNvSpPr>
          <p:nvPr>
            <p:ph type="body" idx="1"/>
          </p:nvPr>
        </p:nvSpPr>
        <p:spPr>
          <a:xfrm>
            <a:off x="358775" y="1268413"/>
            <a:ext cx="8461375" cy="4572855"/>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Footer Placeholder 4"/>
          <p:cNvSpPr>
            <a:spLocks noGrp="1"/>
          </p:cNvSpPr>
          <p:nvPr>
            <p:ph type="ftr" sz="quarter" idx="3"/>
          </p:nvPr>
        </p:nvSpPr>
        <p:spPr>
          <a:xfrm>
            <a:off x="677991" y="6504332"/>
            <a:ext cx="6083845" cy="124274"/>
          </a:xfrm>
          <a:prstGeom prst="rect">
            <a:avLst/>
          </a:prstGeom>
        </p:spPr>
        <p:txBody>
          <a:bodyPr vert="horz" lIns="0" tIns="0" rIns="0" bIns="0" rtlCol="0" anchor="ctr"/>
          <a:lstStyle>
            <a:lvl1pPr algn="l">
              <a:defRPr sz="900">
                <a:solidFill>
                  <a:srgbClr val="FFFFFF"/>
                </a:solidFill>
              </a:defRPr>
            </a:lvl1pPr>
          </a:lstStyle>
          <a:p>
            <a:r>
              <a:rPr lang="en-AU"/>
              <a:t>Reactive Nitrogen at Cape Grim  |  Ian Galbally</a:t>
            </a:r>
            <a:endParaRPr lang="en-AU" dirty="0"/>
          </a:p>
        </p:txBody>
      </p:sp>
      <p:sp>
        <p:nvSpPr>
          <p:cNvPr id="18" name="Slide Number Placeholder 17"/>
          <p:cNvSpPr>
            <a:spLocks noGrp="1"/>
          </p:cNvSpPr>
          <p:nvPr>
            <p:ph type="sldNum" sz="quarter" idx="4"/>
          </p:nvPr>
        </p:nvSpPr>
        <p:spPr>
          <a:xfrm>
            <a:off x="330200" y="6504332"/>
            <a:ext cx="288789" cy="127346"/>
          </a:xfrm>
          <a:prstGeom prst="rect">
            <a:avLst/>
          </a:prstGeom>
        </p:spPr>
        <p:txBody>
          <a:bodyPr vert="horz" lIns="0" tIns="0" rIns="0" bIns="0" rtlCol="0" anchor="ctr"/>
          <a:lstStyle>
            <a:lvl1pPr algn="r">
              <a:defRPr sz="900">
                <a:solidFill>
                  <a:schemeClr val="bg1"/>
                </a:solidFill>
              </a:defRPr>
            </a:lvl1pPr>
          </a:lstStyle>
          <a:p>
            <a:fld id="{2ABE124A-B5C5-46E0-B944-45307B126769}" type="slidenum">
              <a:rPr lang="en-AU" smtClean="0"/>
              <a:pPr/>
              <a:t>‹#›</a:t>
            </a:fld>
            <a:r>
              <a:rPr lang="en-AU" dirty="0"/>
              <a:t>  |</a:t>
            </a:r>
          </a:p>
        </p:txBody>
      </p:sp>
      <p:sp>
        <p:nvSpPr>
          <p:cNvPr id="36" name="AutoShape 4"/>
          <p:cNvSpPr>
            <a:spLocks noChangeAspect="1" noChangeArrowheads="1" noTextEdit="1"/>
          </p:cNvSpPr>
          <p:nvPr userDrawn="1"/>
        </p:nvSpPr>
        <p:spPr bwMode="auto">
          <a:xfrm>
            <a:off x="3175" y="3326606"/>
            <a:ext cx="9161463" cy="801687"/>
          </a:xfrm>
          <a:prstGeom prst="rect">
            <a:avLst/>
          </a:prstGeom>
          <a:noFill/>
          <a:ln>
            <a:noFill/>
          </a:ln>
          <a:extLst/>
        </p:spPr>
        <p:txBody>
          <a:bodyPr/>
          <a:lstStyle/>
          <a:p>
            <a:pPr>
              <a:defRPr/>
            </a:pPr>
            <a:endParaRPr lang="en-AU"/>
          </a:p>
        </p:txBody>
      </p:sp>
      <p:sp>
        <p:nvSpPr>
          <p:cNvPr id="38" name="Rectangle 7"/>
          <p:cNvSpPr>
            <a:spLocks noChangeArrowheads="1"/>
          </p:cNvSpPr>
          <p:nvPr userDrawn="1"/>
        </p:nvSpPr>
        <p:spPr bwMode="auto">
          <a:xfrm>
            <a:off x="12701" y="3637756"/>
            <a:ext cx="9142412" cy="490537"/>
          </a:xfrm>
          <a:prstGeom prst="rect">
            <a:avLst/>
          </a:prstGeom>
          <a:noFill/>
          <a:ln>
            <a:noFill/>
          </a:ln>
          <a:extLst/>
        </p:spPr>
        <p:txBody>
          <a:bodyPr/>
          <a:lstStyle/>
          <a:p>
            <a:pPr>
              <a:defRPr/>
            </a:pPr>
            <a:endParaRPr lang="en-AU"/>
          </a:p>
        </p:txBody>
      </p:sp>
      <p:sp>
        <p:nvSpPr>
          <p:cNvPr id="43" name="AutoShape 81"/>
          <p:cNvSpPr>
            <a:spLocks noChangeAspect="1" noChangeArrowheads="1" noTextEdit="1"/>
          </p:cNvSpPr>
          <p:nvPr/>
        </p:nvSpPr>
        <p:spPr bwMode="auto">
          <a:xfrm>
            <a:off x="1588" y="3321843"/>
            <a:ext cx="9169400" cy="849313"/>
          </a:xfrm>
          <a:prstGeom prst="rect">
            <a:avLst/>
          </a:prstGeom>
          <a:noFill/>
          <a:ln w="9525">
            <a:noFill/>
            <a:miter lim="800000"/>
            <a:headEnd/>
            <a:tailEnd/>
          </a:ln>
        </p:spPr>
        <p:txBody>
          <a:bodyPr/>
          <a:lstStyle/>
          <a:p>
            <a:pPr>
              <a:defRPr/>
            </a:pPr>
            <a:endParaRPr lang="en-US"/>
          </a:p>
        </p:txBody>
      </p:sp>
      <p:sp>
        <p:nvSpPr>
          <p:cNvPr id="44" name="Rectangle 84"/>
          <p:cNvSpPr>
            <a:spLocks noChangeArrowheads="1"/>
          </p:cNvSpPr>
          <p:nvPr/>
        </p:nvSpPr>
        <p:spPr bwMode="auto">
          <a:xfrm>
            <a:off x="1588" y="3626643"/>
            <a:ext cx="9167813" cy="544513"/>
          </a:xfrm>
          <a:prstGeom prst="rect">
            <a:avLst/>
          </a:prstGeom>
          <a:noFill/>
          <a:ln w="9525">
            <a:noFill/>
            <a:miter lim="800000"/>
            <a:headEnd/>
            <a:tailEnd/>
          </a:ln>
        </p:spPr>
        <p:txBody>
          <a:bodyPr/>
          <a:lstStyle/>
          <a:p>
            <a:pPr>
              <a:defRPr/>
            </a:pPr>
            <a:endParaRPr lang="en-US"/>
          </a:p>
        </p:txBody>
      </p:sp>
    </p:spTree>
    <p:extLst>
      <p:ext uri="{BB962C8B-B14F-4D97-AF65-F5344CB8AC3E}">
        <p14:creationId xmlns:p14="http://schemas.microsoft.com/office/powerpoint/2010/main" val="223586221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hf hdr="0" dt="0"/>
  <p:txStyles>
    <p:titleStyle>
      <a:lvl1pPr algn="l" defTabSz="914400" rtl="0" eaLnBrk="1" latinLnBrk="0" hangingPunct="1">
        <a:spcBef>
          <a:spcPct val="0"/>
        </a:spcBef>
        <a:buNone/>
        <a:defRPr sz="3600" b="1" kern="1200">
          <a:solidFill>
            <a:schemeClr val="accent2"/>
          </a:solidFill>
          <a:latin typeface="+mj-lt"/>
          <a:ea typeface="+mj-ea"/>
          <a:cs typeface="+mj-cs"/>
        </a:defRPr>
      </a:lvl1pPr>
    </p:titleStyle>
    <p:bodyStyle>
      <a:lvl1pPr marL="216000" indent="-216000" algn="l" defTabSz="914400" rtl="0" eaLnBrk="1" latinLnBrk="0" hangingPunct="1">
        <a:lnSpc>
          <a:spcPct val="90000"/>
        </a:lnSpc>
        <a:spcBef>
          <a:spcPts val="600"/>
        </a:spcBef>
        <a:buFont typeface="Arial" pitchFamily="34" charset="0"/>
        <a:buChar char="•"/>
        <a:defRPr sz="2400" kern="1200">
          <a:solidFill>
            <a:schemeClr val="tx1"/>
          </a:solidFill>
          <a:latin typeface="+mn-lt"/>
          <a:ea typeface="+mn-ea"/>
          <a:cs typeface="+mn-cs"/>
        </a:defRPr>
      </a:lvl1pPr>
      <a:lvl2pPr marL="432000" indent="-216000" algn="l" defTabSz="914400" rtl="0" eaLnBrk="1" latinLnBrk="0" hangingPunct="1">
        <a:lnSpc>
          <a:spcPct val="90000"/>
        </a:lnSpc>
        <a:spcBef>
          <a:spcPts val="600"/>
        </a:spcBef>
        <a:buFont typeface="Calibri" pitchFamily="34" charset="0"/>
        <a:buChar char="•"/>
        <a:defRPr sz="2000" kern="1200">
          <a:solidFill>
            <a:schemeClr val="tx1"/>
          </a:solidFill>
          <a:latin typeface="+mn-lt"/>
          <a:ea typeface="+mn-ea"/>
          <a:cs typeface="+mn-cs"/>
        </a:defRPr>
      </a:lvl2pPr>
      <a:lvl3pPr marL="648000" indent="-216000" algn="l" defTabSz="914400" rtl="0" eaLnBrk="1" latinLnBrk="0" hangingPunct="1">
        <a:lnSpc>
          <a:spcPct val="90000"/>
        </a:lnSpc>
        <a:spcBef>
          <a:spcPts val="600"/>
        </a:spcBef>
        <a:buFont typeface="Calibri" pitchFamily="34" charset="0"/>
        <a:buChar char="–"/>
        <a:defRPr sz="2000" kern="1200">
          <a:solidFill>
            <a:schemeClr val="tx1"/>
          </a:solidFill>
          <a:latin typeface="+mn-lt"/>
          <a:ea typeface="+mn-ea"/>
          <a:cs typeface="+mn-cs"/>
        </a:defRPr>
      </a:lvl3pPr>
      <a:lvl4pPr marL="864000" indent="-216000" algn="l" defTabSz="914400" rtl="0" eaLnBrk="1" latinLnBrk="0" hangingPunct="1">
        <a:lnSpc>
          <a:spcPct val="90000"/>
        </a:lnSpc>
        <a:spcBef>
          <a:spcPts val="600"/>
        </a:spcBef>
        <a:buFont typeface="Calibri" pitchFamily="34" charset="0"/>
        <a:buChar char="–"/>
        <a:defRPr sz="2000" kern="1200">
          <a:solidFill>
            <a:schemeClr val="tx1"/>
          </a:solidFill>
          <a:latin typeface="+mn-lt"/>
          <a:ea typeface="+mn-ea"/>
          <a:cs typeface="+mn-cs"/>
        </a:defRPr>
      </a:lvl4pPr>
      <a:lvl5pPr marL="1080000" indent="-216000" algn="l" defTabSz="914400" rtl="0" eaLnBrk="1" latinLnBrk="0" hangingPunct="1">
        <a:lnSpc>
          <a:spcPct val="90000"/>
        </a:lnSpc>
        <a:spcBef>
          <a:spcPts val="600"/>
        </a:spcBef>
        <a:buFont typeface="Calibri" pitchFamily="34" charset="0"/>
        <a:buChar char="•"/>
        <a:tabLst/>
        <a:defRPr sz="1800" kern="1200">
          <a:solidFill>
            <a:schemeClr val="accent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5/18/2016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831411261"/>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image" Target="../media/image6.wmf"/><Relationship Id="rId7" Type="http://schemas.openxmlformats.org/officeDocument/2006/relationships/image" Target="../media/image10.wmf"/><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9.emf"/><Relationship Id="rId5" Type="http://schemas.openxmlformats.org/officeDocument/2006/relationships/image" Target="../media/image8.wmf"/><Relationship Id="rId4" Type="http://schemas.openxmlformats.org/officeDocument/2006/relationships/image" Target="../media/image7.wmf"/><Relationship Id="rId9" Type="http://schemas.openxmlformats.org/officeDocument/2006/relationships/image" Target="../media/image12.w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6.xml"/><Relationship Id="rId5" Type="http://schemas.openxmlformats.org/officeDocument/2006/relationships/image" Target="../media/image17.jpe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mo2016_powerpoint_standard_v2-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216000" cy="6912000"/>
          </a:xfrm>
          <a:prstGeom prst="rect">
            <a:avLst/>
          </a:prstGeom>
        </p:spPr>
      </p:pic>
      <p:sp>
        <p:nvSpPr>
          <p:cNvPr id="5" name="Title 1"/>
          <p:cNvSpPr txBox="1">
            <a:spLocks/>
          </p:cNvSpPr>
          <p:nvPr/>
        </p:nvSpPr>
        <p:spPr>
          <a:xfrm>
            <a:off x="764856" y="2062190"/>
            <a:ext cx="8229600" cy="1840813"/>
          </a:xfrm>
          <a:prstGeom prst="rect">
            <a:avLst/>
          </a:prstGeom>
        </p:spPr>
        <p:txBody>
          <a:bodyPr vert="horz" lIns="91440" tIns="45720" rIns="91440" bIns="45720" rtlCol="0" anchor="ctr">
            <a:normAutofit fontScale="2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120000"/>
              </a:lnSpc>
            </a:pPr>
            <a:r>
              <a:rPr lang="en-US" altLang="en-US" sz="19200" dirty="0">
                <a:solidFill>
                  <a:schemeClr val="tx2"/>
                </a:solidFill>
                <a:latin typeface="Arial Narrow" pitchFamily="34" charset="0"/>
              </a:rPr>
              <a:t>Outcomes of the WMO GAW International workshop on Nitrogen Cycle</a:t>
            </a:r>
            <a:endParaRPr lang="fr-CH" altLang="en-US" sz="4800" dirty="0">
              <a:solidFill>
                <a:schemeClr val="tx2"/>
              </a:solidFill>
              <a:latin typeface="Arial Narrow" pitchFamily="34" charset="0"/>
            </a:endParaRPr>
          </a:p>
          <a:p>
            <a:pPr>
              <a:lnSpc>
                <a:spcPct val="120000"/>
              </a:lnSpc>
            </a:pPr>
            <a:r>
              <a:rPr lang="fr-CH" altLang="en-US" sz="9600" dirty="0" err="1">
                <a:solidFill>
                  <a:schemeClr val="tx2"/>
                </a:solidFill>
                <a:latin typeface="Arial Narrow" pitchFamily="34" charset="0"/>
              </a:rPr>
              <a:t>Oksana</a:t>
            </a:r>
            <a:r>
              <a:rPr lang="fr-CH" altLang="en-US" sz="9600" dirty="0">
                <a:solidFill>
                  <a:schemeClr val="tx2"/>
                </a:solidFill>
                <a:latin typeface="Arial Narrow" pitchFamily="34" charset="0"/>
              </a:rPr>
              <a:t> </a:t>
            </a:r>
            <a:r>
              <a:rPr lang="fr-CH" altLang="en-US" sz="9600" dirty="0" err="1">
                <a:solidFill>
                  <a:schemeClr val="tx2"/>
                </a:solidFill>
                <a:latin typeface="Arial Narrow" pitchFamily="34" charset="0"/>
              </a:rPr>
              <a:t>Tarasova</a:t>
            </a:r>
            <a:endParaRPr lang="fr-CH" altLang="en-US" sz="9600" dirty="0">
              <a:solidFill>
                <a:schemeClr val="tx2"/>
              </a:solidFill>
              <a:latin typeface="Arial Narrow" pitchFamily="34" charset="0"/>
            </a:endParaRPr>
          </a:p>
          <a:p>
            <a:pPr>
              <a:lnSpc>
                <a:spcPct val="120000"/>
              </a:lnSpc>
            </a:pPr>
            <a:r>
              <a:rPr lang="fr-CH" altLang="en-US" sz="9600" dirty="0">
                <a:solidFill>
                  <a:schemeClr val="tx2"/>
                </a:solidFill>
                <a:latin typeface="Arial Narrow" pitchFamily="34" charset="0"/>
              </a:rPr>
              <a:t>WMO </a:t>
            </a:r>
            <a:r>
              <a:rPr lang="fr-CH" altLang="en-US" sz="9600" dirty="0" err="1">
                <a:solidFill>
                  <a:schemeClr val="tx2"/>
                </a:solidFill>
                <a:latin typeface="Arial Narrow" pitchFamily="34" charset="0"/>
              </a:rPr>
              <a:t>Research</a:t>
            </a:r>
            <a:r>
              <a:rPr lang="fr-CH" altLang="en-US" sz="9600" dirty="0">
                <a:solidFill>
                  <a:schemeClr val="tx2"/>
                </a:solidFill>
                <a:latin typeface="Arial Narrow" pitchFamily="34" charset="0"/>
              </a:rPr>
              <a:t> </a:t>
            </a:r>
            <a:r>
              <a:rPr lang="fr-CH" altLang="en-US" sz="9600" dirty="0" err="1">
                <a:solidFill>
                  <a:schemeClr val="tx2"/>
                </a:solidFill>
                <a:latin typeface="Arial Narrow" pitchFamily="34" charset="0"/>
              </a:rPr>
              <a:t>Department</a:t>
            </a:r>
            <a:endParaRPr lang="en-US" altLang="en-US" sz="9600" dirty="0">
              <a:solidFill>
                <a:schemeClr val="tx2"/>
              </a:solidFill>
              <a:latin typeface="Arial Narrow" pitchFamily="34" charset="0"/>
            </a:endParaRPr>
          </a:p>
        </p:txBody>
      </p:sp>
    </p:spTree>
    <p:extLst>
      <p:ext uri="{BB962C8B-B14F-4D97-AF65-F5344CB8AC3E}">
        <p14:creationId xmlns:p14="http://schemas.microsoft.com/office/powerpoint/2010/main" val="23892606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609600"/>
            <a:ext cx="9144000" cy="0"/>
          </a:xfrm>
          <a:prstGeom prst="line">
            <a:avLst/>
          </a:prstGeom>
          <a:effectLst>
            <a:glow rad="63500">
              <a:schemeClr val="accent6">
                <a:satMod val="175000"/>
                <a:alpha val="40000"/>
              </a:schemeClr>
            </a:glow>
            <a:outerShdw blurRad="40000" dist="23000" dir="5400000" rotWithShape="0">
              <a:srgbClr val="000000">
                <a:alpha val="35000"/>
              </a:srgbClr>
            </a:outerShdw>
          </a:effectLst>
        </p:spPr>
        <p:style>
          <a:lnRef idx="3">
            <a:schemeClr val="accent6"/>
          </a:lnRef>
          <a:fillRef idx="0">
            <a:schemeClr val="accent6"/>
          </a:fillRef>
          <a:effectRef idx="2">
            <a:schemeClr val="accent6"/>
          </a:effectRef>
          <a:fontRef idx="minor">
            <a:schemeClr val="tx1"/>
          </a:fontRef>
        </p:style>
      </p:cxnSp>
      <p:sp>
        <p:nvSpPr>
          <p:cNvPr id="7" name="TextBox 6"/>
          <p:cNvSpPr txBox="1"/>
          <p:nvPr/>
        </p:nvSpPr>
        <p:spPr>
          <a:xfrm>
            <a:off x="422477" y="960310"/>
            <a:ext cx="2372810" cy="1231106"/>
          </a:xfrm>
          <a:prstGeom prst="rect">
            <a:avLst/>
          </a:prstGeom>
          <a:solidFill>
            <a:schemeClr val="bg1"/>
          </a:solidFill>
        </p:spPr>
        <p:txBody>
          <a:bodyPr wrap="squar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Comic Sans MS" panose="030F0702030302020204" pitchFamily="66" charset="0"/>
              </a:rPr>
              <a:t>Historical Data:</a:t>
            </a:r>
          </a:p>
          <a:p>
            <a:pPr marL="0" marR="0" lvl="0" indent="0" defTabSz="91440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omic Sans MS" panose="030F0702030302020204" pitchFamily="66" charset="0"/>
              </a:rPr>
              <a:t>SO</a:t>
            </a:r>
            <a:r>
              <a:rPr kumimoji="0" lang="en-US" sz="1800" b="0" i="0" u="none" strike="noStrike" kern="0" cap="none" spc="0" normalizeH="0" baseline="-25000" noProof="0" dirty="0">
                <a:ln>
                  <a:noFill/>
                </a:ln>
                <a:solidFill>
                  <a:prstClr val="black"/>
                </a:solidFill>
                <a:effectLst/>
                <a:uLnTx/>
                <a:uFillTx/>
                <a:latin typeface="Comic Sans MS" panose="030F0702030302020204" pitchFamily="66" charset="0"/>
              </a:rPr>
              <a:t>4</a:t>
            </a:r>
            <a:r>
              <a:rPr kumimoji="0" lang="en-US" sz="1800" b="0" i="0" u="none" strike="noStrike" kern="0" cap="none" spc="0" normalizeH="0" baseline="0" noProof="0" dirty="0">
                <a:ln>
                  <a:noFill/>
                </a:ln>
                <a:solidFill>
                  <a:prstClr val="black"/>
                </a:solidFill>
                <a:effectLst/>
                <a:uLnTx/>
                <a:uFillTx/>
                <a:latin typeface="Comic Sans MS" panose="030F0702030302020204" pitchFamily="66" charset="0"/>
              </a:rPr>
              <a:t> is going down</a:t>
            </a:r>
          </a:p>
          <a:p>
            <a:pPr marL="0" marR="0" lvl="0" indent="0" defTabSz="91440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omic Sans MS" panose="030F0702030302020204" pitchFamily="66" charset="0"/>
              </a:rPr>
              <a:t>NH</a:t>
            </a:r>
            <a:r>
              <a:rPr kumimoji="0" lang="en-US" sz="1800" b="0" i="0" u="none" strike="noStrike" kern="0" cap="none" spc="0" normalizeH="0" baseline="-25000" noProof="0" dirty="0">
                <a:ln>
                  <a:noFill/>
                </a:ln>
                <a:solidFill>
                  <a:prstClr val="black"/>
                </a:solidFill>
                <a:effectLst/>
                <a:uLnTx/>
                <a:uFillTx/>
                <a:latin typeface="Comic Sans MS" panose="030F0702030302020204" pitchFamily="66" charset="0"/>
              </a:rPr>
              <a:t>3</a:t>
            </a:r>
            <a:r>
              <a:rPr kumimoji="0" lang="en-US" sz="1800" b="0" i="0" u="none" strike="noStrike" kern="0" cap="none" spc="0" normalizeH="0" baseline="0" noProof="0" dirty="0">
                <a:ln>
                  <a:noFill/>
                </a:ln>
                <a:solidFill>
                  <a:prstClr val="black"/>
                </a:solidFill>
                <a:effectLst/>
                <a:uLnTx/>
                <a:uFillTx/>
                <a:latin typeface="Comic Sans MS" panose="030F0702030302020204" pitchFamily="66" charset="0"/>
              </a:rPr>
              <a:t> is constant</a:t>
            </a:r>
          </a:p>
          <a:p>
            <a:pPr marL="0" marR="0" lvl="0" indent="0" defTabSz="91440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omic Sans MS" panose="030F0702030302020204" pitchFamily="66" charset="0"/>
              </a:rPr>
              <a:t>Nitrate is ~ 0</a:t>
            </a:r>
          </a:p>
        </p:txBody>
      </p:sp>
      <p:pic>
        <p:nvPicPr>
          <p:cNvPr id="8" name="Picture 7"/>
          <p:cNvPicPr/>
          <p:nvPr/>
        </p:nvPicPr>
        <p:blipFill>
          <a:blip r:embed="rId2" cstate="print">
            <a:extLst>
              <a:ext uri="{28A0092B-C50C-407E-A947-70E740481C1C}">
                <a14:useLocalDpi xmlns:a14="http://schemas.microsoft.com/office/drawing/2010/main" val="0"/>
              </a:ext>
            </a:extLst>
          </a:blip>
          <a:stretch>
            <a:fillRect/>
          </a:stretch>
        </p:blipFill>
        <p:spPr>
          <a:xfrm>
            <a:off x="2664617" y="839180"/>
            <a:ext cx="6288401" cy="5898250"/>
          </a:xfrm>
          <a:prstGeom prst="rect">
            <a:avLst/>
          </a:prstGeom>
        </p:spPr>
      </p:pic>
      <p:sp>
        <p:nvSpPr>
          <p:cNvPr id="9" name="Rectangle 8"/>
          <p:cNvSpPr/>
          <p:nvPr/>
        </p:nvSpPr>
        <p:spPr>
          <a:xfrm>
            <a:off x="422477" y="4399344"/>
            <a:ext cx="8299047" cy="25348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white"/>
              </a:solidFill>
              <a:effectLst/>
              <a:uLnTx/>
              <a:uFillTx/>
            </a:endParaRPr>
          </a:p>
        </p:txBody>
      </p:sp>
      <p:sp>
        <p:nvSpPr>
          <p:cNvPr id="10" name="TextBox 9"/>
          <p:cNvSpPr txBox="1"/>
          <p:nvPr/>
        </p:nvSpPr>
        <p:spPr>
          <a:xfrm>
            <a:off x="422477" y="2727378"/>
            <a:ext cx="2372810" cy="954107"/>
          </a:xfrm>
          <a:prstGeom prst="rect">
            <a:avLst/>
          </a:prstGeom>
          <a:solidFill>
            <a:schemeClr val="bg1"/>
          </a:solidFill>
        </p:spPr>
        <p:txBody>
          <a:bodyPr wrap="squar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Comic Sans MS" panose="030F0702030302020204" pitchFamily="66" charset="0"/>
              </a:rPr>
              <a:t>Aerosol response:</a:t>
            </a:r>
          </a:p>
          <a:p>
            <a:pPr marL="0" marR="0" lvl="0" indent="0" defTabSz="91440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omic Sans MS" panose="030F0702030302020204" pitchFamily="66" charset="0"/>
              </a:rPr>
              <a:t>Should have become more neutralized – </a:t>
            </a:r>
          </a:p>
        </p:txBody>
      </p:sp>
      <p:cxnSp>
        <p:nvCxnSpPr>
          <p:cNvPr id="11" name="Straight Connector 10"/>
          <p:cNvCxnSpPr/>
          <p:nvPr/>
        </p:nvCxnSpPr>
        <p:spPr>
          <a:xfrm flipV="1">
            <a:off x="3617089" y="3548605"/>
            <a:ext cx="4126374" cy="5787"/>
          </a:xfrm>
          <a:prstGeom prst="line">
            <a:avLst/>
          </a:prstGeom>
          <a:ln w="15875">
            <a:prstDash val="dash"/>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5753383" y="3394716"/>
            <a:ext cx="1071127" cy="307777"/>
          </a:xfrm>
          <a:prstGeom prst="rect">
            <a:avLst/>
          </a:prstGeom>
          <a:solidFill>
            <a:schemeClr val="bg1"/>
          </a:solidFill>
        </p:spPr>
        <p:txBody>
          <a:bodyPr wrap="none">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omic Sans MS" panose="030F0702030302020204" pitchFamily="66" charset="0"/>
              </a:rPr>
              <a:t>NH</a:t>
            </a:r>
            <a:r>
              <a:rPr kumimoji="0" lang="en-US" sz="1400" b="0" i="0" u="none" strike="noStrike" kern="0" cap="none" spc="0" normalizeH="0" baseline="-25000" noProof="0" dirty="0">
                <a:ln>
                  <a:noFill/>
                </a:ln>
                <a:solidFill>
                  <a:prstClr val="black"/>
                </a:solidFill>
                <a:effectLst/>
                <a:uLnTx/>
                <a:uFillTx/>
                <a:latin typeface="Comic Sans MS" panose="030F0702030302020204" pitchFamily="66" charset="0"/>
              </a:rPr>
              <a:t>4</a:t>
            </a:r>
            <a:r>
              <a:rPr kumimoji="0" lang="en-US" sz="1400" b="0" i="0" u="none" strike="noStrike" kern="0" cap="none" spc="0" normalizeH="0" baseline="0" noProof="0" dirty="0">
                <a:ln>
                  <a:noFill/>
                </a:ln>
                <a:solidFill>
                  <a:prstClr val="black"/>
                </a:solidFill>
                <a:effectLst/>
                <a:uLnTx/>
                <a:uFillTx/>
                <a:latin typeface="Comic Sans MS" panose="030F0702030302020204" pitchFamily="66" charset="0"/>
              </a:rPr>
              <a:t>HSO</a:t>
            </a:r>
            <a:r>
              <a:rPr kumimoji="0" lang="en-US" sz="1400" b="0" i="0" u="none" strike="noStrike" kern="0" cap="none" spc="0" normalizeH="0" baseline="-25000" noProof="0" dirty="0">
                <a:ln>
                  <a:noFill/>
                </a:ln>
                <a:solidFill>
                  <a:prstClr val="black"/>
                </a:solidFill>
                <a:effectLst/>
                <a:uLnTx/>
                <a:uFillTx/>
                <a:latin typeface="Comic Sans MS" panose="030F0702030302020204" pitchFamily="66" charset="0"/>
              </a:rPr>
              <a:t>4</a:t>
            </a:r>
            <a:r>
              <a:rPr kumimoji="0" lang="en-US" sz="1400" b="0" i="0" u="none" strike="noStrike" kern="0" cap="none" spc="0" normalizeH="0" baseline="0" noProof="0" dirty="0">
                <a:ln>
                  <a:noFill/>
                </a:ln>
                <a:solidFill>
                  <a:prstClr val="black"/>
                </a:solidFill>
                <a:effectLst/>
                <a:uLnTx/>
                <a:uFillTx/>
                <a:latin typeface="Comic Sans MS" panose="030F0702030302020204" pitchFamily="66" charset="0"/>
              </a:rPr>
              <a:t> </a:t>
            </a:r>
            <a:endParaRPr kumimoji="0" lang="en-US" sz="1400" b="0" i="0" u="none" strike="noStrike" kern="0" cap="none" spc="0" normalizeH="0" baseline="0" noProof="0" dirty="0">
              <a:ln>
                <a:noFill/>
              </a:ln>
              <a:solidFill>
                <a:prstClr val="black"/>
              </a:solidFill>
              <a:effectLst/>
              <a:uLnTx/>
              <a:uFillTx/>
              <a:latin typeface="Arial" pitchFamily="34" charset="0"/>
            </a:endParaRPr>
          </a:p>
        </p:txBody>
      </p:sp>
      <p:cxnSp>
        <p:nvCxnSpPr>
          <p:cNvPr id="16" name="Straight Connector 15"/>
          <p:cNvCxnSpPr/>
          <p:nvPr/>
        </p:nvCxnSpPr>
        <p:spPr>
          <a:xfrm flipV="1">
            <a:off x="3617089" y="4294872"/>
            <a:ext cx="4126374" cy="5787"/>
          </a:xfrm>
          <a:prstGeom prst="line">
            <a:avLst/>
          </a:prstGeom>
          <a:ln w="15875">
            <a:prstDash val="dash"/>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5753383" y="4140983"/>
            <a:ext cx="790601" cy="307777"/>
          </a:xfrm>
          <a:prstGeom prst="rect">
            <a:avLst/>
          </a:prstGeom>
          <a:solidFill>
            <a:schemeClr val="bg1"/>
          </a:solidFill>
        </p:spPr>
        <p:txBody>
          <a:bodyPr wrap="none">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omic Sans MS" panose="030F0702030302020204" pitchFamily="66" charset="0"/>
              </a:rPr>
              <a:t>H</a:t>
            </a:r>
            <a:r>
              <a:rPr kumimoji="0" lang="en-US" sz="1400" b="0" i="0" u="none" strike="noStrike" kern="0" cap="none" spc="0" normalizeH="0" baseline="-25000" noProof="0" dirty="0">
                <a:ln>
                  <a:noFill/>
                </a:ln>
                <a:solidFill>
                  <a:prstClr val="black"/>
                </a:solidFill>
                <a:effectLst/>
                <a:uLnTx/>
                <a:uFillTx/>
                <a:latin typeface="Comic Sans MS" panose="030F0702030302020204" pitchFamily="66" charset="0"/>
              </a:rPr>
              <a:t>2</a:t>
            </a:r>
            <a:r>
              <a:rPr kumimoji="0" lang="en-US" sz="1400" b="0" i="0" u="none" strike="noStrike" kern="0" cap="none" spc="0" normalizeH="0" baseline="0" noProof="0" dirty="0">
                <a:ln>
                  <a:noFill/>
                </a:ln>
                <a:solidFill>
                  <a:prstClr val="black"/>
                </a:solidFill>
                <a:effectLst/>
                <a:uLnTx/>
                <a:uFillTx/>
                <a:latin typeface="Comic Sans MS" panose="030F0702030302020204" pitchFamily="66" charset="0"/>
              </a:rPr>
              <a:t>SO</a:t>
            </a:r>
            <a:r>
              <a:rPr kumimoji="0" lang="en-US" sz="1400" b="0" i="0" u="none" strike="noStrike" kern="0" cap="none" spc="0" normalizeH="0" baseline="-25000" noProof="0" dirty="0">
                <a:ln>
                  <a:noFill/>
                </a:ln>
                <a:solidFill>
                  <a:prstClr val="black"/>
                </a:solidFill>
                <a:effectLst/>
                <a:uLnTx/>
                <a:uFillTx/>
                <a:latin typeface="Comic Sans MS" panose="030F0702030302020204" pitchFamily="66" charset="0"/>
              </a:rPr>
              <a:t>4</a:t>
            </a:r>
            <a:r>
              <a:rPr kumimoji="0" lang="en-US" sz="1400" b="0" i="0" u="none" strike="noStrike" kern="0" cap="none" spc="0" normalizeH="0" baseline="0" noProof="0" dirty="0">
                <a:ln>
                  <a:noFill/>
                </a:ln>
                <a:solidFill>
                  <a:prstClr val="black"/>
                </a:solidFill>
                <a:effectLst/>
                <a:uLnTx/>
                <a:uFillTx/>
                <a:latin typeface="Comic Sans MS" panose="030F0702030302020204" pitchFamily="66" charset="0"/>
              </a:rPr>
              <a:t> </a:t>
            </a:r>
            <a:endParaRPr kumimoji="0" lang="en-US" sz="1400" b="0" i="0" u="none" strike="noStrike" kern="0" cap="none" spc="0" normalizeH="0" baseline="0" noProof="0" dirty="0">
              <a:ln>
                <a:noFill/>
              </a:ln>
              <a:solidFill>
                <a:prstClr val="black"/>
              </a:solidFill>
              <a:effectLst/>
              <a:uLnTx/>
              <a:uFillTx/>
              <a:latin typeface="Arial" pitchFamily="34" charset="0"/>
            </a:endParaRPr>
          </a:p>
        </p:txBody>
      </p:sp>
      <p:cxnSp>
        <p:nvCxnSpPr>
          <p:cNvPr id="18" name="Straight Connector 17"/>
          <p:cNvCxnSpPr/>
          <p:nvPr/>
        </p:nvCxnSpPr>
        <p:spPr>
          <a:xfrm flipV="1">
            <a:off x="3617089" y="2796550"/>
            <a:ext cx="4126374" cy="5787"/>
          </a:xfrm>
          <a:prstGeom prst="line">
            <a:avLst/>
          </a:prstGeom>
          <a:ln w="15875">
            <a:prstDash val="dash"/>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5753383" y="2642661"/>
            <a:ext cx="1173719" cy="307777"/>
          </a:xfrm>
          <a:prstGeom prst="rect">
            <a:avLst/>
          </a:prstGeom>
          <a:solidFill>
            <a:schemeClr val="bg1"/>
          </a:solidFill>
        </p:spPr>
        <p:txBody>
          <a:bodyPr wrap="none">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omic Sans MS" panose="030F0702030302020204" pitchFamily="66" charset="0"/>
              </a:rPr>
              <a:t>(NH</a:t>
            </a:r>
            <a:r>
              <a:rPr kumimoji="0" lang="en-US" sz="1400" b="0" i="0" u="none" strike="noStrike" kern="0" cap="none" spc="0" normalizeH="0" baseline="-25000" noProof="0" dirty="0">
                <a:ln>
                  <a:noFill/>
                </a:ln>
                <a:solidFill>
                  <a:prstClr val="black"/>
                </a:solidFill>
                <a:effectLst/>
                <a:uLnTx/>
                <a:uFillTx/>
                <a:latin typeface="Comic Sans MS" panose="030F0702030302020204" pitchFamily="66" charset="0"/>
              </a:rPr>
              <a:t>4</a:t>
            </a:r>
            <a:r>
              <a:rPr kumimoji="0" lang="en-US" sz="1400" b="0" i="0" u="none" strike="noStrike" kern="0" cap="none" spc="0" normalizeH="0" baseline="0" noProof="0" dirty="0">
                <a:ln>
                  <a:noFill/>
                </a:ln>
                <a:solidFill>
                  <a:prstClr val="black"/>
                </a:solidFill>
                <a:effectLst/>
                <a:uLnTx/>
                <a:uFillTx/>
                <a:latin typeface="Comic Sans MS" panose="030F0702030302020204" pitchFamily="66" charset="0"/>
              </a:rPr>
              <a:t>)</a:t>
            </a:r>
            <a:r>
              <a:rPr kumimoji="0" lang="en-US" sz="1400" b="0" i="0" u="none" strike="noStrike" kern="0" cap="none" spc="0" normalizeH="0" baseline="-25000" noProof="0" dirty="0">
                <a:ln>
                  <a:noFill/>
                </a:ln>
                <a:solidFill>
                  <a:prstClr val="black"/>
                </a:solidFill>
                <a:effectLst/>
                <a:uLnTx/>
                <a:uFillTx/>
                <a:latin typeface="Comic Sans MS" panose="030F0702030302020204" pitchFamily="66" charset="0"/>
              </a:rPr>
              <a:t>2</a:t>
            </a:r>
            <a:r>
              <a:rPr kumimoji="0" lang="en-US" sz="1400" b="0" i="0" u="none" strike="noStrike" kern="0" cap="none" spc="0" normalizeH="0" baseline="0" noProof="0" dirty="0">
                <a:ln>
                  <a:noFill/>
                </a:ln>
                <a:solidFill>
                  <a:prstClr val="black"/>
                </a:solidFill>
                <a:effectLst/>
                <a:uLnTx/>
                <a:uFillTx/>
                <a:latin typeface="Comic Sans MS" panose="030F0702030302020204" pitchFamily="66" charset="0"/>
              </a:rPr>
              <a:t>SO</a:t>
            </a:r>
            <a:r>
              <a:rPr kumimoji="0" lang="en-US" sz="1400" b="0" i="0" u="none" strike="noStrike" kern="0" cap="none" spc="0" normalizeH="0" baseline="-25000" noProof="0" dirty="0">
                <a:ln>
                  <a:noFill/>
                </a:ln>
                <a:solidFill>
                  <a:prstClr val="black"/>
                </a:solidFill>
                <a:effectLst/>
                <a:uLnTx/>
                <a:uFillTx/>
                <a:latin typeface="Comic Sans MS" panose="030F0702030302020204" pitchFamily="66" charset="0"/>
              </a:rPr>
              <a:t>4</a:t>
            </a:r>
            <a:r>
              <a:rPr kumimoji="0" lang="en-US" sz="1400" b="0" i="0" u="none" strike="noStrike" kern="0" cap="none" spc="0" normalizeH="0" baseline="0" noProof="0" dirty="0">
                <a:ln>
                  <a:noFill/>
                </a:ln>
                <a:solidFill>
                  <a:prstClr val="black"/>
                </a:solidFill>
                <a:effectLst/>
                <a:uLnTx/>
                <a:uFillTx/>
                <a:latin typeface="Comic Sans MS" panose="030F0702030302020204" pitchFamily="66" charset="0"/>
              </a:rPr>
              <a:t> </a:t>
            </a:r>
            <a:endParaRPr kumimoji="0" lang="en-US" sz="1400" b="0" i="0" u="none" strike="noStrike" kern="0" cap="none" spc="0" normalizeH="0" baseline="0" noProof="0" dirty="0">
              <a:ln>
                <a:noFill/>
              </a:ln>
              <a:solidFill>
                <a:prstClr val="black"/>
              </a:solidFill>
              <a:effectLst/>
              <a:uLnTx/>
              <a:uFillTx/>
              <a:latin typeface="Arial" pitchFamily="34" charset="0"/>
            </a:endParaRPr>
          </a:p>
        </p:txBody>
      </p:sp>
      <p:sp>
        <p:nvSpPr>
          <p:cNvPr id="20" name="Rectangle 19"/>
          <p:cNvSpPr/>
          <p:nvPr/>
        </p:nvSpPr>
        <p:spPr>
          <a:xfrm>
            <a:off x="7911296" y="4046316"/>
            <a:ext cx="682907" cy="4803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white"/>
              </a:solidFill>
              <a:effectLst/>
              <a:uLnTx/>
              <a:uFillTx/>
            </a:endParaRPr>
          </a:p>
        </p:txBody>
      </p:sp>
      <p:sp>
        <p:nvSpPr>
          <p:cNvPr id="2" name="Rectangle 1"/>
          <p:cNvSpPr/>
          <p:nvPr/>
        </p:nvSpPr>
        <p:spPr>
          <a:xfrm>
            <a:off x="1111432" y="5284670"/>
            <a:ext cx="7688323" cy="400110"/>
          </a:xfrm>
          <a:prstGeom prst="rect">
            <a:avLst/>
          </a:prstGeom>
        </p:spPr>
        <p:txBody>
          <a:bodyPr wrap="none">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Comic Sans MS" panose="030F0702030302020204" pitchFamily="66" charset="0"/>
              </a:rPr>
              <a:t>… but it’s NOT becoming more neutral. In fact it’s “</a:t>
            </a:r>
            <a:r>
              <a:rPr kumimoji="0" lang="en-US" sz="2000" b="1" i="0" u="none" strike="noStrike" kern="0" cap="none" spc="0" normalizeH="0" baseline="0" noProof="0" dirty="0">
                <a:ln>
                  <a:noFill/>
                </a:ln>
                <a:solidFill>
                  <a:prstClr val="black"/>
                </a:solidFill>
                <a:effectLst/>
                <a:uLnTx/>
                <a:uFillTx/>
                <a:latin typeface="Comic Sans MS" panose="030F0702030302020204" pitchFamily="66" charset="0"/>
              </a:rPr>
              <a:t>acidifying</a:t>
            </a:r>
            <a:r>
              <a:rPr kumimoji="0" lang="en-US" sz="2000" b="0" i="0" u="none" strike="noStrike" kern="0" cap="none" spc="0" normalizeH="0" baseline="0" noProof="0" dirty="0">
                <a:ln>
                  <a:noFill/>
                </a:ln>
                <a:solidFill>
                  <a:prstClr val="black"/>
                </a:solidFill>
                <a:effectLst/>
                <a:uLnTx/>
                <a:uFillTx/>
                <a:latin typeface="Comic Sans MS" panose="030F0702030302020204" pitchFamily="66" charset="0"/>
              </a:rPr>
              <a:t>”.</a:t>
            </a:r>
          </a:p>
        </p:txBody>
      </p:sp>
      <p:sp>
        <p:nvSpPr>
          <p:cNvPr id="22" name="TextBox 21"/>
          <p:cNvSpPr txBox="1"/>
          <p:nvPr/>
        </p:nvSpPr>
        <p:spPr>
          <a:xfrm>
            <a:off x="107504" y="44624"/>
            <a:ext cx="3645550" cy="492443"/>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600" b="1" i="1"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The acidity “paradox”</a:t>
            </a:r>
          </a:p>
        </p:txBody>
      </p:sp>
      <p:sp>
        <p:nvSpPr>
          <p:cNvPr id="24" name="Rectangle 23"/>
          <p:cNvSpPr/>
          <p:nvPr/>
        </p:nvSpPr>
        <p:spPr>
          <a:xfrm>
            <a:off x="5901549" y="6477000"/>
            <a:ext cx="3166251" cy="307777"/>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omic Sans MS" panose="030F0702030302020204" pitchFamily="66" charset="0"/>
              </a:rPr>
              <a:t>Weber et al. (2016), </a:t>
            </a:r>
            <a:r>
              <a:rPr kumimoji="0" lang="en-US" sz="1400" b="0" i="1" u="none" strike="noStrike" kern="0" cap="none" spc="0" normalizeH="0" baseline="0" noProof="0" dirty="0">
                <a:ln>
                  <a:noFill/>
                </a:ln>
                <a:solidFill>
                  <a:prstClr val="black"/>
                </a:solidFill>
                <a:effectLst/>
                <a:uLnTx/>
                <a:uFillTx/>
                <a:latin typeface="Comic Sans MS" panose="030F0702030302020204" pitchFamily="66" charset="0"/>
              </a:rPr>
              <a:t>Nature </a:t>
            </a:r>
            <a:r>
              <a:rPr kumimoji="0" lang="en-US" sz="1400" b="0" i="1" u="none" strike="noStrike" kern="0" cap="none" spc="0" normalizeH="0" baseline="0" noProof="0" dirty="0" err="1">
                <a:ln>
                  <a:noFill/>
                </a:ln>
                <a:solidFill>
                  <a:prstClr val="black"/>
                </a:solidFill>
                <a:effectLst/>
                <a:uLnTx/>
                <a:uFillTx/>
                <a:latin typeface="Comic Sans MS" panose="030F0702030302020204" pitchFamily="66" charset="0"/>
              </a:rPr>
              <a:t>Geosci</a:t>
            </a:r>
            <a:r>
              <a:rPr kumimoji="0" lang="en-US" sz="1400" b="0" i="1" u="none" strike="noStrike" kern="0" cap="none" spc="0" normalizeH="0" baseline="0" noProof="0" dirty="0">
                <a:ln>
                  <a:noFill/>
                </a:ln>
                <a:solidFill>
                  <a:prstClr val="black"/>
                </a:solidFill>
                <a:effectLst/>
                <a:uLnTx/>
                <a:uFillTx/>
                <a:latin typeface="Comic Sans MS" panose="030F0702030302020204" pitchFamily="66" charset="0"/>
              </a:rPr>
              <a:t>.</a:t>
            </a:r>
            <a:endParaRPr kumimoji="0" lang="en-US" sz="1400" b="0" i="1" u="none" strike="noStrike" kern="0" cap="none" spc="0" normalizeH="0" baseline="0" noProof="0" dirty="0">
              <a:ln>
                <a:noFill/>
              </a:ln>
              <a:solidFill>
                <a:sysClr val="windowText" lastClr="000000"/>
              </a:solidFill>
              <a:effectLst/>
              <a:uLnTx/>
              <a:uFillTx/>
            </a:endParaRPr>
          </a:p>
        </p:txBody>
      </p:sp>
      <p:pic>
        <p:nvPicPr>
          <p:cNvPr id="21" name="Picture 20"/>
          <p:cNvPicPr>
            <a:picLocks noChangeAspect="1"/>
          </p:cNvPicPr>
          <p:nvPr/>
        </p:nvPicPr>
        <p:blipFill>
          <a:blip r:embed="rId3"/>
          <a:stretch>
            <a:fillRect/>
          </a:stretch>
        </p:blipFill>
        <p:spPr>
          <a:xfrm>
            <a:off x="3346825" y="4419600"/>
            <a:ext cx="4730375" cy="676616"/>
          </a:xfrm>
          <a:prstGeom prst="rect">
            <a:avLst/>
          </a:prstGeom>
        </p:spPr>
      </p:pic>
    </p:spTree>
    <p:extLst>
      <p:ext uri="{BB962C8B-B14F-4D97-AF65-F5344CB8AC3E}">
        <p14:creationId xmlns:p14="http://schemas.microsoft.com/office/powerpoint/2010/main" val="25760695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1015" y="946827"/>
            <a:ext cx="8736037" cy="5632311"/>
          </a:xfrm>
          <a:prstGeom prst="rect">
            <a:avLst/>
          </a:prstGeom>
          <a:noFill/>
        </p:spPr>
        <p:txBody>
          <a:bodyPr wrap="square" rtlCol="0">
            <a:spAutoFit/>
          </a:bodyPr>
          <a:lstStyle/>
          <a:p>
            <a:pPr marL="342900" indent="-342900" algn="just">
              <a:buFont typeface="Arial" panose="020B0604020202020204" pitchFamily="34" charset="0"/>
              <a:buChar char="•"/>
            </a:pPr>
            <a:r>
              <a:rPr lang="en-AU" sz="2000" dirty="0"/>
              <a:t>Given the recent developments in measurement techniques and presentations at the Workshop,</a:t>
            </a:r>
            <a:r>
              <a:rPr lang="en-AU" sz="2000" baseline="-25000" dirty="0"/>
              <a:t> </a:t>
            </a:r>
            <a:r>
              <a:rPr lang="en-AU" sz="2000" dirty="0"/>
              <a:t>the </a:t>
            </a:r>
            <a:r>
              <a:rPr lang="en-AU" sz="2000" b="1" dirty="0"/>
              <a:t>Workshop recommended that organic nitrogen compounds in the gas phase, aerosol phase and total deposition be identified as an important area for GAW to focus research effort and measurements activities where possible.</a:t>
            </a:r>
            <a:r>
              <a:rPr lang="en-AU" sz="2000" dirty="0"/>
              <a:t> It was also recommended that a workshop be conducted to assess the state of knowledge related to organic nitrogen.</a:t>
            </a:r>
          </a:p>
          <a:p>
            <a:pPr marL="342900" indent="-342900" algn="just">
              <a:buFont typeface="Arial" panose="020B0604020202020204" pitchFamily="34" charset="0"/>
              <a:buChar char="•"/>
            </a:pPr>
            <a:r>
              <a:rPr lang="en-AU" sz="2000" b="1" dirty="0"/>
              <a:t>The Workshop recommended that closer ties be developed between the GAW nitrogen community and both the users of global and regional emissions inventories (e.g. GEIA and UNFCCC) and the users of global and regional chemical transport models that include reactive gases, aerosol and deposition.</a:t>
            </a:r>
            <a:r>
              <a:rPr lang="en-AU" sz="2000" dirty="0"/>
              <a:t> This has the potential, through model-measurement-fusion (MMF), to contribute to the improvement of knowledge of the regional and global atmospheric cycles of fixed nitrogen.</a:t>
            </a:r>
          </a:p>
          <a:p>
            <a:pPr marL="342900" indent="-342900" algn="just">
              <a:buFont typeface="Arial" panose="020B0604020202020204" pitchFamily="34" charset="0"/>
              <a:buChar char="•"/>
            </a:pPr>
            <a:r>
              <a:rPr lang="en-AU" sz="2000" dirty="0"/>
              <a:t>It was also recommended that inverse modelling techniques to infer fluxes are much broader utilized in GAW. </a:t>
            </a:r>
            <a:r>
              <a:rPr lang="en-AU" sz="2000" b="1" dirty="0"/>
              <a:t>The workshop also recommended to improve the density of N related observations in rural /agricultural areas which is critical for high quality flux inversion.</a:t>
            </a:r>
            <a:endParaRPr lang="en-US" sz="2000" dirty="0"/>
          </a:p>
          <a:p>
            <a:endParaRPr lang="en-US" sz="2000" dirty="0"/>
          </a:p>
        </p:txBody>
      </p:sp>
      <p:sp>
        <p:nvSpPr>
          <p:cNvPr id="10" name="Title 1"/>
          <p:cNvSpPr>
            <a:spLocks noGrp="1"/>
          </p:cNvSpPr>
          <p:nvPr>
            <p:ph type="title"/>
          </p:nvPr>
        </p:nvSpPr>
        <p:spPr>
          <a:xfrm>
            <a:off x="565808" y="250717"/>
            <a:ext cx="7225626" cy="636113"/>
          </a:xfrm>
        </p:spPr>
        <p:txBody>
          <a:bodyPr>
            <a:noAutofit/>
          </a:bodyPr>
          <a:lstStyle/>
          <a:p>
            <a:pPr algn="ctr"/>
            <a:r>
              <a:rPr lang="en-US" sz="4000" dirty="0">
                <a:solidFill>
                  <a:srgbClr val="002060"/>
                </a:solidFill>
              </a:rPr>
              <a:t>Recommendations  (2)</a:t>
            </a:r>
            <a:endParaRPr lang="en-US" sz="4000" baseline="-25000" dirty="0">
              <a:solidFill>
                <a:srgbClr val="002060"/>
              </a:solidFill>
            </a:endParaRPr>
          </a:p>
        </p:txBody>
      </p:sp>
    </p:spTree>
    <p:extLst>
      <p:ext uri="{BB962C8B-B14F-4D97-AF65-F5344CB8AC3E}">
        <p14:creationId xmlns:p14="http://schemas.microsoft.com/office/powerpoint/2010/main" val="20513157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1015" y="946827"/>
            <a:ext cx="8736037" cy="5632311"/>
          </a:xfrm>
          <a:prstGeom prst="rect">
            <a:avLst/>
          </a:prstGeom>
          <a:noFill/>
        </p:spPr>
        <p:txBody>
          <a:bodyPr wrap="square" rtlCol="0">
            <a:spAutoFit/>
          </a:bodyPr>
          <a:lstStyle/>
          <a:p>
            <a:pPr marL="342900" indent="-342900" algn="just">
              <a:buFont typeface="Arial" panose="020B0604020202020204" pitchFamily="34" charset="0"/>
              <a:buChar char="•"/>
            </a:pPr>
            <a:r>
              <a:rPr lang="en-AU" sz="2000" b="1" dirty="0"/>
              <a:t>WMO/GAW should improve its ties with the agricultural community.</a:t>
            </a:r>
            <a:r>
              <a:rPr lang="en-AU" sz="2000" dirty="0"/>
              <a:t> It may be beneficial to establish joint projects in the areas where pilot projects in support of the Global Framework for Climate Service are taking place due to high sensitivity of Nitrogen cycle to climate change and its importance for fertilizer management.  </a:t>
            </a:r>
            <a:endParaRPr lang="en-US" sz="2000" dirty="0"/>
          </a:p>
          <a:p>
            <a:pPr marL="342900" indent="-342900" algn="just">
              <a:buFont typeface="Arial" panose="020B0604020202020204" pitchFamily="34" charset="0"/>
              <a:buChar char="•"/>
            </a:pPr>
            <a:endParaRPr lang="en-AU" sz="2000" dirty="0"/>
          </a:p>
          <a:p>
            <a:pPr marL="342900" indent="-342900" algn="just">
              <a:buFont typeface="Arial" panose="020B0604020202020204" pitchFamily="34" charset="0"/>
              <a:buChar char="•"/>
            </a:pPr>
            <a:r>
              <a:rPr lang="en-AU" sz="2000" dirty="0"/>
              <a:t>Finally, the Workshop identified that there is a lack of “intelligent” or “sensitivity” analyses of the contributions of individual or regional conglomerations of GAW stations rating their usefulness for policy questions. The Workshop recommended that GAW encourage such research including methods of network design so that the GAW network is both highly productive in terms of contributions and simultaneously efficient in use of resources. In this respect </a:t>
            </a:r>
            <a:r>
              <a:rPr lang="en-AU" sz="2000" b="1" dirty="0"/>
              <a:t>the recommendation was made to work closer with satellite community that has an extensive expertise in observational network design experiments. The final network design should be appropriate to demonstrate the effects of emission regulations on the levels of fixed Nitrogen components in the environment.</a:t>
            </a:r>
            <a:r>
              <a:rPr lang="en-AU" sz="2000" dirty="0"/>
              <a:t> </a:t>
            </a:r>
            <a:endParaRPr lang="en-US" sz="2000" dirty="0"/>
          </a:p>
          <a:p>
            <a:endParaRPr lang="en-US" sz="2000" dirty="0"/>
          </a:p>
        </p:txBody>
      </p:sp>
      <p:sp>
        <p:nvSpPr>
          <p:cNvPr id="10" name="Title 1"/>
          <p:cNvSpPr>
            <a:spLocks noGrp="1"/>
          </p:cNvSpPr>
          <p:nvPr>
            <p:ph type="title"/>
          </p:nvPr>
        </p:nvSpPr>
        <p:spPr>
          <a:xfrm>
            <a:off x="565808" y="250717"/>
            <a:ext cx="7225626" cy="636113"/>
          </a:xfrm>
        </p:spPr>
        <p:txBody>
          <a:bodyPr>
            <a:noAutofit/>
          </a:bodyPr>
          <a:lstStyle/>
          <a:p>
            <a:pPr algn="ctr"/>
            <a:r>
              <a:rPr lang="en-US" sz="4000" dirty="0">
                <a:solidFill>
                  <a:srgbClr val="002060"/>
                </a:solidFill>
              </a:rPr>
              <a:t>Recommendations  (3)</a:t>
            </a:r>
            <a:endParaRPr lang="en-US" sz="4000" baseline="-25000" dirty="0">
              <a:solidFill>
                <a:srgbClr val="002060"/>
              </a:solidFill>
            </a:endParaRPr>
          </a:p>
        </p:txBody>
      </p:sp>
    </p:spTree>
    <p:extLst>
      <p:ext uri="{BB962C8B-B14F-4D97-AF65-F5344CB8AC3E}">
        <p14:creationId xmlns:p14="http://schemas.microsoft.com/office/powerpoint/2010/main" val="19656412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mo2016_powerpoint_standard_v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txBox="1">
            <a:spLocks/>
          </p:cNvSpPr>
          <p:nvPr/>
        </p:nvSpPr>
        <p:spPr>
          <a:xfrm>
            <a:off x="457200" y="2002370"/>
            <a:ext cx="8229600" cy="184081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800" dirty="0">
                <a:solidFill>
                  <a:srgbClr val="000090"/>
                </a:solidFill>
              </a:rPr>
              <a:t>Thank you</a:t>
            </a:r>
          </a:p>
          <a:p>
            <a:r>
              <a:rPr lang="en-US" sz="4800" dirty="0">
                <a:solidFill>
                  <a:srgbClr val="000090"/>
                </a:solidFill>
              </a:rPr>
              <a:t>Merci</a:t>
            </a:r>
          </a:p>
        </p:txBody>
      </p:sp>
    </p:spTree>
    <p:extLst>
      <p:ext uri="{BB962C8B-B14F-4D97-AF65-F5344CB8AC3E}">
        <p14:creationId xmlns:p14="http://schemas.microsoft.com/office/powerpoint/2010/main" val="3802284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280" y="197725"/>
            <a:ext cx="7296264" cy="1143000"/>
          </a:xfrm>
        </p:spPr>
        <p:txBody>
          <a:bodyPr>
            <a:noAutofit/>
          </a:bodyPr>
          <a:lstStyle/>
          <a:p>
            <a:r>
              <a:rPr lang="en-US" sz="3600" dirty="0">
                <a:solidFill>
                  <a:srgbClr val="002060"/>
                </a:solidFill>
              </a:rPr>
              <a:t>GAW Implementation Plan (2015-2023)</a:t>
            </a:r>
          </a:p>
        </p:txBody>
      </p:sp>
      <p:sp>
        <p:nvSpPr>
          <p:cNvPr id="3" name="Content Placeholder 2"/>
          <p:cNvSpPr>
            <a:spLocks noGrp="1"/>
          </p:cNvSpPr>
          <p:nvPr>
            <p:ph idx="1"/>
          </p:nvPr>
        </p:nvSpPr>
        <p:spPr>
          <a:xfrm>
            <a:off x="550622" y="1502020"/>
            <a:ext cx="8319913" cy="2770877"/>
          </a:xfrm>
        </p:spPr>
        <p:txBody>
          <a:bodyPr>
            <a:normAutofit lnSpcReduction="10000"/>
          </a:bodyPr>
          <a:lstStyle/>
          <a:p>
            <a:r>
              <a:rPr lang="en-US" sz="2000" dirty="0"/>
              <a:t>The plan concerns only implementation of the GAW </a:t>
            </a:r>
            <a:r>
              <a:rPr lang="en-US" sz="2000" dirty="0" err="1"/>
              <a:t>Programme</a:t>
            </a:r>
            <a:r>
              <a:rPr lang="en-US" sz="2000" dirty="0"/>
              <a:t>, WMO Strategic Plan is taken as an overall strategy</a:t>
            </a:r>
          </a:p>
          <a:p>
            <a:r>
              <a:rPr lang="en-US" sz="2000" dirty="0"/>
              <a:t>Follows the concept “</a:t>
            </a:r>
            <a:r>
              <a:rPr lang="en-US" sz="2000" b="1" dirty="0"/>
              <a:t>research enabling services</a:t>
            </a:r>
            <a:r>
              <a:rPr lang="en-US" sz="2000" dirty="0"/>
              <a:t>” – the activities are around application areas rather than focused on GAW parameter specific areas</a:t>
            </a:r>
          </a:p>
          <a:p>
            <a:r>
              <a:rPr lang="en-US" sz="2000" dirty="0"/>
              <a:t>More focus on </a:t>
            </a:r>
            <a:r>
              <a:rPr lang="en-US" sz="2000" dirty="0" err="1"/>
              <a:t>modelling</a:t>
            </a:r>
            <a:r>
              <a:rPr lang="en-US" sz="2000" dirty="0"/>
              <a:t> tools and value added products</a:t>
            </a:r>
          </a:p>
          <a:p>
            <a:r>
              <a:rPr lang="en-US" sz="2000" dirty="0"/>
              <a:t>Provides clear framework for the </a:t>
            </a:r>
            <a:r>
              <a:rPr lang="en-US" sz="2000" dirty="0" err="1"/>
              <a:t>programme</a:t>
            </a:r>
            <a:r>
              <a:rPr lang="en-US" sz="2000" dirty="0"/>
              <a:t> implementation concerning network design, modelling tools, quality assurance principles, data management, collaboration with the other </a:t>
            </a:r>
            <a:r>
              <a:rPr lang="en-US" sz="2000" dirty="0" err="1"/>
              <a:t>programmes</a:t>
            </a:r>
            <a:endParaRPr lang="en-US" sz="2000" dirty="0"/>
          </a:p>
        </p:txBody>
      </p:sp>
      <p:pic>
        <p:nvPicPr>
          <p:cNvPr id="5" name="Picture 4" descr="gaw_logo_acronym_horizont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96211" y="44624"/>
            <a:ext cx="1440285" cy="66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467418" y="4430945"/>
            <a:ext cx="8569077" cy="1323439"/>
          </a:xfrm>
          <a:prstGeom prst="rect">
            <a:avLst/>
          </a:prstGeom>
        </p:spPr>
        <p:txBody>
          <a:bodyPr wrap="square">
            <a:spAutoFit/>
          </a:bodyPr>
          <a:lstStyle/>
          <a:p>
            <a:r>
              <a:rPr lang="en-US" sz="2000" dirty="0">
                <a:solidFill>
                  <a:srgbClr val="008000"/>
                </a:solidFill>
              </a:rPr>
              <a:t>IP builds upon the premise that </a:t>
            </a:r>
            <a:r>
              <a:rPr lang="en-US" sz="2000" b="1" dirty="0">
                <a:solidFill>
                  <a:srgbClr val="008000"/>
                </a:solidFill>
              </a:rPr>
              <a:t>atmospheric composition matters </a:t>
            </a:r>
            <a:r>
              <a:rPr lang="en-US" sz="2000" dirty="0">
                <a:solidFill>
                  <a:srgbClr val="008000"/>
                </a:solidFill>
              </a:rPr>
              <a:t>- to climate, weather forecasting, human health, terrestrial and aquatic ecosystems, agricultural productivity, aeronautical operations, renewable energy production, and more. </a:t>
            </a:r>
          </a:p>
        </p:txBody>
      </p:sp>
    </p:spTree>
    <p:extLst>
      <p:ext uri="{BB962C8B-B14F-4D97-AF65-F5344CB8AC3E}">
        <p14:creationId xmlns:p14="http://schemas.microsoft.com/office/powerpoint/2010/main" val="2900709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731" y="112267"/>
            <a:ext cx="8229600" cy="1143000"/>
          </a:xfrm>
        </p:spPr>
        <p:txBody>
          <a:bodyPr/>
          <a:lstStyle/>
          <a:p>
            <a:r>
              <a:rPr lang="en-US" dirty="0">
                <a:solidFill>
                  <a:srgbClr val="002060"/>
                </a:solidFill>
              </a:rPr>
              <a:t>Conceptual GAW </a:t>
            </a:r>
            <a:r>
              <a:rPr lang="en-US" dirty="0" err="1">
                <a:solidFill>
                  <a:srgbClr val="002060"/>
                </a:solidFill>
              </a:rPr>
              <a:t>diagramme</a:t>
            </a:r>
            <a:endParaRPr lang="en-US" dirty="0">
              <a:solidFill>
                <a:srgbClr val="002060"/>
              </a:solidFill>
            </a:endParaRPr>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85739" y="1255267"/>
            <a:ext cx="5722567" cy="4931888"/>
          </a:xfrm>
          <a:prstGeom prst="rect">
            <a:avLst/>
          </a:prstGeom>
          <a:noFill/>
          <a:ln>
            <a:noFill/>
          </a:ln>
        </p:spPr>
      </p:pic>
      <p:cxnSp>
        <p:nvCxnSpPr>
          <p:cNvPr id="6" name="Straight Arrow Connector 5"/>
          <p:cNvCxnSpPr/>
          <p:nvPr/>
        </p:nvCxnSpPr>
        <p:spPr>
          <a:xfrm>
            <a:off x="1179320" y="2362911"/>
            <a:ext cx="2162086" cy="2563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461474" y="2563738"/>
            <a:ext cx="1619428" cy="923330"/>
          </a:xfrm>
          <a:prstGeom prst="rect">
            <a:avLst/>
          </a:prstGeom>
          <a:noFill/>
        </p:spPr>
        <p:txBody>
          <a:bodyPr wrap="square" rtlCol="0">
            <a:spAutoFit/>
          </a:bodyPr>
          <a:lstStyle/>
          <a:p>
            <a:r>
              <a:rPr lang="en-US" dirty="0"/>
              <a:t>New GAW Data Management strategy</a:t>
            </a:r>
          </a:p>
        </p:txBody>
      </p:sp>
      <p:cxnSp>
        <p:nvCxnSpPr>
          <p:cNvPr id="11" name="Straight Arrow Connector 10"/>
          <p:cNvCxnSpPr/>
          <p:nvPr/>
        </p:nvCxnSpPr>
        <p:spPr>
          <a:xfrm flipH="1">
            <a:off x="6734086" y="2563738"/>
            <a:ext cx="1170774" cy="100840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7500415" y="2833478"/>
            <a:ext cx="1441938" cy="1477328"/>
          </a:xfrm>
          <a:prstGeom prst="rect">
            <a:avLst/>
          </a:prstGeom>
          <a:noFill/>
        </p:spPr>
        <p:txBody>
          <a:bodyPr wrap="square" rtlCol="0">
            <a:spAutoFit/>
          </a:bodyPr>
          <a:lstStyle/>
          <a:p>
            <a:r>
              <a:rPr lang="en-US" dirty="0"/>
              <a:t>New Scientific Advisory Group on Applications</a:t>
            </a:r>
          </a:p>
        </p:txBody>
      </p:sp>
    </p:spTree>
    <p:extLst>
      <p:ext uri="{BB962C8B-B14F-4D97-AF65-F5344CB8AC3E}">
        <p14:creationId xmlns:p14="http://schemas.microsoft.com/office/powerpoint/2010/main" val="23776661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5" name="Oval 35"/>
          <p:cNvSpPr>
            <a:spLocks noChangeArrowheads="1"/>
          </p:cNvSpPr>
          <p:nvPr/>
        </p:nvSpPr>
        <p:spPr bwMode="auto">
          <a:xfrm>
            <a:off x="3300413" y="3246438"/>
            <a:ext cx="49212" cy="50800"/>
          </a:xfrm>
          <a:prstGeom prst="ellipse">
            <a:avLst/>
          </a:prstGeom>
          <a:noFill/>
          <a:ln w="9525">
            <a:noFill/>
            <a:round/>
            <a:headEnd/>
            <a:tailEnd/>
          </a:ln>
          <a:effec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050" b="1" i="0" u="none" strike="noStrike" kern="0" cap="none" spc="0" normalizeH="0" baseline="0" noProof="0">
              <a:ln>
                <a:noFill/>
              </a:ln>
              <a:solidFill>
                <a:srgbClr val="FFFFFF"/>
              </a:solidFill>
              <a:effectLst/>
              <a:uLnTx/>
              <a:uFillTx/>
            </a:endParaRPr>
          </a:p>
        </p:txBody>
      </p:sp>
      <p:sp>
        <p:nvSpPr>
          <p:cNvPr id="757895" name="Oval 135"/>
          <p:cNvSpPr>
            <a:spLocks noChangeArrowheads="1"/>
          </p:cNvSpPr>
          <p:nvPr/>
        </p:nvSpPr>
        <p:spPr bwMode="auto">
          <a:xfrm>
            <a:off x="3122613" y="3246438"/>
            <a:ext cx="49212" cy="50800"/>
          </a:xfrm>
          <a:prstGeom prst="ellipse">
            <a:avLst/>
          </a:prstGeom>
          <a:noFill/>
          <a:ln w="9525">
            <a:noFill/>
            <a:round/>
            <a:headEnd/>
            <a:tailEnd/>
          </a:ln>
          <a:effec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050" b="1" i="0" u="none" strike="noStrike" kern="0" cap="none" spc="0" normalizeH="0" baseline="0" noProof="0">
              <a:ln>
                <a:noFill/>
              </a:ln>
              <a:solidFill>
                <a:srgbClr val="FFFFFF"/>
              </a:solidFill>
              <a:effectLst/>
              <a:uLnTx/>
              <a:uFillTx/>
            </a:endParaRPr>
          </a:p>
        </p:txBody>
      </p:sp>
      <p:sp>
        <p:nvSpPr>
          <p:cNvPr id="757896" name="Oval 136"/>
          <p:cNvSpPr>
            <a:spLocks noChangeArrowheads="1"/>
          </p:cNvSpPr>
          <p:nvPr/>
        </p:nvSpPr>
        <p:spPr bwMode="auto">
          <a:xfrm>
            <a:off x="2886075" y="3246438"/>
            <a:ext cx="50800" cy="50800"/>
          </a:xfrm>
          <a:prstGeom prst="ellipse">
            <a:avLst/>
          </a:prstGeom>
          <a:noFill/>
          <a:ln w="9525">
            <a:noFill/>
            <a:round/>
            <a:headEnd/>
            <a:tailEnd/>
          </a:ln>
          <a:effec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050" b="1" i="0" u="none" strike="noStrike" kern="0" cap="none" spc="0" normalizeH="0" baseline="0" noProof="0">
              <a:ln>
                <a:noFill/>
              </a:ln>
              <a:solidFill>
                <a:srgbClr val="FFFFFF"/>
              </a:solidFill>
              <a:effectLst/>
              <a:uLnTx/>
              <a:uFillTx/>
            </a:endParaRPr>
          </a:p>
        </p:txBody>
      </p:sp>
      <p:sp>
        <p:nvSpPr>
          <p:cNvPr id="289" name="Oval 136"/>
          <p:cNvSpPr>
            <a:spLocks noChangeArrowheads="1"/>
          </p:cNvSpPr>
          <p:nvPr/>
        </p:nvSpPr>
        <p:spPr bwMode="auto">
          <a:xfrm>
            <a:off x="3662363" y="2565400"/>
            <a:ext cx="50800" cy="50800"/>
          </a:xfrm>
          <a:prstGeom prst="ellipse">
            <a:avLst/>
          </a:prstGeom>
          <a:noFill/>
          <a:ln w="9525">
            <a:noFill/>
            <a:round/>
            <a:headEnd/>
            <a:tailEnd/>
          </a:ln>
          <a:effec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050" b="1" i="0" u="none" strike="noStrike" kern="0" cap="none" spc="0" normalizeH="0" baseline="0" noProof="0">
              <a:ln>
                <a:noFill/>
              </a:ln>
              <a:solidFill>
                <a:srgbClr val="FFFFFF"/>
              </a:solidFill>
              <a:effectLst/>
              <a:uLnTx/>
              <a:uFillTx/>
            </a:endParaRPr>
          </a:p>
        </p:txBody>
      </p:sp>
      <p:sp>
        <p:nvSpPr>
          <p:cNvPr id="290" name="Oval 136"/>
          <p:cNvSpPr>
            <a:spLocks noChangeArrowheads="1"/>
          </p:cNvSpPr>
          <p:nvPr/>
        </p:nvSpPr>
        <p:spPr bwMode="auto">
          <a:xfrm>
            <a:off x="3660775" y="2327275"/>
            <a:ext cx="49213" cy="50800"/>
          </a:xfrm>
          <a:prstGeom prst="ellipse">
            <a:avLst/>
          </a:prstGeom>
          <a:noFill/>
          <a:ln w="9525">
            <a:noFill/>
            <a:round/>
            <a:headEnd/>
            <a:tailEnd/>
          </a:ln>
          <a:effec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050" b="1" i="0" u="none" strike="noStrike" kern="0" cap="none" spc="0" normalizeH="0" baseline="0" noProof="0">
              <a:ln>
                <a:noFill/>
              </a:ln>
              <a:solidFill>
                <a:srgbClr val="FFFFFF"/>
              </a:solidFill>
              <a:effectLst/>
              <a:uLnTx/>
              <a:uFillTx/>
            </a:endParaRPr>
          </a:p>
        </p:txBody>
      </p:sp>
      <p:sp>
        <p:nvSpPr>
          <p:cNvPr id="757796" name="Rectangle 36"/>
          <p:cNvSpPr>
            <a:spLocks noChangeArrowheads="1"/>
          </p:cNvSpPr>
          <p:nvPr/>
        </p:nvSpPr>
        <p:spPr bwMode="auto">
          <a:xfrm>
            <a:off x="6199188" y="3992563"/>
            <a:ext cx="204787" cy="69850"/>
          </a:xfrm>
          <a:prstGeom prst="rect">
            <a:avLst/>
          </a:prstGeom>
          <a:noFill/>
          <a:ln w="12700">
            <a:noFill/>
            <a:miter lim="800000"/>
            <a:headEnd type="none" w="sm" len="sm"/>
            <a:tailEnd type="none" w="sm" len="sm"/>
          </a:ln>
          <a:effec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050" b="1" i="0" u="none" strike="noStrike" kern="0" cap="none" spc="0" normalizeH="0" baseline="0" noProof="0">
              <a:ln>
                <a:noFill/>
              </a:ln>
              <a:solidFill>
                <a:srgbClr val="FFFFFF"/>
              </a:solidFill>
              <a:effectLst/>
              <a:uLnTx/>
              <a:uFillTx/>
            </a:endParaRPr>
          </a:p>
        </p:txBody>
      </p:sp>
      <p:sp>
        <p:nvSpPr>
          <p:cNvPr id="757797" name="Rectangle 37"/>
          <p:cNvSpPr>
            <a:spLocks noChangeArrowheads="1"/>
          </p:cNvSpPr>
          <p:nvPr/>
        </p:nvSpPr>
        <p:spPr bwMode="auto">
          <a:xfrm>
            <a:off x="3700463" y="5157788"/>
            <a:ext cx="204787" cy="71437"/>
          </a:xfrm>
          <a:prstGeom prst="rect">
            <a:avLst/>
          </a:prstGeom>
          <a:noFill/>
          <a:ln w="12700">
            <a:noFill/>
            <a:miter lim="800000"/>
            <a:headEnd type="none" w="sm" len="sm"/>
            <a:tailEnd type="none" w="sm" len="sm"/>
          </a:ln>
          <a:effec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050" b="1" i="0" u="none" strike="noStrike" kern="0" cap="none" spc="0" normalizeH="0" baseline="0" noProof="0">
              <a:ln>
                <a:noFill/>
              </a:ln>
              <a:solidFill>
                <a:srgbClr val="FFFFFF"/>
              </a:solidFill>
              <a:effectLst/>
              <a:uLnTx/>
              <a:uFillTx/>
            </a:endParaRPr>
          </a:p>
        </p:txBody>
      </p:sp>
      <p:grpSp>
        <p:nvGrpSpPr>
          <p:cNvPr id="2" name="Group 297"/>
          <p:cNvGrpSpPr>
            <a:grpSpLocks/>
          </p:cNvGrpSpPr>
          <p:nvPr/>
        </p:nvGrpSpPr>
        <p:grpSpPr bwMode="auto">
          <a:xfrm>
            <a:off x="2792413" y="1603375"/>
            <a:ext cx="3063875" cy="4049713"/>
            <a:chOff x="2792429" y="1602582"/>
            <a:chExt cx="3063282" cy="4050059"/>
          </a:xfrm>
        </p:grpSpPr>
        <p:sp>
          <p:nvSpPr>
            <p:cNvPr id="757799" name="Rectangle 39"/>
            <p:cNvSpPr>
              <a:spLocks noChangeArrowheads="1"/>
            </p:cNvSpPr>
            <p:nvPr/>
          </p:nvSpPr>
          <p:spPr bwMode="auto">
            <a:xfrm>
              <a:off x="3654274" y="2274152"/>
              <a:ext cx="1136430" cy="422311"/>
            </a:xfrm>
            <a:prstGeom prst="rect">
              <a:avLst/>
            </a:prstGeom>
            <a:solidFill>
              <a:srgbClr val="FFCC66"/>
            </a:solidFill>
            <a:ln w="12700">
              <a:solidFill>
                <a:schemeClr val="bg2"/>
              </a:solidFill>
              <a:miter lim="800000"/>
              <a:headEnd type="none" w="sm" len="sm"/>
              <a:tailEnd type="none" w="sm" len="sm"/>
            </a:ln>
            <a:effec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GB" sz="1050" b="1" i="0" u="none" strike="noStrike" kern="0" cap="none" spc="0" normalizeH="0" baseline="0" noProof="0" dirty="0">
                  <a:ln>
                    <a:noFill/>
                  </a:ln>
                  <a:solidFill>
                    <a:srgbClr val="1C1C1C"/>
                  </a:solidFill>
                  <a:effectLst/>
                  <a:uLnTx/>
                  <a:uFillTx/>
                </a:rPr>
                <a:t>Nitrogen oxides</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GB" sz="1050" b="1" i="0" u="none" strike="noStrike" kern="0" cap="none" spc="0" normalizeH="0" baseline="0" noProof="0" dirty="0">
                  <a:ln>
                    <a:noFill/>
                  </a:ln>
                  <a:solidFill>
                    <a:srgbClr val="1C1C1C"/>
                  </a:solidFill>
                  <a:effectLst/>
                  <a:uLnTx/>
                  <a:uFillTx/>
                </a:rPr>
                <a:t>(NO</a:t>
              </a:r>
              <a:r>
                <a:rPr kumimoji="0" lang="en-GB" sz="1050" b="1" i="0" u="none" strike="noStrike" kern="0" cap="none" spc="0" normalizeH="0" baseline="-25000" noProof="0" dirty="0">
                  <a:ln>
                    <a:noFill/>
                  </a:ln>
                  <a:solidFill>
                    <a:srgbClr val="1C1C1C"/>
                  </a:solidFill>
                  <a:effectLst/>
                  <a:uLnTx/>
                  <a:uFillTx/>
                </a:rPr>
                <a:t>x</a:t>
              </a:r>
              <a:r>
                <a:rPr kumimoji="0" lang="en-GB" sz="1050" b="1" i="0" u="none" strike="noStrike" kern="0" cap="none" spc="0" normalizeH="0" baseline="0" noProof="0" dirty="0">
                  <a:ln>
                    <a:noFill/>
                  </a:ln>
                  <a:solidFill>
                    <a:srgbClr val="1C1C1C"/>
                  </a:solidFill>
                  <a:effectLst/>
                  <a:uLnTx/>
                  <a:uFillTx/>
                </a:rPr>
                <a:t>)</a:t>
              </a:r>
              <a:endParaRPr kumimoji="0" lang="en-US" sz="1050" b="1" i="0" u="none" strike="noStrike" kern="0" cap="none" spc="0" normalizeH="0" baseline="-25000" noProof="0" dirty="0">
                <a:ln>
                  <a:noFill/>
                </a:ln>
                <a:solidFill>
                  <a:srgbClr val="1C1C1C"/>
                </a:solidFill>
                <a:effectLst/>
                <a:uLnTx/>
                <a:uFillTx/>
              </a:endParaRPr>
            </a:p>
          </p:txBody>
        </p:sp>
        <p:sp>
          <p:nvSpPr>
            <p:cNvPr id="757800" name="Rectangle 40"/>
            <p:cNvSpPr>
              <a:spLocks noChangeArrowheads="1"/>
            </p:cNvSpPr>
            <p:nvPr/>
          </p:nvSpPr>
          <p:spPr bwMode="auto">
            <a:xfrm>
              <a:off x="2792429" y="1602582"/>
              <a:ext cx="1136430" cy="422311"/>
            </a:xfrm>
            <a:prstGeom prst="rect">
              <a:avLst/>
            </a:prstGeom>
            <a:solidFill>
              <a:srgbClr val="FFCC66"/>
            </a:solidFill>
            <a:ln w="12700">
              <a:solidFill>
                <a:schemeClr val="bg2"/>
              </a:solidFill>
              <a:miter lim="800000"/>
              <a:headEnd type="none" w="sm" len="sm"/>
              <a:tailEnd type="none" w="sm" len="sm"/>
            </a:ln>
            <a:effec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GB" sz="1050" b="1" i="0" u="none" strike="noStrike" kern="0" cap="none" spc="0" normalizeH="0" baseline="0" noProof="0" dirty="0">
                  <a:ln>
                    <a:noFill/>
                  </a:ln>
                  <a:solidFill>
                    <a:srgbClr val="1C1C1C"/>
                  </a:solidFill>
                  <a:effectLst/>
                  <a:uLnTx/>
                  <a:uFillTx/>
                </a:rPr>
                <a:t>Nitrous Oxide</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GB" sz="1050" b="1" i="0" u="none" strike="noStrike" kern="0" cap="none" spc="0" normalizeH="0" baseline="0" noProof="0" dirty="0">
                  <a:ln>
                    <a:noFill/>
                  </a:ln>
                  <a:solidFill>
                    <a:srgbClr val="1C1C1C"/>
                  </a:solidFill>
                  <a:effectLst/>
                  <a:uLnTx/>
                  <a:uFillTx/>
                </a:rPr>
                <a:t>(N</a:t>
              </a:r>
              <a:r>
                <a:rPr kumimoji="0" lang="en-GB" sz="1050" b="1" i="0" u="none" strike="noStrike" kern="0" cap="none" spc="0" normalizeH="0" baseline="-25000" noProof="0" dirty="0">
                  <a:ln>
                    <a:noFill/>
                  </a:ln>
                  <a:solidFill>
                    <a:srgbClr val="1C1C1C"/>
                  </a:solidFill>
                  <a:effectLst/>
                  <a:uLnTx/>
                  <a:uFillTx/>
                </a:rPr>
                <a:t>2</a:t>
              </a:r>
              <a:r>
                <a:rPr kumimoji="0" lang="en-GB" sz="1050" b="1" i="0" u="none" strike="noStrike" kern="0" cap="none" spc="0" normalizeH="0" baseline="0" noProof="0" dirty="0">
                  <a:ln>
                    <a:noFill/>
                  </a:ln>
                  <a:solidFill>
                    <a:srgbClr val="1C1C1C"/>
                  </a:solidFill>
                  <a:effectLst/>
                  <a:uLnTx/>
                  <a:uFillTx/>
                </a:rPr>
                <a:t>O)</a:t>
              </a:r>
              <a:endParaRPr kumimoji="0" lang="en-US" sz="1050" b="1" i="0" u="none" strike="noStrike" kern="0" cap="none" spc="0" normalizeH="0" baseline="-25000" noProof="0" dirty="0">
                <a:ln>
                  <a:noFill/>
                </a:ln>
                <a:solidFill>
                  <a:srgbClr val="1C1C1C"/>
                </a:solidFill>
                <a:effectLst/>
                <a:uLnTx/>
                <a:uFillTx/>
              </a:endParaRPr>
            </a:p>
          </p:txBody>
        </p:sp>
        <p:sp>
          <p:nvSpPr>
            <p:cNvPr id="757801" name="Rectangle 41"/>
            <p:cNvSpPr>
              <a:spLocks noChangeArrowheads="1"/>
            </p:cNvSpPr>
            <p:nvPr/>
          </p:nvSpPr>
          <p:spPr bwMode="auto">
            <a:xfrm>
              <a:off x="4719281" y="2947310"/>
              <a:ext cx="1136430" cy="422311"/>
            </a:xfrm>
            <a:prstGeom prst="rect">
              <a:avLst/>
            </a:prstGeom>
            <a:solidFill>
              <a:srgbClr val="FFCC66"/>
            </a:solidFill>
            <a:ln w="12700">
              <a:solidFill>
                <a:schemeClr val="bg2"/>
              </a:solidFill>
              <a:miter lim="800000"/>
              <a:headEnd type="none" w="sm" len="sm"/>
              <a:tailEnd type="none" w="sm" len="sm"/>
            </a:ln>
            <a:effec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GB" sz="1050" b="1" i="0" u="none" strike="noStrike" kern="0" cap="none" spc="0" normalizeH="0" baseline="0" noProof="0" dirty="0">
                  <a:ln>
                    <a:noFill/>
                  </a:ln>
                  <a:solidFill>
                    <a:srgbClr val="1C1C1C"/>
                  </a:solidFill>
                  <a:effectLst/>
                  <a:uLnTx/>
                  <a:uFillTx/>
                </a:rPr>
                <a:t>Ammonia</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GB" sz="1050" b="1" i="0" u="none" strike="noStrike" kern="0" cap="none" spc="0" normalizeH="0" baseline="0" noProof="0" dirty="0">
                  <a:ln>
                    <a:noFill/>
                  </a:ln>
                  <a:solidFill>
                    <a:srgbClr val="1C1C1C"/>
                  </a:solidFill>
                  <a:effectLst/>
                  <a:uLnTx/>
                  <a:uFillTx/>
                </a:rPr>
                <a:t>(NH</a:t>
              </a:r>
              <a:r>
                <a:rPr kumimoji="0" lang="en-GB" sz="1050" b="1" i="0" u="none" strike="noStrike" kern="0" cap="none" spc="0" normalizeH="0" baseline="-25000" noProof="0" dirty="0">
                  <a:ln>
                    <a:noFill/>
                  </a:ln>
                  <a:solidFill>
                    <a:srgbClr val="1C1C1C"/>
                  </a:solidFill>
                  <a:effectLst/>
                  <a:uLnTx/>
                  <a:uFillTx/>
                </a:rPr>
                <a:t>3</a:t>
              </a:r>
              <a:r>
                <a:rPr kumimoji="0" lang="en-GB" sz="1050" b="1" i="0" u="none" strike="noStrike" kern="0" cap="none" spc="0" normalizeH="0" baseline="0" noProof="0" dirty="0">
                  <a:ln>
                    <a:noFill/>
                  </a:ln>
                  <a:solidFill>
                    <a:srgbClr val="1C1C1C"/>
                  </a:solidFill>
                  <a:effectLst/>
                  <a:uLnTx/>
                  <a:uFillTx/>
                </a:rPr>
                <a:t>)</a:t>
              </a:r>
              <a:endParaRPr kumimoji="0" lang="en-US" sz="1050" b="1" i="0" u="none" strike="noStrike" kern="0" cap="none" spc="0" normalizeH="0" baseline="-25000" noProof="0" dirty="0">
                <a:ln>
                  <a:noFill/>
                </a:ln>
                <a:solidFill>
                  <a:srgbClr val="1C1C1C"/>
                </a:solidFill>
                <a:effectLst/>
                <a:uLnTx/>
                <a:uFillTx/>
              </a:endParaRPr>
            </a:p>
          </p:txBody>
        </p:sp>
        <p:cxnSp>
          <p:nvCxnSpPr>
            <p:cNvPr id="6400" name="AutoShape 42"/>
            <p:cNvCxnSpPr>
              <a:cxnSpLocks noChangeShapeType="1"/>
              <a:stCxn id="757795" idx="0"/>
              <a:endCxn id="757801" idx="1"/>
            </p:cNvCxnSpPr>
            <p:nvPr/>
          </p:nvCxnSpPr>
          <p:spPr bwMode="auto">
            <a:xfrm rot="5400000" flipH="1" flipV="1">
              <a:off x="3978854" y="2505079"/>
              <a:ext cx="87279" cy="1394688"/>
            </a:xfrm>
            <a:prstGeom prst="bentConnector2">
              <a:avLst/>
            </a:prstGeom>
            <a:noFill/>
            <a:ln w="50800">
              <a:solidFill>
                <a:srgbClr val="EEE800"/>
              </a:solidFill>
              <a:miter lim="800000"/>
              <a:headEnd type="none" w="sm" len="sm"/>
              <a:tailEnd type="triangle" w="med" len="med"/>
            </a:ln>
          </p:spPr>
        </p:cxnSp>
        <p:cxnSp>
          <p:nvCxnSpPr>
            <p:cNvPr id="6401" name="AutoShape 43"/>
            <p:cNvCxnSpPr>
              <a:cxnSpLocks noChangeShapeType="1"/>
              <a:stCxn id="757896" idx="0"/>
              <a:endCxn id="757897" idx="4"/>
            </p:cNvCxnSpPr>
            <p:nvPr/>
          </p:nvCxnSpPr>
          <p:spPr bwMode="auto">
            <a:xfrm rot="-5400000">
              <a:off x="2302767" y="2634550"/>
              <a:ext cx="1220808" cy="1118"/>
            </a:xfrm>
            <a:prstGeom prst="bentConnector3">
              <a:avLst>
                <a:gd name="adj1" fmla="val 50000"/>
              </a:avLst>
            </a:prstGeom>
            <a:noFill/>
            <a:ln w="50800">
              <a:solidFill>
                <a:srgbClr val="EEE800"/>
              </a:solidFill>
              <a:miter lim="800000"/>
              <a:headEnd type="none" w="sm" len="sm"/>
              <a:tailEnd type="triangle" w="med" len="med"/>
            </a:ln>
          </p:spPr>
        </p:cxnSp>
        <p:cxnSp>
          <p:nvCxnSpPr>
            <p:cNvPr id="6402" name="AutoShape 44"/>
            <p:cNvCxnSpPr>
              <a:cxnSpLocks noChangeShapeType="1"/>
              <a:stCxn id="757895" idx="0"/>
              <a:endCxn id="289" idx="2"/>
            </p:cNvCxnSpPr>
            <p:nvPr/>
          </p:nvCxnSpPr>
          <p:spPr bwMode="auto">
            <a:xfrm rot="5400000" flipH="1" flipV="1">
              <a:off x="3077115" y="2660551"/>
              <a:ext cx="655787" cy="515236"/>
            </a:xfrm>
            <a:prstGeom prst="bentConnector2">
              <a:avLst/>
            </a:prstGeom>
            <a:noFill/>
            <a:ln w="50800">
              <a:solidFill>
                <a:srgbClr val="EEE800"/>
              </a:solidFill>
              <a:miter lim="800000"/>
              <a:headEnd type="none" w="sm" len="sm"/>
              <a:tailEnd type="triangle" w="med" len="med"/>
            </a:ln>
          </p:spPr>
        </p:cxnSp>
        <p:cxnSp>
          <p:nvCxnSpPr>
            <p:cNvPr id="6403" name="AutoShape 45"/>
            <p:cNvCxnSpPr>
              <a:cxnSpLocks noChangeShapeType="1"/>
              <a:stCxn id="6172" idx="2"/>
              <a:endCxn id="757806" idx="1"/>
            </p:cNvCxnSpPr>
            <p:nvPr/>
          </p:nvCxnSpPr>
          <p:spPr bwMode="auto">
            <a:xfrm rot="16200000" flipH="1">
              <a:off x="2871149" y="4236576"/>
              <a:ext cx="1179277" cy="1230180"/>
            </a:xfrm>
            <a:prstGeom prst="bentConnector2">
              <a:avLst/>
            </a:prstGeom>
            <a:noFill/>
            <a:ln w="50800">
              <a:solidFill>
                <a:srgbClr val="EEE800"/>
              </a:solidFill>
              <a:miter lim="800000"/>
              <a:headEnd type="none" w="sm" len="sm"/>
              <a:tailEnd type="triangle" w="med" len="med"/>
            </a:ln>
          </p:spPr>
        </p:cxnSp>
        <p:sp>
          <p:nvSpPr>
            <p:cNvPr id="757806" name="Rectangle 46"/>
            <p:cNvSpPr>
              <a:spLocks noChangeArrowheads="1"/>
            </p:cNvSpPr>
            <p:nvPr/>
          </p:nvSpPr>
          <p:spPr bwMode="auto">
            <a:xfrm>
              <a:off x="4076467" y="5230330"/>
              <a:ext cx="1134843" cy="422311"/>
            </a:xfrm>
            <a:prstGeom prst="rect">
              <a:avLst/>
            </a:prstGeom>
            <a:solidFill>
              <a:srgbClr val="FFCC66"/>
            </a:solidFill>
            <a:ln w="12700">
              <a:solidFill>
                <a:schemeClr val="bg2"/>
              </a:solidFill>
              <a:miter lim="800000"/>
              <a:headEnd type="none" w="sm" len="sm"/>
              <a:tailEnd type="none" w="sm" len="sm"/>
            </a:ln>
            <a:effec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GB" sz="1050" b="1" i="0" u="none" strike="noStrike" kern="0" cap="none" spc="0" normalizeH="0" baseline="0" noProof="0" dirty="0">
                  <a:ln>
                    <a:noFill/>
                  </a:ln>
                  <a:solidFill>
                    <a:srgbClr val="1C1C1C"/>
                  </a:solidFill>
                  <a:effectLst/>
                  <a:uLnTx/>
                  <a:uFillTx/>
                </a:rPr>
                <a:t>Leached Nitrate </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GB" sz="1050" b="1" i="0" u="none" strike="noStrike" kern="0" cap="none" spc="0" normalizeH="0" baseline="0" noProof="0" dirty="0">
                  <a:ln>
                    <a:noFill/>
                  </a:ln>
                  <a:solidFill>
                    <a:srgbClr val="1C1C1C"/>
                  </a:solidFill>
                  <a:effectLst/>
                  <a:uLnTx/>
                  <a:uFillTx/>
                </a:rPr>
                <a:t>(NO</a:t>
              </a:r>
              <a:r>
                <a:rPr kumimoji="0" lang="en-GB" sz="1050" b="1" i="0" u="none" strike="noStrike" kern="0" cap="none" spc="0" normalizeH="0" baseline="-25000" noProof="0" dirty="0">
                  <a:ln>
                    <a:noFill/>
                  </a:ln>
                  <a:solidFill>
                    <a:srgbClr val="1C1C1C"/>
                  </a:solidFill>
                  <a:effectLst/>
                  <a:uLnTx/>
                  <a:uFillTx/>
                </a:rPr>
                <a:t>3</a:t>
              </a:r>
              <a:r>
                <a:rPr kumimoji="0" lang="en-GB" sz="1050" b="1" i="0" u="none" strike="noStrike" kern="0" cap="none" spc="0" normalizeH="0" baseline="30000" noProof="0" dirty="0">
                  <a:ln>
                    <a:noFill/>
                  </a:ln>
                  <a:solidFill>
                    <a:srgbClr val="1C1C1C"/>
                  </a:solidFill>
                  <a:effectLst/>
                  <a:uLnTx/>
                  <a:uFillTx/>
                </a:rPr>
                <a:t>-</a:t>
              </a:r>
              <a:r>
                <a:rPr kumimoji="0" lang="en-GB" sz="1050" b="1" i="0" u="none" strike="noStrike" kern="0" cap="none" spc="0" normalizeH="0" baseline="0" noProof="0" dirty="0">
                  <a:ln>
                    <a:noFill/>
                  </a:ln>
                  <a:solidFill>
                    <a:srgbClr val="1C1C1C"/>
                  </a:solidFill>
                  <a:effectLst/>
                  <a:uLnTx/>
                  <a:uFillTx/>
                </a:rPr>
                <a:t>)</a:t>
              </a:r>
              <a:endParaRPr kumimoji="0" lang="en-US" sz="1400" b="1" i="0" u="none" strike="noStrike" kern="0" cap="none" spc="0" normalizeH="0" baseline="30000" noProof="0" dirty="0">
                <a:ln>
                  <a:noFill/>
                </a:ln>
                <a:solidFill>
                  <a:srgbClr val="1C1C1C"/>
                </a:solidFill>
                <a:effectLst/>
                <a:uLnTx/>
                <a:uFillTx/>
              </a:endParaRPr>
            </a:p>
          </p:txBody>
        </p:sp>
      </p:grpSp>
      <p:grpSp>
        <p:nvGrpSpPr>
          <p:cNvPr id="3" name="Group 311"/>
          <p:cNvGrpSpPr>
            <a:grpSpLocks/>
          </p:cNvGrpSpPr>
          <p:nvPr/>
        </p:nvGrpSpPr>
        <p:grpSpPr bwMode="auto">
          <a:xfrm>
            <a:off x="6605588" y="2805113"/>
            <a:ext cx="1116012" cy="2609850"/>
            <a:chOff x="6605881" y="2805817"/>
            <a:chExt cx="1115751" cy="2608799"/>
          </a:xfrm>
        </p:grpSpPr>
        <p:sp>
          <p:nvSpPr>
            <p:cNvPr id="6394" name="Rectangle 48"/>
            <p:cNvSpPr>
              <a:spLocks noChangeArrowheads="1"/>
            </p:cNvSpPr>
            <p:nvPr/>
          </p:nvSpPr>
          <p:spPr bwMode="auto">
            <a:xfrm>
              <a:off x="6605881" y="2805817"/>
              <a:ext cx="1115751" cy="697134"/>
            </a:xfrm>
            <a:prstGeom prst="rect">
              <a:avLst/>
            </a:prstGeom>
            <a:solidFill>
              <a:srgbClr val="FFCC66"/>
            </a:solidFill>
            <a:ln w="12700">
              <a:solidFill>
                <a:schemeClr val="bg2"/>
              </a:solidFill>
              <a:miter lim="800000"/>
              <a:headEnd type="none" w="sm" len="sm"/>
              <a:tailEnd type="none" w="sm" len="sm"/>
            </a:ln>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GB" sz="1000" b="1" i="0" u="none" strike="noStrike" kern="0" cap="none" spc="0" normalizeH="0" baseline="0" noProof="0">
                  <a:ln>
                    <a:noFill/>
                  </a:ln>
                  <a:solidFill>
                    <a:srgbClr val="1C1C1C"/>
                  </a:solidFill>
                  <a:effectLst/>
                  <a:uLnTx/>
                  <a:uFillTx/>
                </a:rPr>
                <a:t>Further emission</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GB" sz="1000" b="1" i="0" u="none" strike="noStrike" kern="0" cap="none" spc="0" normalizeH="0" baseline="0" noProof="0">
                  <a:ln>
                    <a:noFill/>
                  </a:ln>
                  <a:solidFill>
                    <a:srgbClr val="1C1C1C"/>
                  </a:solidFill>
                  <a:effectLst/>
                  <a:uLnTx/>
                  <a:uFillTx/>
                </a:rPr>
                <a:t>of NO</a:t>
              </a:r>
              <a:r>
                <a:rPr kumimoji="0" lang="en-GB" sz="1000" b="1" i="0" u="none" strike="noStrike" kern="0" cap="none" spc="0" normalizeH="0" baseline="-25000" noProof="0">
                  <a:ln>
                    <a:noFill/>
                  </a:ln>
                  <a:solidFill>
                    <a:srgbClr val="1C1C1C"/>
                  </a:solidFill>
                  <a:effectLst/>
                  <a:uLnTx/>
                  <a:uFillTx/>
                </a:rPr>
                <a:t>x</a:t>
              </a:r>
              <a:r>
                <a:rPr kumimoji="0" lang="en-GB" sz="1000" b="1" i="0" u="none" strike="noStrike" kern="0" cap="none" spc="0" normalizeH="0" baseline="0" noProof="0">
                  <a:ln>
                    <a:noFill/>
                  </a:ln>
                  <a:solidFill>
                    <a:srgbClr val="1C1C1C"/>
                  </a:solidFill>
                  <a:effectLst/>
                  <a:uLnTx/>
                  <a:uFillTx/>
                </a:rPr>
                <a:t> &amp; N</a:t>
              </a:r>
              <a:r>
                <a:rPr kumimoji="0" lang="en-GB" sz="1000" b="1" i="0" u="none" strike="noStrike" kern="0" cap="none" spc="0" normalizeH="0" baseline="-25000" noProof="0">
                  <a:ln>
                    <a:noFill/>
                  </a:ln>
                  <a:solidFill>
                    <a:srgbClr val="1C1C1C"/>
                  </a:solidFill>
                  <a:effectLst/>
                  <a:uLnTx/>
                  <a:uFillTx/>
                </a:rPr>
                <a:t>2</a:t>
              </a:r>
              <a:r>
                <a:rPr kumimoji="0" lang="en-GB" sz="1000" b="1" i="0" u="none" strike="noStrike" kern="0" cap="none" spc="0" normalizeH="0" baseline="0" noProof="0">
                  <a:ln>
                    <a:noFill/>
                  </a:ln>
                  <a:solidFill>
                    <a:srgbClr val="1C1C1C"/>
                  </a:solidFill>
                  <a:effectLst/>
                  <a:uLnTx/>
                  <a:uFillTx/>
                </a:rPr>
                <a:t>O </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GB" sz="1000" b="1" i="0" u="none" strike="noStrike" kern="0" cap="none" spc="0" normalizeH="0" baseline="0" noProof="0">
                  <a:ln>
                    <a:noFill/>
                  </a:ln>
                  <a:solidFill>
                    <a:srgbClr val="1C1C1C"/>
                  </a:solidFill>
                  <a:effectLst/>
                  <a:uLnTx/>
                  <a:uFillTx/>
                </a:rPr>
                <a:t>carrying on </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GB" sz="1000" b="1" i="0" u="none" strike="noStrike" kern="0" cap="none" spc="0" normalizeH="0" baseline="0" noProof="0">
                  <a:ln>
                    <a:noFill/>
                  </a:ln>
                  <a:solidFill>
                    <a:srgbClr val="1C1C1C"/>
                  </a:solidFill>
                  <a:effectLst/>
                  <a:uLnTx/>
                  <a:uFillTx/>
                </a:rPr>
                <a:t>the cascade</a:t>
              </a:r>
              <a:endParaRPr kumimoji="0" lang="en-US" sz="1000" b="1" i="0" u="none" strike="noStrike" kern="0" cap="none" spc="0" normalizeH="0" baseline="-25000" noProof="0">
                <a:ln>
                  <a:noFill/>
                </a:ln>
                <a:solidFill>
                  <a:srgbClr val="1C1C1C"/>
                </a:solidFill>
                <a:effectLst/>
                <a:uLnTx/>
                <a:uFillTx/>
              </a:endParaRPr>
            </a:p>
          </p:txBody>
        </p:sp>
        <p:cxnSp>
          <p:nvCxnSpPr>
            <p:cNvPr id="6395" name="AutoShape 49"/>
            <p:cNvCxnSpPr>
              <a:cxnSpLocks noChangeShapeType="1"/>
            </p:cNvCxnSpPr>
            <p:nvPr/>
          </p:nvCxnSpPr>
          <p:spPr bwMode="auto">
            <a:xfrm rot="5400000" flipH="1" flipV="1">
              <a:off x="6693825" y="3602935"/>
              <a:ext cx="445730" cy="234793"/>
            </a:xfrm>
            <a:prstGeom prst="bentConnector3">
              <a:avLst>
                <a:gd name="adj1" fmla="val 50000"/>
              </a:avLst>
            </a:prstGeom>
            <a:noFill/>
            <a:ln w="50800">
              <a:solidFill>
                <a:srgbClr val="D40000"/>
              </a:solidFill>
              <a:miter lim="800000"/>
              <a:headEnd type="none" w="sm" len="sm"/>
              <a:tailEnd type="triangle" w="med" len="med"/>
            </a:ln>
          </p:spPr>
        </p:cxnSp>
        <p:cxnSp>
          <p:nvCxnSpPr>
            <p:cNvPr id="6396" name="AutoShape 50"/>
            <p:cNvCxnSpPr>
              <a:cxnSpLocks noChangeShapeType="1"/>
            </p:cNvCxnSpPr>
            <p:nvPr/>
          </p:nvCxnSpPr>
          <p:spPr bwMode="auto">
            <a:xfrm rot="5400000" flipH="1" flipV="1">
              <a:off x="6430847" y="4457874"/>
              <a:ext cx="1911896" cy="1588"/>
            </a:xfrm>
            <a:prstGeom prst="straightConnector1">
              <a:avLst/>
            </a:prstGeom>
            <a:noFill/>
            <a:ln w="50800">
              <a:solidFill>
                <a:srgbClr val="D40000"/>
              </a:solidFill>
              <a:round/>
              <a:headEnd type="none" w="sm" len="sm"/>
              <a:tailEnd type="triangle" w="med" len="med"/>
            </a:ln>
          </p:spPr>
        </p:cxnSp>
      </p:grpSp>
      <p:grpSp>
        <p:nvGrpSpPr>
          <p:cNvPr id="4" name="Group 299"/>
          <p:cNvGrpSpPr>
            <a:grpSpLocks/>
          </p:cNvGrpSpPr>
          <p:nvPr/>
        </p:nvGrpSpPr>
        <p:grpSpPr bwMode="auto">
          <a:xfrm>
            <a:off x="3360738" y="2025650"/>
            <a:ext cx="1927225" cy="3203575"/>
            <a:chOff x="3360367" y="2025254"/>
            <a:chExt cx="1927407" cy="3204165"/>
          </a:xfrm>
        </p:grpSpPr>
        <p:cxnSp>
          <p:nvCxnSpPr>
            <p:cNvPr id="6390" name="AutoShape 52"/>
            <p:cNvCxnSpPr>
              <a:cxnSpLocks noChangeShapeType="1"/>
              <a:endCxn id="757801" idx="2"/>
            </p:cNvCxnSpPr>
            <p:nvPr/>
          </p:nvCxnSpPr>
          <p:spPr bwMode="auto">
            <a:xfrm rot="5400000" flipH="1" flipV="1">
              <a:off x="4792943" y="3349559"/>
              <a:ext cx="474272" cy="515391"/>
            </a:xfrm>
            <a:prstGeom prst="bentConnector3">
              <a:avLst>
                <a:gd name="adj1" fmla="val 50000"/>
              </a:avLst>
            </a:prstGeom>
            <a:noFill/>
            <a:ln w="50800">
              <a:solidFill>
                <a:srgbClr val="ECBF00"/>
              </a:solidFill>
              <a:miter lim="800000"/>
              <a:headEnd type="none" w="sm" len="sm"/>
              <a:tailEnd type="triangle" w="med" len="med"/>
            </a:ln>
          </p:spPr>
        </p:cxnSp>
        <p:cxnSp>
          <p:nvCxnSpPr>
            <p:cNvPr id="6391" name="AutoShape 53"/>
            <p:cNvCxnSpPr>
              <a:cxnSpLocks noChangeShapeType="1"/>
              <a:endCxn id="757800" idx="2"/>
            </p:cNvCxnSpPr>
            <p:nvPr/>
          </p:nvCxnSpPr>
          <p:spPr bwMode="auto">
            <a:xfrm rot="16200000" flipV="1">
              <a:off x="2901544" y="2484077"/>
              <a:ext cx="1718683" cy="801038"/>
            </a:xfrm>
            <a:prstGeom prst="bentConnector3">
              <a:avLst>
                <a:gd name="adj1" fmla="val 50000"/>
              </a:avLst>
            </a:prstGeom>
            <a:noFill/>
            <a:ln w="50800">
              <a:solidFill>
                <a:srgbClr val="ECBF00"/>
              </a:solidFill>
              <a:miter lim="800000"/>
              <a:headEnd type="none" w="sm" len="sm"/>
              <a:tailEnd type="triangle" w="med" len="med"/>
            </a:ln>
          </p:spPr>
        </p:cxnSp>
        <p:cxnSp>
          <p:nvCxnSpPr>
            <p:cNvPr id="6392" name="AutoShape 54"/>
            <p:cNvCxnSpPr>
              <a:cxnSpLocks noChangeShapeType="1"/>
            </p:cNvCxnSpPr>
            <p:nvPr/>
          </p:nvCxnSpPr>
          <p:spPr bwMode="auto">
            <a:xfrm rot="-5400000">
              <a:off x="3944596" y="3219704"/>
              <a:ext cx="1045152" cy="1118"/>
            </a:xfrm>
            <a:prstGeom prst="bentConnector3">
              <a:avLst>
                <a:gd name="adj1" fmla="val 50000"/>
              </a:avLst>
            </a:prstGeom>
            <a:noFill/>
            <a:ln w="50800">
              <a:solidFill>
                <a:srgbClr val="ECBF00"/>
              </a:solidFill>
              <a:miter lim="800000"/>
              <a:headEnd type="none" w="sm" len="sm"/>
              <a:tailEnd type="triangle" w="med" len="med"/>
            </a:ln>
          </p:spPr>
        </p:cxnSp>
        <p:cxnSp>
          <p:nvCxnSpPr>
            <p:cNvPr id="6393" name="AutoShape 55"/>
            <p:cNvCxnSpPr>
              <a:cxnSpLocks noChangeShapeType="1"/>
              <a:endCxn id="757806" idx="0"/>
            </p:cNvCxnSpPr>
            <p:nvPr/>
          </p:nvCxnSpPr>
          <p:spPr bwMode="auto">
            <a:xfrm rot="16200000" flipH="1">
              <a:off x="4407777" y="4992823"/>
              <a:ext cx="472075" cy="1118"/>
            </a:xfrm>
            <a:prstGeom prst="bentConnector3">
              <a:avLst>
                <a:gd name="adj1" fmla="val 50000"/>
              </a:avLst>
            </a:prstGeom>
            <a:noFill/>
            <a:ln w="50800">
              <a:solidFill>
                <a:srgbClr val="ECBF00"/>
              </a:solidFill>
              <a:miter lim="800000"/>
              <a:headEnd type="none" w="sm" len="sm"/>
              <a:tailEnd type="triangle" w="med" len="med"/>
            </a:ln>
          </p:spPr>
        </p:cxnSp>
      </p:grpSp>
      <p:sp>
        <p:nvSpPr>
          <p:cNvPr id="757816" name="Rectangle 56"/>
          <p:cNvSpPr>
            <a:spLocks noChangeArrowheads="1"/>
          </p:cNvSpPr>
          <p:nvPr/>
        </p:nvSpPr>
        <p:spPr bwMode="auto">
          <a:xfrm>
            <a:off x="5937250" y="3992563"/>
            <a:ext cx="206375" cy="69850"/>
          </a:xfrm>
          <a:prstGeom prst="rect">
            <a:avLst/>
          </a:prstGeom>
          <a:noFill/>
          <a:ln w="12700">
            <a:noFill/>
            <a:miter lim="800000"/>
            <a:headEnd type="none" w="sm" len="sm"/>
            <a:tailEnd type="none" w="sm" len="sm"/>
          </a:ln>
          <a:effec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050" b="1" i="0" u="none" strike="noStrike" kern="0" cap="none" spc="0" normalizeH="0" baseline="0" noProof="0" dirty="0">
              <a:ln>
                <a:noFill/>
              </a:ln>
              <a:solidFill>
                <a:srgbClr val="FFFFFF"/>
              </a:solidFill>
              <a:effectLst/>
              <a:uLnTx/>
              <a:uFillTx/>
            </a:endParaRPr>
          </a:p>
        </p:txBody>
      </p:sp>
      <p:sp>
        <p:nvSpPr>
          <p:cNvPr id="757817" name="Rectangle 57"/>
          <p:cNvSpPr>
            <a:spLocks noChangeArrowheads="1"/>
          </p:cNvSpPr>
          <p:nvPr/>
        </p:nvSpPr>
        <p:spPr bwMode="auto">
          <a:xfrm>
            <a:off x="6351588" y="4141788"/>
            <a:ext cx="204787" cy="69850"/>
          </a:xfrm>
          <a:prstGeom prst="rect">
            <a:avLst/>
          </a:prstGeom>
          <a:noFill/>
          <a:ln w="12700">
            <a:noFill/>
            <a:miter lim="800000"/>
            <a:headEnd type="none" w="sm" len="sm"/>
            <a:tailEnd type="none" w="sm" len="sm"/>
          </a:ln>
          <a:effec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050" b="1" i="0" u="none" strike="noStrike" kern="0" cap="none" spc="0" normalizeH="0" baseline="0" noProof="0">
              <a:ln>
                <a:noFill/>
              </a:ln>
              <a:solidFill>
                <a:srgbClr val="FFFFFF"/>
              </a:solidFill>
              <a:effectLst/>
              <a:uLnTx/>
              <a:uFillTx/>
            </a:endParaRPr>
          </a:p>
        </p:txBody>
      </p:sp>
      <p:grpSp>
        <p:nvGrpSpPr>
          <p:cNvPr id="5" name="Group 139"/>
          <p:cNvGrpSpPr>
            <a:grpSpLocks/>
          </p:cNvGrpSpPr>
          <p:nvPr/>
        </p:nvGrpSpPr>
        <p:grpSpPr bwMode="auto">
          <a:xfrm>
            <a:off x="5294313" y="3729038"/>
            <a:ext cx="1706562" cy="1243012"/>
            <a:chOff x="3394" y="2108"/>
            <a:chExt cx="1526" cy="1132"/>
          </a:xfrm>
        </p:grpSpPr>
        <p:grpSp>
          <p:nvGrpSpPr>
            <p:cNvPr id="6" name="Group 140"/>
            <p:cNvGrpSpPr>
              <a:grpSpLocks/>
            </p:cNvGrpSpPr>
            <p:nvPr/>
          </p:nvGrpSpPr>
          <p:grpSpPr bwMode="auto">
            <a:xfrm>
              <a:off x="3394" y="2108"/>
              <a:ext cx="1526" cy="983"/>
              <a:chOff x="2198" y="1559"/>
              <a:chExt cx="2580" cy="1662"/>
            </a:xfrm>
          </p:grpSpPr>
          <p:grpSp>
            <p:nvGrpSpPr>
              <p:cNvPr id="7" name="Group 141"/>
              <p:cNvGrpSpPr>
                <a:grpSpLocks/>
              </p:cNvGrpSpPr>
              <p:nvPr/>
            </p:nvGrpSpPr>
            <p:grpSpPr bwMode="auto">
              <a:xfrm>
                <a:off x="2471" y="1559"/>
                <a:ext cx="2307" cy="1374"/>
                <a:chOff x="2311" y="1954"/>
                <a:chExt cx="2307" cy="1374"/>
              </a:xfrm>
            </p:grpSpPr>
            <p:grpSp>
              <p:nvGrpSpPr>
                <p:cNvPr id="8" name="Group 142"/>
                <p:cNvGrpSpPr>
                  <a:grpSpLocks/>
                </p:cNvGrpSpPr>
                <p:nvPr/>
              </p:nvGrpSpPr>
              <p:grpSpPr bwMode="auto">
                <a:xfrm>
                  <a:off x="3428" y="1954"/>
                  <a:ext cx="1190" cy="1374"/>
                  <a:chOff x="2673" y="2259"/>
                  <a:chExt cx="1190" cy="1374"/>
                </a:xfrm>
              </p:grpSpPr>
              <p:pic>
                <p:nvPicPr>
                  <p:cNvPr id="6385" name="Picture 143" descr="NA00034_"/>
                  <p:cNvPicPr>
                    <a:picLocks noChangeAspect="1" noChangeArrowheads="1"/>
                  </p:cNvPicPr>
                  <p:nvPr/>
                </p:nvPicPr>
                <p:blipFill>
                  <a:blip r:embed="rId3" cstate="print"/>
                  <a:srcRect/>
                  <a:stretch>
                    <a:fillRect/>
                  </a:stretch>
                </p:blipFill>
                <p:spPr bwMode="auto">
                  <a:xfrm>
                    <a:off x="2673" y="2384"/>
                    <a:ext cx="397" cy="1082"/>
                  </a:xfrm>
                  <a:prstGeom prst="rect">
                    <a:avLst/>
                  </a:prstGeom>
                  <a:noFill/>
                  <a:ln w="9525">
                    <a:noFill/>
                    <a:miter lim="800000"/>
                    <a:headEnd/>
                    <a:tailEnd/>
                  </a:ln>
                </p:spPr>
              </p:pic>
              <p:pic>
                <p:nvPicPr>
                  <p:cNvPr id="6386" name="Picture 144" descr="NA00034_"/>
                  <p:cNvPicPr>
                    <a:picLocks noChangeAspect="1" noChangeArrowheads="1"/>
                  </p:cNvPicPr>
                  <p:nvPr/>
                </p:nvPicPr>
                <p:blipFill>
                  <a:blip r:embed="rId3" cstate="print"/>
                  <a:srcRect/>
                  <a:stretch>
                    <a:fillRect/>
                  </a:stretch>
                </p:blipFill>
                <p:spPr bwMode="auto">
                  <a:xfrm>
                    <a:off x="3069" y="2259"/>
                    <a:ext cx="397" cy="1082"/>
                  </a:xfrm>
                  <a:prstGeom prst="rect">
                    <a:avLst/>
                  </a:prstGeom>
                  <a:noFill/>
                  <a:ln w="9525">
                    <a:noFill/>
                    <a:miter lim="800000"/>
                    <a:headEnd/>
                    <a:tailEnd/>
                  </a:ln>
                </p:spPr>
              </p:pic>
              <p:pic>
                <p:nvPicPr>
                  <p:cNvPr id="6387" name="Picture 145" descr="NA00034_"/>
                  <p:cNvPicPr>
                    <a:picLocks noChangeAspect="1" noChangeArrowheads="1"/>
                  </p:cNvPicPr>
                  <p:nvPr/>
                </p:nvPicPr>
                <p:blipFill>
                  <a:blip r:embed="rId3" cstate="print"/>
                  <a:srcRect/>
                  <a:stretch>
                    <a:fillRect/>
                  </a:stretch>
                </p:blipFill>
                <p:spPr bwMode="auto">
                  <a:xfrm>
                    <a:off x="2870" y="2443"/>
                    <a:ext cx="397" cy="1082"/>
                  </a:xfrm>
                  <a:prstGeom prst="rect">
                    <a:avLst/>
                  </a:prstGeom>
                  <a:noFill/>
                  <a:ln w="9525">
                    <a:noFill/>
                    <a:miter lim="800000"/>
                    <a:headEnd/>
                    <a:tailEnd/>
                  </a:ln>
                </p:spPr>
              </p:pic>
              <p:pic>
                <p:nvPicPr>
                  <p:cNvPr id="6388" name="Picture 146" descr="NA00034_"/>
                  <p:cNvPicPr>
                    <a:picLocks noChangeAspect="1" noChangeArrowheads="1"/>
                  </p:cNvPicPr>
                  <p:nvPr/>
                </p:nvPicPr>
                <p:blipFill>
                  <a:blip r:embed="rId3" cstate="print"/>
                  <a:srcRect/>
                  <a:stretch>
                    <a:fillRect/>
                  </a:stretch>
                </p:blipFill>
                <p:spPr bwMode="auto">
                  <a:xfrm>
                    <a:off x="3267" y="2551"/>
                    <a:ext cx="397" cy="1082"/>
                  </a:xfrm>
                  <a:prstGeom prst="rect">
                    <a:avLst/>
                  </a:prstGeom>
                  <a:noFill/>
                  <a:ln w="9525">
                    <a:noFill/>
                    <a:miter lim="800000"/>
                    <a:headEnd/>
                    <a:tailEnd/>
                  </a:ln>
                </p:spPr>
              </p:pic>
              <p:pic>
                <p:nvPicPr>
                  <p:cNvPr id="6389" name="Picture 147" descr="NA00034_"/>
                  <p:cNvPicPr>
                    <a:picLocks noChangeAspect="1" noChangeArrowheads="1"/>
                  </p:cNvPicPr>
                  <p:nvPr/>
                </p:nvPicPr>
                <p:blipFill>
                  <a:blip r:embed="rId3" cstate="print"/>
                  <a:srcRect/>
                  <a:stretch>
                    <a:fillRect/>
                  </a:stretch>
                </p:blipFill>
                <p:spPr bwMode="auto">
                  <a:xfrm>
                    <a:off x="3466" y="2384"/>
                    <a:ext cx="397" cy="1082"/>
                  </a:xfrm>
                  <a:prstGeom prst="rect">
                    <a:avLst/>
                  </a:prstGeom>
                  <a:noFill/>
                  <a:ln w="9525">
                    <a:noFill/>
                    <a:miter lim="800000"/>
                    <a:headEnd/>
                    <a:tailEnd/>
                  </a:ln>
                </p:spPr>
              </p:pic>
            </p:grpSp>
            <p:grpSp>
              <p:nvGrpSpPr>
                <p:cNvPr id="9" name="Group 148"/>
                <p:cNvGrpSpPr>
                  <a:grpSpLocks/>
                </p:cNvGrpSpPr>
                <p:nvPr/>
              </p:nvGrpSpPr>
              <p:grpSpPr bwMode="auto">
                <a:xfrm>
                  <a:off x="2311" y="2570"/>
                  <a:ext cx="1514" cy="717"/>
                  <a:chOff x="1897" y="1726"/>
                  <a:chExt cx="1514" cy="717"/>
                </a:xfrm>
              </p:grpSpPr>
              <p:pic>
                <p:nvPicPr>
                  <p:cNvPr id="6383" name="Picture 149" descr="NA01525_"/>
                  <p:cNvPicPr>
                    <a:picLocks noChangeAspect="1" noChangeArrowheads="1"/>
                  </p:cNvPicPr>
                  <p:nvPr/>
                </p:nvPicPr>
                <p:blipFill>
                  <a:blip r:embed="rId4" cstate="print"/>
                  <a:srcRect/>
                  <a:stretch>
                    <a:fillRect/>
                  </a:stretch>
                </p:blipFill>
                <p:spPr bwMode="auto">
                  <a:xfrm>
                    <a:off x="2348" y="1834"/>
                    <a:ext cx="1063" cy="609"/>
                  </a:xfrm>
                  <a:prstGeom prst="rect">
                    <a:avLst/>
                  </a:prstGeom>
                  <a:noFill/>
                  <a:ln w="9525">
                    <a:noFill/>
                    <a:miter lim="800000"/>
                    <a:headEnd/>
                    <a:tailEnd/>
                  </a:ln>
                </p:spPr>
              </p:pic>
              <p:pic>
                <p:nvPicPr>
                  <p:cNvPr id="6384" name="Picture 150" descr="NA01525_"/>
                  <p:cNvPicPr>
                    <a:picLocks noChangeAspect="1" noChangeArrowheads="1"/>
                  </p:cNvPicPr>
                  <p:nvPr/>
                </p:nvPicPr>
                <p:blipFill>
                  <a:blip r:embed="rId4" cstate="print"/>
                  <a:srcRect/>
                  <a:stretch>
                    <a:fillRect/>
                  </a:stretch>
                </p:blipFill>
                <p:spPr bwMode="auto">
                  <a:xfrm>
                    <a:off x="1897" y="1726"/>
                    <a:ext cx="1063" cy="609"/>
                  </a:xfrm>
                  <a:prstGeom prst="rect">
                    <a:avLst/>
                  </a:prstGeom>
                  <a:noFill/>
                  <a:ln w="9525">
                    <a:noFill/>
                    <a:miter lim="800000"/>
                    <a:headEnd/>
                    <a:tailEnd/>
                  </a:ln>
                </p:spPr>
              </p:pic>
            </p:grpSp>
          </p:grpSp>
          <p:pic>
            <p:nvPicPr>
              <p:cNvPr id="6380" name="Picture 151" descr="j0128104"/>
              <p:cNvPicPr>
                <a:picLocks noChangeAspect="1" noChangeArrowheads="1"/>
              </p:cNvPicPr>
              <p:nvPr/>
            </p:nvPicPr>
            <p:blipFill>
              <a:blip r:embed="rId5" cstate="print"/>
              <a:srcRect/>
              <a:stretch>
                <a:fillRect/>
              </a:stretch>
            </p:blipFill>
            <p:spPr bwMode="auto">
              <a:xfrm>
                <a:off x="2198" y="2563"/>
                <a:ext cx="1587" cy="658"/>
              </a:xfrm>
              <a:prstGeom prst="rect">
                <a:avLst/>
              </a:prstGeom>
              <a:noFill/>
              <a:ln w="9525">
                <a:noFill/>
                <a:miter lim="800000"/>
                <a:headEnd/>
                <a:tailEnd/>
              </a:ln>
            </p:spPr>
          </p:pic>
        </p:grpSp>
        <p:sp>
          <p:nvSpPr>
            <p:cNvPr id="6378" name="Text Box 152"/>
            <p:cNvSpPr txBox="1">
              <a:spLocks noChangeArrowheads="1"/>
            </p:cNvSpPr>
            <p:nvPr/>
          </p:nvSpPr>
          <p:spPr bwMode="auto">
            <a:xfrm>
              <a:off x="3529" y="3049"/>
              <a:ext cx="986" cy="191"/>
            </a:xfrm>
            <a:prstGeom prst="rect">
              <a:avLst/>
            </a:prstGeom>
            <a:noFill/>
            <a:ln w="9525">
              <a:noFill/>
              <a:miter lim="800000"/>
              <a:headEnd/>
              <a:tailEnd/>
            </a:ln>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sz="900" b="1" i="0" u="none" strike="noStrike" kern="0" cap="none" spc="0" normalizeH="0" baseline="0" noProof="0">
                  <a:ln>
                    <a:noFill/>
                  </a:ln>
                  <a:solidFill>
                    <a:srgbClr val="FFFFFF"/>
                  </a:solidFill>
                  <a:effectLst/>
                  <a:uLnTx/>
                  <a:uFillTx/>
                  <a:latin typeface="Arial" charset="0"/>
                </a:rPr>
                <a:t>Natural ecosystems </a:t>
              </a:r>
              <a:endParaRPr kumimoji="0" lang="en-US" sz="900" b="1" i="0" u="none" strike="noStrike" kern="0" cap="none" spc="0" normalizeH="0" baseline="0" noProof="0">
                <a:ln>
                  <a:noFill/>
                </a:ln>
                <a:solidFill>
                  <a:srgbClr val="FFFFFF"/>
                </a:solidFill>
                <a:effectLst/>
                <a:uLnTx/>
                <a:uFillTx/>
                <a:latin typeface="Arial" charset="0"/>
              </a:endParaRPr>
            </a:p>
          </p:txBody>
        </p:sp>
      </p:grpSp>
      <p:grpSp>
        <p:nvGrpSpPr>
          <p:cNvPr id="10" name="Group 305"/>
          <p:cNvGrpSpPr>
            <a:grpSpLocks/>
          </p:cNvGrpSpPr>
          <p:nvPr/>
        </p:nvGrpSpPr>
        <p:grpSpPr bwMode="auto">
          <a:xfrm>
            <a:off x="4789488" y="2300288"/>
            <a:ext cx="2941637" cy="3557587"/>
            <a:chOff x="4790271" y="2299716"/>
            <a:chExt cx="2941422" cy="3558606"/>
          </a:xfrm>
        </p:grpSpPr>
        <p:sp>
          <p:nvSpPr>
            <p:cNvPr id="6369" name="Rectangle 154"/>
            <p:cNvSpPr>
              <a:spLocks noChangeArrowheads="1"/>
            </p:cNvSpPr>
            <p:nvPr/>
          </p:nvSpPr>
          <p:spPr bwMode="auto">
            <a:xfrm>
              <a:off x="5733851" y="2299716"/>
              <a:ext cx="1199615" cy="422672"/>
            </a:xfrm>
            <a:prstGeom prst="rect">
              <a:avLst/>
            </a:prstGeom>
            <a:solidFill>
              <a:srgbClr val="FFCC66"/>
            </a:solidFill>
            <a:ln w="12700">
              <a:solidFill>
                <a:schemeClr val="bg2"/>
              </a:solidFill>
              <a:miter lim="800000"/>
              <a:headEnd type="none" w="sm" len="sm"/>
              <a:tailEnd type="none" w="sm" len="sm"/>
            </a:ln>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GB" sz="1000" b="1" i="0" u="none" strike="noStrike" kern="0" cap="none" spc="0" normalizeH="0" baseline="0" noProof="0">
                  <a:ln>
                    <a:noFill/>
                  </a:ln>
                  <a:solidFill>
                    <a:srgbClr val="1C1C1C"/>
                  </a:solidFill>
                  <a:effectLst/>
                  <a:uLnTx/>
                  <a:uFillTx/>
                </a:rPr>
                <a:t>Ammonium nitrate </a:t>
              </a:r>
              <a:br>
                <a:rPr kumimoji="0" lang="en-GB" sz="1000" b="1" i="0" u="none" strike="noStrike" kern="0" cap="none" spc="0" normalizeH="0" baseline="0" noProof="0">
                  <a:ln>
                    <a:noFill/>
                  </a:ln>
                  <a:solidFill>
                    <a:srgbClr val="1C1C1C"/>
                  </a:solidFill>
                  <a:effectLst/>
                  <a:uLnTx/>
                  <a:uFillTx/>
                </a:rPr>
              </a:br>
              <a:r>
                <a:rPr kumimoji="0" lang="en-GB" sz="1000" b="1" i="0" u="none" strike="noStrike" kern="0" cap="none" spc="0" normalizeH="0" baseline="0" noProof="0">
                  <a:ln>
                    <a:noFill/>
                  </a:ln>
                  <a:solidFill>
                    <a:srgbClr val="1C1C1C"/>
                  </a:solidFill>
                  <a:effectLst/>
                  <a:uLnTx/>
                  <a:uFillTx/>
                </a:rPr>
                <a:t>in rain (NH</a:t>
              </a:r>
              <a:r>
                <a:rPr kumimoji="0" lang="en-GB" sz="1000" b="1" i="0" u="none" strike="noStrike" kern="0" cap="none" spc="0" normalizeH="0" baseline="-25000" noProof="0">
                  <a:ln>
                    <a:noFill/>
                  </a:ln>
                  <a:solidFill>
                    <a:srgbClr val="1C1C1C"/>
                  </a:solidFill>
                  <a:effectLst/>
                  <a:uLnTx/>
                  <a:uFillTx/>
                </a:rPr>
                <a:t>4</a:t>
              </a:r>
              <a:r>
                <a:rPr kumimoji="0" lang="en-GB" sz="1000" b="1" i="0" u="none" strike="noStrike" kern="0" cap="none" spc="0" normalizeH="0" baseline="0" noProof="0">
                  <a:ln>
                    <a:noFill/>
                  </a:ln>
                  <a:solidFill>
                    <a:srgbClr val="1C1C1C"/>
                  </a:solidFill>
                  <a:effectLst/>
                  <a:uLnTx/>
                  <a:uFillTx/>
                </a:rPr>
                <a:t>NO</a:t>
              </a:r>
              <a:r>
                <a:rPr kumimoji="0" lang="en-GB" sz="1000" b="1" i="0" u="none" strike="noStrike" kern="0" cap="none" spc="0" normalizeH="0" baseline="-25000" noProof="0">
                  <a:ln>
                    <a:noFill/>
                  </a:ln>
                  <a:solidFill>
                    <a:srgbClr val="1C1C1C"/>
                  </a:solidFill>
                  <a:effectLst/>
                  <a:uLnTx/>
                  <a:uFillTx/>
                </a:rPr>
                <a:t>3</a:t>
              </a:r>
              <a:r>
                <a:rPr kumimoji="0" lang="en-GB" sz="1000" b="1" i="0" u="none" strike="noStrike" kern="0" cap="none" spc="0" normalizeH="0" baseline="0" noProof="0">
                  <a:ln>
                    <a:noFill/>
                  </a:ln>
                  <a:solidFill>
                    <a:srgbClr val="1C1C1C"/>
                  </a:solidFill>
                  <a:effectLst/>
                  <a:uLnTx/>
                  <a:uFillTx/>
                </a:rPr>
                <a:t>)</a:t>
              </a:r>
              <a:endParaRPr kumimoji="0" lang="en-US" sz="900" b="1" i="0" u="none" strike="noStrike" kern="0" cap="none" spc="0" normalizeH="0" baseline="-25000" noProof="0">
                <a:ln>
                  <a:noFill/>
                </a:ln>
                <a:solidFill>
                  <a:srgbClr val="1C1C1C"/>
                </a:solidFill>
                <a:effectLst/>
                <a:uLnTx/>
                <a:uFillTx/>
              </a:endParaRPr>
            </a:p>
          </p:txBody>
        </p:sp>
        <p:cxnSp>
          <p:nvCxnSpPr>
            <p:cNvPr id="6370" name="AutoShape 155"/>
            <p:cNvCxnSpPr>
              <a:cxnSpLocks noChangeShapeType="1"/>
              <a:stCxn id="757801" idx="0"/>
            </p:cNvCxnSpPr>
            <p:nvPr/>
          </p:nvCxnSpPr>
          <p:spPr bwMode="auto">
            <a:xfrm rot="-5400000">
              <a:off x="5356937" y="2529178"/>
              <a:ext cx="349116" cy="486324"/>
            </a:xfrm>
            <a:prstGeom prst="bentConnector2">
              <a:avLst/>
            </a:prstGeom>
            <a:noFill/>
            <a:ln w="50800">
              <a:solidFill>
                <a:srgbClr val="FF8307"/>
              </a:solidFill>
              <a:miter lim="800000"/>
              <a:headEnd type="none" w="sm" len="sm"/>
              <a:tailEnd type="triangle" w="med" len="med"/>
            </a:ln>
          </p:spPr>
        </p:cxnSp>
        <p:cxnSp>
          <p:nvCxnSpPr>
            <p:cNvPr id="6371" name="AutoShape 156"/>
            <p:cNvCxnSpPr>
              <a:cxnSpLocks noChangeShapeType="1"/>
            </p:cNvCxnSpPr>
            <p:nvPr/>
          </p:nvCxnSpPr>
          <p:spPr bwMode="auto">
            <a:xfrm>
              <a:off x="4790271" y="2399621"/>
              <a:ext cx="943581" cy="0"/>
            </a:xfrm>
            <a:prstGeom prst="straightConnector1">
              <a:avLst/>
            </a:prstGeom>
            <a:noFill/>
            <a:ln w="50800">
              <a:solidFill>
                <a:srgbClr val="FF8307"/>
              </a:solidFill>
              <a:round/>
              <a:headEnd type="none" w="sm" len="sm"/>
              <a:tailEnd type="triangle" w="med" len="med"/>
            </a:ln>
          </p:spPr>
        </p:cxnSp>
        <p:cxnSp>
          <p:nvCxnSpPr>
            <p:cNvPr id="6372" name="AutoShape 157"/>
            <p:cNvCxnSpPr>
              <a:cxnSpLocks noChangeShapeType="1"/>
              <a:stCxn id="757801" idx="3"/>
              <a:endCxn id="757816" idx="0"/>
            </p:cNvCxnSpPr>
            <p:nvPr/>
          </p:nvCxnSpPr>
          <p:spPr bwMode="auto">
            <a:xfrm>
              <a:off x="5855712" y="3158783"/>
              <a:ext cx="184468" cy="833816"/>
            </a:xfrm>
            <a:prstGeom prst="bentConnector2">
              <a:avLst/>
            </a:prstGeom>
            <a:noFill/>
            <a:ln w="50800">
              <a:solidFill>
                <a:srgbClr val="FF8307"/>
              </a:solidFill>
              <a:miter lim="800000"/>
              <a:headEnd type="none" w="sm" len="sm"/>
              <a:tailEnd type="triangle" w="med" len="med"/>
            </a:ln>
          </p:spPr>
        </p:cxnSp>
        <p:cxnSp>
          <p:nvCxnSpPr>
            <p:cNvPr id="6373" name="AutoShape 158"/>
            <p:cNvCxnSpPr>
              <a:cxnSpLocks noChangeShapeType="1"/>
              <a:stCxn id="6369" idx="2"/>
            </p:cNvCxnSpPr>
            <p:nvPr/>
          </p:nvCxnSpPr>
          <p:spPr bwMode="auto">
            <a:xfrm rot="16200000" flipH="1">
              <a:off x="5718197" y="3337850"/>
              <a:ext cx="1240008" cy="9084"/>
            </a:xfrm>
            <a:prstGeom prst="straightConnector1">
              <a:avLst/>
            </a:prstGeom>
            <a:noFill/>
            <a:ln w="50800">
              <a:solidFill>
                <a:srgbClr val="FF8307"/>
              </a:solidFill>
              <a:round/>
              <a:headEnd type="none" w="sm" len="sm"/>
              <a:tailEnd type="triangle" w="med" len="med"/>
            </a:ln>
          </p:spPr>
        </p:cxnSp>
        <p:sp>
          <p:nvSpPr>
            <p:cNvPr id="757919" name="Rectangle 159"/>
            <p:cNvSpPr>
              <a:spLocks noChangeArrowheads="1"/>
            </p:cNvSpPr>
            <p:nvPr/>
          </p:nvSpPr>
          <p:spPr bwMode="auto">
            <a:xfrm>
              <a:off x="6595126" y="5377172"/>
              <a:ext cx="1136567" cy="481150"/>
            </a:xfrm>
            <a:prstGeom prst="rect">
              <a:avLst/>
            </a:prstGeom>
            <a:solidFill>
              <a:srgbClr val="FFCC66"/>
            </a:solidFill>
            <a:ln w="12700">
              <a:solidFill>
                <a:schemeClr val="bg2"/>
              </a:solidFill>
              <a:miter lim="800000"/>
              <a:headEnd type="none" w="sm" len="sm"/>
              <a:tailEnd type="none" w="sm" len="sm"/>
            </a:ln>
            <a:effec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GB" sz="1050" b="1" i="0" u="none" strike="noStrike" kern="0" cap="none" spc="0" normalizeH="0" baseline="0" noProof="0" dirty="0">
                  <a:ln>
                    <a:noFill/>
                  </a:ln>
                  <a:solidFill>
                    <a:srgbClr val="1C1C1C"/>
                  </a:solidFill>
                  <a:effectLst/>
                  <a:uLnTx/>
                  <a:uFillTx/>
                </a:rPr>
                <a:t>Nitrate in streams,</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GB" sz="1050" b="1" i="0" u="none" strike="noStrike" kern="0" cap="none" spc="0" normalizeH="0" baseline="0" noProof="0" dirty="0">
                  <a:ln>
                    <a:noFill/>
                  </a:ln>
                  <a:solidFill>
                    <a:srgbClr val="1C1C1C"/>
                  </a:solidFill>
                  <a:effectLst/>
                  <a:uLnTx/>
                  <a:uFillTx/>
                </a:rPr>
                <a:t>groundwater &amp;</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GB" sz="1050" b="1" i="0" u="none" strike="noStrike" kern="0" cap="none" spc="0" normalizeH="0" baseline="0" noProof="0" dirty="0">
                  <a:ln>
                    <a:noFill/>
                  </a:ln>
                  <a:solidFill>
                    <a:srgbClr val="1C1C1C"/>
                  </a:solidFill>
                  <a:effectLst/>
                  <a:uLnTx/>
                  <a:uFillTx/>
                </a:rPr>
                <a:t>coastal seas </a:t>
              </a:r>
              <a:endParaRPr kumimoji="0" lang="en-US" sz="1050" b="1" i="0" u="none" strike="noStrike" kern="0" cap="none" spc="0" normalizeH="0" baseline="30000" noProof="0" dirty="0">
                <a:ln>
                  <a:noFill/>
                </a:ln>
                <a:solidFill>
                  <a:srgbClr val="1C1C1C"/>
                </a:solidFill>
                <a:effectLst/>
                <a:uLnTx/>
                <a:uFillTx/>
              </a:endParaRPr>
            </a:p>
          </p:txBody>
        </p:sp>
        <p:cxnSp>
          <p:nvCxnSpPr>
            <p:cNvPr id="6375" name="AutoShape 160"/>
            <p:cNvCxnSpPr>
              <a:cxnSpLocks noChangeShapeType="1"/>
              <a:stCxn id="757806" idx="3"/>
              <a:endCxn id="757919" idx="1"/>
            </p:cNvCxnSpPr>
            <p:nvPr/>
          </p:nvCxnSpPr>
          <p:spPr bwMode="auto">
            <a:xfrm>
              <a:off x="5211751" y="5441305"/>
              <a:ext cx="1384068" cy="176350"/>
            </a:xfrm>
            <a:prstGeom prst="bentConnector3">
              <a:avLst>
                <a:gd name="adj1" fmla="val 50000"/>
              </a:avLst>
            </a:prstGeom>
            <a:noFill/>
            <a:ln w="50800">
              <a:solidFill>
                <a:srgbClr val="FF8307"/>
              </a:solidFill>
              <a:miter lim="800000"/>
              <a:headEnd type="none" w="sm" len="sm"/>
              <a:tailEnd type="triangle" w="med" len="med"/>
            </a:ln>
          </p:spPr>
        </p:cxnSp>
        <p:cxnSp>
          <p:nvCxnSpPr>
            <p:cNvPr id="6376" name="AutoShape 161"/>
            <p:cNvCxnSpPr>
              <a:cxnSpLocks noChangeShapeType="1"/>
            </p:cNvCxnSpPr>
            <p:nvPr/>
          </p:nvCxnSpPr>
          <p:spPr bwMode="auto">
            <a:xfrm rot="5400000">
              <a:off x="5885080" y="5284748"/>
              <a:ext cx="520381" cy="2236"/>
            </a:xfrm>
            <a:prstGeom prst="bentConnector3">
              <a:avLst>
                <a:gd name="adj1" fmla="val 50000"/>
              </a:avLst>
            </a:prstGeom>
            <a:noFill/>
            <a:ln w="50800">
              <a:solidFill>
                <a:srgbClr val="FF8307"/>
              </a:solidFill>
              <a:miter lim="800000"/>
              <a:headEnd type="none" w="sm" len="sm"/>
              <a:tailEnd type="triangle" w="med" len="med"/>
            </a:ln>
          </p:spPr>
        </p:cxnSp>
      </p:grpSp>
      <p:grpSp>
        <p:nvGrpSpPr>
          <p:cNvPr id="11" name="Group 197"/>
          <p:cNvGrpSpPr>
            <a:grpSpLocks/>
          </p:cNvGrpSpPr>
          <p:nvPr/>
        </p:nvGrpSpPr>
        <p:grpSpPr bwMode="auto">
          <a:xfrm>
            <a:off x="344488" y="757238"/>
            <a:ext cx="1141412" cy="1101725"/>
            <a:chOff x="1229725" y="3573016"/>
            <a:chExt cx="1141381" cy="1101396"/>
          </a:xfrm>
        </p:grpSpPr>
        <p:sp>
          <p:nvSpPr>
            <p:cNvPr id="168" name="Rectangle 2"/>
            <p:cNvSpPr>
              <a:spLocks noChangeArrowheads="1"/>
            </p:cNvSpPr>
            <p:nvPr/>
          </p:nvSpPr>
          <p:spPr bwMode="auto">
            <a:xfrm>
              <a:off x="1526579" y="3771394"/>
              <a:ext cx="252406" cy="349146"/>
            </a:xfrm>
            <a:prstGeom prst="rect">
              <a:avLst/>
            </a:prstGeom>
            <a:solidFill>
              <a:schemeClr val="bg2"/>
            </a:solidFill>
            <a:ln w="9525">
              <a:solidFill>
                <a:schemeClr val="tx1"/>
              </a:solidFill>
              <a:miter lim="800000"/>
              <a:headEnd/>
              <a:tailEnd/>
            </a:ln>
            <a:effec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050" b="1" i="0" u="none" strike="noStrike" kern="0" cap="none" spc="0" normalizeH="0" baseline="0" noProof="0">
                <a:ln>
                  <a:noFill/>
                </a:ln>
                <a:solidFill>
                  <a:srgbClr val="FFFFFF"/>
                </a:solidFill>
                <a:effectLst/>
                <a:uLnTx/>
                <a:uFillTx/>
              </a:endParaRPr>
            </a:p>
          </p:txBody>
        </p:sp>
        <p:sp>
          <p:nvSpPr>
            <p:cNvPr id="169" name="Rectangle 3"/>
            <p:cNvSpPr>
              <a:spLocks noChangeArrowheads="1"/>
            </p:cNvSpPr>
            <p:nvPr/>
          </p:nvSpPr>
          <p:spPr bwMode="auto">
            <a:xfrm>
              <a:off x="1526579" y="3573016"/>
              <a:ext cx="49212" cy="447541"/>
            </a:xfrm>
            <a:prstGeom prst="rect">
              <a:avLst/>
            </a:prstGeom>
            <a:solidFill>
              <a:schemeClr val="bg2"/>
            </a:solidFill>
            <a:ln w="9525">
              <a:solidFill>
                <a:schemeClr val="tx1"/>
              </a:solidFill>
              <a:miter lim="800000"/>
              <a:headEnd/>
              <a:tailEnd/>
            </a:ln>
            <a:effec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050" b="1" i="0" u="none" strike="noStrike" kern="0" cap="none" spc="0" normalizeH="0" baseline="0" noProof="0">
                <a:ln>
                  <a:noFill/>
                </a:ln>
                <a:solidFill>
                  <a:srgbClr val="FFFFFF"/>
                </a:solidFill>
                <a:effectLst/>
                <a:uLnTx/>
                <a:uFillTx/>
              </a:endParaRPr>
            </a:p>
          </p:txBody>
        </p:sp>
        <p:sp>
          <p:nvSpPr>
            <p:cNvPr id="6355" name="Text Box 4"/>
            <p:cNvSpPr txBox="1">
              <a:spLocks noChangeArrowheads="1"/>
            </p:cNvSpPr>
            <p:nvPr/>
          </p:nvSpPr>
          <p:spPr bwMode="auto">
            <a:xfrm>
              <a:off x="1229725" y="4166581"/>
              <a:ext cx="1107996" cy="507831"/>
            </a:xfrm>
            <a:prstGeom prst="rect">
              <a:avLst/>
            </a:prstGeom>
            <a:noFill/>
            <a:ln w="9525">
              <a:noFill/>
              <a:miter lim="800000"/>
              <a:headEnd/>
              <a:tailEnd/>
            </a:ln>
          </p:spPr>
          <p:txBody>
            <a:bodyPr wrap="none">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900" b="1" i="0" u="none" strike="noStrike" kern="0" cap="none" spc="0" normalizeH="0" baseline="0" noProof="0">
                  <a:ln>
                    <a:noFill/>
                  </a:ln>
                  <a:solidFill>
                    <a:srgbClr val="FFFFFF"/>
                  </a:solidFill>
                  <a:effectLst/>
                  <a:uLnTx/>
                  <a:uFillTx/>
                  <a:latin typeface="Arial" charset="0"/>
                </a:rPr>
                <a:t>High  temperature</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900" b="1" i="0" u="none" strike="noStrike" kern="0" cap="none" spc="0" normalizeH="0" baseline="0" noProof="0">
                  <a:ln>
                    <a:noFill/>
                  </a:ln>
                  <a:solidFill>
                    <a:srgbClr val="FFFFFF"/>
                  </a:solidFill>
                  <a:effectLst/>
                  <a:uLnTx/>
                  <a:uFillTx/>
                  <a:latin typeface="Arial" charset="0"/>
                </a:rPr>
                <a:t>combustion</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900" b="1" i="0" u="none" strike="noStrike" kern="0" cap="none" spc="0" normalizeH="0" baseline="0" noProof="0">
                  <a:ln>
                    <a:noFill/>
                  </a:ln>
                  <a:solidFill>
                    <a:srgbClr val="FFFFFF"/>
                  </a:solidFill>
                  <a:effectLst/>
                  <a:uLnTx/>
                  <a:uFillTx/>
                  <a:latin typeface="Arial" charset="0"/>
                </a:rPr>
                <a:t>&amp; industry</a:t>
              </a:r>
            </a:p>
          </p:txBody>
        </p:sp>
        <p:grpSp>
          <p:nvGrpSpPr>
            <p:cNvPr id="12" name="Group 183"/>
            <p:cNvGrpSpPr>
              <a:grpSpLocks/>
            </p:cNvGrpSpPr>
            <p:nvPr/>
          </p:nvGrpSpPr>
          <p:grpSpPr bwMode="auto">
            <a:xfrm flipH="1">
              <a:off x="1888331" y="3931444"/>
              <a:ext cx="482775" cy="188491"/>
              <a:chOff x="697706" y="3888581"/>
              <a:chExt cx="482775" cy="188491"/>
            </a:xfrm>
          </p:grpSpPr>
          <p:sp>
            <p:nvSpPr>
              <p:cNvPr id="177" name="Freeform 176"/>
              <p:cNvSpPr/>
              <p:nvPr/>
            </p:nvSpPr>
            <p:spPr>
              <a:xfrm>
                <a:off x="697706" y="3888821"/>
                <a:ext cx="471474" cy="152355"/>
              </a:xfrm>
              <a:custGeom>
                <a:avLst/>
                <a:gdLst>
                  <a:gd name="connsiteX0" fmla="*/ 92869 w 471488"/>
                  <a:gd name="connsiteY0" fmla="*/ 152400 h 152400"/>
                  <a:gd name="connsiteX1" fmla="*/ 0 w 471488"/>
                  <a:gd name="connsiteY1" fmla="*/ 152400 h 152400"/>
                  <a:gd name="connsiteX2" fmla="*/ 2382 w 471488"/>
                  <a:gd name="connsiteY2" fmla="*/ 116682 h 152400"/>
                  <a:gd name="connsiteX3" fmla="*/ 11907 w 471488"/>
                  <a:gd name="connsiteY3" fmla="*/ 116682 h 152400"/>
                  <a:gd name="connsiteX4" fmla="*/ 33338 w 471488"/>
                  <a:gd name="connsiteY4" fmla="*/ 71438 h 152400"/>
                  <a:gd name="connsiteX5" fmla="*/ 126207 w 471488"/>
                  <a:gd name="connsiteY5" fmla="*/ 57150 h 152400"/>
                  <a:gd name="connsiteX6" fmla="*/ 185738 w 471488"/>
                  <a:gd name="connsiteY6" fmla="*/ 4763 h 152400"/>
                  <a:gd name="connsiteX7" fmla="*/ 350044 w 471488"/>
                  <a:gd name="connsiteY7" fmla="*/ 0 h 152400"/>
                  <a:gd name="connsiteX8" fmla="*/ 402432 w 471488"/>
                  <a:gd name="connsiteY8" fmla="*/ 52388 h 152400"/>
                  <a:gd name="connsiteX9" fmla="*/ 471488 w 471488"/>
                  <a:gd name="connsiteY9" fmla="*/ 54769 h 152400"/>
                  <a:gd name="connsiteX10" fmla="*/ 471488 w 471488"/>
                  <a:gd name="connsiteY10" fmla="*/ 150019 h 152400"/>
                  <a:gd name="connsiteX11" fmla="*/ 92869 w 471488"/>
                  <a:gd name="connsiteY11" fmla="*/ 152400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1488" h="152400">
                    <a:moveTo>
                      <a:pt x="92869" y="152400"/>
                    </a:moveTo>
                    <a:lnTo>
                      <a:pt x="0" y="152400"/>
                    </a:lnTo>
                    <a:lnTo>
                      <a:pt x="2382" y="116682"/>
                    </a:lnTo>
                    <a:lnTo>
                      <a:pt x="11907" y="116682"/>
                    </a:lnTo>
                    <a:lnTo>
                      <a:pt x="33338" y="71438"/>
                    </a:lnTo>
                    <a:lnTo>
                      <a:pt x="126207" y="57150"/>
                    </a:lnTo>
                    <a:lnTo>
                      <a:pt x="185738" y="4763"/>
                    </a:lnTo>
                    <a:lnTo>
                      <a:pt x="350044" y="0"/>
                    </a:lnTo>
                    <a:lnTo>
                      <a:pt x="402432" y="52388"/>
                    </a:lnTo>
                    <a:lnTo>
                      <a:pt x="471488" y="54769"/>
                    </a:lnTo>
                    <a:lnTo>
                      <a:pt x="471488" y="150019"/>
                    </a:lnTo>
                    <a:lnTo>
                      <a:pt x="92869" y="152400"/>
                    </a:lnTo>
                    <a:close/>
                  </a:path>
                </a:pathLst>
              </a:custGeom>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sz="2400" b="1" i="0" u="none" strike="noStrike" kern="0" cap="none" spc="0" normalizeH="0" baseline="0" noProof="0">
                  <a:ln>
                    <a:noFill/>
                  </a:ln>
                  <a:solidFill>
                    <a:srgbClr val="FFFFFF"/>
                  </a:solidFill>
                  <a:effectLst/>
                  <a:uLnTx/>
                  <a:uFillTx/>
                </a:endParaRPr>
              </a:p>
            </p:txBody>
          </p:sp>
          <p:sp>
            <p:nvSpPr>
              <p:cNvPr id="174" name="Oval 173"/>
              <p:cNvSpPr/>
              <p:nvPr/>
            </p:nvSpPr>
            <p:spPr>
              <a:xfrm>
                <a:off x="754854" y="4006261"/>
                <a:ext cx="73023" cy="71416"/>
              </a:xfrm>
              <a:prstGeom prst="ellipse">
                <a:avLst/>
              </a:prstGeom>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sz="2400" b="1" i="0" u="none" strike="noStrike" kern="0" cap="none" spc="0" normalizeH="0" baseline="0" noProof="0">
                  <a:ln>
                    <a:noFill/>
                  </a:ln>
                  <a:solidFill>
                    <a:srgbClr val="FFFFFF"/>
                  </a:solidFill>
                  <a:effectLst/>
                  <a:uLnTx/>
                  <a:uFillTx/>
                </a:endParaRPr>
              </a:p>
            </p:txBody>
          </p:sp>
          <p:sp>
            <p:nvSpPr>
              <p:cNvPr id="179" name="Rectangle 178"/>
              <p:cNvSpPr/>
              <p:nvPr/>
            </p:nvSpPr>
            <p:spPr>
              <a:xfrm>
                <a:off x="1108857" y="4034828"/>
                <a:ext cx="71436" cy="14283"/>
              </a:xfrm>
              <a:prstGeom prst="rect">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sz="2400" b="1" i="0" u="none" strike="noStrike" kern="0" cap="none" spc="0" normalizeH="0" baseline="0" noProof="0">
                  <a:ln>
                    <a:noFill/>
                  </a:ln>
                  <a:solidFill>
                    <a:srgbClr val="FFFFFF"/>
                  </a:solidFill>
                  <a:effectLst/>
                  <a:uLnTx/>
                  <a:uFillTx/>
                </a:endParaRPr>
              </a:p>
            </p:txBody>
          </p:sp>
          <p:sp>
            <p:nvSpPr>
              <p:cNvPr id="175" name="Oval 174"/>
              <p:cNvSpPr/>
              <p:nvPr/>
            </p:nvSpPr>
            <p:spPr>
              <a:xfrm>
                <a:off x="1043772" y="4006261"/>
                <a:ext cx="71435" cy="71416"/>
              </a:xfrm>
              <a:prstGeom prst="ellipse">
                <a:avLst/>
              </a:prstGeom>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sz="2400" b="1" i="0" u="none" strike="noStrike" kern="0" cap="none" spc="0" normalizeH="0" baseline="0" noProof="0">
                  <a:ln>
                    <a:noFill/>
                  </a:ln>
                  <a:solidFill>
                    <a:srgbClr val="FFFFFF"/>
                  </a:solidFill>
                  <a:effectLst/>
                  <a:uLnTx/>
                  <a:uFillTx/>
                </a:endParaRPr>
              </a:p>
            </p:txBody>
          </p:sp>
          <p:sp>
            <p:nvSpPr>
              <p:cNvPr id="181" name="Freeform 180"/>
              <p:cNvSpPr/>
              <p:nvPr/>
            </p:nvSpPr>
            <p:spPr>
              <a:xfrm>
                <a:off x="851689" y="3898343"/>
                <a:ext cx="112710" cy="42849"/>
              </a:xfrm>
              <a:custGeom>
                <a:avLst/>
                <a:gdLst>
                  <a:gd name="connsiteX0" fmla="*/ 0 w 111918"/>
                  <a:gd name="connsiteY0" fmla="*/ 42862 h 42862"/>
                  <a:gd name="connsiteX1" fmla="*/ 111918 w 111918"/>
                  <a:gd name="connsiteY1" fmla="*/ 42862 h 42862"/>
                  <a:gd name="connsiteX2" fmla="*/ 111918 w 111918"/>
                  <a:gd name="connsiteY2" fmla="*/ 0 h 42862"/>
                  <a:gd name="connsiteX3" fmla="*/ 26193 w 111918"/>
                  <a:gd name="connsiteY3" fmla="*/ 0 h 42862"/>
                  <a:gd name="connsiteX4" fmla="*/ 0 w 111918"/>
                  <a:gd name="connsiteY4" fmla="*/ 42862 h 42862"/>
                  <a:gd name="connsiteX0" fmla="*/ 0 w 111918"/>
                  <a:gd name="connsiteY0" fmla="*/ 42862 h 42862"/>
                  <a:gd name="connsiteX1" fmla="*/ 111918 w 111918"/>
                  <a:gd name="connsiteY1" fmla="*/ 42862 h 42862"/>
                  <a:gd name="connsiteX2" fmla="*/ 111918 w 111918"/>
                  <a:gd name="connsiteY2" fmla="*/ 0 h 42862"/>
                  <a:gd name="connsiteX3" fmla="*/ 38100 w 111918"/>
                  <a:gd name="connsiteY3" fmla="*/ 0 h 42862"/>
                  <a:gd name="connsiteX4" fmla="*/ 0 w 111918"/>
                  <a:gd name="connsiteY4" fmla="*/ 42862 h 428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18" h="42862">
                    <a:moveTo>
                      <a:pt x="0" y="42862"/>
                    </a:moveTo>
                    <a:lnTo>
                      <a:pt x="111918" y="42862"/>
                    </a:lnTo>
                    <a:lnTo>
                      <a:pt x="111918" y="0"/>
                    </a:lnTo>
                    <a:lnTo>
                      <a:pt x="38100" y="0"/>
                    </a:lnTo>
                    <a:lnTo>
                      <a:pt x="0" y="42862"/>
                    </a:lnTo>
                    <a:close/>
                  </a:path>
                </a:pathLst>
              </a:cu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sz="2400" b="1" i="0" u="none" strike="noStrike" kern="0" cap="none" spc="0" normalizeH="0" baseline="0" noProof="0">
                  <a:ln>
                    <a:noFill/>
                  </a:ln>
                  <a:solidFill>
                    <a:srgbClr val="FFFFFF"/>
                  </a:solidFill>
                  <a:effectLst/>
                  <a:uLnTx/>
                  <a:uFillTx/>
                </a:endParaRPr>
              </a:p>
            </p:txBody>
          </p:sp>
          <p:sp>
            <p:nvSpPr>
              <p:cNvPr id="183" name="Freeform 182"/>
              <p:cNvSpPr/>
              <p:nvPr/>
            </p:nvSpPr>
            <p:spPr>
              <a:xfrm flipH="1">
                <a:off x="980273" y="3898343"/>
                <a:ext cx="95247" cy="46023"/>
              </a:xfrm>
              <a:custGeom>
                <a:avLst/>
                <a:gdLst>
                  <a:gd name="connsiteX0" fmla="*/ 0 w 111918"/>
                  <a:gd name="connsiteY0" fmla="*/ 42862 h 42862"/>
                  <a:gd name="connsiteX1" fmla="*/ 111918 w 111918"/>
                  <a:gd name="connsiteY1" fmla="*/ 42862 h 42862"/>
                  <a:gd name="connsiteX2" fmla="*/ 111918 w 111918"/>
                  <a:gd name="connsiteY2" fmla="*/ 0 h 42862"/>
                  <a:gd name="connsiteX3" fmla="*/ 26193 w 111918"/>
                  <a:gd name="connsiteY3" fmla="*/ 0 h 42862"/>
                  <a:gd name="connsiteX4" fmla="*/ 0 w 111918"/>
                  <a:gd name="connsiteY4" fmla="*/ 42862 h 42862"/>
                  <a:gd name="connsiteX0" fmla="*/ 0 w 111918"/>
                  <a:gd name="connsiteY0" fmla="*/ 42862 h 42862"/>
                  <a:gd name="connsiteX1" fmla="*/ 111918 w 111918"/>
                  <a:gd name="connsiteY1" fmla="*/ 42862 h 42862"/>
                  <a:gd name="connsiteX2" fmla="*/ 111918 w 111918"/>
                  <a:gd name="connsiteY2" fmla="*/ 0 h 42862"/>
                  <a:gd name="connsiteX3" fmla="*/ 38100 w 111918"/>
                  <a:gd name="connsiteY3" fmla="*/ 0 h 42862"/>
                  <a:gd name="connsiteX4" fmla="*/ 0 w 111918"/>
                  <a:gd name="connsiteY4" fmla="*/ 42862 h 428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18" h="42862">
                    <a:moveTo>
                      <a:pt x="0" y="42862"/>
                    </a:moveTo>
                    <a:lnTo>
                      <a:pt x="111918" y="42862"/>
                    </a:lnTo>
                    <a:lnTo>
                      <a:pt x="111918" y="0"/>
                    </a:lnTo>
                    <a:lnTo>
                      <a:pt x="38100" y="0"/>
                    </a:lnTo>
                    <a:lnTo>
                      <a:pt x="0" y="42862"/>
                    </a:lnTo>
                    <a:close/>
                  </a:path>
                </a:pathLst>
              </a:cu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sz="2400" b="1" i="0" u="none" strike="noStrike" kern="0" cap="none" spc="0" normalizeH="0" baseline="0" noProof="0">
                  <a:ln>
                    <a:noFill/>
                  </a:ln>
                  <a:solidFill>
                    <a:srgbClr val="FFFFFF"/>
                  </a:solidFill>
                  <a:effectLst/>
                  <a:uLnTx/>
                  <a:uFillTx/>
                </a:endParaRPr>
              </a:p>
            </p:txBody>
          </p:sp>
        </p:grpSp>
        <p:sp>
          <p:nvSpPr>
            <p:cNvPr id="186" name="Freeform 185"/>
            <p:cNvSpPr/>
            <p:nvPr/>
          </p:nvSpPr>
          <p:spPr>
            <a:xfrm>
              <a:off x="1297985" y="3822179"/>
              <a:ext cx="42862" cy="299948"/>
            </a:xfrm>
            <a:custGeom>
              <a:avLst/>
              <a:gdLst>
                <a:gd name="connsiteX0" fmla="*/ 135731 w 135731"/>
                <a:gd name="connsiteY0" fmla="*/ 392906 h 402431"/>
                <a:gd name="connsiteX1" fmla="*/ 102394 w 135731"/>
                <a:gd name="connsiteY1" fmla="*/ 121444 h 402431"/>
                <a:gd name="connsiteX2" fmla="*/ 59531 w 135731"/>
                <a:gd name="connsiteY2" fmla="*/ 0 h 402431"/>
                <a:gd name="connsiteX3" fmla="*/ 21431 w 135731"/>
                <a:gd name="connsiteY3" fmla="*/ 128588 h 402431"/>
                <a:gd name="connsiteX4" fmla="*/ 0 w 135731"/>
                <a:gd name="connsiteY4" fmla="*/ 402431 h 402431"/>
                <a:gd name="connsiteX0" fmla="*/ 135731 w 142800"/>
                <a:gd name="connsiteY0" fmla="*/ 392906 h 402431"/>
                <a:gd name="connsiteX1" fmla="*/ 142800 w 142800"/>
                <a:gd name="connsiteY1" fmla="*/ 399310 h 402431"/>
                <a:gd name="connsiteX2" fmla="*/ 102394 w 142800"/>
                <a:gd name="connsiteY2" fmla="*/ 121444 h 402431"/>
                <a:gd name="connsiteX3" fmla="*/ 59531 w 142800"/>
                <a:gd name="connsiteY3" fmla="*/ 0 h 402431"/>
                <a:gd name="connsiteX4" fmla="*/ 21431 w 142800"/>
                <a:gd name="connsiteY4" fmla="*/ 128588 h 402431"/>
                <a:gd name="connsiteX5" fmla="*/ 0 w 142800"/>
                <a:gd name="connsiteY5" fmla="*/ 402431 h 402431"/>
                <a:gd name="connsiteX0" fmla="*/ 121594 w 128663"/>
                <a:gd name="connsiteY0" fmla="*/ 392906 h 399310"/>
                <a:gd name="connsiteX1" fmla="*/ 128663 w 128663"/>
                <a:gd name="connsiteY1" fmla="*/ 399310 h 399310"/>
                <a:gd name="connsiteX2" fmla="*/ 88257 w 128663"/>
                <a:gd name="connsiteY2" fmla="*/ 121444 h 399310"/>
                <a:gd name="connsiteX3" fmla="*/ 45394 w 128663"/>
                <a:gd name="connsiteY3" fmla="*/ 0 h 399310"/>
                <a:gd name="connsiteX4" fmla="*/ 7294 w 128663"/>
                <a:gd name="connsiteY4" fmla="*/ 128588 h 399310"/>
                <a:gd name="connsiteX5" fmla="*/ 0 w 128663"/>
                <a:gd name="connsiteY5" fmla="*/ 389953 h 399310"/>
                <a:gd name="connsiteX0" fmla="*/ 121594 w 128663"/>
                <a:gd name="connsiteY0" fmla="*/ 392906 h 392906"/>
                <a:gd name="connsiteX1" fmla="*/ 128663 w 128663"/>
                <a:gd name="connsiteY1" fmla="*/ 389952 h 392906"/>
                <a:gd name="connsiteX2" fmla="*/ 88257 w 128663"/>
                <a:gd name="connsiteY2" fmla="*/ 121444 h 392906"/>
                <a:gd name="connsiteX3" fmla="*/ 45394 w 128663"/>
                <a:gd name="connsiteY3" fmla="*/ 0 h 392906"/>
                <a:gd name="connsiteX4" fmla="*/ 7294 w 128663"/>
                <a:gd name="connsiteY4" fmla="*/ 128588 h 392906"/>
                <a:gd name="connsiteX5" fmla="*/ 0 w 128663"/>
                <a:gd name="connsiteY5" fmla="*/ 389953 h 392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663" h="392906">
                  <a:moveTo>
                    <a:pt x="121594" y="392906"/>
                  </a:moveTo>
                  <a:lnTo>
                    <a:pt x="128663" y="389952"/>
                  </a:lnTo>
                  <a:lnTo>
                    <a:pt x="88257" y="121444"/>
                  </a:lnTo>
                  <a:lnTo>
                    <a:pt x="45394" y="0"/>
                  </a:lnTo>
                  <a:lnTo>
                    <a:pt x="7294" y="128588"/>
                  </a:lnTo>
                  <a:lnTo>
                    <a:pt x="0" y="389953"/>
                  </a:lnTo>
                </a:path>
              </a:pathLst>
            </a:custGeom>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sz="2400" b="1" i="0" u="none" strike="noStrike" kern="0" cap="none" spc="0" normalizeH="0" baseline="0" noProof="0">
                <a:ln>
                  <a:noFill/>
                </a:ln>
                <a:solidFill>
                  <a:srgbClr val="FFFFFF"/>
                </a:solidFill>
                <a:effectLst/>
                <a:uLnTx/>
                <a:uFillTx/>
              </a:endParaRPr>
            </a:p>
          </p:txBody>
        </p:sp>
        <p:sp>
          <p:nvSpPr>
            <p:cNvPr id="188" name="Freeform 187"/>
            <p:cNvSpPr/>
            <p:nvPr/>
          </p:nvSpPr>
          <p:spPr>
            <a:xfrm>
              <a:off x="1232900" y="3903117"/>
              <a:ext cx="157158" cy="30153"/>
            </a:xfrm>
            <a:custGeom>
              <a:avLst/>
              <a:gdLst>
                <a:gd name="connsiteX0" fmla="*/ 157162 w 157162"/>
                <a:gd name="connsiteY0" fmla="*/ 0 h 30956"/>
                <a:gd name="connsiteX1" fmla="*/ 157162 w 157162"/>
                <a:gd name="connsiteY1" fmla="*/ 0 h 30956"/>
                <a:gd name="connsiteX2" fmla="*/ 92868 w 157162"/>
                <a:gd name="connsiteY2" fmla="*/ 0 h 30956"/>
                <a:gd name="connsiteX3" fmla="*/ 0 w 157162"/>
                <a:gd name="connsiteY3" fmla="*/ 0 h 30956"/>
                <a:gd name="connsiteX4" fmla="*/ 78581 w 157162"/>
                <a:gd name="connsiteY4" fmla="*/ 30956 h 30956"/>
                <a:gd name="connsiteX5" fmla="*/ 157162 w 157162"/>
                <a:gd name="connsiteY5" fmla="*/ 0 h 30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162" h="30956">
                  <a:moveTo>
                    <a:pt x="157162" y="0"/>
                  </a:moveTo>
                  <a:lnTo>
                    <a:pt x="157162" y="0"/>
                  </a:lnTo>
                  <a:lnTo>
                    <a:pt x="92868" y="0"/>
                  </a:lnTo>
                  <a:lnTo>
                    <a:pt x="0" y="0"/>
                  </a:lnTo>
                  <a:lnTo>
                    <a:pt x="78581" y="30956"/>
                  </a:lnTo>
                  <a:lnTo>
                    <a:pt x="157162" y="0"/>
                  </a:lnTo>
                  <a:close/>
                </a:path>
              </a:pathLst>
            </a:custGeom>
            <a:no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sz="2400" b="1" i="0" u="none" strike="noStrike" kern="0" cap="none" spc="0" normalizeH="0" baseline="0" noProof="0">
                <a:ln>
                  <a:noFill/>
                </a:ln>
                <a:solidFill>
                  <a:srgbClr val="FFFFFF"/>
                </a:solidFill>
                <a:effectLst/>
                <a:uLnTx/>
                <a:uFillTx/>
              </a:endParaRPr>
            </a:p>
          </p:txBody>
        </p:sp>
        <p:sp>
          <p:nvSpPr>
            <p:cNvPr id="189" name="Freeform 188"/>
            <p:cNvSpPr/>
            <p:nvPr/>
          </p:nvSpPr>
          <p:spPr>
            <a:xfrm>
              <a:off x="1236075" y="3971359"/>
              <a:ext cx="157158" cy="31741"/>
            </a:xfrm>
            <a:custGeom>
              <a:avLst/>
              <a:gdLst>
                <a:gd name="connsiteX0" fmla="*/ 157162 w 157162"/>
                <a:gd name="connsiteY0" fmla="*/ 0 h 30956"/>
                <a:gd name="connsiteX1" fmla="*/ 157162 w 157162"/>
                <a:gd name="connsiteY1" fmla="*/ 0 h 30956"/>
                <a:gd name="connsiteX2" fmla="*/ 92868 w 157162"/>
                <a:gd name="connsiteY2" fmla="*/ 0 h 30956"/>
                <a:gd name="connsiteX3" fmla="*/ 0 w 157162"/>
                <a:gd name="connsiteY3" fmla="*/ 0 h 30956"/>
                <a:gd name="connsiteX4" fmla="*/ 78581 w 157162"/>
                <a:gd name="connsiteY4" fmla="*/ 30956 h 30956"/>
                <a:gd name="connsiteX5" fmla="*/ 157162 w 157162"/>
                <a:gd name="connsiteY5" fmla="*/ 0 h 30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162" h="30956">
                  <a:moveTo>
                    <a:pt x="157162" y="0"/>
                  </a:moveTo>
                  <a:lnTo>
                    <a:pt x="157162" y="0"/>
                  </a:lnTo>
                  <a:lnTo>
                    <a:pt x="92868" y="0"/>
                  </a:lnTo>
                  <a:lnTo>
                    <a:pt x="0" y="0"/>
                  </a:lnTo>
                  <a:lnTo>
                    <a:pt x="78581" y="30956"/>
                  </a:lnTo>
                  <a:lnTo>
                    <a:pt x="157162" y="0"/>
                  </a:lnTo>
                  <a:close/>
                </a:path>
              </a:pathLst>
            </a:custGeom>
            <a:no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sz="2400" b="1" i="0" u="none" strike="noStrike" kern="0" cap="none" spc="0" normalizeH="0" baseline="0" noProof="0">
                <a:ln>
                  <a:noFill/>
                </a:ln>
                <a:solidFill>
                  <a:srgbClr val="FFFFFF"/>
                </a:solidFill>
                <a:effectLst/>
                <a:uLnTx/>
                <a:uFillTx/>
              </a:endParaRPr>
            </a:p>
          </p:txBody>
        </p:sp>
        <p:cxnSp>
          <p:nvCxnSpPr>
            <p:cNvPr id="191" name="Straight Connector 190"/>
            <p:cNvCxnSpPr/>
            <p:nvPr/>
          </p:nvCxnSpPr>
          <p:spPr>
            <a:xfrm>
              <a:off x="1280524" y="4122127"/>
              <a:ext cx="246055" cy="0"/>
            </a:xfrm>
            <a:prstGeom prst="line">
              <a:avLst/>
            </a:prstGeom>
          </p:spPr>
          <p:style>
            <a:lnRef idx="1">
              <a:schemeClr val="accent1"/>
            </a:lnRef>
            <a:fillRef idx="0">
              <a:schemeClr val="accent1"/>
            </a:fillRef>
            <a:effectRef idx="0">
              <a:schemeClr val="accent1"/>
            </a:effectRef>
            <a:fontRef idx="minor">
              <a:schemeClr val="tx1"/>
            </a:fontRef>
          </p:style>
        </p:cxnSp>
        <p:sp>
          <p:nvSpPr>
            <p:cNvPr id="195" name="Freeform 194"/>
            <p:cNvSpPr/>
            <p:nvPr/>
          </p:nvSpPr>
          <p:spPr>
            <a:xfrm>
              <a:off x="1374183" y="3861855"/>
              <a:ext cx="153984" cy="65068"/>
            </a:xfrm>
            <a:custGeom>
              <a:avLst/>
              <a:gdLst>
                <a:gd name="connsiteX0" fmla="*/ 154782 w 154782"/>
                <a:gd name="connsiteY0" fmla="*/ 0 h 40481"/>
                <a:gd name="connsiteX1" fmla="*/ 73819 w 154782"/>
                <a:gd name="connsiteY1" fmla="*/ 40481 h 40481"/>
                <a:gd name="connsiteX2" fmla="*/ 0 w 154782"/>
                <a:gd name="connsiteY2" fmla="*/ 40481 h 40481"/>
                <a:gd name="connsiteX0" fmla="*/ 154782 w 154782"/>
                <a:gd name="connsiteY0" fmla="*/ 0 h 47228"/>
                <a:gd name="connsiteX1" fmla="*/ 73819 w 154782"/>
                <a:gd name="connsiteY1" fmla="*/ 40481 h 47228"/>
                <a:gd name="connsiteX2" fmla="*/ 0 w 154782"/>
                <a:gd name="connsiteY2" fmla="*/ 40481 h 47228"/>
                <a:gd name="connsiteX0" fmla="*/ 154782 w 154782"/>
                <a:gd name="connsiteY0" fmla="*/ 0 h 63896"/>
                <a:gd name="connsiteX1" fmla="*/ 73819 w 154782"/>
                <a:gd name="connsiteY1" fmla="*/ 57149 h 63896"/>
                <a:gd name="connsiteX2" fmla="*/ 0 w 154782"/>
                <a:gd name="connsiteY2" fmla="*/ 40481 h 63896"/>
              </a:gdLst>
              <a:ahLst/>
              <a:cxnLst>
                <a:cxn ang="0">
                  <a:pos x="connsiteX0" y="connsiteY0"/>
                </a:cxn>
                <a:cxn ang="0">
                  <a:pos x="connsiteX1" y="connsiteY1"/>
                </a:cxn>
                <a:cxn ang="0">
                  <a:pos x="connsiteX2" y="connsiteY2"/>
                </a:cxn>
              </a:cxnLst>
              <a:rect l="l" t="t" r="r" b="b"/>
              <a:pathLst>
                <a:path w="154782" h="63896">
                  <a:moveTo>
                    <a:pt x="154782" y="0"/>
                  </a:moveTo>
                  <a:cubicBezTo>
                    <a:pt x="127794" y="13494"/>
                    <a:pt x="99616" y="50402"/>
                    <a:pt x="73819" y="57149"/>
                  </a:cubicBezTo>
                  <a:cubicBezTo>
                    <a:pt x="48022" y="63896"/>
                    <a:pt x="24606" y="40481"/>
                    <a:pt x="0" y="40481"/>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sz="2400" b="1" i="0" u="none" strike="noStrike" kern="0" cap="none" spc="0" normalizeH="0" baseline="0" noProof="0">
                <a:ln>
                  <a:noFill/>
                </a:ln>
                <a:solidFill>
                  <a:srgbClr val="FFFFFF"/>
                </a:solidFill>
                <a:effectLst/>
                <a:uLnTx/>
                <a:uFillTx/>
              </a:endParaRPr>
            </a:p>
          </p:txBody>
        </p:sp>
        <p:sp>
          <p:nvSpPr>
            <p:cNvPr id="197" name="Freeform 196"/>
            <p:cNvSpPr/>
            <p:nvPr/>
          </p:nvSpPr>
          <p:spPr>
            <a:xfrm>
              <a:off x="1371008" y="3928510"/>
              <a:ext cx="155571" cy="65068"/>
            </a:xfrm>
            <a:custGeom>
              <a:avLst/>
              <a:gdLst>
                <a:gd name="connsiteX0" fmla="*/ 154782 w 154782"/>
                <a:gd name="connsiteY0" fmla="*/ 0 h 40481"/>
                <a:gd name="connsiteX1" fmla="*/ 73819 w 154782"/>
                <a:gd name="connsiteY1" fmla="*/ 40481 h 40481"/>
                <a:gd name="connsiteX2" fmla="*/ 0 w 154782"/>
                <a:gd name="connsiteY2" fmla="*/ 40481 h 40481"/>
                <a:gd name="connsiteX0" fmla="*/ 154782 w 154782"/>
                <a:gd name="connsiteY0" fmla="*/ 0 h 47228"/>
                <a:gd name="connsiteX1" fmla="*/ 73819 w 154782"/>
                <a:gd name="connsiteY1" fmla="*/ 40481 h 47228"/>
                <a:gd name="connsiteX2" fmla="*/ 0 w 154782"/>
                <a:gd name="connsiteY2" fmla="*/ 40481 h 47228"/>
                <a:gd name="connsiteX0" fmla="*/ 154782 w 154782"/>
                <a:gd name="connsiteY0" fmla="*/ 0 h 63896"/>
                <a:gd name="connsiteX1" fmla="*/ 73819 w 154782"/>
                <a:gd name="connsiteY1" fmla="*/ 57149 h 63896"/>
                <a:gd name="connsiteX2" fmla="*/ 0 w 154782"/>
                <a:gd name="connsiteY2" fmla="*/ 40481 h 63896"/>
              </a:gdLst>
              <a:ahLst/>
              <a:cxnLst>
                <a:cxn ang="0">
                  <a:pos x="connsiteX0" y="connsiteY0"/>
                </a:cxn>
                <a:cxn ang="0">
                  <a:pos x="connsiteX1" y="connsiteY1"/>
                </a:cxn>
                <a:cxn ang="0">
                  <a:pos x="connsiteX2" y="connsiteY2"/>
                </a:cxn>
              </a:cxnLst>
              <a:rect l="l" t="t" r="r" b="b"/>
              <a:pathLst>
                <a:path w="154782" h="63896">
                  <a:moveTo>
                    <a:pt x="154782" y="0"/>
                  </a:moveTo>
                  <a:cubicBezTo>
                    <a:pt x="127794" y="13494"/>
                    <a:pt x="99616" y="50402"/>
                    <a:pt x="73819" y="57149"/>
                  </a:cubicBezTo>
                  <a:cubicBezTo>
                    <a:pt x="48022" y="63896"/>
                    <a:pt x="24606" y="40481"/>
                    <a:pt x="0" y="40481"/>
                  </a:cubicBezTo>
                </a:path>
              </a:pathLst>
            </a:custGeom>
            <a:ln w="31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sz="2400" b="1" i="0" u="none" strike="noStrike" kern="0" cap="none" spc="0" normalizeH="0" baseline="0" noProof="0">
                <a:ln>
                  <a:noFill/>
                </a:ln>
                <a:solidFill>
                  <a:srgbClr val="FFFFFF"/>
                </a:solidFill>
                <a:effectLst/>
                <a:uLnTx/>
                <a:uFillTx/>
              </a:endParaRPr>
            </a:p>
          </p:txBody>
        </p:sp>
      </p:grpSp>
      <p:grpSp>
        <p:nvGrpSpPr>
          <p:cNvPr id="13" name="Group 294"/>
          <p:cNvGrpSpPr>
            <a:grpSpLocks/>
          </p:cNvGrpSpPr>
          <p:nvPr/>
        </p:nvGrpSpPr>
        <p:grpSpPr bwMode="auto">
          <a:xfrm>
            <a:off x="2692400" y="3146425"/>
            <a:ext cx="2584450" cy="1895475"/>
            <a:chOff x="2692415" y="3146158"/>
            <a:chExt cx="2584180" cy="1895931"/>
          </a:xfrm>
        </p:grpSpPr>
        <p:sp>
          <p:nvSpPr>
            <p:cNvPr id="757794" name="Text Box 34"/>
            <p:cNvSpPr txBox="1">
              <a:spLocks noChangeArrowheads="1"/>
            </p:cNvSpPr>
            <p:nvPr/>
          </p:nvSpPr>
          <p:spPr bwMode="auto">
            <a:xfrm>
              <a:off x="3603545" y="3146158"/>
              <a:ext cx="312705" cy="254061"/>
            </a:xfrm>
            <a:prstGeom prst="rect">
              <a:avLst/>
            </a:prstGeom>
            <a:noFill/>
            <a:ln w="9525">
              <a:noFill/>
              <a:miter lim="800000"/>
              <a:headEnd/>
              <a:tailEnd/>
            </a:ln>
            <a:effec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sz="1050" b="1" i="0" u="none" strike="noStrike" kern="0" cap="none" spc="0" normalizeH="0" baseline="0" noProof="0" dirty="0">
                  <a:ln>
                    <a:noFill/>
                  </a:ln>
                  <a:solidFill>
                    <a:srgbClr val="FFFFFF"/>
                  </a:solidFill>
                  <a:effectLst/>
                  <a:uLnTx/>
                  <a:uFillTx/>
                  <a:latin typeface="Arial" charset="0"/>
                </a:rPr>
                <a:t>N</a:t>
              </a:r>
              <a:r>
                <a:rPr kumimoji="0" lang="en-GB" sz="1050" b="1" i="0" u="none" strike="noStrike" kern="0" cap="none" spc="0" normalizeH="0" baseline="-25000" noProof="0" dirty="0">
                  <a:ln>
                    <a:noFill/>
                  </a:ln>
                  <a:solidFill>
                    <a:srgbClr val="FFFFFF"/>
                  </a:solidFill>
                  <a:effectLst/>
                  <a:uLnTx/>
                  <a:uFillTx/>
                  <a:latin typeface="Arial" charset="0"/>
                </a:rPr>
                <a:t>r</a:t>
              </a:r>
              <a:endParaRPr kumimoji="0" lang="en-US" sz="1050" b="1" i="0" u="none" strike="noStrike" kern="0" cap="none" spc="0" normalizeH="0" baseline="-25000" noProof="0" dirty="0">
                <a:ln>
                  <a:noFill/>
                </a:ln>
                <a:solidFill>
                  <a:srgbClr val="FFFFFF"/>
                </a:solidFill>
                <a:effectLst/>
                <a:uLnTx/>
                <a:uFillTx/>
                <a:latin typeface="Arial" charset="0"/>
              </a:endParaRPr>
            </a:p>
          </p:txBody>
        </p:sp>
        <p:grpSp>
          <p:nvGrpSpPr>
            <p:cNvPr id="14" name="Group 58"/>
            <p:cNvGrpSpPr>
              <a:grpSpLocks/>
            </p:cNvGrpSpPr>
            <p:nvPr/>
          </p:nvGrpSpPr>
          <p:grpSpPr bwMode="auto">
            <a:xfrm>
              <a:off x="3440861" y="3395370"/>
              <a:ext cx="1835734" cy="1587490"/>
              <a:chOff x="1736" y="1752"/>
              <a:chExt cx="1642" cy="1446"/>
            </a:xfrm>
          </p:grpSpPr>
          <p:sp>
            <p:nvSpPr>
              <p:cNvPr id="757819" name="Freeform 59"/>
              <p:cNvSpPr>
                <a:spLocks/>
              </p:cNvSpPr>
              <p:nvPr/>
            </p:nvSpPr>
            <p:spPr bwMode="auto">
              <a:xfrm>
                <a:off x="1972" y="2387"/>
                <a:ext cx="1406" cy="456"/>
              </a:xfrm>
              <a:custGeom>
                <a:avLst/>
                <a:gdLst/>
                <a:ahLst/>
                <a:cxnLst>
                  <a:cxn ang="0">
                    <a:pos x="660" y="456"/>
                  </a:cxn>
                  <a:cxn ang="0">
                    <a:pos x="0" y="456"/>
                  </a:cxn>
                  <a:cxn ang="0">
                    <a:pos x="408" y="252"/>
                  </a:cxn>
                  <a:cxn ang="0">
                    <a:pos x="168" y="240"/>
                  </a:cxn>
                  <a:cxn ang="0">
                    <a:pos x="588" y="0"/>
                  </a:cxn>
                  <a:cxn ang="0">
                    <a:pos x="948" y="0"/>
                  </a:cxn>
                  <a:cxn ang="0">
                    <a:pos x="540" y="456"/>
                  </a:cxn>
                </a:cxnLst>
                <a:rect l="0" t="0" r="r" b="b"/>
                <a:pathLst>
                  <a:path w="948" h="456">
                    <a:moveTo>
                      <a:pt x="660" y="456"/>
                    </a:moveTo>
                    <a:lnTo>
                      <a:pt x="0" y="456"/>
                    </a:lnTo>
                    <a:lnTo>
                      <a:pt x="408" y="252"/>
                    </a:lnTo>
                    <a:lnTo>
                      <a:pt x="168" y="240"/>
                    </a:lnTo>
                    <a:lnTo>
                      <a:pt x="588" y="0"/>
                    </a:lnTo>
                    <a:lnTo>
                      <a:pt x="948" y="0"/>
                    </a:lnTo>
                    <a:lnTo>
                      <a:pt x="540" y="456"/>
                    </a:lnTo>
                  </a:path>
                </a:pathLst>
              </a:custGeom>
              <a:solidFill>
                <a:srgbClr val="66FF66"/>
              </a:solidFill>
              <a:ln w="12700" cap="flat" cmpd="sng">
                <a:solidFill>
                  <a:schemeClr val="tx1"/>
                </a:solidFill>
                <a:prstDash val="solid"/>
                <a:round/>
                <a:headEnd type="none" w="sm" len="sm"/>
                <a:tailEnd type="none" w="sm" len="sm"/>
              </a:ln>
              <a:effec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050" b="1" i="0" u="none" strike="noStrike" kern="0" cap="none" spc="0" normalizeH="0" baseline="0" noProof="0">
                  <a:ln>
                    <a:noFill/>
                  </a:ln>
                  <a:solidFill>
                    <a:srgbClr val="FFFFFF"/>
                  </a:solidFill>
                  <a:effectLst/>
                  <a:uLnTx/>
                  <a:uFillTx/>
                </a:endParaRPr>
              </a:p>
            </p:txBody>
          </p:sp>
          <p:sp>
            <p:nvSpPr>
              <p:cNvPr id="757820" name="AutoShape 60"/>
              <p:cNvSpPr>
                <a:spLocks noChangeArrowheads="1"/>
              </p:cNvSpPr>
              <p:nvPr/>
            </p:nvSpPr>
            <p:spPr bwMode="auto">
              <a:xfrm rot="5400000">
                <a:off x="1905" y="1730"/>
                <a:ext cx="363" cy="407"/>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1"/>
              </a:solidFill>
              <a:ln w="9525">
                <a:solidFill>
                  <a:schemeClr val="tx1"/>
                </a:solidFill>
                <a:miter lim="800000"/>
                <a:headEnd/>
                <a:tailEnd/>
              </a:ln>
              <a:effec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050" b="1" i="0" u="none" strike="noStrike" kern="0" cap="none" spc="0" normalizeH="0" baseline="0" noProof="0">
                  <a:ln>
                    <a:noFill/>
                  </a:ln>
                  <a:solidFill>
                    <a:srgbClr val="FFFFFF"/>
                  </a:solidFill>
                  <a:effectLst/>
                  <a:uLnTx/>
                  <a:uFillTx/>
                </a:endParaRPr>
              </a:p>
            </p:txBody>
          </p:sp>
          <p:grpSp>
            <p:nvGrpSpPr>
              <p:cNvPr id="15" name="Group 61"/>
              <p:cNvGrpSpPr>
                <a:grpSpLocks/>
              </p:cNvGrpSpPr>
              <p:nvPr/>
            </p:nvGrpSpPr>
            <p:grpSpPr bwMode="auto">
              <a:xfrm>
                <a:off x="1746" y="2115"/>
                <a:ext cx="1080" cy="495"/>
                <a:chOff x="158" y="3024"/>
                <a:chExt cx="1000" cy="458"/>
              </a:xfrm>
            </p:grpSpPr>
            <p:grpSp>
              <p:nvGrpSpPr>
                <p:cNvPr id="16" name="Group 62"/>
                <p:cNvGrpSpPr>
                  <a:grpSpLocks/>
                </p:cNvGrpSpPr>
                <p:nvPr/>
              </p:nvGrpSpPr>
              <p:grpSpPr bwMode="auto">
                <a:xfrm>
                  <a:off x="479" y="3024"/>
                  <a:ext cx="679" cy="337"/>
                  <a:chOff x="576" y="2708"/>
                  <a:chExt cx="589" cy="283"/>
                </a:xfrm>
              </p:grpSpPr>
              <p:sp>
                <p:nvSpPr>
                  <p:cNvPr id="757823" name="Rectangle 63"/>
                  <p:cNvSpPr>
                    <a:spLocks noChangeArrowheads="1"/>
                  </p:cNvSpPr>
                  <p:nvPr/>
                </p:nvSpPr>
                <p:spPr bwMode="auto">
                  <a:xfrm>
                    <a:off x="576" y="2871"/>
                    <a:ext cx="391" cy="120"/>
                  </a:xfrm>
                  <a:prstGeom prst="rect">
                    <a:avLst/>
                  </a:prstGeom>
                  <a:gradFill rotWithShape="0">
                    <a:gsLst>
                      <a:gs pos="0">
                        <a:schemeClr val="folHlink"/>
                      </a:gs>
                      <a:gs pos="100000">
                        <a:schemeClr val="bg2"/>
                      </a:gs>
                    </a:gsLst>
                    <a:lin ang="5400000" scaled="1"/>
                  </a:gradFill>
                  <a:ln w="9525">
                    <a:solidFill>
                      <a:schemeClr val="tx1"/>
                    </a:solidFill>
                    <a:miter lim="800000"/>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050" b="1" i="0" u="none" strike="noStrike" kern="0" cap="none" spc="0" normalizeH="0" baseline="0" noProof="0">
                      <a:ln>
                        <a:noFill/>
                      </a:ln>
                      <a:solidFill>
                        <a:srgbClr val="FFFFFF"/>
                      </a:solidFill>
                      <a:effectLst/>
                      <a:uLnTx/>
                      <a:uFillTx/>
                    </a:endParaRPr>
                  </a:p>
                </p:txBody>
              </p:sp>
              <p:sp>
                <p:nvSpPr>
                  <p:cNvPr id="757824" name="Freeform 64"/>
                  <p:cNvSpPr>
                    <a:spLocks/>
                  </p:cNvSpPr>
                  <p:nvPr/>
                </p:nvSpPr>
                <p:spPr bwMode="auto">
                  <a:xfrm>
                    <a:off x="967" y="2828"/>
                    <a:ext cx="193" cy="162"/>
                  </a:xfrm>
                  <a:custGeom>
                    <a:avLst/>
                    <a:gdLst/>
                    <a:ahLst/>
                    <a:cxnLst>
                      <a:cxn ang="0">
                        <a:pos x="0" y="162"/>
                      </a:cxn>
                      <a:cxn ang="0">
                        <a:pos x="0" y="46"/>
                      </a:cxn>
                      <a:cxn ang="0">
                        <a:pos x="192" y="0"/>
                      </a:cxn>
                      <a:cxn ang="0">
                        <a:pos x="193" y="110"/>
                      </a:cxn>
                      <a:cxn ang="0">
                        <a:pos x="0" y="162"/>
                      </a:cxn>
                    </a:cxnLst>
                    <a:rect l="0" t="0" r="r" b="b"/>
                    <a:pathLst>
                      <a:path w="193" h="162">
                        <a:moveTo>
                          <a:pt x="0" y="162"/>
                        </a:moveTo>
                        <a:lnTo>
                          <a:pt x="0" y="46"/>
                        </a:lnTo>
                        <a:lnTo>
                          <a:pt x="192" y="0"/>
                        </a:lnTo>
                        <a:lnTo>
                          <a:pt x="193" y="110"/>
                        </a:lnTo>
                        <a:lnTo>
                          <a:pt x="0" y="162"/>
                        </a:lnTo>
                        <a:close/>
                      </a:path>
                    </a:pathLst>
                  </a:custGeom>
                  <a:gradFill rotWithShape="0">
                    <a:gsLst>
                      <a:gs pos="0">
                        <a:schemeClr val="folHlink"/>
                      </a:gs>
                      <a:gs pos="100000">
                        <a:schemeClr val="folHlink">
                          <a:gamma/>
                          <a:shade val="46275"/>
                          <a:invGamma/>
                        </a:schemeClr>
                      </a:gs>
                    </a:gsLst>
                    <a:lin ang="2700000" scaled="1"/>
                  </a:gradFill>
                  <a:ln w="9525">
                    <a:solidFill>
                      <a:schemeClr val="tx1"/>
                    </a:solidFill>
                    <a:round/>
                    <a:headEnd/>
                    <a:tailEnd/>
                  </a:ln>
                  <a:effec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050" b="1" i="0" u="none" strike="noStrike" kern="0" cap="none" spc="0" normalizeH="0" baseline="0" noProof="0">
                      <a:ln>
                        <a:noFill/>
                      </a:ln>
                      <a:solidFill>
                        <a:srgbClr val="FFFFFF"/>
                      </a:solidFill>
                      <a:effectLst/>
                      <a:uLnTx/>
                      <a:uFillTx/>
                    </a:endParaRPr>
                  </a:p>
                </p:txBody>
              </p:sp>
              <p:sp>
                <p:nvSpPr>
                  <p:cNvPr id="757825" name="Freeform 65"/>
                  <p:cNvSpPr>
                    <a:spLocks/>
                  </p:cNvSpPr>
                  <p:nvPr/>
                </p:nvSpPr>
                <p:spPr bwMode="auto">
                  <a:xfrm>
                    <a:off x="576" y="2752"/>
                    <a:ext cx="391" cy="118"/>
                  </a:xfrm>
                  <a:custGeom>
                    <a:avLst/>
                    <a:gdLst/>
                    <a:ahLst/>
                    <a:cxnLst>
                      <a:cxn ang="0">
                        <a:pos x="0" y="177"/>
                      </a:cxn>
                      <a:cxn ang="0">
                        <a:pos x="174" y="0"/>
                      </a:cxn>
                      <a:cxn ang="0">
                        <a:pos x="354" y="178"/>
                      </a:cxn>
                      <a:cxn ang="0">
                        <a:pos x="0" y="177"/>
                      </a:cxn>
                    </a:cxnLst>
                    <a:rect l="0" t="0" r="r" b="b"/>
                    <a:pathLst>
                      <a:path w="354" h="178">
                        <a:moveTo>
                          <a:pt x="0" y="177"/>
                        </a:moveTo>
                        <a:lnTo>
                          <a:pt x="174" y="0"/>
                        </a:lnTo>
                        <a:lnTo>
                          <a:pt x="354" y="178"/>
                        </a:lnTo>
                        <a:lnTo>
                          <a:pt x="0" y="177"/>
                        </a:lnTo>
                        <a:close/>
                      </a:path>
                    </a:pathLst>
                  </a:custGeom>
                  <a:gradFill rotWithShape="0">
                    <a:gsLst>
                      <a:gs pos="0">
                        <a:srgbClr val="808080"/>
                      </a:gs>
                      <a:gs pos="100000">
                        <a:srgbClr val="B2B2B2"/>
                      </a:gs>
                    </a:gsLst>
                    <a:lin ang="5400000" scaled="1"/>
                  </a:gradFill>
                  <a:ln w="9525">
                    <a:solidFill>
                      <a:schemeClr val="tx1"/>
                    </a:solidFill>
                    <a:round/>
                    <a:headEnd/>
                    <a:tailEnd/>
                  </a:ln>
                  <a:effec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050" b="1" i="0" u="none" strike="noStrike" kern="0" cap="none" spc="0" normalizeH="0" baseline="0" noProof="0">
                      <a:ln>
                        <a:noFill/>
                      </a:ln>
                      <a:solidFill>
                        <a:srgbClr val="FFFFFF"/>
                      </a:solidFill>
                      <a:effectLst/>
                      <a:uLnTx/>
                      <a:uFillTx/>
                    </a:endParaRPr>
                  </a:p>
                </p:txBody>
              </p:sp>
              <p:sp>
                <p:nvSpPr>
                  <p:cNvPr id="757826" name="Freeform 66"/>
                  <p:cNvSpPr>
                    <a:spLocks/>
                  </p:cNvSpPr>
                  <p:nvPr/>
                </p:nvSpPr>
                <p:spPr bwMode="auto">
                  <a:xfrm>
                    <a:off x="774" y="2708"/>
                    <a:ext cx="391" cy="162"/>
                  </a:xfrm>
                  <a:custGeom>
                    <a:avLst/>
                    <a:gdLst/>
                    <a:ahLst/>
                    <a:cxnLst>
                      <a:cxn ang="0">
                        <a:pos x="198" y="162"/>
                      </a:cxn>
                      <a:cxn ang="0">
                        <a:pos x="0" y="42"/>
                      </a:cxn>
                      <a:cxn ang="0">
                        <a:pos x="194" y="0"/>
                      </a:cxn>
                      <a:cxn ang="0">
                        <a:pos x="392" y="117"/>
                      </a:cxn>
                      <a:cxn ang="0">
                        <a:pos x="198" y="162"/>
                      </a:cxn>
                    </a:cxnLst>
                    <a:rect l="0" t="0" r="r" b="b"/>
                    <a:pathLst>
                      <a:path w="392" h="162">
                        <a:moveTo>
                          <a:pt x="198" y="162"/>
                        </a:moveTo>
                        <a:lnTo>
                          <a:pt x="0" y="42"/>
                        </a:lnTo>
                        <a:lnTo>
                          <a:pt x="194" y="0"/>
                        </a:lnTo>
                        <a:lnTo>
                          <a:pt x="392" y="117"/>
                        </a:lnTo>
                        <a:lnTo>
                          <a:pt x="198" y="162"/>
                        </a:lnTo>
                        <a:close/>
                      </a:path>
                    </a:pathLst>
                  </a:custGeom>
                  <a:gradFill rotWithShape="0">
                    <a:gsLst>
                      <a:gs pos="0">
                        <a:srgbClr val="CC6600"/>
                      </a:gs>
                      <a:gs pos="100000">
                        <a:srgbClr val="CC6600">
                          <a:gamma/>
                          <a:shade val="46275"/>
                          <a:invGamma/>
                        </a:srgbClr>
                      </a:gs>
                    </a:gsLst>
                    <a:lin ang="2700000" scaled="1"/>
                  </a:gradFill>
                  <a:ln w="9525" cmpd="sng">
                    <a:solidFill>
                      <a:schemeClr val="tx1"/>
                    </a:solidFill>
                    <a:round/>
                    <a:headEnd/>
                    <a:tailEnd/>
                  </a:ln>
                  <a:effec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050" b="1" i="0" u="none" strike="noStrike" kern="0" cap="none" spc="0" normalizeH="0" baseline="0" noProof="0">
                      <a:ln>
                        <a:noFill/>
                      </a:ln>
                      <a:solidFill>
                        <a:srgbClr val="FFFFFF"/>
                      </a:solidFill>
                      <a:effectLst/>
                      <a:uLnTx/>
                      <a:uFillTx/>
                    </a:endParaRPr>
                  </a:p>
                </p:txBody>
              </p:sp>
            </p:grpSp>
            <p:grpSp>
              <p:nvGrpSpPr>
                <p:cNvPr id="17" name="Group 67"/>
                <p:cNvGrpSpPr>
                  <a:grpSpLocks/>
                </p:cNvGrpSpPr>
                <p:nvPr/>
              </p:nvGrpSpPr>
              <p:grpSpPr bwMode="auto">
                <a:xfrm>
                  <a:off x="158" y="3056"/>
                  <a:ext cx="536" cy="426"/>
                  <a:chOff x="158" y="3056"/>
                  <a:chExt cx="536" cy="426"/>
                </a:xfrm>
              </p:grpSpPr>
              <p:sp>
                <p:nvSpPr>
                  <p:cNvPr id="757828" name="Rectangle 68"/>
                  <p:cNvSpPr>
                    <a:spLocks noChangeArrowheads="1"/>
                  </p:cNvSpPr>
                  <p:nvPr/>
                </p:nvSpPr>
                <p:spPr bwMode="auto">
                  <a:xfrm>
                    <a:off x="161" y="3302"/>
                    <a:ext cx="352" cy="178"/>
                  </a:xfrm>
                  <a:prstGeom prst="rect">
                    <a:avLst/>
                  </a:prstGeom>
                  <a:gradFill rotWithShape="0">
                    <a:gsLst>
                      <a:gs pos="0">
                        <a:schemeClr val="folHlink"/>
                      </a:gs>
                      <a:gs pos="100000">
                        <a:schemeClr val="bg2"/>
                      </a:gs>
                    </a:gsLst>
                    <a:lin ang="5400000" scaled="1"/>
                  </a:gradFill>
                  <a:ln w="9525">
                    <a:solidFill>
                      <a:srgbClr val="000000"/>
                    </a:solidFill>
                    <a:miter lim="800000"/>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050" b="1" i="0" u="none" strike="noStrike" kern="0" cap="none" spc="0" normalizeH="0" baseline="0" noProof="0">
                      <a:ln>
                        <a:noFill/>
                      </a:ln>
                      <a:solidFill>
                        <a:srgbClr val="FFFFFF"/>
                      </a:solidFill>
                      <a:effectLst/>
                      <a:uLnTx/>
                      <a:uFillTx/>
                    </a:endParaRPr>
                  </a:p>
                </p:txBody>
              </p:sp>
              <p:sp>
                <p:nvSpPr>
                  <p:cNvPr id="757829" name="Freeform 69"/>
                  <p:cNvSpPr>
                    <a:spLocks/>
                  </p:cNvSpPr>
                  <p:nvPr/>
                </p:nvSpPr>
                <p:spPr bwMode="auto">
                  <a:xfrm>
                    <a:off x="511" y="3237"/>
                    <a:ext cx="174" cy="244"/>
                  </a:xfrm>
                  <a:custGeom>
                    <a:avLst/>
                    <a:gdLst/>
                    <a:ahLst/>
                    <a:cxnLst>
                      <a:cxn ang="0">
                        <a:pos x="0" y="244"/>
                      </a:cxn>
                      <a:cxn ang="0">
                        <a:pos x="2" y="65"/>
                      </a:cxn>
                      <a:cxn ang="0">
                        <a:pos x="173" y="0"/>
                      </a:cxn>
                      <a:cxn ang="0">
                        <a:pos x="174" y="166"/>
                      </a:cxn>
                      <a:cxn ang="0">
                        <a:pos x="0" y="244"/>
                      </a:cxn>
                    </a:cxnLst>
                    <a:rect l="0" t="0" r="r" b="b"/>
                    <a:pathLst>
                      <a:path w="174" h="244">
                        <a:moveTo>
                          <a:pt x="0" y="244"/>
                        </a:moveTo>
                        <a:lnTo>
                          <a:pt x="2" y="65"/>
                        </a:lnTo>
                        <a:lnTo>
                          <a:pt x="173" y="0"/>
                        </a:lnTo>
                        <a:lnTo>
                          <a:pt x="174" y="166"/>
                        </a:lnTo>
                        <a:lnTo>
                          <a:pt x="0" y="244"/>
                        </a:lnTo>
                        <a:close/>
                      </a:path>
                    </a:pathLst>
                  </a:custGeom>
                  <a:gradFill rotWithShape="0">
                    <a:gsLst>
                      <a:gs pos="0">
                        <a:schemeClr val="folHlink"/>
                      </a:gs>
                      <a:gs pos="100000">
                        <a:schemeClr val="folHlink">
                          <a:gamma/>
                          <a:shade val="46275"/>
                          <a:invGamma/>
                        </a:schemeClr>
                      </a:gs>
                    </a:gsLst>
                    <a:lin ang="2700000" scaled="1"/>
                  </a:gradFill>
                  <a:ln w="9525" cmpd="sng">
                    <a:solidFill>
                      <a:schemeClr val="tx1"/>
                    </a:solidFill>
                    <a:round/>
                    <a:headEnd/>
                    <a:tailEnd/>
                  </a:ln>
                  <a:effec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050" b="1" i="0" u="none" strike="noStrike" kern="0" cap="none" spc="0" normalizeH="0" baseline="0" noProof="0">
                      <a:ln>
                        <a:noFill/>
                      </a:ln>
                      <a:solidFill>
                        <a:srgbClr val="FFFFFF"/>
                      </a:solidFill>
                      <a:effectLst/>
                      <a:uLnTx/>
                      <a:uFillTx/>
                    </a:endParaRPr>
                  </a:p>
                </p:txBody>
              </p:sp>
              <p:sp>
                <p:nvSpPr>
                  <p:cNvPr id="757830" name="Freeform 70"/>
                  <p:cNvSpPr>
                    <a:spLocks/>
                  </p:cNvSpPr>
                  <p:nvPr/>
                </p:nvSpPr>
                <p:spPr bwMode="auto">
                  <a:xfrm>
                    <a:off x="161" y="3122"/>
                    <a:ext cx="352" cy="178"/>
                  </a:xfrm>
                  <a:custGeom>
                    <a:avLst/>
                    <a:gdLst/>
                    <a:ahLst/>
                    <a:cxnLst>
                      <a:cxn ang="0">
                        <a:pos x="0" y="177"/>
                      </a:cxn>
                      <a:cxn ang="0">
                        <a:pos x="174" y="0"/>
                      </a:cxn>
                      <a:cxn ang="0">
                        <a:pos x="354" y="178"/>
                      </a:cxn>
                      <a:cxn ang="0">
                        <a:pos x="0" y="177"/>
                      </a:cxn>
                    </a:cxnLst>
                    <a:rect l="0" t="0" r="r" b="b"/>
                    <a:pathLst>
                      <a:path w="354" h="178">
                        <a:moveTo>
                          <a:pt x="0" y="177"/>
                        </a:moveTo>
                        <a:lnTo>
                          <a:pt x="174" y="0"/>
                        </a:lnTo>
                        <a:lnTo>
                          <a:pt x="354" y="178"/>
                        </a:lnTo>
                        <a:lnTo>
                          <a:pt x="0" y="177"/>
                        </a:lnTo>
                        <a:close/>
                      </a:path>
                    </a:pathLst>
                  </a:custGeom>
                  <a:gradFill rotWithShape="0">
                    <a:gsLst>
                      <a:gs pos="0">
                        <a:srgbClr val="CC6600"/>
                      </a:gs>
                      <a:gs pos="100000">
                        <a:srgbClr val="CC6600">
                          <a:gamma/>
                          <a:shade val="46275"/>
                          <a:invGamma/>
                        </a:srgbClr>
                      </a:gs>
                    </a:gsLst>
                    <a:lin ang="5400000" scaled="1"/>
                  </a:gradFill>
                  <a:ln w="9525" cmpd="sng">
                    <a:solidFill>
                      <a:schemeClr val="tx1"/>
                    </a:solidFill>
                    <a:round/>
                    <a:headEnd/>
                    <a:tailEnd/>
                  </a:ln>
                  <a:effec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050" b="1" i="0" u="none" strike="noStrike" kern="0" cap="none" spc="0" normalizeH="0" baseline="0" noProof="0">
                      <a:ln>
                        <a:noFill/>
                      </a:ln>
                      <a:solidFill>
                        <a:srgbClr val="FFFFFF"/>
                      </a:solidFill>
                      <a:effectLst/>
                      <a:uLnTx/>
                      <a:uFillTx/>
                    </a:endParaRPr>
                  </a:p>
                </p:txBody>
              </p:sp>
              <p:sp>
                <p:nvSpPr>
                  <p:cNvPr id="757831" name="Freeform 71"/>
                  <p:cNvSpPr>
                    <a:spLocks/>
                  </p:cNvSpPr>
                  <p:nvPr/>
                </p:nvSpPr>
                <p:spPr bwMode="auto">
                  <a:xfrm>
                    <a:off x="333" y="3056"/>
                    <a:ext cx="358" cy="246"/>
                  </a:xfrm>
                  <a:custGeom>
                    <a:avLst/>
                    <a:gdLst/>
                    <a:ahLst/>
                    <a:cxnLst>
                      <a:cxn ang="0">
                        <a:pos x="198" y="162"/>
                      </a:cxn>
                      <a:cxn ang="0">
                        <a:pos x="0" y="42"/>
                      </a:cxn>
                      <a:cxn ang="0">
                        <a:pos x="194" y="0"/>
                      </a:cxn>
                      <a:cxn ang="0">
                        <a:pos x="392" y="117"/>
                      </a:cxn>
                      <a:cxn ang="0">
                        <a:pos x="198" y="162"/>
                      </a:cxn>
                    </a:cxnLst>
                    <a:rect l="0" t="0" r="r" b="b"/>
                    <a:pathLst>
                      <a:path w="392" h="162">
                        <a:moveTo>
                          <a:pt x="198" y="162"/>
                        </a:moveTo>
                        <a:lnTo>
                          <a:pt x="0" y="42"/>
                        </a:lnTo>
                        <a:lnTo>
                          <a:pt x="194" y="0"/>
                        </a:lnTo>
                        <a:lnTo>
                          <a:pt x="392" y="117"/>
                        </a:lnTo>
                        <a:lnTo>
                          <a:pt x="198" y="162"/>
                        </a:lnTo>
                        <a:close/>
                      </a:path>
                    </a:pathLst>
                  </a:custGeom>
                  <a:gradFill rotWithShape="0">
                    <a:gsLst>
                      <a:gs pos="0">
                        <a:srgbClr val="CC6600"/>
                      </a:gs>
                      <a:gs pos="100000">
                        <a:srgbClr val="CC6600">
                          <a:gamma/>
                          <a:shade val="46275"/>
                          <a:invGamma/>
                        </a:srgbClr>
                      </a:gs>
                    </a:gsLst>
                    <a:lin ang="2700000" scaled="1"/>
                  </a:gradFill>
                  <a:ln w="9525" cmpd="sng">
                    <a:solidFill>
                      <a:schemeClr val="tx1"/>
                    </a:solidFill>
                    <a:round/>
                    <a:headEnd/>
                    <a:tailEnd/>
                  </a:ln>
                  <a:effec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050" b="1" i="0" u="none" strike="noStrike" kern="0" cap="none" spc="0" normalizeH="0" baseline="0" noProof="0">
                      <a:ln>
                        <a:noFill/>
                      </a:ln>
                      <a:solidFill>
                        <a:srgbClr val="FFFFFF"/>
                      </a:solidFill>
                      <a:effectLst/>
                      <a:uLnTx/>
                      <a:uFillTx/>
                    </a:endParaRPr>
                  </a:p>
                </p:txBody>
              </p:sp>
            </p:grpSp>
          </p:grpSp>
          <p:pic>
            <p:nvPicPr>
              <p:cNvPr id="6281" name="Picture 72"/>
              <p:cNvPicPr>
                <a:picLocks noChangeAspect="1" noChangeArrowheads="1"/>
              </p:cNvPicPr>
              <p:nvPr/>
            </p:nvPicPr>
            <p:blipFill>
              <a:blip r:embed="rId6" cstate="print"/>
              <a:srcRect/>
              <a:stretch>
                <a:fillRect/>
              </a:stretch>
            </p:blipFill>
            <p:spPr bwMode="auto">
              <a:xfrm>
                <a:off x="2400" y="2407"/>
                <a:ext cx="357" cy="267"/>
              </a:xfrm>
              <a:prstGeom prst="rect">
                <a:avLst/>
              </a:prstGeom>
              <a:noFill/>
              <a:ln w="9525">
                <a:noFill/>
                <a:miter lim="800000"/>
                <a:headEnd/>
                <a:tailEnd/>
              </a:ln>
            </p:spPr>
          </p:pic>
          <p:pic>
            <p:nvPicPr>
              <p:cNvPr id="6282" name="Picture 73" descr="NA01296_"/>
              <p:cNvPicPr>
                <a:picLocks noChangeAspect="1" noChangeArrowheads="1"/>
              </p:cNvPicPr>
              <p:nvPr/>
            </p:nvPicPr>
            <p:blipFill>
              <a:blip r:embed="rId7" cstate="print"/>
              <a:srcRect/>
              <a:stretch>
                <a:fillRect/>
              </a:stretch>
            </p:blipFill>
            <p:spPr bwMode="auto">
              <a:xfrm>
                <a:off x="2562" y="2576"/>
                <a:ext cx="345" cy="196"/>
              </a:xfrm>
              <a:prstGeom prst="rect">
                <a:avLst/>
              </a:prstGeom>
              <a:noFill/>
              <a:ln w="9525">
                <a:noFill/>
                <a:miter lim="800000"/>
                <a:headEnd/>
                <a:tailEnd/>
              </a:ln>
            </p:spPr>
          </p:pic>
          <p:grpSp>
            <p:nvGrpSpPr>
              <p:cNvPr id="18" name="Group 74"/>
              <p:cNvGrpSpPr>
                <a:grpSpLocks/>
              </p:cNvGrpSpPr>
              <p:nvPr/>
            </p:nvGrpSpPr>
            <p:grpSpPr bwMode="auto">
              <a:xfrm>
                <a:off x="2188" y="2606"/>
                <a:ext cx="358" cy="307"/>
                <a:chOff x="636" y="3690"/>
                <a:chExt cx="332" cy="285"/>
              </a:xfrm>
            </p:grpSpPr>
            <p:pic>
              <p:nvPicPr>
                <p:cNvPr id="6287" name="Picture 75" descr="AN02770_"/>
                <p:cNvPicPr>
                  <a:picLocks noChangeAspect="1" noChangeArrowheads="1"/>
                </p:cNvPicPr>
                <p:nvPr/>
              </p:nvPicPr>
              <p:blipFill>
                <a:blip r:embed="rId8" cstate="print"/>
                <a:srcRect/>
                <a:stretch>
                  <a:fillRect/>
                </a:stretch>
              </p:blipFill>
              <p:spPr bwMode="auto">
                <a:xfrm>
                  <a:off x="636" y="3690"/>
                  <a:ext cx="160" cy="230"/>
                </a:xfrm>
                <a:prstGeom prst="rect">
                  <a:avLst/>
                </a:prstGeom>
                <a:noFill/>
                <a:ln w="9525">
                  <a:noFill/>
                  <a:miter lim="800000"/>
                  <a:headEnd/>
                  <a:tailEnd/>
                </a:ln>
              </p:spPr>
            </p:pic>
            <p:grpSp>
              <p:nvGrpSpPr>
                <p:cNvPr id="19" name="Group 76"/>
                <p:cNvGrpSpPr>
                  <a:grpSpLocks/>
                </p:cNvGrpSpPr>
                <p:nvPr/>
              </p:nvGrpSpPr>
              <p:grpSpPr bwMode="auto">
                <a:xfrm flipH="1">
                  <a:off x="819" y="3746"/>
                  <a:ext cx="149" cy="229"/>
                  <a:chOff x="957" y="3724"/>
                  <a:chExt cx="149" cy="229"/>
                </a:xfrm>
              </p:grpSpPr>
              <p:sp>
                <p:nvSpPr>
                  <p:cNvPr id="757837" name="Freeform 77"/>
                  <p:cNvSpPr>
                    <a:spLocks/>
                  </p:cNvSpPr>
                  <p:nvPr/>
                </p:nvSpPr>
                <p:spPr bwMode="auto">
                  <a:xfrm>
                    <a:off x="957" y="3741"/>
                    <a:ext cx="149" cy="213"/>
                  </a:xfrm>
                  <a:custGeom>
                    <a:avLst/>
                    <a:gdLst/>
                    <a:ahLst/>
                    <a:cxnLst>
                      <a:cxn ang="0">
                        <a:pos x="1307" y="247"/>
                      </a:cxn>
                      <a:cxn ang="0">
                        <a:pos x="1238" y="286"/>
                      </a:cxn>
                      <a:cxn ang="0">
                        <a:pos x="1256" y="369"/>
                      </a:cxn>
                      <a:cxn ang="0">
                        <a:pos x="1242" y="490"/>
                      </a:cxn>
                      <a:cxn ang="0">
                        <a:pos x="1295" y="725"/>
                      </a:cxn>
                      <a:cxn ang="0">
                        <a:pos x="1291" y="1193"/>
                      </a:cxn>
                      <a:cxn ang="0">
                        <a:pos x="1177" y="1365"/>
                      </a:cxn>
                      <a:cxn ang="0">
                        <a:pos x="1083" y="1421"/>
                      </a:cxn>
                      <a:cxn ang="0">
                        <a:pos x="982" y="1487"/>
                      </a:cxn>
                      <a:cxn ang="0">
                        <a:pos x="870" y="1615"/>
                      </a:cxn>
                      <a:cxn ang="0">
                        <a:pos x="903" y="1833"/>
                      </a:cxn>
                      <a:cxn ang="0">
                        <a:pos x="1004" y="1887"/>
                      </a:cxn>
                      <a:cxn ang="0">
                        <a:pos x="1048" y="1950"/>
                      </a:cxn>
                      <a:cxn ang="0">
                        <a:pos x="976" y="1954"/>
                      </a:cxn>
                      <a:cxn ang="0">
                        <a:pos x="979" y="2014"/>
                      </a:cxn>
                      <a:cxn ang="0">
                        <a:pos x="923" y="1996"/>
                      </a:cxn>
                      <a:cxn ang="0">
                        <a:pos x="862" y="1933"/>
                      </a:cxn>
                      <a:cxn ang="0">
                        <a:pos x="786" y="1944"/>
                      </a:cxn>
                      <a:cxn ang="0">
                        <a:pos x="751" y="1924"/>
                      </a:cxn>
                      <a:cxn ang="0">
                        <a:pos x="821" y="1866"/>
                      </a:cxn>
                      <a:cxn ang="0">
                        <a:pos x="751" y="1607"/>
                      </a:cxn>
                      <a:cxn ang="0">
                        <a:pos x="707" y="1596"/>
                      </a:cxn>
                      <a:cxn ang="0">
                        <a:pos x="630" y="1666"/>
                      </a:cxn>
                      <a:cxn ang="0">
                        <a:pos x="683" y="1904"/>
                      </a:cxn>
                      <a:cxn ang="0">
                        <a:pos x="748" y="1946"/>
                      </a:cxn>
                      <a:cxn ang="0">
                        <a:pos x="706" y="1958"/>
                      </a:cxn>
                      <a:cxn ang="0">
                        <a:pos x="780" y="2008"/>
                      </a:cxn>
                      <a:cxn ang="0">
                        <a:pos x="715" y="2016"/>
                      </a:cxn>
                      <a:cxn ang="0">
                        <a:pos x="625" y="1965"/>
                      </a:cxn>
                      <a:cxn ang="0">
                        <a:pos x="618" y="2059"/>
                      </a:cxn>
                      <a:cxn ang="0">
                        <a:pos x="568" y="1952"/>
                      </a:cxn>
                      <a:cxn ang="0">
                        <a:pos x="519" y="1961"/>
                      </a:cxn>
                      <a:cxn ang="0">
                        <a:pos x="468" y="1950"/>
                      </a:cxn>
                      <a:cxn ang="0">
                        <a:pos x="496" y="1919"/>
                      </a:cxn>
                      <a:cxn ang="0">
                        <a:pos x="552" y="1886"/>
                      </a:cxn>
                      <a:cxn ang="0">
                        <a:pos x="527" y="1657"/>
                      </a:cxn>
                      <a:cxn ang="0">
                        <a:pos x="501" y="1538"/>
                      </a:cxn>
                      <a:cxn ang="0">
                        <a:pos x="417" y="1506"/>
                      </a:cxn>
                      <a:cxn ang="0">
                        <a:pos x="310" y="1436"/>
                      </a:cxn>
                      <a:cxn ang="0">
                        <a:pos x="195" y="1214"/>
                      </a:cxn>
                      <a:cxn ang="0">
                        <a:pos x="154" y="1098"/>
                      </a:cxn>
                      <a:cxn ang="0">
                        <a:pos x="130" y="1081"/>
                      </a:cxn>
                      <a:cxn ang="0">
                        <a:pos x="88" y="940"/>
                      </a:cxn>
                      <a:cxn ang="0">
                        <a:pos x="64" y="723"/>
                      </a:cxn>
                      <a:cxn ang="0">
                        <a:pos x="11" y="702"/>
                      </a:cxn>
                      <a:cxn ang="0">
                        <a:pos x="44" y="498"/>
                      </a:cxn>
                      <a:cxn ang="0">
                        <a:pos x="170" y="434"/>
                      </a:cxn>
                      <a:cxn ang="0">
                        <a:pos x="299" y="432"/>
                      </a:cxn>
                      <a:cxn ang="0">
                        <a:pos x="407" y="477"/>
                      </a:cxn>
                      <a:cxn ang="0">
                        <a:pos x="488" y="647"/>
                      </a:cxn>
                      <a:cxn ang="0">
                        <a:pos x="548" y="757"/>
                      </a:cxn>
                      <a:cxn ang="0">
                        <a:pos x="691" y="752"/>
                      </a:cxn>
                      <a:cxn ang="0">
                        <a:pos x="792" y="672"/>
                      </a:cxn>
                      <a:cxn ang="0">
                        <a:pos x="833" y="379"/>
                      </a:cxn>
                      <a:cxn ang="0">
                        <a:pos x="983" y="158"/>
                      </a:cxn>
                      <a:cxn ang="0">
                        <a:pos x="954" y="55"/>
                      </a:cxn>
                      <a:cxn ang="0">
                        <a:pos x="998" y="34"/>
                      </a:cxn>
                      <a:cxn ang="0">
                        <a:pos x="1043" y="19"/>
                      </a:cxn>
                      <a:cxn ang="0">
                        <a:pos x="1080" y="0"/>
                      </a:cxn>
                      <a:cxn ang="0">
                        <a:pos x="1114" y="17"/>
                      </a:cxn>
                      <a:cxn ang="0">
                        <a:pos x="1146" y="41"/>
                      </a:cxn>
                      <a:cxn ang="0">
                        <a:pos x="1187" y="55"/>
                      </a:cxn>
                      <a:cxn ang="0">
                        <a:pos x="1251" y="93"/>
                      </a:cxn>
                    </a:cxnLst>
                    <a:rect l="0" t="0" r="r" b="b"/>
                    <a:pathLst>
                      <a:path w="1336" h="2059">
                        <a:moveTo>
                          <a:pt x="1272" y="192"/>
                        </a:moveTo>
                        <a:lnTo>
                          <a:pt x="1273" y="194"/>
                        </a:lnTo>
                        <a:lnTo>
                          <a:pt x="1277" y="198"/>
                        </a:lnTo>
                        <a:lnTo>
                          <a:pt x="1284" y="206"/>
                        </a:lnTo>
                        <a:lnTo>
                          <a:pt x="1290" y="215"/>
                        </a:lnTo>
                        <a:lnTo>
                          <a:pt x="1297" y="226"/>
                        </a:lnTo>
                        <a:lnTo>
                          <a:pt x="1303" y="237"/>
                        </a:lnTo>
                        <a:lnTo>
                          <a:pt x="1307" y="247"/>
                        </a:lnTo>
                        <a:lnTo>
                          <a:pt x="1308" y="256"/>
                        </a:lnTo>
                        <a:lnTo>
                          <a:pt x="1305" y="263"/>
                        </a:lnTo>
                        <a:lnTo>
                          <a:pt x="1297" y="269"/>
                        </a:lnTo>
                        <a:lnTo>
                          <a:pt x="1285" y="275"/>
                        </a:lnTo>
                        <a:lnTo>
                          <a:pt x="1272" y="279"/>
                        </a:lnTo>
                        <a:lnTo>
                          <a:pt x="1259" y="281"/>
                        </a:lnTo>
                        <a:lnTo>
                          <a:pt x="1247" y="284"/>
                        </a:lnTo>
                        <a:lnTo>
                          <a:pt x="1238" y="286"/>
                        </a:lnTo>
                        <a:lnTo>
                          <a:pt x="1235" y="286"/>
                        </a:lnTo>
                        <a:lnTo>
                          <a:pt x="1236" y="288"/>
                        </a:lnTo>
                        <a:lnTo>
                          <a:pt x="1239" y="296"/>
                        </a:lnTo>
                        <a:lnTo>
                          <a:pt x="1245" y="307"/>
                        </a:lnTo>
                        <a:lnTo>
                          <a:pt x="1249" y="322"/>
                        </a:lnTo>
                        <a:lnTo>
                          <a:pt x="1253" y="337"/>
                        </a:lnTo>
                        <a:lnTo>
                          <a:pt x="1256" y="353"/>
                        </a:lnTo>
                        <a:lnTo>
                          <a:pt x="1256" y="369"/>
                        </a:lnTo>
                        <a:lnTo>
                          <a:pt x="1252" y="382"/>
                        </a:lnTo>
                        <a:lnTo>
                          <a:pt x="1241" y="405"/>
                        </a:lnTo>
                        <a:lnTo>
                          <a:pt x="1232" y="422"/>
                        </a:lnTo>
                        <a:lnTo>
                          <a:pt x="1226" y="431"/>
                        </a:lnTo>
                        <a:lnTo>
                          <a:pt x="1223" y="434"/>
                        </a:lnTo>
                        <a:lnTo>
                          <a:pt x="1226" y="442"/>
                        </a:lnTo>
                        <a:lnTo>
                          <a:pt x="1233" y="461"/>
                        </a:lnTo>
                        <a:lnTo>
                          <a:pt x="1242" y="490"/>
                        </a:lnTo>
                        <a:lnTo>
                          <a:pt x="1252" y="524"/>
                        </a:lnTo>
                        <a:lnTo>
                          <a:pt x="1262" y="560"/>
                        </a:lnTo>
                        <a:lnTo>
                          <a:pt x="1270" y="593"/>
                        </a:lnTo>
                        <a:lnTo>
                          <a:pt x="1273" y="622"/>
                        </a:lnTo>
                        <a:lnTo>
                          <a:pt x="1272" y="643"/>
                        </a:lnTo>
                        <a:lnTo>
                          <a:pt x="1273" y="660"/>
                        </a:lnTo>
                        <a:lnTo>
                          <a:pt x="1281" y="688"/>
                        </a:lnTo>
                        <a:lnTo>
                          <a:pt x="1295" y="725"/>
                        </a:lnTo>
                        <a:lnTo>
                          <a:pt x="1312" y="773"/>
                        </a:lnTo>
                        <a:lnTo>
                          <a:pt x="1327" y="830"/>
                        </a:lnTo>
                        <a:lnTo>
                          <a:pt x="1335" y="898"/>
                        </a:lnTo>
                        <a:lnTo>
                          <a:pt x="1336" y="978"/>
                        </a:lnTo>
                        <a:lnTo>
                          <a:pt x="1325" y="1069"/>
                        </a:lnTo>
                        <a:lnTo>
                          <a:pt x="1315" y="1115"/>
                        </a:lnTo>
                        <a:lnTo>
                          <a:pt x="1303" y="1156"/>
                        </a:lnTo>
                        <a:lnTo>
                          <a:pt x="1291" y="1193"/>
                        </a:lnTo>
                        <a:lnTo>
                          <a:pt x="1277" y="1226"/>
                        </a:lnTo>
                        <a:lnTo>
                          <a:pt x="1263" y="1255"/>
                        </a:lnTo>
                        <a:lnTo>
                          <a:pt x="1249" y="1281"/>
                        </a:lnTo>
                        <a:lnTo>
                          <a:pt x="1234" y="1303"/>
                        </a:lnTo>
                        <a:lnTo>
                          <a:pt x="1219" y="1322"/>
                        </a:lnTo>
                        <a:lnTo>
                          <a:pt x="1205" y="1339"/>
                        </a:lnTo>
                        <a:lnTo>
                          <a:pt x="1191" y="1352"/>
                        </a:lnTo>
                        <a:lnTo>
                          <a:pt x="1177" y="1365"/>
                        </a:lnTo>
                        <a:lnTo>
                          <a:pt x="1165" y="1374"/>
                        </a:lnTo>
                        <a:lnTo>
                          <a:pt x="1153" y="1383"/>
                        </a:lnTo>
                        <a:lnTo>
                          <a:pt x="1144" y="1388"/>
                        </a:lnTo>
                        <a:lnTo>
                          <a:pt x="1135" y="1394"/>
                        </a:lnTo>
                        <a:lnTo>
                          <a:pt x="1129" y="1398"/>
                        </a:lnTo>
                        <a:lnTo>
                          <a:pt x="1116" y="1406"/>
                        </a:lnTo>
                        <a:lnTo>
                          <a:pt x="1101" y="1414"/>
                        </a:lnTo>
                        <a:lnTo>
                          <a:pt x="1083" y="1421"/>
                        </a:lnTo>
                        <a:lnTo>
                          <a:pt x="1065" y="1427"/>
                        </a:lnTo>
                        <a:lnTo>
                          <a:pt x="1049" y="1433"/>
                        </a:lnTo>
                        <a:lnTo>
                          <a:pt x="1036" y="1438"/>
                        </a:lnTo>
                        <a:lnTo>
                          <a:pt x="1026" y="1440"/>
                        </a:lnTo>
                        <a:lnTo>
                          <a:pt x="1023" y="1441"/>
                        </a:lnTo>
                        <a:lnTo>
                          <a:pt x="1018" y="1448"/>
                        </a:lnTo>
                        <a:lnTo>
                          <a:pt x="1003" y="1463"/>
                        </a:lnTo>
                        <a:lnTo>
                          <a:pt x="982" y="1487"/>
                        </a:lnTo>
                        <a:lnTo>
                          <a:pt x="958" y="1515"/>
                        </a:lnTo>
                        <a:lnTo>
                          <a:pt x="933" y="1543"/>
                        </a:lnTo>
                        <a:lnTo>
                          <a:pt x="911" y="1568"/>
                        </a:lnTo>
                        <a:lnTo>
                          <a:pt x="896" y="1588"/>
                        </a:lnTo>
                        <a:lnTo>
                          <a:pt x="889" y="1598"/>
                        </a:lnTo>
                        <a:lnTo>
                          <a:pt x="883" y="1607"/>
                        </a:lnTo>
                        <a:lnTo>
                          <a:pt x="877" y="1611"/>
                        </a:lnTo>
                        <a:lnTo>
                          <a:pt x="870" y="1615"/>
                        </a:lnTo>
                        <a:lnTo>
                          <a:pt x="868" y="1616"/>
                        </a:lnTo>
                        <a:lnTo>
                          <a:pt x="869" y="1625"/>
                        </a:lnTo>
                        <a:lnTo>
                          <a:pt x="873" y="1648"/>
                        </a:lnTo>
                        <a:lnTo>
                          <a:pt x="877" y="1683"/>
                        </a:lnTo>
                        <a:lnTo>
                          <a:pt x="882" y="1723"/>
                        </a:lnTo>
                        <a:lnTo>
                          <a:pt x="889" y="1765"/>
                        </a:lnTo>
                        <a:lnTo>
                          <a:pt x="896" y="1803"/>
                        </a:lnTo>
                        <a:lnTo>
                          <a:pt x="903" y="1833"/>
                        </a:lnTo>
                        <a:lnTo>
                          <a:pt x="909" y="1852"/>
                        </a:lnTo>
                        <a:lnTo>
                          <a:pt x="918" y="1863"/>
                        </a:lnTo>
                        <a:lnTo>
                          <a:pt x="932" y="1870"/>
                        </a:lnTo>
                        <a:lnTo>
                          <a:pt x="947" y="1877"/>
                        </a:lnTo>
                        <a:lnTo>
                          <a:pt x="964" y="1882"/>
                        </a:lnTo>
                        <a:lnTo>
                          <a:pt x="980" y="1884"/>
                        </a:lnTo>
                        <a:lnTo>
                          <a:pt x="994" y="1886"/>
                        </a:lnTo>
                        <a:lnTo>
                          <a:pt x="1004" y="1887"/>
                        </a:lnTo>
                        <a:lnTo>
                          <a:pt x="1007" y="1887"/>
                        </a:lnTo>
                        <a:lnTo>
                          <a:pt x="1044" y="1902"/>
                        </a:lnTo>
                        <a:lnTo>
                          <a:pt x="1022" y="1919"/>
                        </a:lnTo>
                        <a:lnTo>
                          <a:pt x="1064" y="1938"/>
                        </a:lnTo>
                        <a:lnTo>
                          <a:pt x="1063" y="1939"/>
                        </a:lnTo>
                        <a:lnTo>
                          <a:pt x="1060" y="1941"/>
                        </a:lnTo>
                        <a:lnTo>
                          <a:pt x="1054" y="1946"/>
                        </a:lnTo>
                        <a:lnTo>
                          <a:pt x="1048" y="1950"/>
                        </a:lnTo>
                        <a:lnTo>
                          <a:pt x="1040" y="1954"/>
                        </a:lnTo>
                        <a:lnTo>
                          <a:pt x="1032" y="1958"/>
                        </a:lnTo>
                        <a:lnTo>
                          <a:pt x="1022" y="1960"/>
                        </a:lnTo>
                        <a:lnTo>
                          <a:pt x="1012" y="1960"/>
                        </a:lnTo>
                        <a:lnTo>
                          <a:pt x="1004" y="1959"/>
                        </a:lnTo>
                        <a:lnTo>
                          <a:pt x="994" y="1957"/>
                        </a:lnTo>
                        <a:lnTo>
                          <a:pt x="984" y="1956"/>
                        </a:lnTo>
                        <a:lnTo>
                          <a:pt x="976" y="1954"/>
                        </a:lnTo>
                        <a:lnTo>
                          <a:pt x="967" y="1953"/>
                        </a:lnTo>
                        <a:lnTo>
                          <a:pt x="961" y="1952"/>
                        </a:lnTo>
                        <a:lnTo>
                          <a:pt x="956" y="1951"/>
                        </a:lnTo>
                        <a:lnTo>
                          <a:pt x="955" y="1951"/>
                        </a:lnTo>
                        <a:lnTo>
                          <a:pt x="959" y="1959"/>
                        </a:lnTo>
                        <a:lnTo>
                          <a:pt x="967" y="1978"/>
                        </a:lnTo>
                        <a:lnTo>
                          <a:pt x="976" y="1999"/>
                        </a:lnTo>
                        <a:lnTo>
                          <a:pt x="979" y="2014"/>
                        </a:lnTo>
                        <a:lnTo>
                          <a:pt x="978" y="2016"/>
                        </a:lnTo>
                        <a:lnTo>
                          <a:pt x="974" y="2016"/>
                        </a:lnTo>
                        <a:lnTo>
                          <a:pt x="968" y="2016"/>
                        </a:lnTo>
                        <a:lnTo>
                          <a:pt x="961" y="2014"/>
                        </a:lnTo>
                        <a:lnTo>
                          <a:pt x="952" y="2011"/>
                        </a:lnTo>
                        <a:lnTo>
                          <a:pt x="944" y="2007"/>
                        </a:lnTo>
                        <a:lnTo>
                          <a:pt x="933" y="2002"/>
                        </a:lnTo>
                        <a:lnTo>
                          <a:pt x="923" y="1996"/>
                        </a:lnTo>
                        <a:lnTo>
                          <a:pt x="911" y="1988"/>
                        </a:lnTo>
                        <a:lnTo>
                          <a:pt x="902" y="1979"/>
                        </a:lnTo>
                        <a:lnTo>
                          <a:pt x="892" y="1970"/>
                        </a:lnTo>
                        <a:lnTo>
                          <a:pt x="884" y="1961"/>
                        </a:lnTo>
                        <a:lnTo>
                          <a:pt x="877" y="1952"/>
                        </a:lnTo>
                        <a:lnTo>
                          <a:pt x="870" y="1944"/>
                        </a:lnTo>
                        <a:lnTo>
                          <a:pt x="866" y="1938"/>
                        </a:lnTo>
                        <a:lnTo>
                          <a:pt x="862" y="1933"/>
                        </a:lnTo>
                        <a:lnTo>
                          <a:pt x="856" y="1930"/>
                        </a:lnTo>
                        <a:lnTo>
                          <a:pt x="849" y="1929"/>
                        </a:lnTo>
                        <a:lnTo>
                          <a:pt x="838" y="1929"/>
                        </a:lnTo>
                        <a:lnTo>
                          <a:pt x="827" y="1931"/>
                        </a:lnTo>
                        <a:lnTo>
                          <a:pt x="816" y="1933"/>
                        </a:lnTo>
                        <a:lnTo>
                          <a:pt x="804" y="1938"/>
                        </a:lnTo>
                        <a:lnTo>
                          <a:pt x="794" y="1941"/>
                        </a:lnTo>
                        <a:lnTo>
                          <a:pt x="786" y="1944"/>
                        </a:lnTo>
                        <a:lnTo>
                          <a:pt x="780" y="1946"/>
                        </a:lnTo>
                        <a:lnTo>
                          <a:pt x="772" y="1946"/>
                        </a:lnTo>
                        <a:lnTo>
                          <a:pt x="765" y="1944"/>
                        </a:lnTo>
                        <a:lnTo>
                          <a:pt x="757" y="1942"/>
                        </a:lnTo>
                        <a:lnTo>
                          <a:pt x="752" y="1939"/>
                        </a:lnTo>
                        <a:lnTo>
                          <a:pt x="749" y="1934"/>
                        </a:lnTo>
                        <a:lnTo>
                          <a:pt x="749" y="1929"/>
                        </a:lnTo>
                        <a:lnTo>
                          <a:pt x="751" y="1924"/>
                        </a:lnTo>
                        <a:lnTo>
                          <a:pt x="757" y="1919"/>
                        </a:lnTo>
                        <a:lnTo>
                          <a:pt x="766" y="1911"/>
                        </a:lnTo>
                        <a:lnTo>
                          <a:pt x="776" y="1902"/>
                        </a:lnTo>
                        <a:lnTo>
                          <a:pt x="786" y="1893"/>
                        </a:lnTo>
                        <a:lnTo>
                          <a:pt x="797" y="1884"/>
                        </a:lnTo>
                        <a:lnTo>
                          <a:pt x="807" y="1876"/>
                        </a:lnTo>
                        <a:lnTo>
                          <a:pt x="816" y="1870"/>
                        </a:lnTo>
                        <a:lnTo>
                          <a:pt x="821" y="1866"/>
                        </a:lnTo>
                        <a:lnTo>
                          <a:pt x="821" y="1852"/>
                        </a:lnTo>
                        <a:lnTo>
                          <a:pt x="814" y="1822"/>
                        </a:lnTo>
                        <a:lnTo>
                          <a:pt x="803" y="1781"/>
                        </a:lnTo>
                        <a:lnTo>
                          <a:pt x="790" y="1734"/>
                        </a:lnTo>
                        <a:lnTo>
                          <a:pt x="776" y="1688"/>
                        </a:lnTo>
                        <a:lnTo>
                          <a:pt x="763" y="1646"/>
                        </a:lnTo>
                        <a:lnTo>
                          <a:pt x="754" y="1618"/>
                        </a:lnTo>
                        <a:lnTo>
                          <a:pt x="751" y="1607"/>
                        </a:lnTo>
                        <a:lnTo>
                          <a:pt x="751" y="1599"/>
                        </a:lnTo>
                        <a:lnTo>
                          <a:pt x="752" y="1580"/>
                        </a:lnTo>
                        <a:lnTo>
                          <a:pt x="753" y="1559"/>
                        </a:lnTo>
                        <a:lnTo>
                          <a:pt x="755" y="1543"/>
                        </a:lnTo>
                        <a:lnTo>
                          <a:pt x="752" y="1544"/>
                        </a:lnTo>
                        <a:lnTo>
                          <a:pt x="741" y="1555"/>
                        </a:lnTo>
                        <a:lnTo>
                          <a:pt x="726" y="1573"/>
                        </a:lnTo>
                        <a:lnTo>
                          <a:pt x="707" y="1596"/>
                        </a:lnTo>
                        <a:lnTo>
                          <a:pt x="687" y="1618"/>
                        </a:lnTo>
                        <a:lnTo>
                          <a:pt x="669" y="1638"/>
                        </a:lnTo>
                        <a:lnTo>
                          <a:pt x="654" y="1652"/>
                        </a:lnTo>
                        <a:lnTo>
                          <a:pt x="645" y="1657"/>
                        </a:lnTo>
                        <a:lnTo>
                          <a:pt x="638" y="1658"/>
                        </a:lnTo>
                        <a:lnTo>
                          <a:pt x="634" y="1662"/>
                        </a:lnTo>
                        <a:lnTo>
                          <a:pt x="632" y="1665"/>
                        </a:lnTo>
                        <a:lnTo>
                          <a:pt x="630" y="1666"/>
                        </a:lnTo>
                        <a:lnTo>
                          <a:pt x="632" y="1694"/>
                        </a:lnTo>
                        <a:lnTo>
                          <a:pt x="633" y="1758"/>
                        </a:lnTo>
                        <a:lnTo>
                          <a:pt x="636" y="1829"/>
                        </a:lnTo>
                        <a:lnTo>
                          <a:pt x="641" y="1874"/>
                        </a:lnTo>
                        <a:lnTo>
                          <a:pt x="647" y="1884"/>
                        </a:lnTo>
                        <a:lnTo>
                          <a:pt x="656" y="1892"/>
                        </a:lnTo>
                        <a:lnTo>
                          <a:pt x="669" y="1898"/>
                        </a:lnTo>
                        <a:lnTo>
                          <a:pt x="683" y="1904"/>
                        </a:lnTo>
                        <a:lnTo>
                          <a:pt x="697" y="1908"/>
                        </a:lnTo>
                        <a:lnTo>
                          <a:pt x="710" y="1912"/>
                        </a:lnTo>
                        <a:lnTo>
                          <a:pt x="720" y="1914"/>
                        </a:lnTo>
                        <a:lnTo>
                          <a:pt x="726" y="1916"/>
                        </a:lnTo>
                        <a:lnTo>
                          <a:pt x="735" y="1922"/>
                        </a:lnTo>
                        <a:lnTo>
                          <a:pt x="742" y="1930"/>
                        </a:lnTo>
                        <a:lnTo>
                          <a:pt x="747" y="1939"/>
                        </a:lnTo>
                        <a:lnTo>
                          <a:pt x="748" y="1946"/>
                        </a:lnTo>
                        <a:lnTo>
                          <a:pt x="746" y="1948"/>
                        </a:lnTo>
                        <a:lnTo>
                          <a:pt x="741" y="1950"/>
                        </a:lnTo>
                        <a:lnTo>
                          <a:pt x="735" y="1952"/>
                        </a:lnTo>
                        <a:lnTo>
                          <a:pt x="727" y="1953"/>
                        </a:lnTo>
                        <a:lnTo>
                          <a:pt x="719" y="1956"/>
                        </a:lnTo>
                        <a:lnTo>
                          <a:pt x="712" y="1957"/>
                        </a:lnTo>
                        <a:lnTo>
                          <a:pt x="708" y="1958"/>
                        </a:lnTo>
                        <a:lnTo>
                          <a:pt x="706" y="1958"/>
                        </a:lnTo>
                        <a:lnTo>
                          <a:pt x="709" y="1960"/>
                        </a:lnTo>
                        <a:lnTo>
                          <a:pt x="718" y="1965"/>
                        </a:lnTo>
                        <a:lnTo>
                          <a:pt x="729" y="1972"/>
                        </a:lnTo>
                        <a:lnTo>
                          <a:pt x="743" y="1981"/>
                        </a:lnTo>
                        <a:lnTo>
                          <a:pt x="756" y="1990"/>
                        </a:lnTo>
                        <a:lnTo>
                          <a:pt x="768" y="1998"/>
                        </a:lnTo>
                        <a:lnTo>
                          <a:pt x="777" y="2005"/>
                        </a:lnTo>
                        <a:lnTo>
                          <a:pt x="780" y="2008"/>
                        </a:lnTo>
                        <a:lnTo>
                          <a:pt x="778" y="2011"/>
                        </a:lnTo>
                        <a:lnTo>
                          <a:pt x="771" y="2013"/>
                        </a:lnTo>
                        <a:lnTo>
                          <a:pt x="763" y="2014"/>
                        </a:lnTo>
                        <a:lnTo>
                          <a:pt x="753" y="2015"/>
                        </a:lnTo>
                        <a:lnTo>
                          <a:pt x="742" y="2016"/>
                        </a:lnTo>
                        <a:lnTo>
                          <a:pt x="732" y="2017"/>
                        </a:lnTo>
                        <a:lnTo>
                          <a:pt x="722" y="2017"/>
                        </a:lnTo>
                        <a:lnTo>
                          <a:pt x="715" y="2016"/>
                        </a:lnTo>
                        <a:lnTo>
                          <a:pt x="707" y="2013"/>
                        </a:lnTo>
                        <a:lnTo>
                          <a:pt x="695" y="2008"/>
                        </a:lnTo>
                        <a:lnTo>
                          <a:pt x="681" y="2000"/>
                        </a:lnTo>
                        <a:lnTo>
                          <a:pt x="666" y="1993"/>
                        </a:lnTo>
                        <a:lnTo>
                          <a:pt x="652" y="1984"/>
                        </a:lnTo>
                        <a:lnTo>
                          <a:pt x="639" y="1976"/>
                        </a:lnTo>
                        <a:lnTo>
                          <a:pt x="629" y="1969"/>
                        </a:lnTo>
                        <a:lnTo>
                          <a:pt x="625" y="1965"/>
                        </a:lnTo>
                        <a:lnTo>
                          <a:pt x="624" y="1965"/>
                        </a:lnTo>
                        <a:lnTo>
                          <a:pt x="627" y="1977"/>
                        </a:lnTo>
                        <a:lnTo>
                          <a:pt x="630" y="1998"/>
                        </a:lnTo>
                        <a:lnTo>
                          <a:pt x="632" y="2021"/>
                        </a:lnTo>
                        <a:lnTo>
                          <a:pt x="629" y="2033"/>
                        </a:lnTo>
                        <a:lnTo>
                          <a:pt x="626" y="2043"/>
                        </a:lnTo>
                        <a:lnTo>
                          <a:pt x="622" y="2053"/>
                        </a:lnTo>
                        <a:lnTo>
                          <a:pt x="618" y="2059"/>
                        </a:lnTo>
                        <a:lnTo>
                          <a:pt x="614" y="2058"/>
                        </a:lnTo>
                        <a:lnTo>
                          <a:pt x="608" y="2052"/>
                        </a:lnTo>
                        <a:lnTo>
                          <a:pt x="600" y="2041"/>
                        </a:lnTo>
                        <a:lnTo>
                          <a:pt x="592" y="2025"/>
                        </a:lnTo>
                        <a:lnTo>
                          <a:pt x="582" y="2002"/>
                        </a:lnTo>
                        <a:lnTo>
                          <a:pt x="574" y="1980"/>
                        </a:lnTo>
                        <a:lnTo>
                          <a:pt x="569" y="1962"/>
                        </a:lnTo>
                        <a:lnTo>
                          <a:pt x="568" y="1952"/>
                        </a:lnTo>
                        <a:lnTo>
                          <a:pt x="567" y="1952"/>
                        </a:lnTo>
                        <a:lnTo>
                          <a:pt x="564" y="1953"/>
                        </a:lnTo>
                        <a:lnTo>
                          <a:pt x="559" y="1956"/>
                        </a:lnTo>
                        <a:lnTo>
                          <a:pt x="553" y="1957"/>
                        </a:lnTo>
                        <a:lnTo>
                          <a:pt x="546" y="1959"/>
                        </a:lnTo>
                        <a:lnTo>
                          <a:pt x="538" y="1960"/>
                        </a:lnTo>
                        <a:lnTo>
                          <a:pt x="528" y="1961"/>
                        </a:lnTo>
                        <a:lnTo>
                          <a:pt x="519" y="1961"/>
                        </a:lnTo>
                        <a:lnTo>
                          <a:pt x="512" y="1960"/>
                        </a:lnTo>
                        <a:lnTo>
                          <a:pt x="505" y="1959"/>
                        </a:lnTo>
                        <a:lnTo>
                          <a:pt x="497" y="1958"/>
                        </a:lnTo>
                        <a:lnTo>
                          <a:pt x="491" y="1957"/>
                        </a:lnTo>
                        <a:lnTo>
                          <a:pt x="483" y="1954"/>
                        </a:lnTo>
                        <a:lnTo>
                          <a:pt x="477" y="1953"/>
                        </a:lnTo>
                        <a:lnTo>
                          <a:pt x="472" y="1951"/>
                        </a:lnTo>
                        <a:lnTo>
                          <a:pt x="468" y="1950"/>
                        </a:lnTo>
                        <a:lnTo>
                          <a:pt x="463" y="1947"/>
                        </a:lnTo>
                        <a:lnTo>
                          <a:pt x="461" y="1942"/>
                        </a:lnTo>
                        <a:lnTo>
                          <a:pt x="464" y="1938"/>
                        </a:lnTo>
                        <a:lnTo>
                          <a:pt x="468" y="1932"/>
                        </a:lnTo>
                        <a:lnTo>
                          <a:pt x="474" y="1928"/>
                        </a:lnTo>
                        <a:lnTo>
                          <a:pt x="482" y="1924"/>
                        </a:lnTo>
                        <a:lnTo>
                          <a:pt x="489" y="1921"/>
                        </a:lnTo>
                        <a:lnTo>
                          <a:pt x="496" y="1919"/>
                        </a:lnTo>
                        <a:lnTo>
                          <a:pt x="501" y="1916"/>
                        </a:lnTo>
                        <a:lnTo>
                          <a:pt x="509" y="1914"/>
                        </a:lnTo>
                        <a:lnTo>
                          <a:pt x="517" y="1911"/>
                        </a:lnTo>
                        <a:lnTo>
                          <a:pt x="526" y="1906"/>
                        </a:lnTo>
                        <a:lnTo>
                          <a:pt x="535" y="1902"/>
                        </a:lnTo>
                        <a:lnTo>
                          <a:pt x="542" y="1897"/>
                        </a:lnTo>
                        <a:lnTo>
                          <a:pt x="549" y="1892"/>
                        </a:lnTo>
                        <a:lnTo>
                          <a:pt x="552" y="1886"/>
                        </a:lnTo>
                        <a:lnTo>
                          <a:pt x="554" y="1867"/>
                        </a:lnTo>
                        <a:lnTo>
                          <a:pt x="554" y="1837"/>
                        </a:lnTo>
                        <a:lnTo>
                          <a:pt x="551" y="1800"/>
                        </a:lnTo>
                        <a:lnTo>
                          <a:pt x="548" y="1759"/>
                        </a:lnTo>
                        <a:lnTo>
                          <a:pt x="542" y="1721"/>
                        </a:lnTo>
                        <a:lnTo>
                          <a:pt x="537" y="1689"/>
                        </a:lnTo>
                        <a:lnTo>
                          <a:pt x="531" y="1666"/>
                        </a:lnTo>
                        <a:lnTo>
                          <a:pt x="527" y="1657"/>
                        </a:lnTo>
                        <a:lnTo>
                          <a:pt x="520" y="1653"/>
                        </a:lnTo>
                        <a:lnTo>
                          <a:pt x="512" y="1643"/>
                        </a:lnTo>
                        <a:lnTo>
                          <a:pt x="506" y="1627"/>
                        </a:lnTo>
                        <a:lnTo>
                          <a:pt x="500" y="1608"/>
                        </a:lnTo>
                        <a:lnTo>
                          <a:pt x="496" y="1589"/>
                        </a:lnTo>
                        <a:lnTo>
                          <a:pt x="494" y="1569"/>
                        </a:lnTo>
                        <a:lnTo>
                          <a:pt x="496" y="1552"/>
                        </a:lnTo>
                        <a:lnTo>
                          <a:pt x="501" y="1538"/>
                        </a:lnTo>
                        <a:lnTo>
                          <a:pt x="499" y="1537"/>
                        </a:lnTo>
                        <a:lnTo>
                          <a:pt x="495" y="1536"/>
                        </a:lnTo>
                        <a:lnTo>
                          <a:pt x="486" y="1533"/>
                        </a:lnTo>
                        <a:lnTo>
                          <a:pt x="475" y="1529"/>
                        </a:lnTo>
                        <a:lnTo>
                          <a:pt x="464" y="1525"/>
                        </a:lnTo>
                        <a:lnTo>
                          <a:pt x="450" y="1519"/>
                        </a:lnTo>
                        <a:lnTo>
                          <a:pt x="434" y="1514"/>
                        </a:lnTo>
                        <a:lnTo>
                          <a:pt x="417" y="1506"/>
                        </a:lnTo>
                        <a:lnTo>
                          <a:pt x="401" y="1499"/>
                        </a:lnTo>
                        <a:lnTo>
                          <a:pt x="385" y="1491"/>
                        </a:lnTo>
                        <a:lnTo>
                          <a:pt x="369" y="1482"/>
                        </a:lnTo>
                        <a:lnTo>
                          <a:pt x="353" y="1473"/>
                        </a:lnTo>
                        <a:lnTo>
                          <a:pt x="340" y="1464"/>
                        </a:lnTo>
                        <a:lnTo>
                          <a:pt x="327" y="1455"/>
                        </a:lnTo>
                        <a:lnTo>
                          <a:pt x="317" y="1445"/>
                        </a:lnTo>
                        <a:lnTo>
                          <a:pt x="310" y="1436"/>
                        </a:lnTo>
                        <a:lnTo>
                          <a:pt x="295" y="1415"/>
                        </a:lnTo>
                        <a:lnTo>
                          <a:pt x="277" y="1388"/>
                        </a:lnTo>
                        <a:lnTo>
                          <a:pt x="259" y="1359"/>
                        </a:lnTo>
                        <a:lnTo>
                          <a:pt x="241" y="1328"/>
                        </a:lnTo>
                        <a:lnTo>
                          <a:pt x="224" y="1296"/>
                        </a:lnTo>
                        <a:lnTo>
                          <a:pt x="209" y="1266"/>
                        </a:lnTo>
                        <a:lnTo>
                          <a:pt x="199" y="1238"/>
                        </a:lnTo>
                        <a:lnTo>
                          <a:pt x="195" y="1214"/>
                        </a:lnTo>
                        <a:lnTo>
                          <a:pt x="189" y="1184"/>
                        </a:lnTo>
                        <a:lnTo>
                          <a:pt x="181" y="1172"/>
                        </a:lnTo>
                        <a:lnTo>
                          <a:pt x="173" y="1168"/>
                        </a:lnTo>
                        <a:lnTo>
                          <a:pt x="170" y="1170"/>
                        </a:lnTo>
                        <a:lnTo>
                          <a:pt x="167" y="1161"/>
                        </a:lnTo>
                        <a:lnTo>
                          <a:pt x="159" y="1138"/>
                        </a:lnTo>
                        <a:lnTo>
                          <a:pt x="153" y="1115"/>
                        </a:lnTo>
                        <a:lnTo>
                          <a:pt x="154" y="1098"/>
                        </a:lnTo>
                        <a:lnTo>
                          <a:pt x="155" y="1094"/>
                        </a:lnTo>
                        <a:lnTo>
                          <a:pt x="154" y="1093"/>
                        </a:lnTo>
                        <a:lnTo>
                          <a:pt x="150" y="1093"/>
                        </a:lnTo>
                        <a:lnTo>
                          <a:pt x="145" y="1094"/>
                        </a:lnTo>
                        <a:lnTo>
                          <a:pt x="140" y="1094"/>
                        </a:lnTo>
                        <a:lnTo>
                          <a:pt x="135" y="1092"/>
                        </a:lnTo>
                        <a:lnTo>
                          <a:pt x="131" y="1089"/>
                        </a:lnTo>
                        <a:lnTo>
                          <a:pt x="130" y="1081"/>
                        </a:lnTo>
                        <a:lnTo>
                          <a:pt x="127" y="1062"/>
                        </a:lnTo>
                        <a:lnTo>
                          <a:pt x="119" y="1041"/>
                        </a:lnTo>
                        <a:lnTo>
                          <a:pt x="111" y="1020"/>
                        </a:lnTo>
                        <a:lnTo>
                          <a:pt x="105" y="1000"/>
                        </a:lnTo>
                        <a:lnTo>
                          <a:pt x="103" y="989"/>
                        </a:lnTo>
                        <a:lnTo>
                          <a:pt x="99" y="974"/>
                        </a:lnTo>
                        <a:lnTo>
                          <a:pt x="93" y="958"/>
                        </a:lnTo>
                        <a:lnTo>
                          <a:pt x="88" y="940"/>
                        </a:lnTo>
                        <a:lnTo>
                          <a:pt x="84" y="922"/>
                        </a:lnTo>
                        <a:lnTo>
                          <a:pt x="81" y="905"/>
                        </a:lnTo>
                        <a:lnTo>
                          <a:pt x="79" y="891"/>
                        </a:lnTo>
                        <a:lnTo>
                          <a:pt x="81" y="881"/>
                        </a:lnTo>
                        <a:lnTo>
                          <a:pt x="81" y="850"/>
                        </a:lnTo>
                        <a:lnTo>
                          <a:pt x="73" y="801"/>
                        </a:lnTo>
                        <a:lnTo>
                          <a:pt x="64" y="751"/>
                        </a:lnTo>
                        <a:lnTo>
                          <a:pt x="64" y="723"/>
                        </a:lnTo>
                        <a:lnTo>
                          <a:pt x="64" y="718"/>
                        </a:lnTo>
                        <a:lnTo>
                          <a:pt x="61" y="714"/>
                        </a:lnTo>
                        <a:lnTo>
                          <a:pt x="55" y="712"/>
                        </a:lnTo>
                        <a:lnTo>
                          <a:pt x="46" y="710"/>
                        </a:lnTo>
                        <a:lnTo>
                          <a:pt x="36" y="709"/>
                        </a:lnTo>
                        <a:lnTo>
                          <a:pt x="27" y="708"/>
                        </a:lnTo>
                        <a:lnTo>
                          <a:pt x="17" y="705"/>
                        </a:lnTo>
                        <a:lnTo>
                          <a:pt x="11" y="702"/>
                        </a:lnTo>
                        <a:lnTo>
                          <a:pt x="4" y="691"/>
                        </a:lnTo>
                        <a:lnTo>
                          <a:pt x="1" y="672"/>
                        </a:lnTo>
                        <a:lnTo>
                          <a:pt x="0" y="646"/>
                        </a:lnTo>
                        <a:lnTo>
                          <a:pt x="2" y="617"/>
                        </a:lnTo>
                        <a:lnTo>
                          <a:pt x="7" y="585"/>
                        </a:lnTo>
                        <a:lnTo>
                          <a:pt x="16" y="554"/>
                        </a:lnTo>
                        <a:lnTo>
                          <a:pt x="28" y="525"/>
                        </a:lnTo>
                        <a:lnTo>
                          <a:pt x="44" y="498"/>
                        </a:lnTo>
                        <a:lnTo>
                          <a:pt x="46" y="496"/>
                        </a:lnTo>
                        <a:lnTo>
                          <a:pt x="54" y="490"/>
                        </a:lnTo>
                        <a:lnTo>
                          <a:pt x="64" y="482"/>
                        </a:lnTo>
                        <a:lnTo>
                          <a:pt x="79" y="472"/>
                        </a:lnTo>
                        <a:lnTo>
                          <a:pt x="98" y="462"/>
                        </a:lnTo>
                        <a:lnTo>
                          <a:pt x="119" y="451"/>
                        </a:lnTo>
                        <a:lnTo>
                          <a:pt x="143" y="442"/>
                        </a:lnTo>
                        <a:lnTo>
                          <a:pt x="170" y="434"/>
                        </a:lnTo>
                        <a:lnTo>
                          <a:pt x="184" y="431"/>
                        </a:lnTo>
                        <a:lnTo>
                          <a:pt x="199" y="429"/>
                        </a:lnTo>
                        <a:lnTo>
                          <a:pt x="215" y="427"/>
                        </a:lnTo>
                        <a:lnTo>
                          <a:pt x="231" y="427"/>
                        </a:lnTo>
                        <a:lnTo>
                          <a:pt x="248" y="427"/>
                        </a:lnTo>
                        <a:lnTo>
                          <a:pt x="266" y="427"/>
                        </a:lnTo>
                        <a:lnTo>
                          <a:pt x="282" y="429"/>
                        </a:lnTo>
                        <a:lnTo>
                          <a:pt x="299" y="432"/>
                        </a:lnTo>
                        <a:lnTo>
                          <a:pt x="315" y="434"/>
                        </a:lnTo>
                        <a:lnTo>
                          <a:pt x="331" y="438"/>
                        </a:lnTo>
                        <a:lnTo>
                          <a:pt x="347" y="443"/>
                        </a:lnTo>
                        <a:lnTo>
                          <a:pt x="361" y="447"/>
                        </a:lnTo>
                        <a:lnTo>
                          <a:pt x="374" y="454"/>
                        </a:lnTo>
                        <a:lnTo>
                          <a:pt x="387" y="461"/>
                        </a:lnTo>
                        <a:lnTo>
                          <a:pt x="398" y="468"/>
                        </a:lnTo>
                        <a:lnTo>
                          <a:pt x="407" y="477"/>
                        </a:lnTo>
                        <a:lnTo>
                          <a:pt x="423" y="496"/>
                        </a:lnTo>
                        <a:lnTo>
                          <a:pt x="438" y="517"/>
                        </a:lnTo>
                        <a:lnTo>
                          <a:pt x="452" y="539"/>
                        </a:lnTo>
                        <a:lnTo>
                          <a:pt x="464" y="563"/>
                        </a:lnTo>
                        <a:lnTo>
                          <a:pt x="473" y="586"/>
                        </a:lnTo>
                        <a:lnTo>
                          <a:pt x="480" y="609"/>
                        </a:lnTo>
                        <a:lnTo>
                          <a:pt x="485" y="629"/>
                        </a:lnTo>
                        <a:lnTo>
                          <a:pt x="488" y="647"/>
                        </a:lnTo>
                        <a:lnTo>
                          <a:pt x="491" y="664"/>
                        </a:lnTo>
                        <a:lnTo>
                          <a:pt x="496" y="681"/>
                        </a:lnTo>
                        <a:lnTo>
                          <a:pt x="501" y="697"/>
                        </a:lnTo>
                        <a:lnTo>
                          <a:pt x="509" y="714"/>
                        </a:lnTo>
                        <a:lnTo>
                          <a:pt x="517" y="729"/>
                        </a:lnTo>
                        <a:lnTo>
                          <a:pt x="527" y="742"/>
                        </a:lnTo>
                        <a:lnTo>
                          <a:pt x="537" y="751"/>
                        </a:lnTo>
                        <a:lnTo>
                          <a:pt x="548" y="757"/>
                        </a:lnTo>
                        <a:lnTo>
                          <a:pt x="560" y="759"/>
                        </a:lnTo>
                        <a:lnTo>
                          <a:pt x="578" y="760"/>
                        </a:lnTo>
                        <a:lnTo>
                          <a:pt x="598" y="760"/>
                        </a:lnTo>
                        <a:lnTo>
                          <a:pt x="620" y="760"/>
                        </a:lnTo>
                        <a:lnTo>
                          <a:pt x="640" y="760"/>
                        </a:lnTo>
                        <a:lnTo>
                          <a:pt x="661" y="758"/>
                        </a:lnTo>
                        <a:lnTo>
                          <a:pt x="678" y="756"/>
                        </a:lnTo>
                        <a:lnTo>
                          <a:pt x="691" y="752"/>
                        </a:lnTo>
                        <a:lnTo>
                          <a:pt x="704" y="746"/>
                        </a:lnTo>
                        <a:lnTo>
                          <a:pt x="719" y="737"/>
                        </a:lnTo>
                        <a:lnTo>
                          <a:pt x="735" y="727"/>
                        </a:lnTo>
                        <a:lnTo>
                          <a:pt x="751" y="715"/>
                        </a:lnTo>
                        <a:lnTo>
                          <a:pt x="766" y="703"/>
                        </a:lnTo>
                        <a:lnTo>
                          <a:pt x="779" y="692"/>
                        </a:lnTo>
                        <a:lnTo>
                          <a:pt x="788" y="681"/>
                        </a:lnTo>
                        <a:lnTo>
                          <a:pt x="792" y="672"/>
                        </a:lnTo>
                        <a:lnTo>
                          <a:pt x="794" y="655"/>
                        </a:lnTo>
                        <a:lnTo>
                          <a:pt x="798" y="622"/>
                        </a:lnTo>
                        <a:lnTo>
                          <a:pt x="803" y="580"/>
                        </a:lnTo>
                        <a:lnTo>
                          <a:pt x="808" y="531"/>
                        </a:lnTo>
                        <a:lnTo>
                          <a:pt x="813" y="483"/>
                        </a:lnTo>
                        <a:lnTo>
                          <a:pt x="820" y="437"/>
                        </a:lnTo>
                        <a:lnTo>
                          <a:pt x="826" y="401"/>
                        </a:lnTo>
                        <a:lnTo>
                          <a:pt x="833" y="379"/>
                        </a:lnTo>
                        <a:lnTo>
                          <a:pt x="843" y="359"/>
                        </a:lnTo>
                        <a:lnTo>
                          <a:pt x="861" y="331"/>
                        </a:lnTo>
                        <a:lnTo>
                          <a:pt x="882" y="296"/>
                        </a:lnTo>
                        <a:lnTo>
                          <a:pt x="907" y="259"/>
                        </a:lnTo>
                        <a:lnTo>
                          <a:pt x="931" y="224"/>
                        </a:lnTo>
                        <a:lnTo>
                          <a:pt x="953" y="193"/>
                        </a:lnTo>
                        <a:lnTo>
                          <a:pt x="972" y="170"/>
                        </a:lnTo>
                        <a:lnTo>
                          <a:pt x="983" y="158"/>
                        </a:lnTo>
                        <a:lnTo>
                          <a:pt x="988" y="155"/>
                        </a:lnTo>
                        <a:lnTo>
                          <a:pt x="986" y="154"/>
                        </a:lnTo>
                        <a:lnTo>
                          <a:pt x="979" y="150"/>
                        </a:lnTo>
                        <a:lnTo>
                          <a:pt x="972" y="146"/>
                        </a:lnTo>
                        <a:lnTo>
                          <a:pt x="963" y="136"/>
                        </a:lnTo>
                        <a:lnTo>
                          <a:pt x="956" y="119"/>
                        </a:lnTo>
                        <a:lnTo>
                          <a:pt x="953" y="92"/>
                        </a:lnTo>
                        <a:lnTo>
                          <a:pt x="954" y="55"/>
                        </a:lnTo>
                        <a:lnTo>
                          <a:pt x="958" y="41"/>
                        </a:lnTo>
                        <a:lnTo>
                          <a:pt x="963" y="34"/>
                        </a:lnTo>
                        <a:lnTo>
                          <a:pt x="970" y="29"/>
                        </a:lnTo>
                        <a:lnTo>
                          <a:pt x="978" y="28"/>
                        </a:lnTo>
                        <a:lnTo>
                          <a:pt x="986" y="29"/>
                        </a:lnTo>
                        <a:lnTo>
                          <a:pt x="992" y="31"/>
                        </a:lnTo>
                        <a:lnTo>
                          <a:pt x="996" y="32"/>
                        </a:lnTo>
                        <a:lnTo>
                          <a:pt x="998" y="34"/>
                        </a:lnTo>
                        <a:lnTo>
                          <a:pt x="1000" y="30"/>
                        </a:lnTo>
                        <a:lnTo>
                          <a:pt x="1003" y="22"/>
                        </a:lnTo>
                        <a:lnTo>
                          <a:pt x="1009" y="16"/>
                        </a:lnTo>
                        <a:lnTo>
                          <a:pt x="1019" y="12"/>
                        </a:lnTo>
                        <a:lnTo>
                          <a:pt x="1025" y="13"/>
                        </a:lnTo>
                        <a:lnTo>
                          <a:pt x="1032" y="15"/>
                        </a:lnTo>
                        <a:lnTo>
                          <a:pt x="1037" y="17"/>
                        </a:lnTo>
                        <a:lnTo>
                          <a:pt x="1043" y="19"/>
                        </a:lnTo>
                        <a:lnTo>
                          <a:pt x="1046" y="21"/>
                        </a:lnTo>
                        <a:lnTo>
                          <a:pt x="1049" y="24"/>
                        </a:lnTo>
                        <a:lnTo>
                          <a:pt x="1051" y="25"/>
                        </a:lnTo>
                        <a:lnTo>
                          <a:pt x="1052" y="26"/>
                        </a:lnTo>
                        <a:lnTo>
                          <a:pt x="1054" y="20"/>
                        </a:lnTo>
                        <a:lnTo>
                          <a:pt x="1062" y="9"/>
                        </a:lnTo>
                        <a:lnTo>
                          <a:pt x="1071" y="0"/>
                        </a:lnTo>
                        <a:lnTo>
                          <a:pt x="1080" y="0"/>
                        </a:lnTo>
                        <a:lnTo>
                          <a:pt x="1089" y="8"/>
                        </a:lnTo>
                        <a:lnTo>
                          <a:pt x="1095" y="16"/>
                        </a:lnTo>
                        <a:lnTo>
                          <a:pt x="1100" y="24"/>
                        </a:lnTo>
                        <a:lnTo>
                          <a:pt x="1101" y="26"/>
                        </a:lnTo>
                        <a:lnTo>
                          <a:pt x="1102" y="25"/>
                        </a:lnTo>
                        <a:lnTo>
                          <a:pt x="1105" y="22"/>
                        </a:lnTo>
                        <a:lnTo>
                          <a:pt x="1108" y="20"/>
                        </a:lnTo>
                        <a:lnTo>
                          <a:pt x="1114" y="17"/>
                        </a:lnTo>
                        <a:lnTo>
                          <a:pt x="1119" y="15"/>
                        </a:lnTo>
                        <a:lnTo>
                          <a:pt x="1124" y="13"/>
                        </a:lnTo>
                        <a:lnTo>
                          <a:pt x="1129" y="13"/>
                        </a:lnTo>
                        <a:lnTo>
                          <a:pt x="1133" y="17"/>
                        </a:lnTo>
                        <a:lnTo>
                          <a:pt x="1138" y="26"/>
                        </a:lnTo>
                        <a:lnTo>
                          <a:pt x="1143" y="34"/>
                        </a:lnTo>
                        <a:lnTo>
                          <a:pt x="1145" y="39"/>
                        </a:lnTo>
                        <a:lnTo>
                          <a:pt x="1146" y="41"/>
                        </a:lnTo>
                        <a:lnTo>
                          <a:pt x="1147" y="38"/>
                        </a:lnTo>
                        <a:lnTo>
                          <a:pt x="1151" y="29"/>
                        </a:lnTo>
                        <a:lnTo>
                          <a:pt x="1157" y="22"/>
                        </a:lnTo>
                        <a:lnTo>
                          <a:pt x="1162" y="21"/>
                        </a:lnTo>
                        <a:lnTo>
                          <a:pt x="1170" y="28"/>
                        </a:lnTo>
                        <a:lnTo>
                          <a:pt x="1177" y="39"/>
                        </a:lnTo>
                        <a:lnTo>
                          <a:pt x="1184" y="50"/>
                        </a:lnTo>
                        <a:lnTo>
                          <a:pt x="1187" y="55"/>
                        </a:lnTo>
                        <a:lnTo>
                          <a:pt x="1188" y="52"/>
                        </a:lnTo>
                        <a:lnTo>
                          <a:pt x="1192" y="46"/>
                        </a:lnTo>
                        <a:lnTo>
                          <a:pt x="1199" y="43"/>
                        </a:lnTo>
                        <a:lnTo>
                          <a:pt x="1206" y="46"/>
                        </a:lnTo>
                        <a:lnTo>
                          <a:pt x="1214" y="53"/>
                        </a:lnTo>
                        <a:lnTo>
                          <a:pt x="1224" y="63"/>
                        </a:lnTo>
                        <a:lnTo>
                          <a:pt x="1238" y="76"/>
                        </a:lnTo>
                        <a:lnTo>
                          <a:pt x="1251" y="93"/>
                        </a:lnTo>
                        <a:lnTo>
                          <a:pt x="1263" y="113"/>
                        </a:lnTo>
                        <a:lnTo>
                          <a:pt x="1272" y="137"/>
                        </a:lnTo>
                        <a:lnTo>
                          <a:pt x="1275" y="163"/>
                        </a:lnTo>
                        <a:lnTo>
                          <a:pt x="1272" y="192"/>
                        </a:lnTo>
                        <a:close/>
                      </a:path>
                    </a:pathLst>
                  </a:custGeom>
                  <a:solidFill>
                    <a:srgbClr val="000000"/>
                  </a:solidFill>
                  <a:ln w="9525">
                    <a:no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050" b="1" i="0" u="none" strike="noStrike" kern="0" cap="none" spc="0" normalizeH="0" baseline="0" noProof="0">
                      <a:ln>
                        <a:noFill/>
                      </a:ln>
                      <a:solidFill>
                        <a:srgbClr val="FFFFFF"/>
                      </a:solidFill>
                      <a:effectLst/>
                      <a:uLnTx/>
                      <a:uFillTx/>
                    </a:endParaRPr>
                  </a:p>
                </p:txBody>
              </p:sp>
              <p:sp>
                <p:nvSpPr>
                  <p:cNvPr id="757838" name="Freeform 78"/>
                  <p:cNvSpPr>
                    <a:spLocks/>
                  </p:cNvSpPr>
                  <p:nvPr/>
                </p:nvSpPr>
                <p:spPr bwMode="auto">
                  <a:xfrm>
                    <a:off x="1041" y="3901"/>
                    <a:ext cx="32" cy="47"/>
                  </a:xfrm>
                  <a:custGeom>
                    <a:avLst/>
                    <a:gdLst/>
                    <a:ahLst/>
                    <a:cxnLst>
                      <a:cxn ang="0">
                        <a:pos x="10" y="14"/>
                      </a:cxn>
                      <a:cxn ang="0">
                        <a:pos x="17" y="43"/>
                      </a:cxn>
                      <a:cxn ang="0">
                        <a:pos x="47" y="144"/>
                      </a:cxn>
                      <a:cxn ang="0">
                        <a:pos x="77" y="249"/>
                      </a:cxn>
                      <a:cxn ang="0">
                        <a:pos x="79" y="284"/>
                      </a:cxn>
                      <a:cxn ang="0">
                        <a:pos x="67" y="296"/>
                      </a:cxn>
                      <a:cxn ang="0">
                        <a:pos x="48" y="309"/>
                      </a:cxn>
                      <a:cxn ang="0">
                        <a:pos x="31" y="322"/>
                      </a:cxn>
                      <a:cxn ang="0">
                        <a:pos x="11" y="337"/>
                      </a:cxn>
                      <a:cxn ang="0">
                        <a:pos x="2" y="349"/>
                      </a:cxn>
                      <a:cxn ang="0">
                        <a:pos x="21" y="342"/>
                      </a:cxn>
                      <a:cxn ang="0">
                        <a:pos x="35" y="342"/>
                      </a:cxn>
                      <a:cxn ang="0">
                        <a:pos x="48" y="339"/>
                      </a:cxn>
                      <a:cxn ang="0">
                        <a:pos x="70" y="330"/>
                      </a:cxn>
                      <a:cxn ang="0">
                        <a:pos x="86" y="326"/>
                      </a:cxn>
                      <a:cxn ang="0">
                        <a:pos x="101" y="333"/>
                      </a:cxn>
                      <a:cxn ang="0">
                        <a:pos x="120" y="348"/>
                      </a:cxn>
                      <a:cxn ang="0">
                        <a:pos x="131" y="358"/>
                      </a:cxn>
                      <a:cxn ang="0">
                        <a:pos x="148" y="381"/>
                      </a:cxn>
                      <a:cxn ang="0">
                        <a:pos x="168" y="401"/>
                      </a:cxn>
                      <a:cxn ang="0">
                        <a:pos x="178" y="403"/>
                      </a:cxn>
                      <a:cxn ang="0">
                        <a:pos x="188" y="406"/>
                      </a:cxn>
                      <a:cxn ang="0">
                        <a:pos x="202" y="416"/>
                      </a:cxn>
                      <a:cxn ang="0">
                        <a:pos x="200" y="401"/>
                      </a:cxn>
                      <a:cxn ang="0">
                        <a:pos x="187" y="381"/>
                      </a:cxn>
                      <a:cxn ang="0">
                        <a:pos x="177" y="369"/>
                      </a:cxn>
                      <a:cxn ang="0">
                        <a:pos x="157" y="341"/>
                      </a:cxn>
                      <a:cxn ang="0">
                        <a:pos x="168" y="342"/>
                      </a:cxn>
                      <a:cxn ang="0">
                        <a:pos x="190" y="351"/>
                      </a:cxn>
                      <a:cxn ang="0">
                        <a:pos x="231" y="362"/>
                      </a:cxn>
                      <a:cxn ang="0">
                        <a:pos x="259" y="365"/>
                      </a:cxn>
                      <a:cxn ang="0">
                        <a:pos x="276" y="356"/>
                      </a:cxn>
                      <a:cxn ang="0">
                        <a:pos x="277" y="351"/>
                      </a:cxn>
                      <a:cxn ang="0">
                        <a:pos x="259" y="344"/>
                      </a:cxn>
                      <a:cxn ang="0">
                        <a:pos x="243" y="341"/>
                      </a:cxn>
                      <a:cxn ang="0">
                        <a:pos x="226" y="337"/>
                      </a:cxn>
                      <a:cxn ang="0">
                        <a:pos x="211" y="332"/>
                      </a:cxn>
                      <a:cxn ang="0">
                        <a:pos x="197" y="329"/>
                      </a:cxn>
                      <a:cxn ang="0">
                        <a:pos x="185" y="326"/>
                      </a:cxn>
                      <a:cxn ang="0">
                        <a:pos x="194" y="327"/>
                      </a:cxn>
                      <a:cxn ang="0">
                        <a:pos x="221" y="331"/>
                      </a:cxn>
                      <a:cxn ang="0">
                        <a:pos x="239" y="332"/>
                      </a:cxn>
                      <a:cxn ang="0">
                        <a:pos x="247" y="328"/>
                      </a:cxn>
                      <a:cxn ang="0">
                        <a:pos x="255" y="319"/>
                      </a:cxn>
                      <a:cxn ang="0">
                        <a:pos x="256" y="317"/>
                      </a:cxn>
                      <a:cxn ang="0">
                        <a:pos x="239" y="313"/>
                      </a:cxn>
                      <a:cxn ang="0">
                        <a:pos x="222" y="311"/>
                      </a:cxn>
                      <a:cxn ang="0">
                        <a:pos x="203" y="310"/>
                      </a:cxn>
                      <a:cxn ang="0">
                        <a:pos x="179" y="308"/>
                      </a:cxn>
                      <a:cxn ang="0">
                        <a:pos x="163" y="303"/>
                      </a:cxn>
                      <a:cxn ang="0">
                        <a:pos x="146" y="291"/>
                      </a:cxn>
                      <a:cxn ang="0">
                        <a:pos x="132" y="279"/>
                      </a:cxn>
                      <a:cxn ang="0">
                        <a:pos x="121" y="231"/>
                      </a:cxn>
                      <a:cxn ang="0">
                        <a:pos x="99" y="104"/>
                      </a:cxn>
                      <a:cxn ang="0">
                        <a:pos x="88" y="19"/>
                      </a:cxn>
                      <a:cxn ang="0">
                        <a:pos x="65" y="6"/>
                      </a:cxn>
                      <a:cxn ang="0">
                        <a:pos x="23" y="0"/>
                      </a:cxn>
                    </a:cxnLst>
                    <a:rect l="0" t="0" r="r" b="b"/>
                    <a:pathLst>
                      <a:path w="282" h="416">
                        <a:moveTo>
                          <a:pt x="10" y="4"/>
                        </a:moveTo>
                        <a:lnTo>
                          <a:pt x="10" y="7"/>
                        </a:lnTo>
                        <a:lnTo>
                          <a:pt x="10" y="14"/>
                        </a:lnTo>
                        <a:lnTo>
                          <a:pt x="11" y="24"/>
                        </a:lnTo>
                        <a:lnTo>
                          <a:pt x="14" y="32"/>
                        </a:lnTo>
                        <a:lnTo>
                          <a:pt x="17" y="43"/>
                        </a:lnTo>
                        <a:lnTo>
                          <a:pt x="24" y="69"/>
                        </a:lnTo>
                        <a:lnTo>
                          <a:pt x="35" y="104"/>
                        </a:lnTo>
                        <a:lnTo>
                          <a:pt x="47" y="144"/>
                        </a:lnTo>
                        <a:lnTo>
                          <a:pt x="59" y="184"/>
                        </a:lnTo>
                        <a:lnTo>
                          <a:pt x="70" y="221"/>
                        </a:lnTo>
                        <a:lnTo>
                          <a:pt x="77" y="249"/>
                        </a:lnTo>
                        <a:lnTo>
                          <a:pt x="80" y="264"/>
                        </a:lnTo>
                        <a:lnTo>
                          <a:pt x="80" y="275"/>
                        </a:lnTo>
                        <a:lnTo>
                          <a:pt x="79" y="284"/>
                        </a:lnTo>
                        <a:lnTo>
                          <a:pt x="76" y="290"/>
                        </a:lnTo>
                        <a:lnTo>
                          <a:pt x="71" y="294"/>
                        </a:lnTo>
                        <a:lnTo>
                          <a:pt x="67" y="296"/>
                        </a:lnTo>
                        <a:lnTo>
                          <a:pt x="62" y="300"/>
                        </a:lnTo>
                        <a:lnTo>
                          <a:pt x="56" y="304"/>
                        </a:lnTo>
                        <a:lnTo>
                          <a:pt x="48" y="309"/>
                        </a:lnTo>
                        <a:lnTo>
                          <a:pt x="42" y="314"/>
                        </a:lnTo>
                        <a:lnTo>
                          <a:pt x="35" y="319"/>
                        </a:lnTo>
                        <a:lnTo>
                          <a:pt x="31" y="322"/>
                        </a:lnTo>
                        <a:lnTo>
                          <a:pt x="28" y="326"/>
                        </a:lnTo>
                        <a:lnTo>
                          <a:pt x="21" y="331"/>
                        </a:lnTo>
                        <a:lnTo>
                          <a:pt x="11" y="337"/>
                        </a:lnTo>
                        <a:lnTo>
                          <a:pt x="3" y="342"/>
                        </a:lnTo>
                        <a:lnTo>
                          <a:pt x="0" y="348"/>
                        </a:lnTo>
                        <a:lnTo>
                          <a:pt x="2" y="349"/>
                        </a:lnTo>
                        <a:lnTo>
                          <a:pt x="8" y="348"/>
                        </a:lnTo>
                        <a:lnTo>
                          <a:pt x="15" y="345"/>
                        </a:lnTo>
                        <a:lnTo>
                          <a:pt x="21" y="342"/>
                        </a:lnTo>
                        <a:lnTo>
                          <a:pt x="25" y="342"/>
                        </a:lnTo>
                        <a:lnTo>
                          <a:pt x="31" y="342"/>
                        </a:lnTo>
                        <a:lnTo>
                          <a:pt x="35" y="342"/>
                        </a:lnTo>
                        <a:lnTo>
                          <a:pt x="39" y="342"/>
                        </a:lnTo>
                        <a:lnTo>
                          <a:pt x="43" y="341"/>
                        </a:lnTo>
                        <a:lnTo>
                          <a:pt x="48" y="339"/>
                        </a:lnTo>
                        <a:lnTo>
                          <a:pt x="55" y="337"/>
                        </a:lnTo>
                        <a:lnTo>
                          <a:pt x="62" y="333"/>
                        </a:lnTo>
                        <a:lnTo>
                          <a:pt x="70" y="330"/>
                        </a:lnTo>
                        <a:lnTo>
                          <a:pt x="76" y="328"/>
                        </a:lnTo>
                        <a:lnTo>
                          <a:pt x="81" y="326"/>
                        </a:lnTo>
                        <a:lnTo>
                          <a:pt x="86" y="326"/>
                        </a:lnTo>
                        <a:lnTo>
                          <a:pt x="89" y="327"/>
                        </a:lnTo>
                        <a:lnTo>
                          <a:pt x="94" y="330"/>
                        </a:lnTo>
                        <a:lnTo>
                          <a:pt x="101" y="333"/>
                        </a:lnTo>
                        <a:lnTo>
                          <a:pt x="107" y="338"/>
                        </a:lnTo>
                        <a:lnTo>
                          <a:pt x="114" y="344"/>
                        </a:lnTo>
                        <a:lnTo>
                          <a:pt x="120" y="348"/>
                        </a:lnTo>
                        <a:lnTo>
                          <a:pt x="124" y="351"/>
                        </a:lnTo>
                        <a:lnTo>
                          <a:pt x="128" y="355"/>
                        </a:lnTo>
                        <a:lnTo>
                          <a:pt x="131" y="358"/>
                        </a:lnTo>
                        <a:lnTo>
                          <a:pt x="135" y="365"/>
                        </a:lnTo>
                        <a:lnTo>
                          <a:pt x="142" y="373"/>
                        </a:lnTo>
                        <a:lnTo>
                          <a:pt x="148" y="381"/>
                        </a:lnTo>
                        <a:lnTo>
                          <a:pt x="156" y="388"/>
                        </a:lnTo>
                        <a:lnTo>
                          <a:pt x="162" y="396"/>
                        </a:lnTo>
                        <a:lnTo>
                          <a:pt x="168" y="401"/>
                        </a:lnTo>
                        <a:lnTo>
                          <a:pt x="171" y="403"/>
                        </a:lnTo>
                        <a:lnTo>
                          <a:pt x="175" y="403"/>
                        </a:lnTo>
                        <a:lnTo>
                          <a:pt x="178" y="403"/>
                        </a:lnTo>
                        <a:lnTo>
                          <a:pt x="181" y="403"/>
                        </a:lnTo>
                        <a:lnTo>
                          <a:pt x="185" y="404"/>
                        </a:lnTo>
                        <a:lnTo>
                          <a:pt x="188" y="406"/>
                        </a:lnTo>
                        <a:lnTo>
                          <a:pt x="193" y="410"/>
                        </a:lnTo>
                        <a:lnTo>
                          <a:pt x="199" y="413"/>
                        </a:lnTo>
                        <a:lnTo>
                          <a:pt x="202" y="416"/>
                        </a:lnTo>
                        <a:lnTo>
                          <a:pt x="203" y="416"/>
                        </a:lnTo>
                        <a:lnTo>
                          <a:pt x="202" y="410"/>
                        </a:lnTo>
                        <a:lnTo>
                          <a:pt x="200" y="401"/>
                        </a:lnTo>
                        <a:lnTo>
                          <a:pt x="194" y="392"/>
                        </a:lnTo>
                        <a:lnTo>
                          <a:pt x="189" y="385"/>
                        </a:lnTo>
                        <a:lnTo>
                          <a:pt x="187" y="381"/>
                        </a:lnTo>
                        <a:lnTo>
                          <a:pt x="185" y="378"/>
                        </a:lnTo>
                        <a:lnTo>
                          <a:pt x="183" y="376"/>
                        </a:lnTo>
                        <a:lnTo>
                          <a:pt x="177" y="369"/>
                        </a:lnTo>
                        <a:lnTo>
                          <a:pt x="170" y="359"/>
                        </a:lnTo>
                        <a:lnTo>
                          <a:pt x="161" y="348"/>
                        </a:lnTo>
                        <a:lnTo>
                          <a:pt x="157" y="341"/>
                        </a:lnTo>
                        <a:lnTo>
                          <a:pt x="157" y="340"/>
                        </a:lnTo>
                        <a:lnTo>
                          <a:pt x="161" y="340"/>
                        </a:lnTo>
                        <a:lnTo>
                          <a:pt x="168" y="342"/>
                        </a:lnTo>
                        <a:lnTo>
                          <a:pt x="174" y="346"/>
                        </a:lnTo>
                        <a:lnTo>
                          <a:pt x="179" y="348"/>
                        </a:lnTo>
                        <a:lnTo>
                          <a:pt x="190" y="351"/>
                        </a:lnTo>
                        <a:lnTo>
                          <a:pt x="203" y="355"/>
                        </a:lnTo>
                        <a:lnTo>
                          <a:pt x="217" y="358"/>
                        </a:lnTo>
                        <a:lnTo>
                          <a:pt x="231" y="362"/>
                        </a:lnTo>
                        <a:lnTo>
                          <a:pt x="244" y="364"/>
                        </a:lnTo>
                        <a:lnTo>
                          <a:pt x="254" y="365"/>
                        </a:lnTo>
                        <a:lnTo>
                          <a:pt x="259" y="365"/>
                        </a:lnTo>
                        <a:lnTo>
                          <a:pt x="265" y="362"/>
                        </a:lnTo>
                        <a:lnTo>
                          <a:pt x="271" y="358"/>
                        </a:lnTo>
                        <a:lnTo>
                          <a:pt x="276" y="356"/>
                        </a:lnTo>
                        <a:lnTo>
                          <a:pt x="280" y="356"/>
                        </a:lnTo>
                        <a:lnTo>
                          <a:pt x="282" y="355"/>
                        </a:lnTo>
                        <a:lnTo>
                          <a:pt x="277" y="351"/>
                        </a:lnTo>
                        <a:lnTo>
                          <a:pt x="270" y="347"/>
                        </a:lnTo>
                        <a:lnTo>
                          <a:pt x="262" y="345"/>
                        </a:lnTo>
                        <a:lnTo>
                          <a:pt x="259" y="344"/>
                        </a:lnTo>
                        <a:lnTo>
                          <a:pt x="254" y="344"/>
                        </a:lnTo>
                        <a:lnTo>
                          <a:pt x="248" y="342"/>
                        </a:lnTo>
                        <a:lnTo>
                          <a:pt x="243" y="341"/>
                        </a:lnTo>
                        <a:lnTo>
                          <a:pt x="237" y="340"/>
                        </a:lnTo>
                        <a:lnTo>
                          <a:pt x="231" y="338"/>
                        </a:lnTo>
                        <a:lnTo>
                          <a:pt x="226" y="337"/>
                        </a:lnTo>
                        <a:lnTo>
                          <a:pt x="221" y="336"/>
                        </a:lnTo>
                        <a:lnTo>
                          <a:pt x="216" y="335"/>
                        </a:lnTo>
                        <a:lnTo>
                          <a:pt x="211" y="332"/>
                        </a:lnTo>
                        <a:lnTo>
                          <a:pt x="206" y="331"/>
                        </a:lnTo>
                        <a:lnTo>
                          <a:pt x="201" y="330"/>
                        </a:lnTo>
                        <a:lnTo>
                          <a:pt x="197" y="329"/>
                        </a:lnTo>
                        <a:lnTo>
                          <a:pt x="192" y="328"/>
                        </a:lnTo>
                        <a:lnTo>
                          <a:pt x="188" y="327"/>
                        </a:lnTo>
                        <a:lnTo>
                          <a:pt x="185" y="326"/>
                        </a:lnTo>
                        <a:lnTo>
                          <a:pt x="184" y="324"/>
                        </a:lnTo>
                        <a:lnTo>
                          <a:pt x="188" y="326"/>
                        </a:lnTo>
                        <a:lnTo>
                          <a:pt x="194" y="327"/>
                        </a:lnTo>
                        <a:lnTo>
                          <a:pt x="203" y="328"/>
                        </a:lnTo>
                        <a:lnTo>
                          <a:pt x="213" y="329"/>
                        </a:lnTo>
                        <a:lnTo>
                          <a:pt x="221" y="331"/>
                        </a:lnTo>
                        <a:lnTo>
                          <a:pt x="229" y="332"/>
                        </a:lnTo>
                        <a:lnTo>
                          <a:pt x="233" y="332"/>
                        </a:lnTo>
                        <a:lnTo>
                          <a:pt x="239" y="332"/>
                        </a:lnTo>
                        <a:lnTo>
                          <a:pt x="243" y="331"/>
                        </a:lnTo>
                        <a:lnTo>
                          <a:pt x="246" y="330"/>
                        </a:lnTo>
                        <a:lnTo>
                          <a:pt x="247" y="328"/>
                        </a:lnTo>
                        <a:lnTo>
                          <a:pt x="249" y="324"/>
                        </a:lnTo>
                        <a:lnTo>
                          <a:pt x="251" y="322"/>
                        </a:lnTo>
                        <a:lnTo>
                          <a:pt x="255" y="319"/>
                        </a:lnTo>
                        <a:lnTo>
                          <a:pt x="258" y="318"/>
                        </a:lnTo>
                        <a:lnTo>
                          <a:pt x="258" y="317"/>
                        </a:lnTo>
                        <a:lnTo>
                          <a:pt x="256" y="317"/>
                        </a:lnTo>
                        <a:lnTo>
                          <a:pt x="251" y="316"/>
                        </a:lnTo>
                        <a:lnTo>
                          <a:pt x="245" y="314"/>
                        </a:lnTo>
                        <a:lnTo>
                          <a:pt x="239" y="313"/>
                        </a:lnTo>
                        <a:lnTo>
                          <a:pt x="232" y="312"/>
                        </a:lnTo>
                        <a:lnTo>
                          <a:pt x="227" y="311"/>
                        </a:lnTo>
                        <a:lnTo>
                          <a:pt x="222" y="311"/>
                        </a:lnTo>
                        <a:lnTo>
                          <a:pt x="217" y="311"/>
                        </a:lnTo>
                        <a:lnTo>
                          <a:pt x="211" y="311"/>
                        </a:lnTo>
                        <a:lnTo>
                          <a:pt x="203" y="310"/>
                        </a:lnTo>
                        <a:lnTo>
                          <a:pt x="195" y="310"/>
                        </a:lnTo>
                        <a:lnTo>
                          <a:pt x="187" y="309"/>
                        </a:lnTo>
                        <a:lnTo>
                          <a:pt x="179" y="308"/>
                        </a:lnTo>
                        <a:lnTo>
                          <a:pt x="173" y="307"/>
                        </a:lnTo>
                        <a:lnTo>
                          <a:pt x="168" y="305"/>
                        </a:lnTo>
                        <a:lnTo>
                          <a:pt x="163" y="303"/>
                        </a:lnTo>
                        <a:lnTo>
                          <a:pt x="158" y="300"/>
                        </a:lnTo>
                        <a:lnTo>
                          <a:pt x="152" y="295"/>
                        </a:lnTo>
                        <a:lnTo>
                          <a:pt x="146" y="291"/>
                        </a:lnTo>
                        <a:lnTo>
                          <a:pt x="141" y="286"/>
                        </a:lnTo>
                        <a:lnTo>
                          <a:pt x="136" y="282"/>
                        </a:lnTo>
                        <a:lnTo>
                          <a:pt x="132" y="279"/>
                        </a:lnTo>
                        <a:lnTo>
                          <a:pt x="130" y="274"/>
                        </a:lnTo>
                        <a:lnTo>
                          <a:pt x="127" y="261"/>
                        </a:lnTo>
                        <a:lnTo>
                          <a:pt x="121" y="231"/>
                        </a:lnTo>
                        <a:lnTo>
                          <a:pt x="114" y="192"/>
                        </a:lnTo>
                        <a:lnTo>
                          <a:pt x="106" y="148"/>
                        </a:lnTo>
                        <a:lnTo>
                          <a:pt x="99" y="104"/>
                        </a:lnTo>
                        <a:lnTo>
                          <a:pt x="92" y="64"/>
                        </a:lnTo>
                        <a:lnTo>
                          <a:pt x="88" y="34"/>
                        </a:lnTo>
                        <a:lnTo>
                          <a:pt x="88" y="19"/>
                        </a:lnTo>
                        <a:lnTo>
                          <a:pt x="86" y="14"/>
                        </a:lnTo>
                        <a:lnTo>
                          <a:pt x="77" y="9"/>
                        </a:lnTo>
                        <a:lnTo>
                          <a:pt x="65" y="6"/>
                        </a:lnTo>
                        <a:lnTo>
                          <a:pt x="50" y="3"/>
                        </a:lnTo>
                        <a:lnTo>
                          <a:pt x="36" y="2"/>
                        </a:lnTo>
                        <a:lnTo>
                          <a:pt x="23" y="0"/>
                        </a:lnTo>
                        <a:lnTo>
                          <a:pt x="14" y="2"/>
                        </a:lnTo>
                        <a:lnTo>
                          <a:pt x="10" y="4"/>
                        </a:lnTo>
                        <a:close/>
                      </a:path>
                    </a:pathLst>
                  </a:custGeom>
                  <a:solidFill>
                    <a:srgbClr val="FFBF00"/>
                  </a:solidFill>
                  <a:ln w="9525">
                    <a:no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050" b="1" i="0" u="none" strike="noStrike" kern="0" cap="none" spc="0" normalizeH="0" baseline="0" noProof="0">
                      <a:ln>
                        <a:noFill/>
                      </a:ln>
                      <a:solidFill>
                        <a:srgbClr val="FFFFFF"/>
                      </a:solidFill>
                      <a:effectLst/>
                      <a:uLnTx/>
                      <a:uFillTx/>
                    </a:endParaRPr>
                  </a:p>
                </p:txBody>
              </p:sp>
              <p:sp>
                <p:nvSpPr>
                  <p:cNvPr id="757839" name="Freeform 79"/>
                  <p:cNvSpPr>
                    <a:spLocks/>
                  </p:cNvSpPr>
                  <p:nvPr/>
                </p:nvSpPr>
                <p:spPr bwMode="auto">
                  <a:xfrm>
                    <a:off x="1011" y="3909"/>
                    <a:ext cx="30" cy="43"/>
                  </a:xfrm>
                  <a:custGeom>
                    <a:avLst/>
                    <a:gdLst/>
                    <a:ahLst/>
                    <a:cxnLst>
                      <a:cxn ang="0">
                        <a:pos x="82" y="110"/>
                      </a:cxn>
                      <a:cxn ang="0">
                        <a:pos x="92" y="241"/>
                      </a:cxn>
                      <a:cxn ang="0">
                        <a:pos x="84" y="260"/>
                      </a:cxn>
                      <a:cxn ang="0">
                        <a:pos x="62" y="270"/>
                      </a:cxn>
                      <a:cxn ang="0">
                        <a:pos x="31" y="282"/>
                      </a:cxn>
                      <a:cxn ang="0">
                        <a:pos x="14" y="290"/>
                      </a:cxn>
                      <a:cxn ang="0">
                        <a:pos x="0" y="296"/>
                      </a:cxn>
                      <a:cxn ang="0">
                        <a:pos x="12" y="299"/>
                      </a:cxn>
                      <a:cxn ang="0">
                        <a:pos x="21" y="304"/>
                      </a:cxn>
                      <a:cxn ang="0">
                        <a:pos x="36" y="308"/>
                      </a:cxn>
                      <a:cxn ang="0">
                        <a:pos x="59" y="305"/>
                      </a:cxn>
                      <a:cxn ang="0">
                        <a:pos x="82" y="299"/>
                      </a:cxn>
                      <a:cxn ang="0">
                        <a:pos x="100" y="304"/>
                      </a:cxn>
                      <a:cxn ang="0">
                        <a:pos x="106" y="328"/>
                      </a:cxn>
                      <a:cxn ang="0">
                        <a:pos x="117" y="378"/>
                      </a:cxn>
                      <a:cxn ang="0">
                        <a:pos x="124" y="384"/>
                      </a:cxn>
                      <a:cxn ang="0">
                        <a:pos x="139" y="382"/>
                      </a:cxn>
                      <a:cxn ang="0">
                        <a:pos x="142" y="373"/>
                      </a:cxn>
                      <a:cxn ang="0">
                        <a:pos x="135" y="336"/>
                      </a:cxn>
                      <a:cxn ang="0">
                        <a:pos x="135" y="300"/>
                      </a:cxn>
                      <a:cxn ang="0">
                        <a:pos x="173" y="324"/>
                      </a:cxn>
                      <a:cxn ang="0">
                        <a:pos x="215" y="352"/>
                      </a:cxn>
                      <a:cxn ang="0">
                        <a:pos x="238" y="359"/>
                      </a:cxn>
                      <a:cxn ang="0">
                        <a:pos x="249" y="360"/>
                      </a:cxn>
                      <a:cxn ang="0">
                        <a:pos x="275" y="362"/>
                      </a:cxn>
                      <a:cxn ang="0">
                        <a:pos x="260" y="344"/>
                      </a:cxn>
                      <a:cxn ang="0">
                        <a:pos x="240" y="333"/>
                      </a:cxn>
                      <a:cxn ang="0">
                        <a:pos x="203" y="313"/>
                      </a:cxn>
                      <a:cxn ang="0">
                        <a:pos x="181" y="298"/>
                      </a:cxn>
                      <a:cxn ang="0">
                        <a:pos x="163" y="278"/>
                      </a:cxn>
                      <a:cxn ang="0">
                        <a:pos x="172" y="284"/>
                      </a:cxn>
                      <a:cxn ang="0">
                        <a:pos x="193" y="296"/>
                      </a:cxn>
                      <a:cxn ang="0">
                        <a:pos x="215" y="302"/>
                      </a:cxn>
                      <a:cxn ang="0">
                        <a:pos x="237" y="302"/>
                      </a:cxn>
                      <a:cxn ang="0">
                        <a:pos x="248" y="300"/>
                      </a:cxn>
                      <a:cxn ang="0">
                        <a:pos x="253" y="293"/>
                      </a:cxn>
                      <a:cxn ang="0">
                        <a:pos x="245" y="282"/>
                      </a:cxn>
                      <a:cxn ang="0">
                        <a:pos x="229" y="280"/>
                      </a:cxn>
                      <a:cxn ang="0">
                        <a:pos x="204" y="276"/>
                      </a:cxn>
                      <a:cxn ang="0">
                        <a:pos x="186" y="268"/>
                      </a:cxn>
                      <a:cxn ang="0">
                        <a:pos x="165" y="253"/>
                      </a:cxn>
                      <a:cxn ang="0">
                        <a:pos x="147" y="238"/>
                      </a:cxn>
                      <a:cxn ang="0">
                        <a:pos x="136" y="116"/>
                      </a:cxn>
                      <a:cxn ang="0">
                        <a:pos x="131" y="1"/>
                      </a:cxn>
                      <a:cxn ang="0">
                        <a:pos x="103" y="0"/>
                      </a:cxn>
                      <a:cxn ang="0">
                        <a:pos x="73" y="0"/>
                      </a:cxn>
                    </a:cxnLst>
                    <a:rect l="0" t="0" r="r" b="b"/>
                    <a:pathLst>
                      <a:path w="276" h="399">
                        <a:moveTo>
                          <a:pt x="70" y="0"/>
                        </a:moveTo>
                        <a:lnTo>
                          <a:pt x="73" y="34"/>
                        </a:lnTo>
                        <a:lnTo>
                          <a:pt x="82" y="110"/>
                        </a:lnTo>
                        <a:lnTo>
                          <a:pt x="89" y="187"/>
                        </a:lnTo>
                        <a:lnTo>
                          <a:pt x="92" y="230"/>
                        </a:lnTo>
                        <a:lnTo>
                          <a:pt x="92" y="241"/>
                        </a:lnTo>
                        <a:lnTo>
                          <a:pt x="90" y="250"/>
                        </a:lnTo>
                        <a:lnTo>
                          <a:pt x="88" y="256"/>
                        </a:lnTo>
                        <a:lnTo>
                          <a:pt x="84" y="260"/>
                        </a:lnTo>
                        <a:lnTo>
                          <a:pt x="79" y="262"/>
                        </a:lnTo>
                        <a:lnTo>
                          <a:pt x="72" y="266"/>
                        </a:lnTo>
                        <a:lnTo>
                          <a:pt x="62" y="270"/>
                        </a:lnTo>
                        <a:lnTo>
                          <a:pt x="51" y="275"/>
                        </a:lnTo>
                        <a:lnTo>
                          <a:pt x="41" y="279"/>
                        </a:lnTo>
                        <a:lnTo>
                          <a:pt x="31" y="282"/>
                        </a:lnTo>
                        <a:lnTo>
                          <a:pt x="23" y="286"/>
                        </a:lnTo>
                        <a:lnTo>
                          <a:pt x="19" y="288"/>
                        </a:lnTo>
                        <a:lnTo>
                          <a:pt x="14" y="290"/>
                        </a:lnTo>
                        <a:lnTo>
                          <a:pt x="8" y="291"/>
                        </a:lnTo>
                        <a:lnTo>
                          <a:pt x="3" y="294"/>
                        </a:lnTo>
                        <a:lnTo>
                          <a:pt x="0" y="296"/>
                        </a:lnTo>
                        <a:lnTo>
                          <a:pt x="1" y="298"/>
                        </a:lnTo>
                        <a:lnTo>
                          <a:pt x="5" y="299"/>
                        </a:lnTo>
                        <a:lnTo>
                          <a:pt x="12" y="299"/>
                        </a:lnTo>
                        <a:lnTo>
                          <a:pt x="16" y="300"/>
                        </a:lnTo>
                        <a:lnTo>
                          <a:pt x="18" y="302"/>
                        </a:lnTo>
                        <a:lnTo>
                          <a:pt x="21" y="304"/>
                        </a:lnTo>
                        <a:lnTo>
                          <a:pt x="25" y="306"/>
                        </a:lnTo>
                        <a:lnTo>
                          <a:pt x="31" y="308"/>
                        </a:lnTo>
                        <a:lnTo>
                          <a:pt x="36" y="308"/>
                        </a:lnTo>
                        <a:lnTo>
                          <a:pt x="44" y="308"/>
                        </a:lnTo>
                        <a:lnTo>
                          <a:pt x="51" y="307"/>
                        </a:lnTo>
                        <a:lnTo>
                          <a:pt x="59" y="305"/>
                        </a:lnTo>
                        <a:lnTo>
                          <a:pt x="68" y="303"/>
                        </a:lnTo>
                        <a:lnTo>
                          <a:pt x="75" y="300"/>
                        </a:lnTo>
                        <a:lnTo>
                          <a:pt x="82" y="299"/>
                        </a:lnTo>
                        <a:lnTo>
                          <a:pt x="87" y="299"/>
                        </a:lnTo>
                        <a:lnTo>
                          <a:pt x="96" y="300"/>
                        </a:lnTo>
                        <a:lnTo>
                          <a:pt x="100" y="304"/>
                        </a:lnTo>
                        <a:lnTo>
                          <a:pt x="102" y="308"/>
                        </a:lnTo>
                        <a:lnTo>
                          <a:pt x="103" y="315"/>
                        </a:lnTo>
                        <a:lnTo>
                          <a:pt x="106" y="328"/>
                        </a:lnTo>
                        <a:lnTo>
                          <a:pt x="110" y="347"/>
                        </a:lnTo>
                        <a:lnTo>
                          <a:pt x="114" y="367"/>
                        </a:lnTo>
                        <a:lnTo>
                          <a:pt x="117" y="378"/>
                        </a:lnTo>
                        <a:lnTo>
                          <a:pt x="120" y="381"/>
                        </a:lnTo>
                        <a:lnTo>
                          <a:pt x="122" y="383"/>
                        </a:lnTo>
                        <a:lnTo>
                          <a:pt x="124" y="384"/>
                        </a:lnTo>
                        <a:lnTo>
                          <a:pt x="125" y="384"/>
                        </a:lnTo>
                        <a:lnTo>
                          <a:pt x="134" y="399"/>
                        </a:lnTo>
                        <a:lnTo>
                          <a:pt x="139" y="382"/>
                        </a:lnTo>
                        <a:lnTo>
                          <a:pt x="140" y="381"/>
                        </a:lnTo>
                        <a:lnTo>
                          <a:pt x="141" y="378"/>
                        </a:lnTo>
                        <a:lnTo>
                          <a:pt x="142" y="373"/>
                        </a:lnTo>
                        <a:lnTo>
                          <a:pt x="142" y="370"/>
                        </a:lnTo>
                        <a:lnTo>
                          <a:pt x="140" y="359"/>
                        </a:lnTo>
                        <a:lnTo>
                          <a:pt x="135" y="336"/>
                        </a:lnTo>
                        <a:lnTo>
                          <a:pt x="132" y="314"/>
                        </a:lnTo>
                        <a:lnTo>
                          <a:pt x="131" y="300"/>
                        </a:lnTo>
                        <a:lnTo>
                          <a:pt x="135" y="300"/>
                        </a:lnTo>
                        <a:lnTo>
                          <a:pt x="144" y="306"/>
                        </a:lnTo>
                        <a:lnTo>
                          <a:pt x="158" y="314"/>
                        </a:lnTo>
                        <a:lnTo>
                          <a:pt x="173" y="324"/>
                        </a:lnTo>
                        <a:lnTo>
                          <a:pt x="189" y="335"/>
                        </a:lnTo>
                        <a:lnTo>
                          <a:pt x="203" y="345"/>
                        </a:lnTo>
                        <a:lnTo>
                          <a:pt x="215" y="352"/>
                        </a:lnTo>
                        <a:lnTo>
                          <a:pt x="221" y="355"/>
                        </a:lnTo>
                        <a:lnTo>
                          <a:pt x="230" y="356"/>
                        </a:lnTo>
                        <a:lnTo>
                          <a:pt x="238" y="359"/>
                        </a:lnTo>
                        <a:lnTo>
                          <a:pt x="244" y="360"/>
                        </a:lnTo>
                        <a:lnTo>
                          <a:pt x="246" y="360"/>
                        </a:lnTo>
                        <a:lnTo>
                          <a:pt x="249" y="360"/>
                        </a:lnTo>
                        <a:lnTo>
                          <a:pt x="258" y="360"/>
                        </a:lnTo>
                        <a:lnTo>
                          <a:pt x="268" y="361"/>
                        </a:lnTo>
                        <a:lnTo>
                          <a:pt x="275" y="362"/>
                        </a:lnTo>
                        <a:lnTo>
                          <a:pt x="276" y="360"/>
                        </a:lnTo>
                        <a:lnTo>
                          <a:pt x="269" y="353"/>
                        </a:lnTo>
                        <a:lnTo>
                          <a:pt x="260" y="344"/>
                        </a:lnTo>
                        <a:lnTo>
                          <a:pt x="253" y="340"/>
                        </a:lnTo>
                        <a:lnTo>
                          <a:pt x="248" y="337"/>
                        </a:lnTo>
                        <a:lnTo>
                          <a:pt x="240" y="333"/>
                        </a:lnTo>
                        <a:lnTo>
                          <a:pt x="228" y="327"/>
                        </a:lnTo>
                        <a:lnTo>
                          <a:pt x="216" y="321"/>
                        </a:lnTo>
                        <a:lnTo>
                          <a:pt x="203" y="313"/>
                        </a:lnTo>
                        <a:lnTo>
                          <a:pt x="192" y="307"/>
                        </a:lnTo>
                        <a:lnTo>
                          <a:pt x="185" y="302"/>
                        </a:lnTo>
                        <a:lnTo>
                          <a:pt x="181" y="298"/>
                        </a:lnTo>
                        <a:lnTo>
                          <a:pt x="176" y="293"/>
                        </a:lnTo>
                        <a:lnTo>
                          <a:pt x="170" y="285"/>
                        </a:lnTo>
                        <a:lnTo>
                          <a:pt x="163" y="278"/>
                        </a:lnTo>
                        <a:lnTo>
                          <a:pt x="161" y="276"/>
                        </a:lnTo>
                        <a:lnTo>
                          <a:pt x="164" y="278"/>
                        </a:lnTo>
                        <a:lnTo>
                          <a:pt x="172" y="284"/>
                        </a:lnTo>
                        <a:lnTo>
                          <a:pt x="181" y="290"/>
                        </a:lnTo>
                        <a:lnTo>
                          <a:pt x="187" y="294"/>
                        </a:lnTo>
                        <a:lnTo>
                          <a:pt x="193" y="296"/>
                        </a:lnTo>
                        <a:lnTo>
                          <a:pt x="202" y="298"/>
                        </a:lnTo>
                        <a:lnTo>
                          <a:pt x="210" y="300"/>
                        </a:lnTo>
                        <a:lnTo>
                          <a:pt x="215" y="302"/>
                        </a:lnTo>
                        <a:lnTo>
                          <a:pt x="220" y="302"/>
                        </a:lnTo>
                        <a:lnTo>
                          <a:pt x="229" y="302"/>
                        </a:lnTo>
                        <a:lnTo>
                          <a:pt x="237" y="302"/>
                        </a:lnTo>
                        <a:lnTo>
                          <a:pt x="242" y="302"/>
                        </a:lnTo>
                        <a:lnTo>
                          <a:pt x="245" y="302"/>
                        </a:lnTo>
                        <a:lnTo>
                          <a:pt x="248" y="300"/>
                        </a:lnTo>
                        <a:lnTo>
                          <a:pt x="252" y="298"/>
                        </a:lnTo>
                        <a:lnTo>
                          <a:pt x="253" y="296"/>
                        </a:lnTo>
                        <a:lnTo>
                          <a:pt x="253" y="293"/>
                        </a:lnTo>
                        <a:lnTo>
                          <a:pt x="253" y="288"/>
                        </a:lnTo>
                        <a:lnTo>
                          <a:pt x="249" y="285"/>
                        </a:lnTo>
                        <a:lnTo>
                          <a:pt x="245" y="282"/>
                        </a:lnTo>
                        <a:lnTo>
                          <a:pt x="242" y="282"/>
                        </a:lnTo>
                        <a:lnTo>
                          <a:pt x="237" y="281"/>
                        </a:lnTo>
                        <a:lnTo>
                          <a:pt x="229" y="280"/>
                        </a:lnTo>
                        <a:lnTo>
                          <a:pt x="221" y="279"/>
                        </a:lnTo>
                        <a:lnTo>
                          <a:pt x="213" y="278"/>
                        </a:lnTo>
                        <a:lnTo>
                          <a:pt x="204" y="276"/>
                        </a:lnTo>
                        <a:lnTo>
                          <a:pt x="197" y="273"/>
                        </a:lnTo>
                        <a:lnTo>
                          <a:pt x="191" y="271"/>
                        </a:lnTo>
                        <a:lnTo>
                          <a:pt x="186" y="268"/>
                        </a:lnTo>
                        <a:lnTo>
                          <a:pt x="179" y="263"/>
                        </a:lnTo>
                        <a:lnTo>
                          <a:pt x="173" y="259"/>
                        </a:lnTo>
                        <a:lnTo>
                          <a:pt x="165" y="253"/>
                        </a:lnTo>
                        <a:lnTo>
                          <a:pt x="158" y="248"/>
                        </a:lnTo>
                        <a:lnTo>
                          <a:pt x="152" y="242"/>
                        </a:lnTo>
                        <a:lnTo>
                          <a:pt x="147" y="238"/>
                        </a:lnTo>
                        <a:lnTo>
                          <a:pt x="145" y="233"/>
                        </a:lnTo>
                        <a:lnTo>
                          <a:pt x="142" y="194"/>
                        </a:lnTo>
                        <a:lnTo>
                          <a:pt x="136" y="116"/>
                        </a:lnTo>
                        <a:lnTo>
                          <a:pt x="133" y="40"/>
                        </a:lnTo>
                        <a:lnTo>
                          <a:pt x="133" y="3"/>
                        </a:lnTo>
                        <a:lnTo>
                          <a:pt x="131" y="1"/>
                        </a:lnTo>
                        <a:lnTo>
                          <a:pt x="125" y="0"/>
                        </a:lnTo>
                        <a:lnTo>
                          <a:pt x="115" y="0"/>
                        </a:lnTo>
                        <a:lnTo>
                          <a:pt x="103" y="0"/>
                        </a:lnTo>
                        <a:lnTo>
                          <a:pt x="90" y="0"/>
                        </a:lnTo>
                        <a:lnTo>
                          <a:pt x="80" y="0"/>
                        </a:lnTo>
                        <a:lnTo>
                          <a:pt x="73" y="0"/>
                        </a:lnTo>
                        <a:lnTo>
                          <a:pt x="70" y="0"/>
                        </a:lnTo>
                        <a:close/>
                      </a:path>
                    </a:pathLst>
                  </a:custGeom>
                  <a:solidFill>
                    <a:srgbClr val="FFBF00"/>
                  </a:solidFill>
                  <a:ln w="9525">
                    <a:no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050" b="1" i="0" u="none" strike="noStrike" kern="0" cap="none" spc="0" normalizeH="0" baseline="0" noProof="0">
                      <a:ln>
                        <a:noFill/>
                      </a:ln>
                      <a:solidFill>
                        <a:srgbClr val="FFFFFF"/>
                      </a:solidFill>
                      <a:effectLst/>
                      <a:uLnTx/>
                      <a:uFillTx/>
                    </a:endParaRPr>
                  </a:p>
                </p:txBody>
              </p:sp>
              <p:sp>
                <p:nvSpPr>
                  <p:cNvPr id="757840" name="Freeform 80"/>
                  <p:cNvSpPr>
                    <a:spLocks/>
                  </p:cNvSpPr>
                  <p:nvPr/>
                </p:nvSpPr>
                <p:spPr bwMode="auto">
                  <a:xfrm>
                    <a:off x="960" y="3755"/>
                    <a:ext cx="142" cy="169"/>
                  </a:xfrm>
                  <a:custGeom>
                    <a:avLst/>
                    <a:gdLst/>
                    <a:ahLst/>
                    <a:cxnLst>
                      <a:cxn ang="0">
                        <a:pos x="1169" y="27"/>
                      </a:cxn>
                      <a:cxn ang="0">
                        <a:pos x="1090" y="2"/>
                      </a:cxn>
                      <a:cxn ang="0">
                        <a:pos x="1003" y="37"/>
                      </a:cxn>
                      <a:cxn ang="0">
                        <a:pos x="914" y="160"/>
                      </a:cxn>
                      <a:cxn ang="0">
                        <a:pos x="840" y="296"/>
                      </a:cxn>
                      <a:cxn ang="0">
                        <a:pos x="810" y="491"/>
                      </a:cxn>
                      <a:cxn ang="0">
                        <a:pos x="767" y="595"/>
                      </a:cxn>
                      <a:cxn ang="0">
                        <a:pos x="688" y="658"/>
                      </a:cxn>
                      <a:cxn ang="0">
                        <a:pos x="638" y="665"/>
                      </a:cxn>
                      <a:cxn ang="0">
                        <a:pos x="564" y="663"/>
                      </a:cxn>
                      <a:cxn ang="0">
                        <a:pos x="502" y="653"/>
                      </a:cxn>
                      <a:cxn ang="0">
                        <a:pos x="468" y="593"/>
                      </a:cxn>
                      <a:cxn ang="0">
                        <a:pos x="441" y="499"/>
                      </a:cxn>
                      <a:cxn ang="0">
                        <a:pos x="405" y="409"/>
                      </a:cxn>
                      <a:cxn ang="0">
                        <a:pos x="294" y="340"/>
                      </a:cxn>
                      <a:cxn ang="0">
                        <a:pos x="207" y="327"/>
                      </a:cxn>
                      <a:cxn ang="0">
                        <a:pos x="122" y="347"/>
                      </a:cxn>
                      <a:cxn ang="0">
                        <a:pos x="31" y="425"/>
                      </a:cxn>
                      <a:cxn ang="0">
                        <a:pos x="2" y="534"/>
                      </a:cxn>
                      <a:cxn ang="0">
                        <a:pos x="23" y="569"/>
                      </a:cxn>
                      <a:cxn ang="0">
                        <a:pos x="48" y="585"/>
                      </a:cxn>
                      <a:cxn ang="0">
                        <a:pos x="77" y="524"/>
                      </a:cxn>
                      <a:cxn ang="0">
                        <a:pos x="75" y="567"/>
                      </a:cxn>
                      <a:cxn ang="0">
                        <a:pos x="77" y="663"/>
                      </a:cxn>
                      <a:cxn ang="0">
                        <a:pos x="78" y="709"/>
                      </a:cxn>
                      <a:cxn ang="0">
                        <a:pos x="92" y="796"/>
                      </a:cxn>
                      <a:cxn ang="0">
                        <a:pos x="113" y="896"/>
                      </a:cxn>
                      <a:cxn ang="0">
                        <a:pos x="128" y="943"/>
                      </a:cxn>
                      <a:cxn ang="0">
                        <a:pos x="148" y="952"/>
                      </a:cxn>
                      <a:cxn ang="0">
                        <a:pos x="161" y="1012"/>
                      </a:cxn>
                      <a:cxn ang="0">
                        <a:pos x="175" y="1010"/>
                      </a:cxn>
                      <a:cxn ang="0">
                        <a:pos x="200" y="1038"/>
                      </a:cxn>
                      <a:cxn ang="0">
                        <a:pos x="208" y="1092"/>
                      </a:cxn>
                      <a:cxn ang="0">
                        <a:pos x="239" y="1193"/>
                      </a:cxn>
                      <a:cxn ang="0">
                        <a:pos x="316" y="1294"/>
                      </a:cxn>
                      <a:cxn ang="0">
                        <a:pos x="400" y="1347"/>
                      </a:cxn>
                      <a:cxn ang="0">
                        <a:pos x="478" y="1388"/>
                      </a:cxn>
                      <a:cxn ang="0">
                        <a:pos x="513" y="1418"/>
                      </a:cxn>
                      <a:cxn ang="0">
                        <a:pos x="521" y="1517"/>
                      </a:cxn>
                      <a:cxn ang="0">
                        <a:pos x="556" y="1539"/>
                      </a:cxn>
                      <a:cxn ang="0">
                        <a:pos x="605" y="1532"/>
                      </a:cxn>
                      <a:cxn ang="0">
                        <a:pos x="629" y="1513"/>
                      </a:cxn>
                      <a:cxn ang="0">
                        <a:pos x="722" y="1425"/>
                      </a:cxn>
                      <a:cxn ang="0">
                        <a:pos x="752" y="1448"/>
                      </a:cxn>
                      <a:cxn ang="0">
                        <a:pos x="795" y="1484"/>
                      </a:cxn>
                      <a:cxn ang="0">
                        <a:pos x="850" y="1471"/>
                      </a:cxn>
                      <a:cxn ang="0">
                        <a:pos x="958" y="1321"/>
                      </a:cxn>
                      <a:cxn ang="0">
                        <a:pos x="996" y="1288"/>
                      </a:cxn>
                      <a:cxn ang="0">
                        <a:pos x="1054" y="1268"/>
                      </a:cxn>
                      <a:cxn ang="0">
                        <a:pos x="1135" y="1220"/>
                      </a:cxn>
                      <a:cxn ang="0">
                        <a:pos x="1238" y="1097"/>
                      </a:cxn>
                      <a:cxn ang="0">
                        <a:pos x="1283" y="804"/>
                      </a:cxn>
                      <a:cxn ang="0">
                        <a:pos x="1259" y="629"/>
                      </a:cxn>
                      <a:cxn ang="0">
                        <a:pos x="1231" y="523"/>
                      </a:cxn>
                      <a:cxn ang="0">
                        <a:pos x="1219" y="432"/>
                      </a:cxn>
                      <a:cxn ang="0">
                        <a:pos x="1186" y="303"/>
                      </a:cxn>
                      <a:cxn ang="0">
                        <a:pos x="1159" y="229"/>
                      </a:cxn>
                      <a:cxn ang="0">
                        <a:pos x="1162" y="158"/>
                      </a:cxn>
                      <a:cxn ang="0">
                        <a:pos x="1202" y="75"/>
                      </a:cxn>
                    </a:cxnLst>
                    <a:rect l="0" t="0" r="r" b="b"/>
                    <a:pathLst>
                      <a:path w="1284" h="1539">
                        <a:moveTo>
                          <a:pt x="1202" y="56"/>
                        </a:moveTo>
                        <a:lnTo>
                          <a:pt x="1200" y="53"/>
                        </a:lnTo>
                        <a:lnTo>
                          <a:pt x="1192" y="47"/>
                        </a:lnTo>
                        <a:lnTo>
                          <a:pt x="1183" y="37"/>
                        </a:lnTo>
                        <a:lnTo>
                          <a:pt x="1169" y="27"/>
                        </a:lnTo>
                        <a:lnTo>
                          <a:pt x="1153" y="16"/>
                        </a:lnTo>
                        <a:lnTo>
                          <a:pt x="1138" y="7"/>
                        </a:lnTo>
                        <a:lnTo>
                          <a:pt x="1121" y="1"/>
                        </a:lnTo>
                        <a:lnTo>
                          <a:pt x="1106" y="0"/>
                        </a:lnTo>
                        <a:lnTo>
                          <a:pt x="1090" y="2"/>
                        </a:lnTo>
                        <a:lnTo>
                          <a:pt x="1074" y="4"/>
                        </a:lnTo>
                        <a:lnTo>
                          <a:pt x="1056" y="9"/>
                        </a:lnTo>
                        <a:lnTo>
                          <a:pt x="1038" y="15"/>
                        </a:lnTo>
                        <a:lnTo>
                          <a:pt x="1020" y="24"/>
                        </a:lnTo>
                        <a:lnTo>
                          <a:pt x="1003" y="37"/>
                        </a:lnTo>
                        <a:lnTo>
                          <a:pt x="987" y="52"/>
                        </a:lnTo>
                        <a:lnTo>
                          <a:pt x="972" y="72"/>
                        </a:lnTo>
                        <a:lnTo>
                          <a:pt x="954" y="97"/>
                        </a:lnTo>
                        <a:lnTo>
                          <a:pt x="934" y="127"/>
                        </a:lnTo>
                        <a:lnTo>
                          <a:pt x="914" y="160"/>
                        </a:lnTo>
                        <a:lnTo>
                          <a:pt x="893" y="192"/>
                        </a:lnTo>
                        <a:lnTo>
                          <a:pt x="874" y="225"/>
                        </a:lnTo>
                        <a:lnTo>
                          <a:pt x="858" y="254"/>
                        </a:lnTo>
                        <a:lnTo>
                          <a:pt x="846" y="278"/>
                        </a:lnTo>
                        <a:lnTo>
                          <a:pt x="840" y="296"/>
                        </a:lnTo>
                        <a:lnTo>
                          <a:pt x="837" y="318"/>
                        </a:lnTo>
                        <a:lnTo>
                          <a:pt x="832" y="353"/>
                        </a:lnTo>
                        <a:lnTo>
                          <a:pt x="825" y="397"/>
                        </a:lnTo>
                        <a:lnTo>
                          <a:pt x="819" y="444"/>
                        </a:lnTo>
                        <a:lnTo>
                          <a:pt x="810" y="491"/>
                        </a:lnTo>
                        <a:lnTo>
                          <a:pt x="803" y="531"/>
                        </a:lnTo>
                        <a:lnTo>
                          <a:pt x="795" y="561"/>
                        </a:lnTo>
                        <a:lnTo>
                          <a:pt x="788" y="576"/>
                        </a:lnTo>
                        <a:lnTo>
                          <a:pt x="780" y="584"/>
                        </a:lnTo>
                        <a:lnTo>
                          <a:pt x="767" y="595"/>
                        </a:lnTo>
                        <a:lnTo>
                          <a:pt x="753" y="608"/>
                        </a:lnTo>
                        <a:lnTo>
                          <a:pt x="736" y="623"/>
                        </a:lnTo>
                        <a:lnTo>
                          <a:pt x="719" y="638"/>
                        </a:lnTo>
                        <a:lnTo>
                          <a:pt x="703" y="650"/>
                        </a:lnTo>
                        <a:lnTo>
                          <a:pt x="688" y="658"/>
                        </a:lnTo>
                        <a:lnTo>
                          <a:pt x="676" y="662"/>
                        </a:lnTo>
                        <a:lnTo>
                          <a:pt x="669" y="663"/>
                        </a:lnTo>
                        <a:lnTo>
                          <a:pt x="661" y="663"/>
                        </a:lnTo>
                        <a:lnTo>
                          <a:pt x="651" y="665"/>
                        </a:lnTo>
                        <a:lnTo>
                          <a:pt x="638" y="665"/>
                        </a:lnTo>
                        <a:lnTo>
                          <a:pt x="624" y="665"/>
                        </a:lnTo>
                        <a:lnTo>
                          <a:pt x="610" y="666"/>
                        </a:lnTo>
                        <a:lnTo>
                          <a:pt x="595" y="665"/>
                        </a:lnTo>
                        <a:lnTo>
                          <a:pt x="580" y="665"/>
                        </a:lnTo>
                        <a:lnTo>
                          <a:pt x="564" y="663"/>
                        </a:lnTo>
                        <a:lnTo>
                          <a:pt x="550" y="662"/>
                        </a:lnTo>
                        <a:lnTo>
                          <a:pt x="536" y="661"/>
                        </a:lnTo>
                        <a:lnTo>
                          <a:pt x="523" y="659"/>
                        </a:lnTo>
                        <a:lnTo>
                          <a:pt x="511" y="657"/>
                        </a:lnTo>
                        <a:lnTo>
                          <a:pt x="502" y="653"/>
                        </a:lnTo>
                        <a:lnTo>
                          <a:pt x="495" y="649"/>
                        </a:lnTo>
                        <a:lnTo>
                          <a:pt x="491" y="644"/>
                        </a:lnTo>
                        <a:lnTo>
                          <a:pt x="483" y="632"/>
                        </a:lnTo>
                        <a:lnTo>
                          <a:pt x="476" y="614"/>
                        </a:lnTo>
                        <a:lnTo>
                          <a:pt x="468" y="593"/>
                        </a:lnTo>
                        <a:lnTo>
                          <a:pt x="460" y="570"/>
                        </a:lnTo>
                        <a:lnTo>
                          <a:pt x="454" y="548"/>
                        </a:lnTo>
                        <a:lnTo>
                          <a:pt x="449" y="528"/>
                        </a:lnTo>
                        <a:lnTo>
                          <a:pt x="444" y="511"/>
                        </a:lnTo>
                        <a:lnTo>
                          <a:pt x="441" y="499"/>
                        </a:lnTo>
                        <a:lnTo>
                          <a:pt x="439" y="486"/>
                        </a:lnTo>
                        <a:lnTo>
                          <a:pt x="435" y="471"/>
                        </a:lnTo>
                        <a:lnTo>
                          <a:pt x="428" y="451"/>
                        </a:lnTo>
                        <a:lnTo>
                          <a:pt x="419" y="430"/>
                        </a:lnTo>
                        <a:lnTo>
                          <a:pt x="405" y="409"/>
                        </a:lnTo>
                        <a:lnTo>
                          <a:pt x="385" y="389"/>
                        </a:lnTo>
                        <a:lnTo>
                          <a:pt x="360" y="369"/>
                        </a:lnTo>
                        <a:lnTo>
                          <a:pt x="329" y="353"/>
                        </a:lnTo>
                        <a:lnTo>
                          <a:pt x="312" y="346"/>
                        </a:lnTo>
                        <a:lnTo>
                          <a:pt x="294" y="340"/>
                        </a:lnTo>
                        <a:lnTo>
                          <a:pt x="276" y="336"/>
                        </a:lnTo>
                        <a:lnTo>
                          <a:pt x="259" y="333"/>
                        </a:lnTo>
                        <a:lnTo>
                          <a:pt x="241" y="329"/>
                        </a:lnTo>
                        <a:lnTo>
                          <a:pt x="224" y="328"/>
                        </a:lnTo>
                        <a:lnTo>
                          <a:pt x="207" y="327"/>
                        </a:lnTo>
                        <a:lnTo>
                          <a:pt x="189" y="328"/>
                        </a:lnTo>
                        <a:lnTo>
                          <a:pt x="172" y="330"/>
                        </a:lnTo>
                        <a:lnTo>
                          <a:pt x="155" y="334"/>
                        </a:lnTo>
                        <a:lnTo>
                          <a:pt x="139" y="339"/>
                        </a:lnTo>
                        <a:lnTo>
                          <a:pt x="122" y="347"/>
                        </a:lnTo>
                        <a:lnTo>
                          <a:pt x="105" y="356"/>
                        </a:lnTo>
                        <a:lnTo>
                          <a:pt x="89" y="366"/>
                        </a:lnTo>
                        <a:lnTo>
                          <a:pt x="73" y="380"/>
                        </a:lnTo>
                        <a:lnTo>
                          <a:pt x="57" y="394"/>
                        </a:lnTo>
                        <a:lnTo>
                          <a:pt x="31" y="425"/>
                        </a:lnTo>
                        <a:lnTo>
                          <a:pt x="14" y="454"/>
                        </a:lnTo>
                        <a:lnTo>
                          <a:pt x="4" y="478"/>
                        </a:lnTo>
                        <a:lnTo>
                          <a:pt x="0" y="501"/>
                        </a:lnTo>
                        <a:lnTo>
                          <a:pt x="0" y="520"/>
                        </a:lnTo>
                        <a:lnTo>
                          <a:pt x="2" y="534"/>
                        </a:lnTo>
                        <a:lnTo>
                          <a:pt x="4" y="546"/>
                        </a:lnTo>
                        <a:lnTo>
                          <a:pt x="5" y="552"/>
                        </a:lnTo>
                        <a:lnTo>
                          <a:pt x="7" y="560"/>
                        </a:lnTo>
                        <a:lnTo>
                          <a:pt x="15" y="567"/>
                        </a:lnTo>
                        <a:lnTo>
                          <a:pt x="23" y="569"/>
                        </a:lnTo>
                        <a:lnTo>
                          <a:pt x="30" y="565"/>
                        </a:lnTo>
                        <a:lnTo>
                          <a:pt x="34" y="565"/>
                        </a:lnTo>
                        <a:lnTo>
                          <a:pt x="36" y="574"/>
                        </a:lnTo>
                        <a:lnTo>
                          <a:pt x="40" y="584"/>
                        </a:lnTo>
                        <a:lnTo>
                          <a:pt x="48" y="585"/>
                        </a:lnTo>
                        <a:lnTo>
                          <a:pt x="54" y="578"/>
                        </a:lnTo>
                        <a:lnTo>
                          <a:pt x="60" y="568"/>
                        </a:lnTo>
                        <a:lnTo>
                          <a:pt x="67" y="554"/>
                        </a:lnTo>
                        <a:lnTo>
                          <a:pt x="72" y="539"/>
                        </a:lnTo>
                        <a:lnTo>
                          <a:pt x="77" y="524"/>
                        </a:lnTo>
                        <a:lnTo>
                          <a:pt x="82" y="512"/>
                        </a:lnTo>
                        <a:lnTo>
                          <a:pt x="84" y="503"/>
                        </a:lnTo>
                        <a:lnTo>
                          <a:pt x="85" y="500"/>
                        </a:lnTo>
                        <a:lnTo>
                          <a:pt x="82" y="521"/>
                        </a:lnTo>
                        <a:lnTo>
                          <a:pt x="75" y="567"/>
                        </a:lnTo>
                        <a:lnTo>
                          <a:pt x="69" y="617"/>
                        </a:lnTo>
                        <a:lnTo>
                          <a:pt x="69" y="649"/>
                        </a:lnTo>
                        <a:lnTo>
                          <a:pt x="73" y="660"/>
                        </a:lnTo>
                        <a:lnTo>
                          <a:pt x="76" y="663"/>
                        </a:lnTo>
                        <a:lnTo>
                          <a:pt x="77" y="663"/>
                        </a:lnTo>
                        <a:lnTo>
                          <a:pt x="78" y="662"/>
                        </a:lnTo>
                        <a:lnTo>
                          <a:pt x="77" y="668"/>
                        </a:lnTo>
                        <a:lnTo>
                          <a:pt x="76" y="681"/>
                        </a:lnTo>
                        <a:lnTo>
                          <a:pt x="75" y="697"/>
                        </a:lnTo>
                        <a:lnTo>
                          <a:pt x="78" y="709"/>
                        </a:lnTo>
                        <a:lnTo>
                          <a:pt x="83" y="725"/>
                        </a:lnTo>
                        <a:lnTo>
                          <a:pt x="85" y="748"/>
                        </a:lnTo>
                        <a:lnTo>
                          <a:pt x="86" y="768"/>
                        </a:lnTo>
                        <a:lnTo>
                          <a:pt x="88" y="780"/>
                        </a:lnTo>
                        <a:lnTo>
                          <a:pt x="92" y="796"/>
                        </a:lnTo>
                        <a:lnTo>
                          <a:pt x="98" y="826"/>
                        </a:lnTo>
                        <a:lnTo>
                          <a:pt x="102" y="859"/>
                        </a:lnTo>
                        <a:lnTo>
                          <a:pt x="104" y="881"/>
                        </a:lnTo>
                        <a:lnTo>
                          <a:pt x="108" y="890"/>
                        </a:lnTo>
                        <a:lnTo>
                          <a:pt x="113" y="896"/>
                        </a:lnTo>
                        <a:lnTo>
                          <a:pt x="120" y="897"/>
                        </a:lnTo>
                        <a:lnTo>
                          <a:pt x="125" y="896"/>
                        </a:lnTo>
                        <a:lnTo>
                          <a:pt x="127" y="902"/>
                        </a:lnTo>
                        <a:lnTo>
                          <a:pt x="127" y="920"/>
                        </a:lnTo>
                        <a:lnTo>
                          <a:pt x="128" y="943"/>
                        </a:lnTo>
                        <a:lnTo>
                          <a:pt x="133" y="956"/>
                        </a:lnTo>
                        <a:lnTo>
                          <a:pt x="140" y="959"/>
                        </a:lnTo>
                        <a:lnTo>
                          <a:pt x="145" y="957"/>
                        </a:lnTo>
                        <a:lnTo>
                          <a:pt x="147" y="954"/>
                        </a:lnTo>
                        <a:lnTo>
                          <a:pt x="148" y="952"/>
                        </a:lnTo>
                        <a:lnTo>
                          <a:pt x="148" y="958"/>
                        </a:lnTo>
                        <a:lnTo>
                          <a:pt x="149" y="973"/>
                        </a:lnTo>
                        <a:lnTo>
                          <a:pt x="152" y="991"/>
                        </a:lnTo>
                        <a:lnTo>
                          <a:pt x="156" y="1005"/>
                        </a:lnTo>
                        <a:lnTo>
                          <a:pt x="161" y="1012"/>
                        </a:lnTo>
                        <a:lnTo>
                          <a:pt x="167" y="1012"/>
                        </a:lnTo>
                        <a:lnTo>
                          <a:pt x="171" y="1009"/>
                        </a:lnTo>
                        <a:lnTo>
                          <a:pt x="174" y="1002"/>
                        </a:lnTo>
                        <a:lnTo>
                          <a:pt x="174" y="1001"/>
                        </a:lnTo>
                        <a:lnTo>
                          <a:pt x="175" y="1010"/>
                        </a:lnTo>
                        <a:lnTo>
                          <a:pt x="176" y="1023"/>
                        </a:lnTo>
                        <a:lnTo>
                          <a:pt x="182" y="1036"/>
                        </a:lnTo>
                        <a:lnTo>
                          <a:pt x="189" y="1042"/>
                        </a:lnTo>
                        <a:lnTo>
                          <a:pt x="196" y="1042"/>
                        </a:lnTo>
                        <a:lnTo>
                          <a:pt x="200" y="1038"/>
                        </a:lnTo>
                        <a:lnTo>
                          <a:pt x="201" y="1032"/>
                        </a:lnTo>
                        <a:lnTo>
                          <a:pt x="201" y="1037"/>
                        </a:lnTo>
                        <a:lnTo>
                          <a:pt x="202" y="1054"/>
                        </a:lnTo>
                        <a:lnTo>
                          <a:pt x="204" y="1074"/>
                        </a:lnTo>
                        <a:lnTo>
                          <a:pt x="208" y="1092"/>
                        </a:lnTo>
                        <a:lnTo>
                          <a:pt x="211" y="1103"/>
                        </a:lnTo>
                        <a:lnTo>
                          <a:pt x="215" y="1120"/>
                        </a:lnTo>
                        <a:lnTo>
                          <a:pt x="222" y="1141"/>
                        </a:lnTo>
                        <a:lnTo>
                          <a:pt x="229" y="1166"/>
                        </a:lnTo>
                        <a:lnTo>
                          <a:pt x="239" y="1193"/>
                        </a:lnTo>
                        <a:lnTo>
                          <a:pt x="252" y="1220"/>
                        </a:lnTo>
                        <a:lnTo>
                          <a:pt x="269" y="1245"/>
                        </a:lnTo>
                        <a:lnTo>
                          <a:pt x="289" y="1270"/>
                        </a:lnTo>
                        <a:lnTo>
                          <a:pt x="302" y="1281"/>
                        </a:lnTo>
                        <a:lnTo>
                          <a:pt x="316" y="1294"/>
                        </a:lnTo>
                        <a:lnTo>
                          <a:pt x="331" y="1305"/>
                        </a:lnTo>
                        <a:lnTo>
                          <a:pt x="347" y="1316"/>
                        </a:lnTo>
                        <a:lnTo>
                          <a:pt x="365" y="1327"/>
                        </a:lnTo>
                        <a:lnTo>
                          <a:pt x="382" y="1337"/>
                        </a:lnTo>
                        <a:lnTo>
                          <a:pt x="400" y="1347"/>
                        </a:lnTo>
                        <a:lnTo>
                          <a:pt x="417" y="1358"/>
                        </a:lnTo>
                        <a:lnTo>
                          <a:pt x="434" y="1367"/>
                        </a:lnTo>
                        <a:lnTo>
                          <a:pt x="450" y="1374"/>
                        </a:lnTo>
                        <a:lnTo>
                          <a:pt x="465" y="1382"/>
                        </a:lnTo>
                        <a:lnTo>
                          <a:pt x="478" y="1388"/>
                        </a:lnTo>
                        <a:lnTo>
                          <a:pt x="490" y="1393"/>
                        </a:lnTo>
                        <a:lnTo>
                          <a:pt x="499" y="1398"/>
                        </a:lnTo>
                        <a:lnTo>
                          <a:pt x="506" y="1401"/>
                        </a:lnTo>
                        <a:lnTo>
                          <a:pt x="510" y="1404"/>
                        </a:lnTo>
                        <a:lnTo>
                          <a:pt x="513" y="1418"/>
                        </a:lnTo>
                        <a:lnTo>
                          <a:pt x="509" y="1445"/>
                        </a:lnTo>
                        <a:lnTo>
                          <a:pt x="505" y="1475"/>
                        </a:lnTo>
                        <a:lnTo>
                          <a:pt x="510" y="1500"/>
                        </a:lnTo>
                        <a:lnTo>
                          <a:pt x="515" y="1509"/>
                        </a:lnTo>
                        <a:lnTo>
                          <a:pt x="521" y="1517"/>
                        </a:lnTo>
                        <a:lnTo>
                          <a:pt x="526" y="1525"/>
                        </a:lnTo>
                        <a:lnTo>
                          <a:pt x="531" y="1530"/>
                        </a:lnTo>
                        <a:lnTo>
                          <a:pt x="539" y="1535"/>
                        </a:lnTo>
                        <a:lnTo>
                          <a:pt x="547" y="1538"/>
                        </a:lnTo>
                        <a:lnTo>
                          <a:pt x="556" y="1539"/>
                        </a:lnTo>
                        <a:lnTo>
                          <a:pt x="568" y="1539"/>
                        </a:lnTo>
                        <a:lnTo>
                          <a:pt x="580" y="1538"/>
                        </a:lnTo>
                        <a:lnTo>
                          <a:pt x="590" y="1536"/>
                        </a:lnTo>
                        <a:lnTo>
                          <a:pt x="597" y="1535"/>
                        </a:lnTo>
                        <a:lnTo>
                          <a:pt x="605" y="1532"/>
                        </a:lnTo>
                        <a:lnTo>
                          <a:pt x="611" y="1530"/>
                        </a:lnTo>
                        <a:lnTo>
                          <a:pt x="615" y="1527"/>
                        </a:lnTo>
                        <a:lnTo>
                          <a:pt x="620" y="1525"/>
                        </a:lnTo>
                        <a:lnTo>
                          <a:pt x="623" y="1521"/>
                        </a:lnTo>
                        <a:lnTo>
                          <a:pt x="629" y="1513"/>
                        </a:lnTo>
                        <a:lnTo>
                          <a:pt x="642" y="1500"/>
                        </a:lnTo>
                        <a:lnTo>
                          <a:pt x="661" y="1482"/>
                        </a:lnTo>
                        <a:lnTo>
                          <a:pt x="681" y="1462"/>
                        </a:lnTo>
                        <a:lnTo>
                          <a:pt x="703" y="1442"/>
                        </a:lnTo>
                        <a:lnTo>
                          <a:pt x="722" y="1425"/>
                        </a:lnTo>
                        <a:lnTo>
                          <a:pt x="739" y="1410"/>
                        </a:lnTo>
                        <a:lnTo>
                          <a:pt x="750" y="1404"/>
                        </a:lnTo>
                        <a:lnTo>
                          <a:pt x="757" y="1408"/>
                        </a:lnTo>
                        <a:lnTo>
                          <a:pt x="756" y="1426"/>
                        </a:lnTo>
                        <a:lnTo>
                          <a:pt x="752" y="1448"/>
                        </a:lnTo>
                        <a:lnTo>
                          <a:pt x="752" y="1466"/>
                        </a:lnTo>
                        <a:lnTo>
                          <a:pt x="757" y="1472"/>
                        </a:lnTo>
                        <a:lnTo>
                          <a:pt x="767" y="1476"/>
                        </a:lnTo>
                        <a:lnTo>
                          <a:pt x="780" y="1481"/>
                        </a:lnTo>
                        <a:lnTo>
                          <a:pt x="795" y="1484"/>
                        </a:lnTo>
                        <a:lnTo>
                          <a:pt x="810" y="1486"/>
                        </a:lnTo>
                        <a:lnTo>
                          <a:pt x="824" y="1488"/>
                        </a:lnTo>
                        <a:lnTo>
                          <a:pt x="835" y="1485"/>
                        </a:lnTo>
                        <a:lnTo>
                          <a:pt x="841" y="1482"/>
                        </a:lnTo>
                        <a:lnTo>
                          <a:pt x="850" y="1471"/>
                        </a:lnTo>
                        <a:lnTo>
                          <a:pt x="867" y="1447"/>
                        </a:lnTo>
                        <a:lnTo>
                          <a:pt x="889" y="1417"/>
                        </a:lnTo>
                        <a:lnTo>
                          <a:pt x="914" y="1383"/>
                        </a:lnTo>
                        <a:lnTo>
                          <a:pt x="937" y="1350"/>
                        </a:lnTo>
                        <a:lnTo>
                          <a:pt x="958" y="1321"/>
                        </a:lnTo>
                        <a:lnTo>
                          <a:pt x="974" y="1299"/>
                        </a:lnTo>
                        <a:lnTo>
                          <a:pt x="981" y="1291"/>
                        </a:lnTo>
                        <a:lnTo>
                          <a:pt x="985" y="1290"/>
                        </a:lnTo>
                        <a:lnTo>
                          <a:pt x="989" y="1289"/>
                        </a:lnTo>
                        <a:lnTo>
                          <a:pt x="996" y="1288"/>
                        </a:lnTo>
                        <a:lnTo>
                          <a:pt x="1005" y="1286"/>
                        </a:lnTo>
                        <a:lnTo>
                          <a:pt x="1015" y="1282"/>
                        </a:lnTo>
                        <a:lnTo>
                          <a:pt x="1026" y="1279"/>
                        </a:lnTo>
                        <a:lnTo>
                          <a:pt x="1039" y="1273"/>
                        </a:lnTo>
                        <a:lnTo>
                          <a:pt x="1054" y="1268"/>
                        </a:lnTo>
                        <a:lnTo>
                          <a:pt x="1068" y="1261"/>
                        </a:lnTo>
                        <a:lnTo>
                          <a:pt x="1085" y="1252"/>
                        </a:lnTo>
                        <a:lnTo>
                          <a:pt x="1101" y="1243"/>
                        </a:lnTo>
                        <a:lnTo>
                          <a:pt x="1118" y="1232"/>
                        </a:lnTo>
                        <a:lnTo>
                          <a:pt x="1135" y="1220"/>
                        </a:lnTo>
                        <a:lnTo>
                          <a:pt x="1151" y="1205"/>
                        </a:lnTo>
                        <a:lnTo>
                          <a:pt x="1169" y="1188"/>
                        </a:lnTo>
                        <a:lnTo>
                          <a:pt x="1185" y="1170"/>
                        </a:lnTo>
                        <a:lnTo>
                          <a:pt x="1215" y="1134"/>
                        </a:lnTo>
                        <a:lnTo>
                          <a:pt x="1238" y="1097"/>
                        </a:lnTo>
                        <a:lnTo>
                          <a:pt x="1258" y="1057"/>
                        </a:lnTo>
                        <a:lnTo>
                          <a:pt x="1271" y="1011"/>
                        </a:lnTo>
                        <a:lnTo>
                          <a:pt x="1279" y="955"/>
                        </a:lnTo>
                        <a:lnTo>
                          <a:pt x="1284" y="887"/>
                        </a:lnTo>
                        <a:lnTo>
                          <a:pt x="1283" y="804"/>
                        </a:lnTo>
                        <a:lnTo>
                          <a:pt x="1278" y="702"/>
                        </a:lnTo>
                        <a:lnTo>
                          <a:pt x="1276" y="696"/>
                        </a:lnTo>
                        <a:lnTo>
                          <a:pt x="1272" y="679"/>
                        </a:lnTo>
                        <a:lnTo>
                          <a:pt x="1266" y="657"/>
                        </a:lnTo>
                        <a:lnTo>
                          <a:pt x="1259" y="629"/>
                        </a:lnTo>
                        <a:lnTo>
                          <a:pt x="1251" y="601"/>
                        </a:lnTo>
                        <a:lnTo>
                          <a:pt x="1244" y="575"/>
                        </a:lnTo>
                        <a:lnTo>
                          <a:pt x="1238" y="555"/>
                        </a:lnTo>
                        <a:lnTo>
                          <a:pt x="1235" y="542"/>
                        </a:lnTo>
                        <a:lnTo>
                          <a:pt x="1231" y="523"/>
                        </a:lnTo>
                        <a:lnTo>
                          <a:pt x="1227" y="497"/>
                        </a:lnTo>
                        <a:lnTo>
                          <a:pt x="1223" y="475"/>
                        </a:lnTo>
                        <a:lnTo>
                          <a:pt x="1223" y="460"/>
                        </a:lnTo>
                        <a:lnTo>
                          <a:pt x="1222" y="451"/>
                        </a:lnTo>
                        <a:lnTo>
                          <a:pt x="1219" y="432"/>
                        </a:lnTo>
                        <a:lnTo>
                          <a:pt x="1214" y="408"/>
                        </a:lnTo>
                        <a:lnTo>
                          <a:pt x="1207" y="379"/>
                        </a:lnTo>
                        <a:lnTo>
                          <a:pt x="1200" y="351"/>
                        </a:lnTo>
                        <a:lnTo>
                          <a:pt x="1192" y="324"/>
                        </a:lnTo>
                        <a:lnTo>
                          <a:pt x="1186" y="303"/>
                        </a:lnTo>
                        <a:lnTo>
                          <a:pt x="1180" y="291"/>
                        </a:lnTo>
                        <a:lnTo>
                          <a:pt x="1176" y="281"/>
                        </a:lnTo>
                        <a:lnTo>
                          <a:pt x="1171" y="266"/>
                        </a:lnTo>
                        <a:lnTo>
                          <a:pt x="1164" y="249"/>
                        </a:lnTo>
                        <a:lnTo>
                          <a:pt x="1159" y="229"/>
                        </a:lnTo>
                        <a:lnTo>
                          <a:pt x="1155" y="210"/>
                        </a:lnTo>
                        <a:lnTo>
                          <a:pt x="1151" y="192"/>
                        </a:lnTo>
                        <a:lnTo>
                          <a:pt x="1152" y="178"/>
                        </a:lnTo>
                        <a:lnTo>
                          <a:pt x="1156" y="168"/>
                        </a:lnTo>
                        <a:lnTo>
                          <a:pt x="1162" y="158"/>
                        </a:lnTo>
                        <a:lnTo>
                          <a:pt x="1171" y="143"/>
                        </a:lnTo>
                        <a:lnTo>
                          <a:pt x="1179" y="126"/>
                        </a:lnTo>
                        <a:lnTo>
                          <a:pt x="1189" y="108"/>
                        </a:lnTo>
                        <a:lnTo>
                          <a:pt x="1197" y="90"/>
                        </a:lnTo>
                        <a:lnTo>
                          <a:pt x="1202" y="75"/>
                        </a:lnTo>
                        <a:lnTo>
                          <a:pt x="1204" y="62"/>
                        </a:lnTo>
                        <a:lnTo>
                          <a:pt x="1202" y="56"/>
                        </a:lnTo>
                        <a:close/>
                      </a:path>
                    </a:pathLst>
                  </a:custGeom>
                  <a:solidFill>
                    <a:srgbClr val="FFFFFF"/>
                  </a:solidFill>
                  <a:ln w="9525">
                    <a:no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050" b="1" i="0" u="none" strike="noStrike" kern="0" cap="none" spc="0" normalizeH="0" baseline="0" noProof="0">
                      <a:ln>
                        <a:noFill/>
                      </a:ln>
                      <a:solidFill>
                        <a:srgbClr val="FFFFFF"/>
                      </a:solidFill>
                      <a:effectLst/>
                      <a:uLnTx/>
                      <a:uFillTx/>
                    </a:endParaRPr>
                  </a:p>
                </p:txBody>
              </p:sp>
              <p:sp>
                <p:nvSpPr>
                  <p:cNvPr id="757841" name="Freeform 81"/>
                  <p:cNvSpPr>
                    <a:spLocks/>
                  </p:cNvSpPr>
                  <p:nvPr/>
                </p:nvSpPr>
                <p:spPr bwMode="auto">
                  <a:xfrm>
                    <a:off x="1065" y="3744"/>
                    <a:ext cx="32" cy="46"/>
                  </a:xfrm>
                  <a:custGeom>
                    <a:avLst/>
                    <a:gdLst/>
                    <a:ahLst/>
                    <a:cxnLst>
                      <a:cxn ang="0">
                        <a:pos x="245" y="251"/>
                      </a:cxn>
                      <a:cxn ang="0">
                        <a:pos x="255" y="276"/>
                      </a:cxn>
                      <a:cxn ang="0">
                        <a:pos x="263" y="348"/>
                      </a:cxn>
                      <a:cxn ang="0">
                        <a:pos x="239" y="390"/>
                      </a:cxn>
                      <a:cxn ang="0">
                        <a:pos x="205" y="409"/>
                      </a:cxn>
                      <a:cxn ang="0">
                        <a:pos x="167" y="390"/>
                      </a:cxn>
                      <a:cxn ang="0">
                        <a:pos x="148" y="351"/>
                      </a:cxn>
                      <a:cxn ang="0">
                        <a:pos x="140" y="322"/>
                      </a:cxn>
                      <a:cxn ang="0">
                        <a:pos x="128" y="309"/>
                      </a:cxn>
                      <a:cxn ang="0">
                        <a:pos x="105" y="288"/>
                      </a:cxn>
                      <a:cxn ang="0">
                        <a:pos x="89" y="270"/>
                      </a:cxn>
                      <a:cxn ang="0">
                        <a:pos x="88" y="227"/>
                      </a:cxn>
                      <a:cxn ang="0">
                        <a:pos x="88" y="197"/>
                      </a:cxn>
                      <a:cxn ang="0">
                        <a:pos x="99" y="156"/>
                      </a:cxn>
                      <a:cxn ang="0">
                        <a:pos x="130" y="142"/>
                      </a:cxn>
                      <a:cxn ang="0">
                        <a:pos x="160" y="143"/>
                      </a:cxn>
                      <a:cxn ang="0">
                        <a:pos x="184" y="151"/>
                      </a:cxn>
                      <a:cxn ang="0">
                        <a:pos x="208" y="159"/>
                      </a:cxn>
                      <a:cxn ang="0">
                        <a:pos x="222" y="166"/>
                      </a:cxn>
                      <a:cxn ang="0">
                        <a:pos x="222" y="150"/>
                      </a:cxn>
                      <a:cxn ang="0">
                        <a:pos x="212" y="132"/>
                      </a:cxn>
                      <a:cxn ang="0">
                        <a:pos x="194" y="113"/>
                      </a:cxn>
                      <a:cxn ang="0">
                        <a:pos x="174" y="100"/>
                      </a:cxn>
                      <a:cxn ang="0">
                        <a:pos x="137" y="101"/>
                      </a:cxn>
                      <a:cxn ang="0">
                        <a:pos x="94" y="109"/>
                      </a:cxn>
                      <a:cxn ang="0">
                        <a:pos x="76" y="115"/>
                      </a:cxn>
                      <a:cxn ang="0">
                        <a:pos x="62" y="120"/>
                      </a:cxn>
                      <a:cxn ang="0">
                        <a:pos x="39" y="119"/>
                      </a:cxn>
                      <a:cxn ang="0">
                        <a:pos x="17" y="102"/>
                      </a:cxn>
                      <a:cxn ang="0">
                        <a:pos x="3" y="69"/>
                      </a:cxn>
                      <a:cxn ang="0">
                        <a:pos x="5" y="29"/>
                      </a:cxn>
                      <a:cxn ang="0">
                        <a:pos x="22" y="28"/>
                      </a:cxn>
                      <a:cxn ang="0">
                        <a:pos x="48" y="43"/>
                      </a:cxn>
                      <a:cxn ang="0">
                        <a:pos x="61" y="50"/>
                      </a:cxn>
                      <a:cxn ang="0">
                        <a:pos x="64" y="43"/>
                      </a:cxn>
                      <a:cxn ang="0">
                        <a:pos x="53" y="15"/>
                      </a:cxn>
                      <a:cxn ang="0">
                        <a:pos x="60" y="8"/>
                      </a:cxn>
                      <a:cxn ang="0">
                        <a:pos x="78" y="20"/>
                      </a:cxn>
                      <a:cxn ang="0">
                        <a:pos x="94" y="30"/>
                      </a:cxn>
                      <a:cxn ang="0">
                        <a:pos x="102" y="24"/>
                      </a:cxn>
                      <a:cxn ang="0">
                        <a:pos x="99" y="9"/>
                      </a:cxn>
                      <a:cxn ang="0">
                        <a:pos x="108" y="2"/>
                      </a:cxn>
                      <a:cxn ang="0">
                        <a:pos x="132" y="23"/>
                      </a:cxn>
                      <a:cxn ang="0">
                        <a:pos x="141" y="19"/>
                      </a:cxn>
                      <a:cxn ang="0">
                        <a:pos x="145" y="10"/>
                      </a:cxn>
                      <a:cxn ang="0">
                        <a:pos x="153" y="8"/>
                      </a:cxn>
                      <a:cxn ang="0">
                        <a:pos x="170" y="35"/>
                      </a:cxn>
                      <a:cxn ang="0">
                        <a:pos x="183" y="39"/>
                      </a:cxn>
                      <a:cxn ang="0">
                        <a:pos x="188" y="24"/>
                      </a:cxn>
                      <a:cxn ang="0">
                        <a:pos x="197" y="18"/>
                      </a:cxn>
                      <a:cxn ang="0">
                        <a:pos x="220" y="51"/>
                      </a:cxn>
                      <a:cxn ang="0">
                        <a:pos x="230" y="55"/>
                      </a:cxn>
                      <a:cxn ang="0">
                        <a:pos x="230" y="41"/>
                      </a:cxn>
                      <a:cxn ang="0">
                        <a:pos x="235" y="36"/>
                      </a:cxn>
                      <a:cxn ang="0">
                        <a:pos x="250" y="52"/>
                      </a:cxn>
                      <a:cxn ang="0">
                        <a:pos x="265" y="73"/>
                      </a:cxn>
                      <a:cxn ang="0">
                        <a:pos x="278" y="92"/>
                      </a:cxn>
                      <a:cxn ang="0">
                        <a:pos x="290" y="125"/>
                      </a:cxn>
                      <a:cxn ang="0">
                        <a:pos x="282" y="161"/>
                      </a:cxn>
                      <a:cxn ang="0">
                        <a:pos x="261" y="179"/>
                      </a:cxn>
                      <a:cxn ang="0">
                        <a:pos x="248" y="179"/>
                      </a:cxn>
                      <a:cxn ang="0">
                        <a:pos x="237" y="187"/>
                      </a:cxn>
                      <a:cxn ang="0">
                        <a:pos x="244" y="240"/>
                      </a:cxn>
                    </a:cxnLst>
                    <a:rect l="0" t="0" r="r" b="b"/>
                    <a:pathLst>
                      <a:path w="291" h="409">
                        <a:moveTo>
                          <a:pt x="244" y="240"/>
                        </a:moveTo>
                        <a:lnTo>
                          <a:pt x="244" y="243"/>
                        </a:lnTo>
                        <a:lnTo>
                          <a:pt x="245" y="251"/>
                        </a:lnTo>
                        <a:lnTo>
                          <a:pt x="247" y="261"/>
                        </a:lnTo>
                        <a:lnTo>
                          <a:pt x="249" y="267"/>
                        </a:lnTo>
                        <a:lnTo>
                          <a:pt x="255" y="276"/>
                        </a:lnTo>
                        <a:lnTo>
                          <a:pt x="264" y="295"/>
                        </a:lnTo>
                        <a:lnTo>
                          <a:pt x="268" y="319"/>
                        </a:lnTo>
                        <a:lnTo>
                          <a:pt x="263" y="348"/>
                        </a:lnTo>
                        <a:lnTo>
                          <a:pt x="257" y="363"/>
                        </a:lnTo>
                        <a:lnTo>
                          <a:pt x="248" y="378"/>
                        </a:lnTo>
                        <a:lnTo>
                          <a:pt x="239" y="390"/>
                        </a:lnTo>
                        <a:lnTo>
                          <a:pt x="229" y="400"/>
                        </a:lnTo>
                        <a:lnTo>
                          <a:pt x="218" y="407"/>
                        </a:lnTo>
                        <a:lnTo>
                          <a:pt x="205" y="409"/>
                        </a:lnTo>
                        <a:lnTo>
                          <a:pt x="192" y="408"/>
                        </a:lnTo>
                        <a:lnTo>
                          <a:pt x="179" y="401"/>
                        </a:lnTo>
                        <a:lnTo>
                          <a:pt x="167" y="390"/>
                        </a:lnTo>
                        <a:lnTo>
                          <a:pt x="159" y="378"/>
                        </a:lnTo>
                        <a:lnTo>
                          <a:pt x="152" y="364"/>
                        </a:lnTo>
                        <a:lnTo>
                          <a:pt x="148" y="351"/>
                        </a:lnTo>
                        <a:lnTo>
                          <a:pt x="145" y="340"/>
                        </a:lnTo>
                        <a:lnTo>
                          <a:pt x="142" y="329"/>
                        </a:lnTo>
                        <a:lnTo>
                          <a:pt x="140" y="322"/>
                        </a:lnTo>
                        <a:lnTo>
                          <a:pt x="138" y="317"/>
                        </a:lnTo>
                        <a:lnTo>
                          <a:pt x="135" y="314"/>
                        </a:lnTo>
                        <a:lnTo>
                          <a:pt x="128" y="309"/>
                        </a:lnTo>
                        <a:lnTo>
                          <a:pt x="121" y="303"/>
                        </a:lnTo>
                        <a:lnTo>
                          <a:pt x="113" y="296"/>
                        </a:lnTo>
                        <a:lnTo>
                          <a:pt x="105" y="288"/>
                        </a:lnTo>
                        <a:lnTo>
                          <a:pt x="97" y="281"/>
                        </a:lnTo>
                        <a:lnTo>
                          <a:pt x="92" y="274"/>
                        </a:lnTo>
                        <a:lnTo>
                          <a:pt x="89" y="270"/>
                        </a:lnTo>
                        <a:lnTo>
                          <a:pt x="86" y="259"/>
                        </a:lnTo>
                        <a:lnTo>
                          <a:pt x="86" y="242"/>
                        </a:lnTo>
                        <a:lnTo>
                          <a:pt x="88" y="227"/>
                        </a:lnTo>
                        <a:lnTo>
                          <a:pt x="90" y="218"/>
                        </a:lnTo>
                        <a:lnTo>
                          <a:pt x="90" y="212"/>
                        </a:lnTo>
                        <a:lnTo>
                          <a:pt x="88" y="197"/>
                        </a:lnTo>
                        <a:lnTo>
                          <a:pt x="88" y="180"/>
                        </a:lnTo>
                        <a:lnTo>
                          <a:pt x="93" y="162"/>
                        </a:lnTo>
                        <a:lnTo>
                          <a:pt x="99" y="156"/>
                        </a:lnTo>
                        <a:lnTo>
                          <a:pt x="108" y="150"/>
                        </a:lnTo>
                        <a:lnTo>
                          <a:pt x="119" y="146"/>
                        </a:lnTo>
                        <a:lnTo>
                          <a:pt x="130" y="142"/>
                        </a:lnTo>
                        <a:lnTo>
                          <a:pt x="140" y="141"/>
                        </a:lnTo>
                        <a:lnTo>
                          <a:pt x="150" y="141"/>
                        </a:lnTo>
                        <a:lnTo>
                          <a:pt x="160" y="143"/>
                        </a:lnTo>
                        <a:lnTo>
                          <a:pt x="168" y="146"/>
                        </a:lnTo>
                        <a:lnTo>
                          <a:pt x="176" y="148"/>
                        </a:lnTo>
                        <a:lnTo>
                          <a:pt x="184" y="151"/>
                        </a:lnTo>
                        <a:lnTo>
                          <a:pt x="193" y="153"/>
                        </a:lnTo>
                        <a:lnTo>
                          <a:pt x="201" y="156"/>
                        </a:lnTo>
                        <a:lnTo>
                          <a:pt x="208" y="159"/>
                        </a:lnTo>
                        <a:lnTo>
                          <a:pt x="215" y="161"/>
                        </a:lnTo>
                        <a:lnTo>
                          <a:pt x="219" y="163"/>
                        </a:lnTo>
                        <a:lnTo>
                          <a:pt x="222" y="166"/>
                        </a:lnTo>
                        <a:lnTo>
                          <a:pt x="225" y="166"/>
                        </a:lnTo>
                        <a:lnTo>
                          <a:pt x="224" y="159"/>
                        </a:lnTo>
                        <a:lnTo>
                          <a:pt x="222" y="150"/>
                        </a:lnTo>
                        <a:lnTo>
                          <a:pt x="220" y="142"/>
                        </a:lnTo>
                        <a:lnTo>
                          <a:pt x="217" y="138"/>
                        </a:lnTo>
                        <a:lnTo>
                          <a:pt x="212" y="132"/>
                        </a:lnTo>
                        <a:lnTo>
                          <a:pt x="207" y="125"/>
                        </a:lnTo>
                        <a:lnTo>
                          <a:pt x="201" y="120"/>
                        </a:lnTo>
                        <a:lnTo>
                          <a:pt x="194" y="113"/>
                        </a:lnTo>
                        <a:lnTo>
                          <a:pt x="188" y="107"/>
                        </a:lnTo>
                        <a:lnTo>
                          <a:pt x="180" y="103"/>
                        </a:lnTo>
                        <a:lnTo>
                          <a:pt x="174" y="100"/>
                        </a:lnTo>
                        <a:lnTo>
                          <a:pt x="165" y="98"/>
                        </a:lnTo>
                        <a:lnTo>
                          <a:pt x="152" y="98"/>
                        </a:lnTo>
                        <a:lnTo>
                          <a:pt x="137" y="101"/>
                        </a:lnTo>
                        <a:lnTo>
                          <a:pt x="122" y="103"/>
                        </a:lnTo>
                        <a:lnTo>
                          <a:pt x="107" y="105"/>
                        </a:lnTo>
                        <a:lnTo>
                          <a:pt x="94" y="109"/>
                        </a:lnTo>
                        <a:lnTo>
                          <a:pt x="84" y="111"/>
                        </a:lnTo>
                        <a:lnTo>
                          <a:pt x="79" y="113"/>
                        </a:lnTo>
                        <a:lnTo>
                          <a:pt x="76" y="115"/>
                        </a:lnTo>
                        <a:lnTo>
                          <a:pt x="72" y="116"/>
                        </a:lnTo>
                        <a:lnTo>
                          <a:pt x="67" y="119"/>
                        </a:lnTo>
                        <a:lnTo>
                          <a:pt x="62" y="120"/>
                        </a:lnTo>
                        <a:lnTo>
                          <a:pt x="54" y="121"/>
                        </a:lnTo>
                        <a:lnTo>
                          <a:pt x="48" y="120"/>
                        </a:lnTo>
                        <a:lnTo>
                          <a:pt x="39" y="119"/>
                        </a:lnTo>
                        <a:lnTo>
                          <a:pt x="32" y="115"/>
                        </a:lnTo>
                        <a:lnTo>
                          <a:pt x="24" y="110"/>
                        </a:lnTo>
                        <a:lnTo>
                          <a:pt x="17" y="102"/>
                        </a:lnTo>
                        <a:lnTo>
                          <a:pt x="11" y="93"/>
                        </a:lnTo>
                        <a:lnTo>
                          <a:pt x="6" y="82"/>
                        </a:lnTo>
                        <a:lnTo>
                          <a:pt x="3" y="69"/>
                        </a:lnTo>
                        <a:lnTo>
                          <a:pt x="0" y="57"/>
                        </a:lnTo>
                        <a:lnTo>
                          <a:pt x="1" y="43"/>
                        </a:lnTo>
                        <a:lnTo>
                          <a:pt x="5" y="29"/>
                        </a:lnTo>
                        <a:lnTo>
                          <a:pt x="8" y="26"/>
                        </a:lnTo>
                        <a:lnTo>
                          <a:pt x="14" y="26"/>
                        </a:lnTo>
                        <a:lnTo>
                          <a:pt x="22" y="28"/>
                        </a:lnTo>
                        <a:lnTo>
                          <a:pt x="31" y="32"/>
                        </a:lnTo>
                        <a:lnTo>
                          <a:pt x="39" y="38"/>
                        </a:lnTo>
                        <a:lnTo>
                          <a:pt x="48" y="43"/>
                        </a:lnTo>
                        <a:lnTo>
                          <a:pt x="54" y="48"/>
                        </a:lnTo>
                        <a:lnTo>
                          <a:pt x="60" y="50"/>
                        </a:lnTo>
                        <a:lnTo>
                          <a:pt x="61" y="50"/>
                        </a:lnTo>
                        <a:lnTo>
                          <a:pt x="63" y="48"/>
                        </a:lnTo>
                        <a:lnTo>
                          <a:pt x="65" y="47"/>
                        </a:lnTo>
                        <a:lnTo>
                          <a:pt x="64" y="43"/>
                        </a:lnTo>
                        <a:lnTo>
                          <a:pt x="61" y="37"/>
                        </a:lnTo>
                        <a:lnTo>
                          <a:pt x="56" y="27"/>
                        </a:lnTo>
                        <a:lnTo>
                          <a:pt x="53" y="15"/>
                        </a:lnTo>
                        <a:lnTo>
                          <a:pt x="53" y="8"/>
                        </a:lnTo>
                        <a:lnTo>
                          <a:pt x="55" y="6"/>
                        </a:lnTo>
                        <a:lnTo>
                          <a:pt x="60" y="8"/>
                        </a:lnTo>
                        <a:lnTo>
                          <a:pt x="65" y="11"/>
                        </a:lnTo>
                        <a:lnTo>
                          <a:pt x="71" y="15"/>
                        </a:lnTo>
                        <a:lnTo>
                          <a:pt x="78" y="20"/>
                        </a:lnTo>
                        <a:lnTo>
                          <a:pt x="84" y="23"/>
                        </a:lnTo>
                        <a:lnTo>
                          <a:pt x="90" y="28"/>
                        </a:lnTo>
                        <a:lnTo>
                          <a:pt x="94" y="30"/>
                        </a:lnTo>
                        <a:lnTo>
                          <a:pt x="98" y="31"/>
                        </a:lnTo>
                        <a:lnTo>
                          <a:pt x="100" y="28"/>
                        </a:lnTo>
                        <a:lnTo>
                          <a:pt x="102" y="24"/>
                        </a:lnTo>
                        <a:lnTo>
                          <a:pt x="100" y="20"/>
                        </a:lnTo>
                        <a:lnTo>
                          <a:pt x="99" y="15"/>
                        </a:lnTo>
                        <a:lnTo>
                          <a:pt x="99" y="9"/>
                        </a:lnTo>
                        <a:lnTo>
                          <a:pt x="99" y="3"/>
                        </a:lnTo>
                        <a:lnTo>
                          <a:pt x="103" y="0"/>
                        </a:lnTo>
                        <a:lnTo>
                          <a:pt x="108" y="2"/>
                        </a:lnTo>
                        <a:lnTo>
                          <a:pt x="117" y="10"/>
                        </a:lnTo>
                        <a:lnTo>
                          <a:pt x="125" y="18"/>
                        </a:lnTo>
                        <a:lnTo>
                          <a:pt x="132" y="23"/>
                        </a:lnTo>
                        <a:lnTo>
                          <a:pt x="136" y="24"/>
                        </a:lnTo>
                        <a:lnTo>
                          <a:pt x="139" y="22"/>
                        </a:lnTo>
                        <a:lnTo>
                          <a:pt x="141" y="19"/>
                        </a:lnTo>
                        <a:lnTo>
                          <a:pt x="142" y="15"/>
                        </a:lnTo>
                        <a:lnTo>
                          <a:pt x="144" y="12"/>
                        </a:lnTo>
                        <a:lnTo>
                          <a:pt x="145" y="10"/>
                        </a:lnTo>
                        <a:lnTo>
                          <a:pt x="147" y="6"/>
                        </a:lnTo>
                        <a:lnTo>
                          <a:pt x="149" y="4"/>
                        </a:lnTo>
                        <a:lnTo>
                          <a:pt x="153" y="8"/>
                        </a:lnTo>
                        <a:lnTo>
                          <a:pt x="159" y="17"/>
                        </a:lnTo>
                        <a:lnTo>
                          <a:pt x="165" y="27"/>
                        </a:lnTo>
                        <a:lnTo>
                          <a:pt x="170" y="35"/>
                        </a:lnTo>
                        <a:lnTo>
                          <a:pt x="175" y="38"/>
                        </a:lnTo>
                        <a:lnTo>
                          <a:pt x="180" y="39"/>
                        </a:lnTo>
                        <a:lnTo>
                          <a:pt x="183" y="39"/>
                        </a:lnTo>
                        <a:lnTo>
                          <a:pt x="187" y="38"/>
                        </a:lnTo>
                        <a:lnTo>
                          <a:pt x="188" y="32"/>
                        </a:lnTo>
                        <a:lnTo>
                          <a:pt x="188" y="24"/>
                        </a:lnTo>
                        <a:lnTo>
                          <a:pt x="188" y="17"/>
                        </a:lnTo>
                        <a:lnTo>
                          <a:pt x="191" y="13"/>
                        </a:lnTo>
                        <a:lnTo>
                          <a:pt x="197" y="18"/>
                        </a:lnTo>
                        <a:lnTo>
                          <a:pt x="206" y="30"/>
                        </a:lnTo>
                        <a:lnTo>
                          <a:pt x="213" y="42"/>
                        </a:lnTo>
                        <a:lnTo>
                          <a:pt x="220" y="51"/>
                        </a:lnTo>
                        <a:lnTo>
                          <a:pt x="224" y="55"/>
                        </a:lnTo>
                        <a:lnTo>
                          <a:pt x="227" y="56"/>
                        </a:lnTo>
                        <a:lnTo>
                          <a:pt x="230" y="55"/>
                        </a:lnTo>
                        <a:lnTo>
                          <a:pt x="230" y="52"/>
                        </a:lnTo>
                        <a:lnTo>
                          <a:pt x="230" y="48"/>
                        </a:lnTo>
                        <a:lnTo>
                          <a:pt x="230" y="41"/>
                        </a:lnTo>
                        <a:lnTo>
                          <a:pt x="231" y="37"/>
                        </a:lnTo>
                        <a:lnTo>
                          <a:pt x="233" y="35"/>
                        </a:lnTo>
                        <a:lnTo>
                          <a:pt x="235" y="36"/>
                        </a:lnTo>
                        <a:lnTo>
                          <a:pt x="239" y="40"/>
                        </a:lnTo>
                        <a:lnTo>
                          <a:pt x="244" y="46"/>
                        </a:lnTo>
                        <a:lnTo>
                          <a:pt x="250" y="52"/>
                        </a:lnTo>
                        <a:lnTo>
                          <a:pt x="255" y="59"/>
                        </a:lnTo>
                        <a:lnTo>
                          <a:pt x="261" y="66"/>
                        </a:lnTo>
                        <a:lnTo>
                          <a:pt x="265" y="73"/>
                        </a:lnTo>
                        <a:lnTo>
                          <a:pt x="269" y="77"/>
                        </a:lnTo>
                        <a:lnTo>
                          <a:pt x="274" y="83"/>
                        </a:lnTo>
                        <a:lnTo>
                          <a:pt x="278" y="92"/>
                        </a:lnTo>
                        <a:lnTo>
                          <a:pt x="283" y="102"/>
                        </a:lnTo>
                        <a:lnTo>
                          <a:pt x="288" y="113"/>
                        </a:lnTo>
                        <a:lnTo>
                          <a:pt x="290" y="125"/>
                        </a:lnTo>
                        <a:lnTo>
                          <a:pt x="291" y="138"/>
                        </a:lnTo>
                        <a:lnTo>
                          <a:pt x="289" y="150"/>
                        </a:lnTo>
                        <a:lnTo>
                          <a:pt x="282" y="161"/>
                        </a:lnTo>
                        <a:lnTo>
                          <a:pt x="274" y="170"/>
                        </a:lnTo>
                        <a:lnTo>
                          <a:pt x="267" y="177"/>
                        </a:lnTo>
                        <a:lnTo>
                          <a:pt x="261" y="179"/>
                        </a:lnTo>
                        <a:lnTo>
                          <a:pt x="257" y="180"/>
                        </a:lnTo>
                        <a:lnTo>
                          <a:pt x="252" y="180"/>
                        </a:lnTo>
                        <a:lnTo>
                          <a:pt x="248" y="179"/>
                        </a:lnTo>
                        <a:lnTo>
                          <a:pt x="245" y="179"/>
                        </a:lnTo>
                        <a:lnTo>
                          <a:pt x="243" y="179"/>
                        </a:lnTo>
                        <a:lnTo>
                          <a:pt x="237" y="187"/>
                        </a:lnTo>
                        <a:lnTo>
                          <a:pt x="232" y="202"/>
                        </a:lnTo>
                        <a:lnTo>
                          <a:pt x="233" y="221"/>
                        </a:lnTo>
                        <a:lnTo>
                          <a:pt x="244" y="240"/>
                        </a:lnTo>
                        <a:close/>
                      </a:path>
                    </a:pathLst>
                  </a:custGeom>
                  <a:solidFill>
                    <a:srgbClr val="FF0500"/>
                  </a:solidFill>
                  <a:ln w="9525">
                    <a:no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050" b="1" i="0" u="none" strike="noStrike" kern="0" cap="none" spc="0" normalizeH="0" baseline="0" noProof="0">
                      <a:ln>
                        <a:noFill/>
                      </a:ln>
                      <a:solidFill>
                        <a:srgbClr val="FFFFFF"/>
                      </a:solidFill>
                      <a:effectLst/>
                      <a:uLnTx/>
                      <a:uFillTx/>
                    </a:endParaRPr>
                  </a:p>
                </p:txBody>
              </p:sp>
              <p:sp>
                <p:nvSpPr>
                  <p:cNvPr id="757842" name="Freeform 82"/>
                  <p:cNvSpPr>
                    <a:spLocks/>
                  </p:cNvSpPr>
                  <p:nvPr/>
                </p:nvSpPr>
                <p:spPr bwMode="auto">
                  <a:xfrm>
                    <a:off x="1065" y="3751"/>
                    <a:ext cx="30" cy="15"/>
                  </a:xfrm>
                  <a:custGeom>
                    <a:avLst/>
                    <a:gdLst/>
                    <a:ahLst/>
                    <a:cxnLst>
                      <a:cxn ang="0">
                        <a:pos x="238" y="81"/>
                      </a:cxn>
                      <a:cxn ang="0">
                        <a:pos x="232" y="61"/>
                      </a:cxn>
                      <a:cxn ang="0">
                        <a:pos x="231" y="29"/>
                      </a:cxn>
                      <a:cxn ang="0">
                        <a:pos x="223" y="29"/>
                      </a:cxn>
                      <a:cxn ang="0">
                        <a:pos x="211" y="37"/>
                      </a:cxn>
                      <a:cxn ang="0">
                        <a:pos x="192" y="25"/>
                      </a:cxn>
                      <a:cxn ang="0">
                        <a:pos x="169" y="9"/>
                      </a:cxn>
                      <a:cxn ang="0">
                        <a:pos x="155" y="1"/>
                      </a:cxn>
                      <a:cxn ang="0">
                        <a:pos x="154" y="8"/>
                      </a:cxn>
                      <a:cxn ang="0">
                        <a:pos x="148" y="14"/>
                      </a:cxn>
                      <a:cxn ang="0">
                        <a:pos x="129" y="16"/>
                      </a:cxn>
                      <a:cxn ang="0">
                        <a:pos x="110" y="16"/>
                      </a:cxn>
                      <a:cxn ang="0">
                        <a:pos x="95" y="12"/>
                      </a:cxn>
                      <a:cxn ang="0">
                        <a:pos x="84" y="17"/>
                      </a:cxn>
                      <a:cxn ang="0">
                        <a:pos x="78" y="27"/>
                      </a:cxn>
                      <a:cxn ang="0">
                        <a:pos x="68" y="27"/>
                      </a:cxn>
                      <a:cxn ang="0">
                        <a:pos x="53" y="26"/>
                      </a:cxn>
                      <a:cxn ang="0">
                        <a:pos x="34" y="21"/>
                      </a:cxn>
                      <a:cxn ang="0">
                        <a:pos x="14" y="7"/>
                      </a:cxn>
                      <a:cxn ang="0">
                        <a:pos x="5" y="0"/>
                      </a:cxn>
                      <a:cxn ang="0">
                        <a:pos x="12" y="28"/>
                      </a:cxn>
                      <a:cxn ang="0">
                        <a:pos x="38" y="51"/>
                      </a:cxn>
                      <a:cxn ang="0">
                        <a:pos x="61" y="52"/>
                      </a:cxn>
                      <a:cxn ang="0">
                        <a:pos x="75" y="47"/>
                      </a:cxn>
                      <a:cxn ang="0">
                        <a:pos x="93" y="41"/>
                      </a:cxn>
                      <a:cxn ang="0">
                        <a:pos x="136" y="33"/>
                      </a:cxn>
                      <a:cxn ang="0">
                        <a:pos x="173" y="32"/>
                      </a:cxn>
                      <a:cxn ang="0">
                        <a:pos x="193" y="45"/>
                      </a:cxn>
                      <a:cxn ang="0">
                        <a:pos x="211" y="64"/>
                      </a:cxn>
                      <a:cxn ang="0">
                        <a:pos x="221" y="82"/>
                      </a:cxn>
                      <a:cxn ang="0">
                        <a:pos x="221" y="98"/>
                      </a:cxn>
                      <a:cxn ang="0">
                        <a:pos x="220" y="97"/>
                      </a:cxn>
                      <a:cxn ang="0">
                        <a:pos x="220" y="100"/>
                      </a:cxn>
                      <a:cxn ang="0">
                        <a:pos x="214" y="101"/>
                      </a:cxn>
                      <a:cxn ang="0">
                        <a:pos x="188" y="92"/>
                      </a:cxn>
                      <a:cxn ang="0">
                        <a:pos x="196" y="102"/>
                      </a:cxn>
                      <a:cxn ang="0">
                        <a:pos x="211" y="125"/>
                      </a:cxn>
                      <a:cxn ang="0">
                        <a:pos x="218" y="124"/>
                      </a:cxn>
                      <a:cxn ang="0">
                        <a:pos x="238" y="115"/>
                      </a:cxn>
                      <a:cxn ang="0">
                        <a:pos x="242" y="111"/>
                      </a:cxn>
                      <a:cxn ang="0">
                        <a:pos x="245" y="110"/>
                      </a:cxn>
                      <a:cxn ang="0">
                        <a:pos x="251" y="110"/>
                      </a:cxn>
                      <a:cxn ang="0">
                        <a:pos x="259" y="106"/>
                      </a:cxn>
                      <a:cxn ang="0">
                        <a:pos x="272" y="97"/>
                      </a:cxn>
                      <a:cxn ang="0">
                        <a:pos x="267" y="90"/>
                      </a:cxn>
                    </a:cxnLst>
                    <a:rect l="0" t="0" r="r" b="b"/>
                    <a:pathLst>
                      <a:path w="274" h="127">
                        <a:moveTo>
                          <a:pt x="248" y="87"/>
                        </a:moveTo>
                        <a:lnTo>
                          <a:pt x="240" y="84"/>
                        </a:lnTo>
                        <a:lnTo>
                          <a:pt x="238" y="81"/>
                        </a:lnTo>
                        <a:lnTo>
                          <a:pt x="236" y="76"/>
                        </a:lnTo>
                        <a:lnTo>
                          <a:pt x="234" y="70"/>
                        </a:lnTo>
                        <a:lnTo>
                          <a:pt x="232" y="61"/>
                        </a:lnTo>
                        <a:lnTo>
                          <a:pt x="232" y="50"/>
                        </a:lnTo>
                        <a:lnTo>
                          <a:pt x="232" y="39"/>
                        </a:lnTo>
                        <a:lnTo>
                          <a:pt x="231" y="29"/>
                        </a:lnTo>
                        <a:lnTo>
                          <a:pt x="229" y="25"/>
                        </a:lnTo>
                        <a:lnTo>
                          <a:pt x="225" y="26"/>
                        </a:lnTo>
                        <a:lnTo>
                          <a:pt x="223" y="29"/>
                        </a:lnTo>
                        <a:lnTo>
                          <a:pt x="220" y="35"/>
                        </a:lnTo>
                        <a:lnTo>
                          <a:pt x="217" y="38"/>
                        </a:lnTo>
                        <a:lnTo>
                          <a:pt x="211" y="37"/>
                        </a:lnTo>
                        <a:lnTo>
                          <a:pt x="204" y="34"/>
                        </a:lnTo>
                        <a:lnTo>
                          <a:pt x="198" y="29"/>
                        </a:lnTo>
                        <a:lnTo>
                          <a:pt x="192" y="25"/>
                        </a:lnTo>
                        <a:lnTo>
                          <a:pt x="183" y="20"/>
                        </a:lnTo>
                        <a:lnTo>
                          <a:pt x="175" y="15"/>
                        </a:lnTo>
                        <a:lnTo>
                          <a:pt x="169" y="9"/>
                        </a:lnTo>
                        <a:lnTo>
                          <a:pt x="165" y="6"/>
                        </a:lnTo>
                        <a:lnTo>
                          <a:pt x="160" y="4"/>
                        </a:lnTo>
                        <a:lnTo>
                          <a:pt x="155" y="1"/>
                        </a:lnTo>
                        <a:lnTo>
                          <a:pt x="153" y="1"/>
                        </a:lnTo>
                        <a:lnTo>
                          <a:pt x="154" y="4"/>
                        </a:lnTo>
                        <a:lnTo>
                          <a:pt x="154" y="8"/>
                        </a:lnTo>
                        <a:lnTo>
                          <a:pt x="154" y="14"/>
                        </a:lnTo>
                        <a:lnTo>
                          <a:pt x="151" y="15"/>
                        </a:lnTo>
                        <a:lnTo>
                          <a:pt x="148" y="14"/>
                        </a:lnTo>
                        <a:lnTo>
                          <a:pt x="144" y="14"/>
                        </a:lnTo>
                        <a:lnTo>
                          <a:pt x="137" y="14"/>
                        </a:lnTo>
                        <a:lnTo>
                          <a:pt x="129" y="16"/>
                        </a:lnTo>
                        <a:lnTo>
                          <a:pt x="121" y="17"/>
                        </a:lnTo>
                        <a:lnTo>
                          <a:pt x="115" y="17"/>
                        </a:lnTo>
                        <a:lnTo>
                          <a:pt x="110" y="16"/>
                        </a:lnTo>
                        <a:lnTo>
                          <a:pt x="107" y="15"/>
                        </a:lnTo>
                        <a:lnTo>
                          <a:pt x="102" y="14"/>
                        </a:lnTo>
                        <a:lnTo>
                          <a:pt x="95" y="12"/>
                        </a:lnTo>
                        <a:lnTo>
                          <a:pt x="90" y="12"/>
                        </a:lnTo>
                        <a:lnTo>
                          <a:pt x="85" y="14"/>
                        </a:lnTo>
                        <a:lnTo>
                          <a:pt x="84" y="17"/>
                        </a:lnTo>
                        <a:lnTo>
                          <a:pt x="83" y="21"/>
                        </a:lnTo>
                        <a:lnTo>
                          <a:pt x="81" y="26"/>
                        </a:lnTo>
                        <a:lnTo>
                          <a:pt x="78" y="27"/>
                        </a:lnTo>
                        <a:lnTo>
                          <a:pt x="76" y="27"/>
                        </a:lnTo>
                        <a:lnTo>
                          <a:pt x="71" y="27"/>
                        </a:lnTo>
                        <a:lnTo>
                          <a:pt x="68" y="27"/>
                        </a:lnTo>
                        <a:lnTo>
                          <a:pt x="63" y="27"/>
                        </a:lnTo>
                        <a:lnTo>
                          <a:pt x="58" y="27"/>
                        </a:lnTo>
                        <a:lnTo>
                          <a:pt x="53" y="26"/>
                        </a:lnTo>
                        <a:lnTo>
                          <a:pt x="48" y="26"/>
                        </a:lnTo>
                        <a:lnTo>
                          <a:pt x="42" y="25"/>
                        </a:lnTo>
                        <a:lnTo>
                          <a:pt x="34" y="21"/>
                        </a:lnTo>
                        <a:lnTo>
                          <a:pt x="25" y="18"/>
                        </a:lnTo>
                        <a:lnTo>
                          <a:pt x="19" y="12"/>
                        </a:lnTo>
                        <a:lnTo>
                          <a:pt x="14" y="7"/>
                        </a:lnTo>
                        <a:lnTo>
                          <a:pt x="12" y="4"/>
                        </a:lnTo>
                        <a:lnTo>
                          <a:pt x="9" y="1"/>
                        </a:lnTo>
                        <a:lnTo>
                          <a:pt x="5" y="0"/>
                        </a:lnTo>
                        <a:lnTo>
                          <a:pt x="0" y="0"/>
                        </a:lnTo>
                        <a:lnTo>
                          <a:pt x="5" y="15"/>
                        </a:lnTo>
                        <a:lnTo>
                          <a:pt x="12" y="28"/>
                        </a:lnTo>
                        <a:lnTo>
                          <a:pt x="21" y="39"/>
                        </a:lnTo>
                        <a:lnTo>
                          <a:pt x="31" y="47"/>
                        </a:lnTo>
                        <a:lnTo>
                          <a:pt x="38" y="51"/>
                        </a:lnTo>
                        <a:lnTo>
                          <a:pt x="47" y="52"/>
                        </a:lnTo>
                        <a:lnTo>
                          <a:pt x="53" y="53"/>
                        </a:lnTo>
                        <a:lnTo>
                          <a:pt x="61" y="52"/>
                        </a:lnTo>
                        <a:lnTo>
                          <a:pt x="66" y="51"/>
                        </a:lnTo>
                        <a:lnTo>
                          <a:pt x="71" y="48"/>
                        </a:lnTo>
                        <a:lnTo>
                          <a:pt x="75" y="47"/>
                        </a:lnTo>
                        <a:lnTo>
                          <a:pt x="78" y="45"/>
                        </a:lnTo>
                        <a:lnTo>
                          <a:pt x="83" y="43"/>
                        </a:lnTo>
                        <a:lnTo>
                          <a:pt x="93" y="41"/>
                        </a:lnTo>
                        <a:lnTo>
                          <a:pt x="106" y="37"/>
                        </a:lnTo>
                        <a:lnTo>
                          <a:pt x="121" y="35"/>
                        </a:lnTo>
                        <a:lnTo>
                          <a:pt x="136" y="33"/>
                        </a:lnTo>
                        <a:lnTo>
                          <a:pt x="151" y="30"/>
                        </a:lnTo>
                        <a:lnTo>
                          <a:pt x="164" y="30"/>
                        </a:lnTo>
                        <a:lnTo>
                          <a:pt x="173" y="32"/>
                        </a:lnTo>
                        <a:lnTo>
                          <a:pt x="179" y="35"/>
                        </a:lnTo>
                        <a:lnTo>
                          <a:pt x="187" y="39"/>
                        </a:lnTo>
                        <a:lnTo>
                          <a:pt x="193" y="45"/>
                        </a:lnTo>
                        <a:lnTo>
                          <a:pt x="200" y="52"/>
                        </a:lnTo>
                        <a:lnTo>
                          <a:pt x="206" y="57"/>
                        </a:lnTo>
                        <a:lnTo>
                          <a:pt x="211" y="64"/>
                        </a:lnTo>
                        <a:lnTo>
                          <a:pt x="216" y="70"/>
                        </a:lnTo>
                        <a:lnTo>
                          <a:pt x="219" y="74"/>
                        </a:lnTo>
                        <a:lnTo>
                          <a:pt x="221" y="82"/>
                        </a:lnTo>
                        <a:lnTo>
                          <a:pt x="223" y="91"/>
                        </a:lnTo>
                        <a:lnTo>
                          <a:pt x="224" y="98"/>
                        </a:lnTo>
                        <a:lnTo>
                          <a:pt x="221" y="98"/>
                        </a:lnTo>
                        <a:lnTo>
                          <a:pt x="221" y="97"/>
                        </a:lnTo>
                        <a:lnTo>
                          <a:pt x="221" y="97"/>
                        </a:lnTo>
                        <a:lnTo>
                          <a:pt x="220" y="97"/>
                        </a:lnTo>
                        <a:lnTo>
                          <a:pt x="220" y="95"/>
                        </a:lnTo>
                        <a:lnTo>
                          <a:pt x="220" y="98"/>
                        </a:lnTo>
                        <a:lnTo>
                          <a:pt x="220" y="100"/>
                        </a:lnTo>
                        <a:lnTo>
                          <a:pt x="220" y="101"/>
                        </a:lnTo>
                        <a:lnTo>
                          <a:pt x="219" y="102"/>
                        </a:lnTo>
                        <a:lnTo>
                          <a:pt x="214" y="101"/>
                        </a:lnTo>
                        <a:lnTo>
                          <a:pt x="204" y="97"/>
                        </a:lnTo>
                        <a:lnTo>
                          <a:pt x="193" y="93"/>
                        </a:lnTo>
                        <a:lnTo>
                          <a:pt x="188" y="92"/>
                        </a:lnTo>
                        <a:lnTo>
                          <a:pt x="190" y="93"/>
                        </a:lnTo>
                        <a:lnTo>
                          <a:pt x="192" y="97"/>
                        </a:lnTo>
                        <a:lnTo>
                          <a:pt x="196" y="102"/>
                        </a:lnTo>
                        <a:lnTo>
                          <a:pt x="203" y="110"/>
                        </a:lnTo>
                        <a:lnTo>
                          <a:pt x="208" y="119"/>
                        </a:lnTo>
                        <a:lnTo>
                          <a:pt x="211" y="125"/>
                        </a:lnTo>
                        <a:lnTo>
                          <a:pt x="212" y="127"/>
                        </a:lnTo>
                        <a:lnTo>
                          <a:pt x="215" y="126"/>
                        </a:lnTo>
                        <a:lnTo>
                          <a:pt x="218" y="124"/>
                        </a:lnTo>
                        <a:lnTo>
                          <a:pt x="223" y="121"/>
                        </a:lnTo>
                        <a:lnTo>
                          <a:pt x="231" y="118"/>
                        </a:lnTo>
                        <a:lnTo>
                          <a:pt x="238" y="115"/>
                        </a:lnTo>
                        <a:lnTo>
                          <a:pt x="239" y="113"/>
                        </a:lnTo>
                        <a:lnTo>
                          <a:pt x="240" y="112"/>
                        </a:lnTo>
                        <a:lnTo>
                          <a:pt x="242" y="111"/>
                        </a:lnTo>
                        <a:lnTo>
                          <a:pt x="242" y="111"/>
                        </a:lnTo>
                        <a:lnTo>
                          <a:pt x="243" y="110"/>
                        </a:lnTo>
                        <a:lnTo>
                          <a:pt x="245" y="110"/>
                        </a:lnTo>
                        <a:lnTo>
                          <a:pt x="246" y="110"/>
                        </a:lnTo>
                        <a:lnTo>
                          <a:pt x="248" y="111"/>
                        </a:lnTo>
                        <a:lnTo>
                          <a:pt x="251" y="110"/>
                        </a:lnTo>
                        <a:lnTo>
                          <a:pt x="254" y="108"/>
                        </a:lnTo>
                        <a:lnTo>
                          <a:pt x="257" y="107"/>
                        </a:lnTo>
                        <a:lnTo>
                          <a:pt x="259" y="106"/>
                        </a:lnTo>
                        <a:lnTo>
                          <a:pt x="265" y="101"/>
                        </a:lnTo>
                        <a:lnTo>
                          <a:pt x="268" y="98"/>
                        </a:lnTo>
                        <a:lnTo>
                          <a:pt x="272" y="97"/>
                        </a:lnTo>
                        <a:lnTo>
                          <a:pt x="274" y="94"/>
                        </a:lnTo>
                        <a:lnTo>
                          <a:pt x="273" y="92"/>
                        </a:lnTo>
                        <a:lnTo>
                          <a:pt x="267" y="90"/>
                        </a:lnTo>
                        <a:lnTo>
                          <a:pt x="258" y="88"/>
                        </a:lnTo>
                        <a:lnTo>
                          <a:pt x="248" y="87"/>
                        </a:lnTo>
                        <a:close/>
                      </a:path>
                    </a:pathLst>
                  </a:custGeom>
                  <a:solidFill>
                    <a:srgbClr val="CC0000"/>
                  </a:solidFill>
                  <a:ln w="9525">
                    <a:no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050" b="1" i="0" u="none" strike="noStrike" kern="0" cap="none" spc="0" normalizeH="0" baseline="0" noProof="0">
                      <a:ln>
                        <a:noFill/>
                      </a:ln>
                      <a:solidFill>
                        <a:srgbClr val="FFFFFF"/>
                      </a:solidFill>
                      <a:effectLst/>
                      <a:uLnTx/>
                      <a:uFillTx/>
                    </a:endParaRPr>
                  </a:p>
                </p:txBody>
              </p:sp>
              <p:sp>
                <p:nvSpPr>
                  <p:cNvPr id="757843" name="Freeform 83"/>
                  <p:cNvSpPr>
                    <a:spLocks/>
                  </p:cNvSpPr>
                  <p:nvPr/>
                </p:nvSpPr>
                <p:spPr bwMode="auto">
                  <a:xfrm>
                    <a:off x="1076" y="3757"/>
                    <a:ext cx="17" cy="28"/>
                  </a:xfrm>
                  <a:custGeom>
                    <a:avLst/>
                    <a:gdLst/>
                    <a:ahLst/>
                    <a:cxnLst>
                      <a:cxn ang="0">
                        <a:pos x="148" y="119"/>
                      </a:cxn>
                      <a:cxn ang="0">
                        <a:pos x="148" y="119"/>
                      </a:cxn>
                      <a:cxn ang="0">
                        <a:pos x="145" y="113"/>
                      </a:cxn>
                      <a:cxn ang="0">
                        <a:pos x="142" y="95"/>
                      </a:cxn>
                      <a:cxn ang="0">
                        <a:pos x="141" y="91"/>
                      </a:cxn>
                      <a:cxn ang="0">
                        <a:pos x="138" y="87"/>
                      </a:cxn>
                      <a:cxn ang="0">
                        <a:pos x="133" y="84"/>
                      </a:cxn>
                      <a:cxn ang="0">
                        <a:pos x="125" y="82"/>
                      </a:cxn>
                      <a:cxn ang="0">
                        <a:pos x="114" y="79"/>
                      </a:cxn>
                      <a:cxn ang="0">
                        <a:pos x="100" y="81"/>
                      </a:cxn>
                      <a:cxn ang="0">
                        <a:pos x="86" y="82"/>
                      </a:cxn>
                      <a:cxn ang="0">
                        <a:pos x="76" y="78"/>
                      </a:cxn>
                      <a:cxn ang="0">
                        <a:pos x="73" y="63"/>
                      </a:cxn>
                      <a:cxn ang="0">
                        <a:pos x="83" y="39"/>
                      </a:cxn>
                      <a:cxn ang="0">
                        <a:pos x="82" y="26"/>
                      </a:cxn>
                      <a:cxn ang="0">
                        <a:pos x="73" y="17"/>
                      </a:cxn>
                      <a:cxn ang="0">
                        <a:pos x="59" y="8"/>
                      </a:cxn>
                      <a:cxn ang="0">
                        <a:pos x="48" y="2"/>
                      </a:cxn>
                      <a:cxn ang="0">
                        <a:pos x="39" y="0"/>
                      </a:cxn>
                      <a:cxn ang="0">
                        <a:pos x="28" y="2"/>
                      </a:cxn>
                      <a:cxn ang="0">
                        <a:pos x="15" y="8"/>
                      </a:cxn>
                      <a:cxn ang="0">
                        <a:pos x="5" y="13"/>
                      </a:cxn>
                      <a:cxn ang="0">
                        <a:pos x="0" y="23"/>
                      </a:cxn>
                      <a:cxn ang="0">
                        <a:pos x="2" y="49"/>
                      </a:cxn>
                      <a:cxn ang="0">
                        <a:pos x="12" y="67"/>
                      </a:cxn>
                      <a:cxn ang="0">
                        <a:pos x="16" y="84"/>
                      </a:cxn>
                      <a:cxn ang="0">
                        <a:pos x="12" y="103"/>
                      </a:cxn>
                      <a:cxn ang="0">
                        <a:pos x="24" y="130"/>
                      </a:cxn>
                      <a:cxn ang="0">
                        <a:pos x="40" y="144"/>
                      </a:cxn>
                      <a:cxn ang="0">
                        <a:pos x="51" y="159"/>
                      </a:cxn>
                      <a:cxn ang="0">
                        <a:pos x="61" y="185"/>
                      </a:cxn>
                      <a:cxn ang="0">
                        <a:pos x="77" y="212"/>
                      </a:cxn>
                      <a:cxn ang="0">
                        <a:pos x="89" y="231"/>
                      </a:cxn>
                      <a:cxn ang="0">
                        <a:pos x="99" y="233"/>
                      </a:cxn>
                      <a:cxn ang="0">
                        <a:pos x="109" y="229"/>
                      </a:cxn>
                      <a:cxn ang="0">
                        <a:pos x="120" y="221"/>
                      </a:cxn>
                      <a:cxn ang="0">
                        <a:pos x="132" y="209"/>
                      </a:cxn>
                      <a:cxn ang="0">
                        <a:pos x="136" y="186"/>
                      </a:cxn>
                      <a:cxn ang="0">
                        <a:pos x="136" y="163"/>
                      </a:cxn>
                      <a:cxn ang="0">
                        <a:pos x="138" y="141"/>
                      </a:cxn>
                      <a:cxn ang="0">
                        <a:pos x="145" y="129"/>
                      </a:cxn>
                      <a:cxn ang="0">
                        <a:pos x="147" y="122"/>
                      </a:cxn>
                    </a:cxnLst>
                    <a:rect l="0" t="0" r="r" b="b"/>
                    <a:pathLst>
                      <a:path w="148" h="233">
                        <a:moveTo>
                          <a:pt x="148" y="120"/>
                        </a:moveTo>
                        <a:lnTo>
                          <a:pt x="148" y="119"/>
                        </a:lnTo>
                        <a:lnTo>
                          <a:pt x="148" y="119"/>
                        </a:lnTo>
                        <a:lnTo>
                          <a:pt x="148" y="119"/>
                        </a:lnTo>
                        <a:lnTo>
                          <a:pt x="147" y="119"/>
                        </a:lnTo>
                        <a:lnTo>
                          <a:pt x="145" y="113"/>
                        </a:lnTo>
                        <a:lnTo>
                          <a:pt x="143" y="103"/>
                        </a:lnTo>
                        <a:lnTo>
                          <a:pt x="142" y="95"/>
                        </a:lnTo>
                        <a:lnTo>
                          <a:pt x="142" y="92"/>
                        </a:lnTo>
                        <a:lnTo>
                          <a:pt x="141" y="91"/>
                        </a:lnTo>
                        <a:lnTo>
                          <a:pt x="139" y="88"/>
                        </a:lnTo>
                        <a:lnTo>
                          <a:pt x="138" y="87"/>
                        </a:lnTo>
                        <a:lnTo>
                          <a:pt x="137" y="86"/>
                        </a:lnTo>
                        <a:lnTo>
                          <a:pt x="133" y="84"/>
                        </a:lnTo>
                        <a:lnTo>
                          <a:pt x="130" y="83"/>
                        </a:lnTo>
                        <a:lnTo>
                          <a:pt x="125" y="82"/>
                        </a:lnTo>
                        <a:lnTo>
                          <a:pt x="121" y="81"/>
                        </a:lnTo>
                        <a:lnTo>
                          <a:pt x="114" y="79"/>
                        </a:lnTo>
                        <a:lnTo>
                          <a:pt x="107" y="81"/>
                        </a:lnTo>
                        <a:lnTo>
                          <a:pt x="100" y="81"/>
                        </a:lnTo>
                        <a:lnTo>
                          <a:pt x="92" y="82"/>
                        </a:lnTo>
                        <a:lnTo>
                          <a:pt x="86" y="82"/>
                        </a:lnTo>
                        <a:lnTo>
                          <a:pt x="80" y="81"/>
                        </a:lnTo>
                        <a:lnTo>
                          <a:pt x="76" y="78"/>
                        </a:lnTo>
                        <a:lnTo>
                          <a:pt x="74" y="74"/>
                        </a:lnTo>
                        <a:lnTo>
                          <a:pt x="73" y="63"/>
                        </a:lnTo>
                        <a:lnTo>
                          <a:pt x="78" y="50"/>
                        </a:lnTo>
                        <a:lnTo>
                          <a:pt x="83" y="39"/>
                        </a:lnTo>
                        <a:lnTo>
                          <a:pt x="85" y="30"/>
                        </a:lnTo>
                        <a:lnTo>
                          <a:pt x="82" y="26"/>
                        </a:lnTo>
                        <a:lnTo>
                          <a:pt x="78" y="21"/>
                        </a:lnTo>
                        <a:lnTo>
                          <a:pt x="73" y="17"/>
                        </a:lnTo>
                        <a:lnTo>
                          <a:pt x="66" y="12"/>
                        </a:lnTo>
                        <a:lnTo>
                          <a:pt x="59" y="8"/>
                        </a:lnTo>
                        <a:lnTo>
                          <a:pt x="52" y="4"/>
                        </a:lnTo>
                        <a:lnTo>
                          <a:pt x="48" y="2"/>
                        </a:lnTo>
                        <a:lnTo>
                          <a:pt x="44" y="0"/>
                        </a:lnTo>
                        <a:lnTo>
                          <a:pt x="39" y="0"/>
                        </a:lnTo>
                        <a:lnTo>
                          <a:pt x="34" y="0"/>
                        </a:lnTo>
                        <a:lnTo>
                          <a:pt x="28" y="2"/>
                        </a:lnTo>
                        <a:lnTo>
                          <a:pt x="21" y="4"/>
                        </a:lnTo>
                        <a:lnTo>
                          <a:pt x="15" y="8"/>
                        </a:lnTo>
                        <a:lnTo>
                          <a:pt x="9" y="11"/>
                        </a:lnTo>
                        <a:lnTo>
                          <a:pt x="5" y="13"/>
                        </a:lnTo>
                        <a:lnTo>
                          <a:pt x="2" y="15"/>
                        </a:lnTo>
                        <a:lnTo>
                          <a:pt x="0" y="23"/>
                        </a:lnTo>
                        <a:lnTo>
                          <a:pt x="0" y="36"/>
                        </a:lnTo>
                        <a:lnTo>
                          <a:pt x="2" y="49"/>
                        </a:lnTo>
                        <a:lnTo>
                          <a:pt x="7" y="59"/>
                        </a:lnTo>
                        <a:lnTo>
                          <a:pt x="12" y="67"/>
                        </a:lnTo>
                        <a:lnTo>
                          <a:pt x="16" y="76"/>
                        </a:lnTo>
                        <a:lnTo>
                          <a:pt x="16" y="84"/>
                        </a:lnTo>
                        <a:lnTo>
                          <a:pt x="14" y="92"/>
                        </a:lnTo>
                        <a:lnTo>
                          <a:pt x="12" y="103"/>
                        </a:lnTo>
                        <a:lnTo>
                          <a:pt x="17" y="116"/>
                        </a:lnTo>
                        <a:lnTo>
                          <a:pt x="24" y="130"/>
                        </a:lnTo>
                        <a:lnTo>
                          <a:pt x="33" y="139"/>
                        </a:lnTo>
                        <a:lnTo>
                          <a:pt x="40" y="144"/>
                        </a:lnTo>
                        <a:lnTo>
                          <a:pt x="46" y="150"/>
                        </a:lnTo>
                        <a:lnTo>
                          <a:pt x="51" y="159"/>
                        </a:lnTo>
                        <a:lnTo>
                          <a:pt x="56" y="170"/>
                        </a:lnTo>
                        <a:lnTo>
                          <a:pt x="61" y="185"/>
                        </a:lnTo>
                        <a:lnTo>
                          <a:pt x="68" y="198"/>
                        </a:lnTo>
                        <a:lnTo>
                          <a:pt x="77" y="212"/>
                        </a:lnTo>
                        <a:lnTo>
                          <a:pt x="85" y="225"/>
                        </a:lnTo>
                        <a:lnTo>
                          <a:pt x="89" y="231"/>
                        </a:lnTo>
                        <a:lnTo>
                          <a:pt x="93" y="233"/>
                        </a:lnTo>
                        <a:lnTo>
                          <a:pt x="99" y="233"/>
                        </a:lnTo>
                        <a:lnTo>
                          <a:pt x="104" y="231"/>
                        </a:lnTo>
                        <a:lnTo>
                          <a:pt x="109" y="229"/>
                        </a:lnTo>
                        <a:lnTo>
                          <a:pt x="115" y="224"/>
                        </a:lnTo>
                        <a:lnTo>
                          <a:pt x="120" y="221"/>
                        </a:lnTo>
                        <a:lnTo>
                          <a:pt x="124" y="217"/>
                        </a:lnTo>
                        <a:lnTo>
                          <a:pt x="132" y="209"/>
                        </a:lnTo>
                        <a:lnTo>
                          <a:pt x="135" y="198"/>
                        </a:lnTo>
                        <a:lnTo>
                          <a:pt x="136" y="186"/>
                        </a:lnTo>
                        <a:lnTo>
                          <a:pt x="136" y="175"/>
                        </a:lnTo>
                        <a:lnTo>
                          <a:pt x="136" y="163"/>
                        </a:lnTo>
                        <a:lnTo>
                          <a:pt x="136" y="152"/>
                        </a:lnTo>
                        <a:lnTo>
                          <a:pt x="138" y="141"/>
                        </a:lnTo>
                        <a:lnTo>
                          <a:pt x="143" y="132"/>
                        </a:lnTo>
                        <a:lnTo>
                          <a:pt x="145" y="129"/>
                        </a:lnTo>
                        <a:lnTo>
                          <a:pt x="146" y="125"/>
                        </a:lnTo>
                        <a:lnTo>
                          <a:pt x="147" y="122"/>
                        </a:lnTo>
                        <a:lnTo>
                          <a:pt x="148" y="120"/>
                        </a:lnTo>
                        <a:close/>
                      </a:path>
                    </a:pathLst>
                  </a:custGeom>
                  <a:solidFill>
                    <a:srgbClr val="CC0000"/>
                  </a:solidFill>
                  <a:ln w="9525">
                    <a:no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050" b="1" i="0" u="none" strike="noStrike" kern="0" cap="none" spc="0" normalizeH="0" baseline="0" noProof="0">
                      <a:ln>
                        <a:noFill/>
                      </a:ln>
                      <a:solidFill>
                        <a:srgbClr val="FFFFFF"/>
                      </a:solidFill>
                      <a:effectLst/>
                      <a:uLnTx/>
                      <a:uFillTx/>
                    </a:endParaRPr>
                  </a:p>
                </p:txBody>
              </p:sp>
              <p:sp>
                <p:nvSpPr>
                  <p:cNvPr id="757844" name="Freeform 84"/>
                  <p:cNvSpPr>
                    <a:spLocks/>
                  </p:cNvSpPr>
                  <p:nvPr/>
                </p:nvSpPr>
                <p:spPr bwMode="auto">
                  <a:xfrm>
                    <a:off x="1070" y="3743"/>
                    <a:ext cx="16" cy="4"/>
                  </a:xfrm>
                  <a:custGeom>
                    <a:avLst/>
                    <a:gdLst/>
                    <a:ahLst/>
                    <a:cxnLst>
                      <a:cxn ang="0">
                        <a:pos x="4" y="12"/>
                      </a:cxn>
                      <a:cxn ang="0">
                        <a:pos x="14" y="17"/>
                      </a:cxn>
                      <a:cxn ang="0">
                        <a:pos x="27" y="26"/>
                      </a:cxn>
                      <a:cxn ang="0">
                        <a:pos x="39" y="34"/>
                      </a:cxn>
                      <a:cxn ang="0">
                        <a:pos x="47" y="37"/>
                      </a:cxn>
                      <a:cxn ang="0">
                        <a:pos x="51" y="30"/>
                      </a:cxn>
                      <a:cxn ang="0">
                        <a:pos x="48" y="21"/>
                      </a:cxn>
                      <a:cxn ang="0">
                        <a:pos x="48" y="9"/>
                      </a:cxn>
                      <a:cxn ang="0">
                        <a:pos x="57" y="8"/>
                      </a:cxn>
                      <a:cxn ang="0">
                        <a:pos x="74" y="24"/>
                      </a:cxn>
                      <a:cxn ang="0">
                        <a:pos x="85" y="30"/>
                      </a:cxn>
                      <a:cxn ang="0">
                        <a:pos x="90" y="25"/>
                      </a:cxn>
                      <a:cxn ang="0">
                        <a:pos x="93" y="18"/>
                      </a:cxn>
                      <a:cxn ang="0">
                        <a:pos x="96" y="12"/>
                      </a:cxn>
                      <a:cxn ang="0">
                        <a:pos x="102" y="14"/>
                      </a:cxn>
                      <a:cxn ang="0">
                        <a:pos x="114" y="33"/>
                      </a:cxn>
                      <a:cxn ang="0">
                        <a:pos x="124" y="44"/>
                      </a:cxn>
                      <a:cxn ang="0">
                        <a:pos x="132" y="45"/>
                      </a:cxn>
                      <a:cxn ang="0">
                        <a:pos x="137" y="44"/>
                      </a:cxn>
                      <a:cxn ang="0">
                        <a:pos x="137" y="41"/>
                      </a:cxn>
                      <a:cxn ang="0">
                        <a:pos x="133" y="41"/>
                      </a:cxn>
                      <a:cxn ang="0">
                        <a:pos x="125" y="39"/>
                      </a:cxn>
                      <a:cxn ang="0">
                        <a:pos x="115" y="28"/>
                      </a:cxn>
                      <a:cxn ang="0">
                        <a:pos x="102" y="8"/>
                      </a:cxn>
                      <a:cxn ang="0">
                        <a:pos x="96" y="7"/>
                      </a:cxn>
                      <a:cxn ang="0">
                        <a:pos x="93" y="14"/>
                      </a:cxn>
                      <a:cxn ang="0">
                        <a:pos x="90" y="20"/>
                      </a:cxn>
                      <a:cxn ang="0">
                        <a:pos x="85" y="25"/>
                      </a:cxn>
                      <a:cxn ang="0">
                        <a:pos x="74" y="18"/>
                      </a:cxn>
                      <a:cxn ang="0">
                        <a:pos x="57" y="2"/>
                      </a:cxn>
                      <a:cxn ang="0">
                        <a:pos x="48" y="4"/>
                      </a:cxn>
                      <a:cxn ang="0">
                        <a:pos x="47" y="16"/>
                      </a:cxn>
                      <a:cxn ang="0">
                        <a:pos x="49" y="25"/>
                      </a:cxn>
                      <a:cxn ang="0">
                        <a:pos x="46" y="33"/>
                      </a:cxn>
                      <a:cxn ang="0">
                        <a:pos x="38" y="28"/>
                      </a:cxn>
                      <a:cxn ang="0">
                        <a:pos x="25" y="20"/>
                      </a:cxn>
                      <a:cxn ang="0">
                        <a:pos x="12" y="11"/>
                      </a:cxn>
                      <a:cxn ang="0">
                        <a:pos x="2" y="8"/>
                      </a:cxn>
                      <a:cxn ang="0">
                        <a:pos x="0" y="17"/>
                      </a:cxn>
                      <a:cxn ang="0">
                        <a:pos x="8" y="38"/>
                      </a:cxn>
                      <a:cxn ang="0">
                        <a:pos x="8" y="37"/>
                      </a:cxn>
                      <a:cxn ang="0">
                        <a:pos x="2" y="19"/>
                      </a:cxn>
                    </a:cxnLst>
                    <a:rect l="0" t="0" r="r" b="b"/>
                    <a:pathLst>
                      <a:path w="137" h="46">
                        <a:moveTo>
                          <a:pt x="2" y="14"/>
                        </a:moveTo>
                        <a:lnTo>
                          <a:pt x="4" y="12"/>
                        </a:lnTo>
                        <a:lnTo>
                          <a:pt x="9" y="14"/>
                        </a:lnTo>
                        <a:lnTo>
                          <a:pt x="14" y="17"/>
                        </a:lnTo>
                        <a:lnTo>
                          <a:pt x="20" y="21"/>
                        </a:lnTo>
                        <a:lnTo>
                          <a:pt x="27" y="26"/>
                        </a:lnTo>
                        <a:lnTo>
                          <a:pt x="33" y="29"/>
                        </a:lnTo>
                        <a:lnTo>
                          <a:pt x="39" y="34"/>
                        </a:lnTo>
                        <a:lnTo>
                          <a:pt x="43" y="36"/>
                        </a:lnTo>
                        <a:lnTo>
                          <a:pt x="47" y="37"/>
                        </a:lnTo>
                        <a:lnTo>
                          <a:pt x="49" y="34"/>
                        </a:lnTo>
                        <a:lnTo>
                          <a:pt x="51" y="30"/>
                        </a:lnTo>
                        <a:lnTo>
                          <a:pt x="49" y="26"/>
                        </a:lnTo>
                        <a:lnTo>
                          <a:pt x="48" y="21"/>
                        </a:lnTo>
                        <a:lnTo>
                          <a:pt x="48" y="15"/>
                        </a:lnTo>
                        <a:lnTo>
                          <a:pt x="48" y="9"/>
                        </a:lnTo>
                        <a:lnTo>
                          <a:pt x="52" y="6"/>
                        </a:lnTo>
                        <a:lnTo>
                          <a:pt x="57" y="8"/>
                        </a:lnTo>
                        <a:lnTo>
                          <a:pt x="66" y="16"/>
                        </a:lnTo>
                        <a:lnTo>
                          <a:pt x="74" y="24"/>
                        </a:lnTo>
                        <a:lnTo>
                          <a:pt x="81" y="29"/>
                        </a:lnTo>
                        <a:lnTo>
                          <a:pt x="85" y="30"/>
                        </a:lnTo>
                        <a:lnTo>
                          <a:pt x="88" y="28"/>
                        </a:lnTo>
                        <a:lnTo>
                          <a:pt x="90" y="25"/>
                        </a:lnTo>
                        <a:lnTo>
                          <a:pt x="91" y="21"/>
                        </a:lnTo>
                        <a:lnTo>
                          <a:pt x="93" y="18"/>
                        </a:lnTo>
                        <a:lnTo>
                          <a:pt x="94" y="16"/>
                        </a:lnTo>
                        <a:lnTo>
                          <a:pt x="96" y="12"/>
                        </a:lnTo>
                        <a:lnTo>
                          <a:pt x="98" y="10"/>
                        </a:lnTo>
                        <a:lnTo>
                          <a:pt x="102" y="14"/>
                        </a:lnTo>
                        <a:lnTo>
                          <a:pt x="108" y="23"/>
                        </a:lnTo>
                        <a:lnTo>
                          <a:pt x="114" y="33"/>
                        </a:lnTo>
                        <a:lnTo>
                          <a:pt x="119" y="41"/>
                        </a:lnTo>
                        <a:lnTo>
                          <a:pt x="124" y="44"/>
                        </a:lnTo>
                        <a:lnTo>
                          <a:pt x="129" y="45"/>
                        </a:lnTo>
                        <a:lnTo>
                          <a:pt x="132" y="45"/>
                        </a:lnTo>
                        <a:lnTo>
                          <a:pt x="136" y="44"/>
                        </a:lnTo>
                        <a:lnTo>
                          <a:pt x="137" y="44"/>
                        </a:lnTo>
                        <a:lnTo>
                          <a:pt x="137" y="43"/>
                        </a:lnTo>
                        <a:lnTo>
                          <a:pt x="137" y="41"/>
                        </a:lnTo>
                        <a:lnTo>
                          <a:pt x="137" y="39"/>
                        </a:lnTo>
                        <a:lnTo>
                          <a:pt x="133" y="41"/>
                        </a:lnTo>
                        <a:lnTo>
                          <a:pt x="129" y="41"/>
                        </a:lnTo>
                        <a:lnTo>
                          <a:pt x="125" y="39"/>
                        </a:lnTo>
                        <a:lnTo>
                          <a:pt x="120" y="36"/>
                        </a:lnTo>
                        <a:lnTo>
                          <a:pt x="115" y="28"/>
                        </a:lnTo>
                        <a:lnTo>
                          <a:pt x="108" y="17"/>
                        </a:lnTo>
                        <a:lnTo>
                          <a:pt x="102" y="8"/>
                        </a:lnTo>
                        <a:lnTo>
                          <a:pt x="98" y="5"/>
                        </a:lnTo>
                        <a:lnTo>
                          <a:pt x="96" y="7"/>
                        </a:lnTo>
                        <a:lnTo>
                          <a:pt x="94" y="10"/>
                        </a:lnTo>
                        <a:lnTo>
                          <a:pt x="93" y="14"/>
                        </a:lnTo>
                        <a:lnTo>
                          <a:pt x="91" y="17"/>
                        </a:lnTo>
                        <a:lnTo>
                          <a:pt x="90" y="20"/>
                        </a:lnTo>
                        <a:lnTo>
                          <a:pt x="88" y="23"/>
                        </a:lnTo>
                        <a:lnTo>
                          <a:pt x="85" y="25"/>
                        </a:lnTo>
                        <a:lnTo>
                          <a:pt x="81" y="24"/>
                        </a:lnTo>
                        <a:lnTo>
                          <a:pt x="74" y="18"/>
                        </a:lnTo>
                        <a:lnTo>
                          <a:pt x="66" y="10"/>
                        </a:lnTo>
                        <a:lnTo>
                          <a:pt x="57" y="2"/>
                        </a:lnTo>
                        <a:lnTo>
                          <a:pt x="51" y="0"/>
                        </a:lnTo>
                        <a:lnTo>
                          <a:pt x="48" y="4"/>
                        </a:lnTo>
                        <a:lnTo>
                          <a:pt x="47" y="10"/>
                        </a:lnTo>
                        <a:lnTo>
                          <a:pt x="47" y="16"/>
                        </a:lnTo>
                        <a:lnTo>
                          <a:pt x="48" y="20"/>
                        </a:lnTo>
                        <a:lnTo>
                          <a:pt x="49" y="25"/>
                        </a:lnTo>
                        <a:lnTo>
                          <a:pt x="48" y="29"/>
                        </a:lnTo>
                        <a:lnTo>
                          <a:pt x="46" y="33"/>
                        </a:lnTo>
                        <a:lnTo>
                          <a:pt x="42" y="32"/>
                        </a:lnTo>
                        <a:lnTo>
                          <a:pt x="38" y="28"/>
                        </a:lnTo>
                        <a:lnTo>
                          <a:pt x="31" y="25"/>
                        </a:lnTo>
                        <a:lnTo>
                          <a:pt x="25" y="20"/>
                        </a:lnTo>
                        <a:lnTo>
                          <a:pt x="18" y="16"/>
                        </a:lnTo>
                        <a:lnTo>
                          <a:pt x="12" y="11"/>
                        </a:lnTo>
                        <a:lnTo>
                          <a:pt x="6" y="9"/>
                        </a:lnTo>
                        <a:lnTo>
                          <a:pt x="2" y="8"/>
                        </a:lnTo>
                        <a:lnTo>
                          <a:pt x="0" y="9"/>
                        </a:lnTo>
                        <a:lnTo>
                          <a:pt x="0" y="17"/>
                        </a:lnTo>
                        <a:lnTo>
                          <a:pt x="3" y="27"/>
                        </a:lnTo>
                        <a:lnTo>
                          <a:pt x="8" y="38"/>
                        </a:lnTo>
                        <a:lnTo>
                          <a:pt x="11" y="46"/>
                        </a:lnTo>
                        <a:lnTo>
                          <a:pt x="8" y="37"/>
                        </a:lnTo>
                        <a:lnTo>
                          <a:pt x="4" y="28"/>
                        </a:lnTo>
                        <a:lnTo>
                          <a:pt x="2" y="19"/>
                        </a:lnTo>
                        <a:lnTo>
                          <a:pt x="2" y="14"/>
                        </a:lnTo>
                        <a:close/>
                      </a:path>
                    </a:pathLst>
                  </a:custGeom>
                  <a:solidFill>
                    <a:srgbClr val="FF3F3F"/>
                  </a:solidFill>
                  <a:ln w="9525">
                    <a:no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050" b="1" i="0" u="none" strike="noStrike" kern="0" cap="none" spc="0" normalizeH="0" baseline="0" noProof="0">
                      <a:ln>
                        <a:noFill/>
                      </a:ln>
                      <a:solidFill>
                        <a:srgbClr val="FFFFFF"/>
                      </a:solidFill>
                      <a:effectLst/>
                      <a:uLnTx/>
                      <a:uFillTx/>
                    </a:endParaRPr>
                  </a:p>
                </p:txBody>
              </p:sp>
              <p:sp>
                <p:nvSpPr>
                  <p:cNvPr id="757845" name="Freeform 85"/>
                  <p:cNvSpPr>
                    <a:spLocks/>
                  </p:cNvSpPr>
                  <p:nvPr/>
                </p:nvSpPr>
                <p:spPr bwMode="auto">
                  <a:xfrm>
                    <a:off x="1086" y="3745"/>
                    <a:ext cx="5" cy="4"/>
                  </a:xfrm>
                  <a:custGeom>
                    <a:avLst/>
                    <a:gdLst/>
                    <a:ahLst/>
                    <a:cxnLst>
                      <a:cxn ang="0">
                        <a:pos x="2" y="4"/>
                      </a:cxn>
                      <a:cxn ang="0">
                        <a:pos x="8" y="9"/>
                      </a:cxn>
                      <a:cxn ang="0">
                        <a:pos x="17" y="21"/>
                      </a:cxn>
                      <a:cxn ang="0">
                        <a:pos x="24" y="33"/>
                      </a:cxn>
                      <a:cxn ang="0">
                        <a:pos x="31" y="42"/>
                      </a:cxn>
                      <a:cxn ang="0">
                        <a:pos x="35" y="46"/>
                      </a:cxn>
                      <a:cxn ang="0">
                        <a:pos x="38" y="47"/>
                      </a:cxn>
                      <a:cxn ang="0">
                        <a:pos x="41" y="46"/>
                      </a:cxn>
                      <a:cxn ang="0">
                        <a:pos x="41" y="43"/>
                      </a:cxn>
                      <a:cxn ang="0">
                        <a:pos x="41" y="43"/>
                      </a:cxn>
                      <a:cxn ang="0">
                        <a:pos x="41" y="43"/>
                      </a:cxn>
                      <a:cxn ang="0">
                        <a:pos x="41" y="43"/>
                      </a:cxn>
                      <a:cxn ang="0">
                        <a:pos x="41" y="42"/>
                      </a:cxn>
                      <a:cxn ang="0">
                        <a:pos x="40" y="42"/>
                      </a:cxn>
                      <a:cxn ang="0">
                        <a:pos x="37" y="41"/>
                      </a:cxn>
                      <a:cxn ang="0">
                        <a:pos x="35" y="40"/>
                      </a:cxn>
                      <a:cxn ang="0">
                        <a:pos x="33" y="38"/>
                      </a:cxn>
                      <a:cxn ang="0">
                        <a:pos x="27" y="29"/>
                      </a:cxn>
                      <a:cxn ang="0">
                        <a:pos x="19" y="17"/>
                      </a:cxn>
                      <a:cxn ang="0">
                        <a:pos x="10" y="4"/>
                      </a:cxn>
                      <a:cxn ang="0">
                        <a:pos x="4" y="0"/>
                      </a:cxn>
                      <a:cxn ang="0">
                        <a:pos x="2" y="1"/>
                      </a:cxn>
                      <a:cxn ang="0">
                        <a:pos x="1" y="2"/>
                      </a:cxn>
                      <a:cxn ang="0">
                        <a:pos x="0" y="4"/>
                      </a:cxn>
                      <a:cxn ang="0">
                        <a:pos x="0" y="6"/>
                      </a:cxn>
                      <a:cxn ang="0">
                        <a:pos x="1" y="5"/>
                      </a:cxn>
                      <a:cxn ang="0">
                        <a:pos x="1" y="5"/>
                      </a:cxn>
                      <a:cxn ang="0">
                        <a:pos x="1" y="5"/>
                      </a:cxn>
                      <a:cxn ang="0">
                        <a:pos x="2" y="4"/>
                      </a:cxn>
                    </a:cxnLst>
                    <a:rect l="0" t="0" r="r" b="b"/>
                    <a:pathLst>
                      <a:path w="41" h="47">
                        <a:moveTo>
                          <a:pt x="2" y="4"/>
                        </a:moveTo>
                        <a:lnTo>
                          <a:pt x="8" y="9"/>
                        </a:lnTo>
                        <a:lnTo>
                          <a:pt x="17" y="21"/>
                        </a:lnTo>
                        <a:lnTo>
                          <a:pt x="24" y="33"/>
                        </a:lnTo>
                        <a:lnTo>
                          <a:pt x="31" y="42"/>
                        </a:lnTo>
                        <a:lnTo>
                          <a:pt x="35" y="46"/>
                        </a:lnTo>
                        <a:lnTo>
                          <a:pt x="38" y="47"/>
                        </a:lnTo>
                        <a:lnTo>
                          <a:pt x="41" y="46"/>
                        </a:lnTo>
                        <a:lnTo>
                          <a:pt x="41" y="43"/>
                        </a:lnTo>
                        <a:lnTo>
                          <a:pt x="41" y="43"/>
                        </a:lnTo>
                        <a:lnTo>
                          <a:pt x="41" y="43"/>
                        </a:lnTo>
                        <a:lnTo>
                          <a:pt x="41" y="43"/>
                        </a:lnTo>
                        <a:lnTo>
                          <a:pt x="41" y="42"/>
                        </a:lnTo>
                        <a:lnTo>
                          <a:pt x="40" y="42"/>
                        </a:lnTo>
                        <a:lnTo>
                          <a:pt x="37" y="41"/>
                        </a:lnTo>
                        <a:lnTo>
                          <a:pt x="35" y="40"/>
                        </a:lnTo>
                        <a:lnTo>
                          <a:pt x="33" y="38"/>
                        </a:lnTo>
                        <a:lnTo>
                          <a:pt x="27" y="29"/>
                        </a:lnTo>
                        <a:lnTo>
                          <a:pt x="19" y="17"/>
                        </a:lnTo>
                        <a:lnTo>
                          <a:pt x="10" y="4"/>
                        </a:lnTo>
                        <a:lnTo>
                          <a:pt x="4" y="0"/>
                        </a:lnTo>
                        <a:lnTo>
                          <a:pt x="2" y="1"/>
                        </a:lnTo>
                        <a:lnTo>
                          <a:pt x="1" y="2"/>
                        </a:lnTo>
                        <a:lnTo>
                          <a:pt x="0" y="4"/>
                        </a:lnTo>
                        <a:lnTo>
                          <a:pt x="0" y="6"/>
                        </a:lnTo>
                        <a:lnTo>
                          <a:pt x="1" y="5"/>
                        </a:lnTo>
                        <a:lnTo>
                          <a:pt x="1" y="5"/>
                        </a:lnTo>
                        <a:lnTo>
                          <a:pt x="1" y="5"/>
                        </a:lnTo>
                        <a:lnTo>
                          <a:pt x="2" y="4"/>
                        </a:lnTo>
                        <a:close/>
                      </a:path>
                    </a:pathLst>
                  </a:custGeom>
                  <a:solidFill>
                    <a:srgbClr val="FF3F3F"/>
                  </a:solidFill>
                  <a:ln w="9525">
                    <a:no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050" b="1" i="0" u="none" strike="noStrike" kern="0" cap="none" spc="0" normalizeH="0" baseline="0" noProof="0">
                      <a:ln>
                        <a:noFill/>
                      </a:ln>
                      <a:solidFill>
                        <a:srgbClr val="FFFFFF"/>
                      </a:solidFill>
                      <a:effectLst/>
                      <a:uLnTx/>
                      <a:uFillTx/>
                    </a:endParaRPr>
                  </a:p>
                </p:txBody>
              </p:sp>
              <p:sp>
                <p:nvSpPr>
                  <p:cNvPr id="757846" name="Freeform 86"/>
                  <p:cNvSpPr>
                    <a:spLocks/>
                  </p:cNvSpPr>
                  <p:nvPr/>
                </p:nvSpPr>
                <p:spPr bwMode="auto">
                  <a:xfrm>
                    <a:off x="1091" y="3747"/>
                    <a:ext cx="7" cy="15"/>
                  </a:xfrm>
                  <a:custGeom>
                    <a:avLst/>
                    <a:gdLst/>
                    <a:ahLst/>
                    <a:cxnLst>
                      <a:cxn ang="0">
                        <a:pos x="41" y="45"/>
                      </a:cxn>
                      <a:cxn ang="0">
                        <a:pos x="36" y="39"/>
                      </a:cxn>
                      <a:cxn ang="0">
                        <a:pos x="32" y="34"/>
                      </a:cxn>
                      <a:cxn ang="0">
                        <a:pos x="26" y="26"/>
                      </a:cxn>
                      <a:cxn ang="0">
                        <a:pos x="20" y="18"/>
                      </a:cxn>
                      <a:cxn ang="0">
                        <a:pos x="15" y="11"/>
                      </a:cxn>
                      <a:cxn ang="0">
                        <a:pos x="10" y="6"/>
                      </a:cxn>
                      <a:cxn ang="0">
                        <a:pos x="5" y="1"/>
                      </a:cxn>
                      <a:cxn ang="0">
                        <a:pos x="3" y="0"/>
                      </a:cxn>
                      <a:cxn ang="0">
                        <a:pos x="2" y="0"/>
                      </a:cxn>
                      <a:cxn ang="0">
                        <a:pos x="1" y="1"/>
                      </a:cxn>
                      <a:cxn ang="0">
                        <a:pos x="0" y="3"/>
                      </a:cxn>
                      <a:cxn ang="0">
                        <a:pos x="0" y="6"/>
                      </a:cxn>
                      <a:cxn ang="0">
                        <a:pos x="0" y="5"/>
                      </a:cxn>
                      <a:cxn ang="0">
                        <a:pos x="2" y="6"/>
                      </a:cxn>
                      <a:cxn ang="0">
                        <a:pos x="6" y="10"/>
                      </a:cxn>
                      <a:cxn ang="0">
                        <a:pos x="11" y="16"/>
                      </a:cxn>
                      <a:cxn ang="0">
                        <a:pos x="17" y="22"/>
                      </a:cxn>
                      <a:cxn ang="0">
                        <a:pos x="22" y="29"/>
                      </a:cxn>
                      <a:cxn ang="0">
                        <a:pos x="28" y="36"/>
                      </a:cxn>
                      <a:cxn ang="0">
                        <a:pos x="32" y="43"/>
                      </a:cxn>
                      <a:cxn ang="0">
                        <a:pos x="36" y="47"/>
                      </a:cxn>
                      <a:cxn ang="0">
                        <a:pos x="41" y="53"/>
                      </a:cxn>
                      <a:cxn ang="0">
                        <a:pos x="45" y="62"/>
                      </a:cxn>
                      <a:cxn ang="0">
                        <a:pos x="50" y="72"/>
                      </a:cxn>
                      <a:cxn ang="0">
                        <a:pos x="55" y="83"/>
                      </a:cxn>
                      <a:cxn ang="0">
                        <a:pos x="57" y="95"/>
                      </a:cxn>
                      <a:cxn ang="0">
                        <a:pos x="58" y="108"/>
                      </a:cxn>
                      <a:cxn ang="0">
                        <a:pos x="56" y="120"/>
                      </a:cxn>
                      <a:cxn ang="0">
                        <a:pos x="49" y="131"/>
                      </a:cxn>
                      <a:cxn ang="0">
                        <a:pos x="43" y="139"/>
                      </a:cxn>
                      <a:cxn ang="0">
                        <a:pos x="37" y="145"/>
                      </a:cxn>
                      <a:cxn ang="0">
                        <a:pos x="32" y="148"/>
                      </a:cxn>
                      <a:cxn ang="0">
                        <a:pos x="28" y="149"/>
                      </a:cxn>
                      <a:cxn ang="0">
                        <a:pos x="33" y="148"/>
                      </a:cxn>
                      <a:cxn ang="0">
                        <a:pos x="39" y="145"/>
                      </a:cxn>
                      <a:cxn ang="0">
                        <a:pos x="45" y="139"/>
                      </a:cxn>
                      <a:cxn ang="0">
                        <a:pos x="51" y="129"/>
                      </a:cxn>
                      <a:cxn ang="0">
                        <a:pos x="59" y="117"/>
                      </a:cxn>
                      <a:cxn ang="0">
                        <a:pos x="61" y="104"/>
                      </a:cxn>
                      <a:cxn ang="0">
                        <a:pos x="61" y="92"/>
                      </a:cxn>
                      <a:cxn ang="0">
                        <a:pos x="59" y="80"/>
                      </a:cxn>
                      <a:cxn ang="0">
                        <a:pos x="55" y="68"/>
                      </a:cxn>
                      <a:cxn ang="0">
                        <a:pos x="49" y="58"/>
                      </a:cxn>
                      <a:cxn ang="0">
                        <a:pos x="45" y="50"/>
                      </a:cxn>
                      <a:cxn ang="0">
                        <a:pos x="41" y="45"/>
                      </a:cxn>
                    </a:cxnLst>
                    <a:rect l="0" t="0" r="r" b="b"/>
                    <a:pathLst>
                      <a:path w="61" h="149">
                        <a:moveTo>
                          <a:pt x="41" y="45"/>
                        </a:moveTo>
                        <a:lnTo>
                          <a:pt x="36" y="39"/>
                        </a:lnTo>
                        <a:lnTo>
                          <a:pt x="32" y="34"/>
                        </a:lnTo>
                        <a:lnTo>
                          <a:pt x="26" y="26"/>
                        </a:lnTo>
                        <a:lnTo>
                          <a:pt x="20" y="18"/>
                        </a:lnTo>
                        <a:lnTo>
                          <a:pt x="15" y="11"/>
                        </a:lnTo>
                        <a:lnTo>
                          <a:pt x="10" y="6"/>
                        </a:lnTo>
                        <a:lnTo>
                          <a:pt x="5" y="1"/>
                        </a:lnTo>
                        <a:lnTo>
                          <a:pt x="3" y="0"/>
                        </a:lnTo>
                        <a:lnTo>
                          <a:pt x="2" y="0"/>
                        </a:lnTo>
                        <a:lnTo>
                          <a:pt x="1" y="1"/>
                        </a:lnTo>
                        <a:lnTo>
                          <a:pt x="0" y="3"/>
                        </a:lnTo>
                        <a:lnTo>
                          <a:pt x="0" y="6"/>
                        </a:lnTo>
                        <a:lnTo>
                          <a:pt x="0" y="5"/>
                        </a:lnTo>
                        <a:lnTo>
                          <a:pt x="2" y="6"/>
                        </a:lnTo>
                        <a:lnTo>
                          <a:pt x="6" y="10"/>
                        </a:lnTo>
                        <a:lnTo>
                          <a:pt x="11" y="16"/>
                        </a:lnTo>
                        <a:lnTo>
                          <a:pt x="17" y="22"/>
                        </a:lnTo>
                        <a:lnTo>
                          <a:pt x="22" y="29"/>
                        </a:lnTo>
                        <a:lnTo>
                          <a:pt x="28" y="36"/>
                        </a:lnTo>
                        <a:lnTo>
                          <a:pt x="32" y="43"/>
                        </a:lnTo>
                        <a:lnTo>
                          <a:pt x="36" y="47"/>
                        </a:lnTo>
                        <a:lnTo>
                          <a:pt x="41" y="53"/>
                        </a:lnTo>
                        <a:lnTo>
                          <a:pt x="45" y="62"/>
                        </a:lnTo>
                        <a:lnTo>
                          <a:pt x="50" y="72"/>
                        </a:lnTo>
                        <a:lnTo>
                          <a:pt x="55" y="83"/>
                        </a:lnTo>
                        <a:lnTo>
                          <a:pt x="57" y="95"/>
                        </a:lnTo>
                        <a:lnTo>
                          <a:pt x="58" y="108"/>
                        </a:lnTo>
                        <a:lnTo>
                          <a:pt x="56" y="120"/>
                        </a:lnTo>
                        <a:lnTo>
                          <a:pt x="49" y="131"/>
                        </a:lnTo>
                        <a:lnTo>
                          <a:pt x="43" y="139"/>
                        </a:lnTo>
                        <a:lnTo>
                          <a:pt x="37" y="145"/>
                        </a:lnTo>
                        <a:lnTo>
                          <a:pt x="32" y="148"/>
                        </a:lnTo>
                        <a:lnTo>
                          <a:pt x="28" y="149"/>
                        </a:lnTo>
                        <a:lnTo>
                          <a:pt x="33" y="148"/>
                        </a:lnTo>
                        <a:lnTo>
                          <a:pt x="39" y="145"/>
                        </a:lnTo>
                        <a:lnTo>
                          <a:pt x="45" y="139"/>
                        </a:lnTo>
                        <a:lnTo>
                          <a:pt x="51" y="129"/>
                        </a:lnTo>
                        <a:lnTo>
                          <a:pt x="59" y="117"/>
                        </a:lnTo>
                        <a:lnTo>
                          <a:pt x="61" y="104"/>
                        </a:lnTo>
                        <a:lnTo>
                          <a:pt x="61" y="92"/>
                        </a:lnTo>
                        <a:lnTo>
                          <a:pt x="59" y="80"/>
                        </a:lnTo>
                        <a:lnTo>
                          <a:pt x="55" y="68"/>
                        </a:lnTo>
                        <a:lnTo>
                          <a:pt x="49" y="58"/>
                        </a:lnTo>
                        <a:lnTo>
                          <a:pt x="45" y="50"/>
                        </a:lnTo>
                        <a:lnTo>
                          <a:pt x="41" y="45"/>
                        </a:lnTo>
                        <a:close/>
                      </a:path>
                    </a:pathLst>
                  </a:custGeom>
                  <a:solidFill>
                    <a:srgbClr val="FF3F3F"/>
                  </a:solidFill>
                  <a:ln w="9525">
                    <a:no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050" b="1" i="0" u="none" strike="noStrike" kern="0" cap="none" spc="0" normalizeH="0" baseline="0" noProof="0">
                      <a:ln>
                        <a:noFill/>
                      </a:ln>
                      <a:solidFill>
                        <a:srgbClr val="FFFFFF"/>
                      </a:solidFill>
                      <a:effectLst/>
                      <a:uLnTx/>
                      <a:uFillTx/>
                    </a:endParaRPr>
                  </a:p>
                </p:txBody>
              </p:sp>
              <p:sp>
                <p:nvSpPr>
                  <p:cNvPr id="757847" name="Freeform 87"/>
                  <p:cNvSpPr>
                    <a:spLocks/>
                  </p:cNvSpPr>
                  <p:nvPr/>
                </p:nvSpPr>
                <p:spPr bwMode="auto">
                  <a:xfrm>
                    <a:off x="1065" y="3747"/>
                    <a:ext cx="7" cy="8"/>
                  </a:xfrm>
                  <a:custGeom>
                    <a:avLst/>
                    <a:gdLst/>
                    <a:ahLst/>
                    <a:cxnLst>
                      <a:cxn ang="0">
                        <a:pos x="9" y="9"/>
                      </a:cxn>
                      <a:cxn ang="0">
                        <a:pos x="12" y="6"/>
                      </a:cxn>
                      <a:cxn ang="0">
                        <a:pos x="18" y="6"/>
                      </a:cxn>
                      <a:cxn ang="0">
                        <a:pos x="26" y="8"/>
                      </a:cxn>
                      <a:cxn ang="0">
                        <a:pos x="35" y="12"/>
                      </a:cxn>
                      <a:cxn ang="0">
                        <a:pos x="43" y="18"/>
                      </a:cxn>
                      <a:cxn ang="0">
                        <a:pos x="52" y="23"/>
                      </a:cxn>
                      <a:cxn ang="0">
                        <a:pos x="58" y="28"/>
                      </a:cxn>
                      <a:cxn ang="0">
                        <a:pos x="64" y="30"/>
                      </a:cxn>
                      <a:cxn ang="0">
                        <a:pos x="65" y="30"/>
                      </a:cxn>
                      <a:cxn ang="0">
                        <a:pos x="67" y="28"/>
                      </a:cxn>
                      <a:cxn ang="0">
                        <a:pos x="69" y="27"/>
                      </a:cxn>
                      <a:cxn ang="0">
                        <a:pos x="68" y="23"/>
                      </a:cxn>
                      <a:cxn ang="0">
                        <a:pos x="68" y="23"/>
                      </a:cxn>
                      <a:cxn ang="0">
                        <a:pos x="68" y="22"/>
                      </a:cxn>
                      <a:cxn ang="0">
                        <a:pos x="68" y="21"/>
                      </a:cxn>
                      <a:cxn ang="0">
                        <a:pos x="68" y="20"/>
                      </a:cxn>
                      <a:cxn ang="0">
                        <a:pos x="67" y="22"/>
                      </a:cxn>
                      <a:cxn ang="0">
                        <a:pos x="65" y="25"/>
                      </a:cxn>
                      <a:cxn ang="0">
                        <a:pos x="63" y="26"/>
                      </a:cxn>
                      <a:cxn ang="0">
                        <a:pos x="61" y="26"/>
                      </a:cxn>
                      <a:cxn ang="0">
                        <a:pos x="56" y="23"/>
                      </a:cxn>
                      <a:cxn ang="0">
                        <a:pos x="49" y="19"/>
                      </a:cxn>
                      <a:cxn ang="0">
                        <a:pos x="40" y="13"/>
                      </a:cxn>
                      <a:cxn ang="0">
                        <a:pos x="30" y="8"/>
                      </a:cxn>
                      <a:cxn ang="0">
                        <a:pos x="22" y="3"/>
                      </a:cxn>
                      <a:cxn ang="0">
                        <a:pos x="14" y="0"/>
                      </a:cxn>
                      <a:cxn ang="0">
                        <a:pos x="8" y="0"/>
                      </a:cxn>
                      <a:cxn ang="0">
                        <a:pos x="4" y="3"/>
                      </a:cxn>
                      <a:cxn ang="0">
                        <a:pos x="1" y="17"/>
                      </a:cxn>
                      <a:cxn ang="0">
                        <a:pos x="0" y="30"/>
                      </a:cxn>
                      <a:cxn ang="0">
                        <a:pos x="1" y="43"/>
                      </a:cxn>
                      <a:cxn ang="0">
                        <a:pos x="4" y="54"/>
                      </a:cxn>
                      <a:cxn ang="0">
                        <a:pos x="9" y="65"/>
                      </a:cxn>
                      <a:cxn ang="0">
                        <a:pos x="14" y="74"/>
                      </a:cxn>
                      <a:cxn ang="0">
                        <a:pos x="21" y="82"/>
                      </a:cxn>
                      <a:cxn ang="0">
                        <a:pos x="27" y="89"/>
                      </a:cxn>
                      <a:cxn ang="0">
                        <a:pos x="15" y="74"/>
                      </a:cxn>
                      <a:cxn ang="0">
                        <a:pos x="8" y="55"/>
                      </a:cxn>
                      <a:cxn ang="0">
                        <a:pos x="4" y="34"/>
                      </a:cxn>
                      <a:cxn ang="0">
                        <a:pos x="9" y="9"/>
                      </a:cxn>
                    </a:cxnLst>
                    <a:rect l="0" t="0" r="r" b="b"/>
                    <a:pathLst>
                      <a:path w="69" h="89">
                        <a:moveTo>
                          <a:pt x="9" y="9"/>
                        </a:moveTo>
                        <a:lnTo>
                          <a:pt x="12" y="6"/>
                        </a:lnTo>
                        <a:lnTo>
                          <a:pt x="18" y="6"/>
                        </a:lnTo>
                        <a:lnTo>
                          <a:pt x="26" y="8"/>
                        </a:lnTo>
                        <a:lnTo>
                          <a:pt x="35" y="12"/>
                        </a:lnTo>
                        <a:lnTo>
                          <a:pt x="43" y="18"/>
                        </a:lnTo>
                        <a:lnTo>
                          <a:pt x="52" y="23"/>
                        </a:lnTo>
                        <a:lnTo>
                          <a:pt x="58" y="28"/>
                        </a:lnTo>
                        <a:lnTo>
                          <a:pt x="64" y="30"/>
                        </a:lnTo>
                        <a:lnTo>
                          <a:pt x="65" y="30"/>
                        </a:lnTo>
                        <a:lnTo>
                          <a:pt x="67" y="28"/>
                        </a:lnTo>
                        <a:lnTo>
                          <a:pt x="69" y="27"/>
                        </a:lnTo>
                        <a:lnTo>
                          <a:pt x="68" y="23"/>
                        </a:lnTo>
                        <a:lnTo>
                          <a:pt x="68" y="23"/>
                        </a:lnTo>
                        <a:lnTo>
                          <a:pt x="68" y="22"/>
                        </a:lnTo>
                        <a:lnTo>
                          <a:pt x="68" y="21"/>
                        </a:lnTo>
                        <a:lnTo>
                          <a:pt x="68" y="20"/>
                        </a:lnTo>
                        <a:lnTo>
                          <a:pt x="67" y="22"/>
                        </a:lnTo>
                        <a:lnTo>
                          <a:pt x="65" y="25"/>
                        </a:lnTo>
                        <a:lnTo>
                          <a:pt x="63" y="26"/>
                        </a:lnTo>
                        <a:lnTo>
                          <a:pt x="61" y="26"/>
                        </a:lnTo>
                        <a:lnTo>
                          <a:pt x="56" y="23"/>
                        </a:lnTo>
                        <a:lnTo>
                          <a:pt x="49" y="19"/>
                        </a:lnTo>
                        <a:lnTo>
                          <a:pt x="40" y="13"/>
                        </a:lnTo>
                        <a:lnTo>
                          <a:pt x="30" y="8"/>
                        </a:lnTo>
                        <a:lnTo>
                          <a:pt x="22" y="3"/>
                        </a:lnTo>
                        <a:lnTo>
                          <a:pt x="14" y="0"/>
                        </a:lnTo>
                        <a:lnTo>
                          <a:pt x="8" y="0"/>
                        </a:lnTo>
                        <a:lnTo>
                          <a:pt x="4" y="3"/>
                        </a:lnTo>
                        <a:lnTo>
                          <a:pt x="1" y="17"/>
                        </a:lnTo>
                        <a:lnTo>
                          <a:pt x="0" y="30"/>
                        </a:lnTo>
                        <a:lnTo>
                          <a:pt x="1" y="43"/>
                        </a:lnTo>
                        <a:lnTo>
                          <a:pt x="4" y="54"/>
                        </a:lnTo>
                        <a:lnTo>
                          <a:pt x="9" y="65"/>
                        </a:lnTo>
                        <a:lnTo>
                          <a:pt x="14" y="74"/>
                        </a:lnTo>
                        <a:lnTo>
                          <a:pt x="21" y="82"/>
                        </a:lnTo>
                        <a:lnTo>
                          <a:pt x="27" y="89"/>
                        </a:lnTo>
                        <a:lnTo>
                          <a:pt x="15" y="74"/>
                        </a:lnTo>
                        <a:lnTo>
                          <a:pt x="8" y="55"/>
                        </a:lnTo>
                        <a:lnTo>
                          <a:pt x="4" y="34"/>
                        </a:lnTo>
                        <a:lnTo>
                          <a:pt x="9" y="9"/>
                        </a:lnTo>
                        <a:close/>
                      </a:path>
                    </a:pathLst>
                  </a:custGeom>
                  <a:solidFill>
                    <a:srgbClr val="FF3F3F"/>
                  </a:solidFill>
                  <a:ln w="9525">
                    <a:no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050" b="1" i="0" u="none" strike="noStrike" kern="0" cap="none" spc="0" normalizeH="0" baseline="0" noProof="0">
                      <a:ln>
                        <a:noFill/>
                      </a:ln>
                      <a:solidFill>
                        <a:srgbClr val="FFFFFF"/>
                      </a:solidFill>
                      <a:effectLst/>
                      <a:uLnTx/>
                      <a:uFillTx/>
                    </a:endParaRPr>
                  </a:p>
                </p:txBody>
              </p:sp>
              <p:sp>
                <p:nvSpPr>
                  <p:cNvPr id="757848" name="Freeform 88"/>
                  <p:cNvSpPr>
                    <a:spLocks/>
                  </p:cNvSpPr>
                  <p:nvPr/>
                </p:nvSpPr>
                <p:spPr bwMode="auto">
                  <a:xfrm>
                    <a:off x="1077" y="3757"/>
                    <a:ext cx="9" cy="4"/>
                  </a:xfrm>
                  <a:custGeom>
                    <a:avLst/>
                    <a:gdLst/>
                    <a:ahLst/>
                    <a:cxnLst>
                      <a:cxn ang="0">
                        <a:pos x="77" y="35"/>
                      </a:cxn>
                      <a:cxn ang="0">
                        <a:pos x="74" y="36"/>
                      </a:cxn>
                      <a:cxn ang="0">
                        <a:pos x="70" y="38"/>
                      </a:cxn>
                      <a:cxn ang="0">
                        <a:pos x="64" y="42"/>
                      </a:cxn>
                      <a:cxn ang="0">
                        <a:pos x="57" y="45"/>
                      </a:cxn>
                      <a:cxn ang="0">
                        <a:pos x="52" y="48"/>
                      </a:cxn>
                      <a:cxn ang="0">
                        <a:pos x="47" y="50"/>
                      </a:cxn>
                      <a:cxn ang="0">
                        <a:pos x="40" y="54"/>
                      </a:cxn>
                      <a:cxn ang="0">
                        <a:pos x="35" y="54"/>
                      </a:cxn>
                      <a:cxn ang="0">
                        <a:pos x="28" y="53"/>
                      </a:cxn>
                      <a:cxn ang="0">
                        <a:pos x="22" y="52"/>
                      </a:cxn>
                      <a:cxn ang="0">
                        <a:pos x="15" y="49"/>
                      </a:cxn>
                      <a:cxn ang="0">
                        <a:pos x="10" y="46"/>
                      </a:cxn>
                      <a:cxn ang="0">
                        <a:pos x="6" y="42"/>
                      </a:cxn>
                      <a:cxn ang="0">
                        <a:pos x="2" y="36"/>
                      </a:cxn>
                      <a:cxn ang="0">
                        <a:pos x="0" y="31"/>
                      </a:cxn>
                      <a:cxn ang="0">
                        <a:pos x="0" y="28"/>
                      </a:cxn>
                      <a:cxn ang="0">
                        <a:pos x="1" y="25"/>
                      </a:cxn>
                      <a:cxn ang="0">
                        <a:pos x="5" y="19"/>
                      </a:cxn>
                      <a:cxn ang="0">
                        <a:pos x="7" y="13"/>
                      </a:cxn>
                      <a:cxn ang="0">
                        <a:pos x="9" y="10"/>
                      </a:cxn>
                      <a:cxn ang="0">
                        <a:pos x="11" y="7"/>
                      </a:cxn>
                      <a:cxn ang="0">
                        <a:pos x="14" y="3"/>
                      </a:cxn>
                      <a:cxn ang="0">
                        <a:pos x="19" y="1"/>
                      </a:cxn>
                      <a:cxn ang="0">
                        <a:pos x="22" y="0"/>
                      </a:cxn>
                      <a:cxn ang="0">
                        <a:pos x="27" y="0"/>
                      </a:cxn>
                      <a:cxn ang="0">
                        <a:pos x="34" y="0"/>
                      </a:cxn>
                      <a:cxn ang="0">
                        <a:pos x="39" y="0"/>
                      </a:cxn>
                      <a:cxn ang="0">
                        <a:pos x="42" y="1"/>
                      </a:cxn>
                      <a:cxn ang="0">
                        <a:pos x="45" y="3"/>
                      </a:cxn>
                      <a:cxn ang="0">
                        <a:pos x="51" y="7"/>
                      </a:cxn>
                      <a:cxn ang="0">
                        <a:pos x="55" y="9"/>
                      </a:cxn>
                      <a:cxn ang="0">
                        <a:pos x="59" y="12"/>
                      </a:cxn>
                      <a:cxn ang="0">
                        <a:pos x="63" y="16"/>
                      </a:cxn>
                      <a:cxn ang="0">
                        <a:pos x="66" y="18"/>
                      </a:cxn>
                      <a:cxn ang="0">
                        <a:pos x="68" y="21"/>
                      </a:cxn>
                      <a:cxn ang="0">
                        <a:pos x="71" y="24"/>
                      </a:cxn>
                      <a:cxn ang="0">
                        <a:pos x="74" y="26"/>
                      </a:cxn>
                      <a:cxn ang="0">
                        <a:pos x="77" y="29"/>
                      </a:cxn>
                      <a:cxn ang="0">
                        <a:pos x="78" y="33"/>
                      </a:cxn>
                      <a:cxn ang="0">
                        <a:pos x="77" y="35"/>
                      </a:cxn>
                    </a:cxnLst>
                    <a:rect l="0" t="0" r="r" b="b"/>
                    <a:pathLst>
                      <a:path w="78" h="54">
                        <a:moveTo>
                          <a:pt x="77" y="35"/>
                        </a:moveTo>
                        <a:lnTo>
                          <a:pt x="74" y="36"/>
                        </a:lnTo>
                        <a:lnTo>
                          <a:pt x="70" y="38"/>
                        </a:lnTo>
                        <a:lnTo>
                          <a:pt x="64" y="42"/>
                        </a:lnTo>
                        <a:lnTo>
                          <a:pt x="57" y="45"/>
                        </a:lnTo>
                        <a:lnTo>
                          <a:pt x="52" y="48"/>
                        </a:lnTo>
                        <a:lnTo>
                          <a:pt x="47" y="50"/>
                        </a:lnTo>
                        <a:lnTo>
                          <a:pt x="40" y="54"/>
                        </a:lnTo>
                        <a:lnTo>
                          <a:pt x="35" y="54"/>
                        </a:lnTo>
                        <a:lnTo>
                          <a:pt x="28" y="53"/>
                        </a:lnTo>
                        <a:lnTo>
                          <a:pt x="22" y="52"/>
                        </a:lnTo>
                        <a:lnTo>
                          <a:pt x="15" y="49"/>
                        </a:lnTo>
                        <a:lnTo>
                          <a:pt x="10" y="46"/>
                        </a:lnTo>
                        <a:lnTo>
                          <a:pt x="6" y="42"/>
                        </a:lnTo>
                        <a:lnTo>
                          <a:pt x="2" y="36"/>
                        </a:lnTo>
                        <a:lnTo>
                          <a:pt x="0" y="31"/>
                        </a:lnTo>
                        <a:lnTo>
                          <a:pt x="0" y="28"/>
                        </a:lnTo>
                        <a:lnTo>
                          <a:pt x="1" y="25"/>
                        </a:lnTo>
                        <a:lnTo>
                          <a:pt x="5" y="19"/>
                        </a:lnTo>
                        <a:lnTo>
                          <a:pt x="7" y="13"/>
                        </a:lnTo>
                        <a:lnTo>
                          <a:pt x="9" y="10"/>
                        </a:lnTo>
                        <a:lnTo>
                          <a:pt x="11" y="7"/>
                        </a:lnTo>
                        <a:lnTo>
                          <a:pt x="14" y="3"/>
                        </a:lnTo>
                        <a:lnTo>
                          <a:pt x="19" y="1"/>
                        </a:lnTo>
                        <a:lnTo>
                          <a:pt x="22" y="0"/>
                        </a:lnTo>
                        <a:lnTo>
                          <a:pt x="27" y="0"/>
                        </a:lnTo>
                        <a:lnTo>
                          <a:pt x="34" y="0"/>
                        </a:lnTo>
                        <a:lnTo>
                          <a:pt x="39" y="0"/>
                        </a:lnTo>
                        <a:lnTo>
                          <a:pt x="42" y="1"/>
                        </a:lnTo>
                        <a:lnTo>
                          <a:pt x="45" y="3"/>
                        </a:lnTo>
                        <a:lnTo>
                          <a:pt x="51" y="7"/>
                        </a:lnTo>
                        <a:lnTo>
                          <a:pt x="55" y="9"/>
                        </a:lnTo>
                        <a:lnTo>
                          <a:pt x="59" y="12"/>
                        </a:lnTo>
                        <a:lnTo>
                          <a:pt x="63" y="16"/>
                        </a:lnTo>
                        <a:lnTo>
                          <a:pt x="66" y="18"/>
                        </a:lnTo>
                        <a:lnTo>
                          <a:pt x="68" y="21"/>
                        </a:lnTo>
                        <a:lnTo>
                          <a:pt x="71" y="24"/>
                        </a:lnTo>
                        <a:lnTo>
                          <a:pt x="74" y="26"/>
                        </a:lnTo>
                        <a:lnTo>
                          <a:pt x="77" y="29"/>
                        </a:lnTo>
                        <a:lnTo>
                          <a:pt x="78" y="33"/>
                        </a:lnTo>
                        <a:lnTo>
                          <a:pt x="77" y="35"/>
                        </a:lnTo>
                        <a:close/>
                      </a:path>
                    </a:pathLst>
                  </a:custGeom>
                  <a:solidFill>
                    <a:srgbClr val="FFFFFF"/>
                  </a:solidFill>
                  <a:ln w="9525">
                    <a:no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050" b="1" i="0" u="none" strike="noStrike" kern="0" cap="none" spc="0" normalizeH="0" baseline="0" noProof="0">
                      <a:ln>
                        <a:noFill/>
                      </a:ln>
                      <a:solidFill>
                        <a:srgbClr val="FFFFFF"/>
                      </a:solidFill>
                      <a:effectLst/>
                      <a:uLnTx/>
                      <a:uFillTx/>
                    </a:endParaRPr>
                  </a:p>
                </p:txBody>
              </p:sp>
              <p:sp>
                <p:nvSpPr>
                  <p:cNvPr id="757849" name="Freeform 89"/>
                  <p:cNvSpPr>
                    <a:spLocks/>
                  </p:cNvSpPr>
                  <p:nvPr/>
                </p:nvSpPr>
                <p:spPr bwMode="auto">
                  <a:xfrm>
                    <a:off x="1087" y="3757"/>
                    <a:ext cx="12" cy="4"/>
                  </a:xfrm>
                  <a:custGeom>
                    <a:avLst/>
                    <a:gdLst/>
                    <a:ahLst/>
                    <a:cxnLst>
                      <a:cxn ang="0">
                        <a:pos x="0" y="10"/>
                      </a:cxn>
                      <a:cxn ang="0">
                        <a:pos x="0" y="10"/>
                      </a:cxn>
                      <a:cxn ang="0">
                        <a:pos x="2" y="9"/>
                      </a:cxn>
                      <a:cxn ang="0">
                        <a:pos x="6" y="7"/>
                      </a:cxn>
                      <a:cxn ang="0">
                        <a:pos x="9" y="4"/>
                      </a:cxn>
                      <a:cxn ang="0">
                        <a:pos x="14" y="3"/>
                      </a:cxn>
                      <a:cxn ang="0">
                        <a:pos x="22" y="1"/>
                      </a:cxn>
                      <a:cxn ang="0">
                        <a:pos x="30" y="0"/>
                      </a:cxn>
                      <a:cxn ang="0">
                        <a:pos x="40" y="0"/>
                      </a:cxn>
                      <a:cxn ang="0">
                        <a:pos x="52" y="0"/>
                      </a:cxn>
                      <a:cxn ang="0">
                        <a:pos x="63" y="2"/>
                      </a:cxn>
                      <a:cxn ang="0">
                        <a:pos x="75" y="4"/>
                      </a:cxn>
                      <a:cxn ang="0">
                        <a:pos x="84" y="7"/>
                      </a:cxn>
                      <a:cxn ang="0">
                        <a:pos x="93" y="9"/>
                      </a:cxn>
                      <a:cxn ang="0">
                        <a:pos x="100" y="12"/>
                      </a:cxn>
                      <a:cxn ang="0">
                        <a:pos x="105" y="15"/>
                      </a:cxn>
                      <a:cxn ang="0">
                        <a:pos x="107" y="17"/>
                      </a:cxn>
                      <a:cxn ang="0">
                        <a:pos x="106" y="17"/>
                      </a:cxn>
                      <a:cxn ang="0">
                        <a:pos x="103" y="15"/>
                      </a:cxn>
                      <a:cxn ang="0">
                        <a:pos x="97" y="12"/>
                      </a:cxn>
                      <a:cxn ang="0">
                        <a:pos x="90" y="9"/>
                      </a:cxn>
                      <a:cxn ang="0">
                        <a:pos x="80" y="6"/>
                      </a:cxn>
                      <a:cxn ang="0">
                        <a:pos x="68" y="3"/>
                      </a:cxn>
                      <a:cxn ang="0">
                        <a:pos x="53" y="3"/>
                      </a:cxn>
                      <a:cxn ang="0">
                        <a:pos x="37" y="6"/>
                      </a:cxn>
                      <a:cxn ang="0">
                        <a:pos x="23" y="8"/>
                      </a:cxn>
                      <a:cxn ang="0">
                        <a:pos x="15" y="9"/>
                      </a:cxn>
                      <a:cxn ang="0">
                        <a:pos x="11" y="10"/>
                      </a:cxn>
                      <a:cxn ang="0">
                        <a:pos x="9" y="13"/>
                      </a:cxn>
                      <a:cxn ang="0">
                        <a:pos x="6" y="16"/>
                      </a:cxn>
                      <a:cxn ang="0">
                        <a:pos x="4" y="15"/>
                      </a:cxn>
                      <a:cxn ang="0">
                        <a:pos x="1" y="11"/>
                      </a:cxn>
                      <a:cxn ang="0">
                        <a:pos x="0" y="10"/>
                      </a:cxn>
                    </a:cxnLst>
                    <a:rect l="0" t="0" r="r" b="b"/>
                    <a:pathLst>
                      <a:path w="107" h="17">
                        <a:moveTo>
                          <a:pt x="0" y="10"/>
                        </a:moveTo>
                        <a:lnTo>
                          <a:pt x="0" y="10"/>
                        </a:lnTo>
                        <a:lnTo>
                          <a:pt x="2" y="9"/>
                        </a:lnTo>
                        <a:lnTo>
                          <a:pt x="6" y="7"/>
                        </a:lnTo>
                        <a:lnTo>
                          <a:pt x="9" y="4"/>
                        </a:lnTo>
                        <a:lnTo>
                          <a:pt x="14" y="3"/>
                        </a:lnTo>
                        <a:lnTo>
                          <a:pt x="22" y="1"/>
                        </a:lnTo>
                        <a:lnTo>
                          <a:pt x="30" y="0"/>
                        </a:lnTo>
                        <a:lnTo>
                          <a:pt x="40" y="0"/>
                        </a:lnTo>
                        <a:lnTo>
                          <a:pt x="52" y="0"/>
                        </a:lnTo>
                        <a:lnTo>
                          <a:pt x="63" y="2"/>
                        </a:lnTo>
                        <a:lnTo>
                          <a:pt x="75" y="4"/>
                        </a:lnTo>
                        <a:lnTo>
                          <a:pt x="84" y="7"/>
                        </a:lnTo>
                        <a:lnTo>
                          <a:pt x="93" y="9"/>
                        </a:lnTo>
                        <a:lnTo>
                          <a:pt x="100" y="12"/>
                        </a:lnTo>
                        <a:lnTo>
                          <a:pt x="105" y="15"/>
                        </a:lnTo>
                        <a:lnTo>
                          <a:pt x="107" y="17"/>
                        </a:lnTo>
                        <a:lnTo>
                          <a:pt x="106" y="17"/>
                        </a:lnTo>
                        <a:lnTo>
                          <a:pt x="103" y="15"/>
                        </a:lnTo>
                        <a:lnTo>
                          <a:pt x="97" y="12"/>
                        </a:lnTo>
                        <a:lnTo>
                          <a:pt x="90" y="9"/>
                        </a:lnTo>
                        <a:lnTo>
                          <a:pt x="80" y="6"/>
                        </a:lnTo>
                        <a:lnTo>
                          <a:pt x="68" y="3"/>
                        </a:lnTo>
                        <a:lnTo>
                          <a:pt x="53" y="3"/>
                        </a:lnTo>
                        <a:lnTo>
                          <a:pt x="37" y="6"/>
                        </a:lnTo>
                        <a:lnTo>
                          <a:pt x="23" y="8"/>
                        </a:lnTo>
                        <a:lnTo>
                          <a:pt x="15" y="9"/>
                        </a:lnTo>
                        <a:lnTo>
                          <a:pt x="11" y="10"/>
                        </a:lnTo>
                        <a:lnTo>
                          <a:pt x="9" y="13"/>
                        </a:lnTo>
                        <a:lnTo>
                          <a:pt x="6" y="16"/>
                        </a:lnTo>
                        <a:lnTo>
                          <a:pt x="4" y="15"/>
                        </a:lnTo>
                        <a:lnTo>
                          <a:pt x="1" y="11"/>
                        </a:lnTo>
                        <a:lnTo>
                          <a:pt x="0" y="10"/>
                        </a:lnTo>
                        <a:close/>
                      </a:path>
                    </a:pathLst>
                  </a:custGeom>
                  <a:solidFill>
                    <a:srgbClr val="000000"/>
                  </a:solidFill>
                  <a:ln w="9525">
                    <a:no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050" b="1" i="0" u="none" strike="noStrike" kern="0" cap="none" spc="0" normalizeH="0" baseline="0" noProof="0">
                      <a:ln>
                        <a:noFill/>
                      </a:ln>
                      <a:solidFill>
                        <a:srgbClr val="FFFFFF"/>
                      </a:solidFill>
                      <a:effectLst/>
                      <a:uLnTx/>
                      <a:uFillTx/>
                    </a:endParaRPr>
                  </a:p>
                </p:txBody>
              </p:sp>
              <p:sp>
                <p:nvSpPr>
                  <p:cNvPr id="757850" name="Freeform 90"/>
                  <p:cNvSpPr>
                    <a:spLocks/>
                  </p:cNvSpPr>
                  <p:nvPr/>
                </p:nvSpPr>
                <p:spPr bwMode="auto">
                  <a:xfrm>
                    <a:off x="1079" y="3757"/>
                    <a:ext cx="4" cy="4"/>
                  </a:xfrm>
                  <a:custGeom>
                    <a:avLst/>
                    <a:gdLst/>
                    <a:ahLst/>
                    <a:cxnLst>
                      <a:cxn ang="0">
                        <a:pos x="20" y="40"/>
                      </a:cxn>
                      <a:cxn ang="0">
                        <a:pos x="28" y="39"/>
                      </a:cxn>
                      <a:cxn ang="0">
                        <a:pos x="33" y="34"/>
                      </a:cxn>
                      <a:cxn ang="0">
                        <a:pos x="38" y="28"/>
                      </a:cxn>
                      <a:cxn ang="0">
                        <a:pos x="40" y="21"/>
                      </a:cxn>
                      <a:cxn ang="0">
                        <a:pos x="38" y="12"/>
                      </a:cxn>
                      <a:cxn ang="0">
                        <a:pos x="33" y="5"/>
                      </a:cxn>
                      <a:cxn ang="0">
                        <a:pos x="28" y="1"/>
                      </a:cxn>
                      <a:cxn ang="0">
                        <a:pos x="20" y="0"/>
                      </a:cxn>
                      <a:cxn ang="0">
                        <a:pos x="12" y="1"/>
                      </a:cxn>
                      <a:cxn ang="0">
                        <a:pos x="5" y="5"/>
                      </a:cxn>
                      <a:cxn ang="0">
                        <a:pos x="1" y="12"/>
                      </a:cxn>
                      <a:cxn ang="0">
                        <a:pos x="0" y="21"/>
                      </a:cxn>
                      <a:cxn ang="0">
                        <a:pos x="1" y="28"/>
                      </a:cxn>
                      <a:cxn ang="0">
                        <a:pos x="5" y="34"/>
                      </a:cxn>
                      <a:cxn ang="0">
                        <a:pos x="12" y="39"/>
                      </a:cxn>
                      <a:cxn ang="0">
                        <a:pos x="20" y="40"/>
                      </a:cxn>
                    </a:cxnLst>
                    <a:rect l="0" t="0" r="r" b="b"/>
                    <a:pathLst>
                      <a:path w="40" h="40">
                        <a:moveTo>
                          <a:pt x="20" y="40"/>
                        </a:moveTo>
                        <a:lnTo>
                          <a:pt x="28" y="39"/>
                        </a:lnTo>
                        <a:lnTo>
                          <a:pt x="33" y="34"/>
                        </a:lnTo>
                        <a:lnTo>
                          <a:pt x="38" y="28"/>
                        </a:lnTo>
                        <a:lnTo>
                          <a:pt x="40" y="21"/>
                        </a:lnTo>
                        <a:lnTo>
                          <a:pt x="38" y="12"/>
                        </a:lnTo>
                        <a:lnTo>
                          <a:pt x="33" y="5"/>
                        </a:lnTo>
                        <a:lnTo>
                          <a:pt x="28" y="1"/>
                        </a:lnTo>
                        <a:lnTo>
                          <a:pt x="20" y="0"/>
                        </a:lnTo>
                        <a:lnTo>
                          <a:pt x="12" y="1"/>
                        </a:lnTo>
                        <a:lnTo>
                          <a:pt x="5" y="5"/>
                        </a:lnTo>
                        <a:lnTo>
                          <a:pt x="1" y="12"/>
                        </a:lnTo>
                        <a:lnTo>
                          <a:pt x="0" y="21"/>
                        </a:lnTo>
                        <a:lnTo>
                          <a:pt x="1" y="28"/>
                        </a:lnTo>
                        <a:lnTo>
                          <a:pt x="5" y="34"/>
                        </a:lnTo>
                        <a:lnTo>
                          <a:pt x="12" y="39"/>
                        </a:lnTo>
                        <a:lnTo>
                          <a:pt x="20" y="40"/>
                        </a:lnTo>
                        <a:close/>
                      </a:path>
                    </a:pathLst>
                  </a:custGeom>
                  <a:solidFill>
                    <a:srgbClr val="000000"/>
                  </a:solidFill>
                  <a:ln w="9525">
                    <a:no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050" b="1" i="0" u="none" strike="noStrike" kern="0" cap="none" spc="0" normalizeH="0" baseline="0" noProof="0">
                      <a:ln>
                        <a:noFill/>
                      </a:ln>
                      <a:solidFill>
                        <a:srgbClr val="FFFFFF"/>
                      </a:solidFill>
                      <a:effectLst/>
                      <a:uLnTx/>
                      <a:uFillTx/>
                    </a:endParaRPr>
                  </a:p>
                </p:txBody>
              </p:sp>
              <p:sp>
                <p:nvSpPr>
                  <p:cNvPr id="757851" name="Freeform 91"/>
                  <p:cNvSpPr>
                    <a:spLocks/>
                  </p:cNvSpPr>
                  <p:nvPr/>
                </p:nvSpPr>
                <p:spPr bwMode="auto">
                  <a:xfrm>
                    <a:off x="1079" y="3757"/>
                    <a:ext cx="0" cy="0"/>
                  </a:xfrm>
                  <a:custGeom>
                    <a:avLst/>
                    <a:gdLst/>
                    <a:ahLst/>
                    <a:cxnLst>
                      <a:cxn ang="0">
                        <a:pos x="0" y="4"/>
                      </a:cxn>
                      <a:cxn ang="0">
                        <a:pos x="7" y="14"/>
                      </a:cxn>
                      <a:cxn ang="0">
                        <a:pos x="7" y="0"/>
                      </a:cxn>
                      <a:cxn ang="0">
                        <a:pos x="6" y="0"/>
                      </a:cxn>
                      <a:cxn ang="0">
                        <a:pos x="4" y="1"/>
                      </a:cxn>
                      <a:cxn ang="0">
                        <a:pos x="1" y="2"/>
                      </a:cxn>
                      <a:cxn ang="0">
                        <a:pos x="0" y="4"/>
                      </a:cxn>
                    </a:cxnLst>
                    <a:rect l="0" t="0" r="r" b="b"/>
                    <a:pathLst>
                      <a:path w="7" h="14">
                        <a:moveTo>
                          <a:pt x="0" y="4"/>
                        </a:moveTo>
                        <a:lnTo>
                          <a:pt x="7" y="14"/>
                        </a:lnTo>
                        <a:lnTo>
                          <a:pt x="7" y="0"/>
                        </a:lnTo>
                        <a:lnTo>
                          <a:pt x="6" y="0"/>
                        </a:lnTo>
                        <a:lnTo>
                          <a:pt x="4" y="1"/>
                        </a:lnTo>
                        <a:lnTo>
                          <a:pt x="1" y="2"/>
                        </a:lnTo>
                        <a:lnTo>
                          <a:pt x="0" y="4"/>
                        </a:lnTo>
                        <a:close/>
                      </a:path>
                    </a:pathLst>
                  </a:custGeom>
                  <a:solidFill>
                    <a:srgbClr val="FFFFFF"/>
                  </a:solidFill>
                  <a:ln w="9525">
                    <a:no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050" b="1" i="0" u="none" strike="noStrike" kern="0" cap="none" spc="0" normalizeH="0" baseline="0" noProof="0">
                      <a:ln>
                        <a:noFill/>
                      </a:ln>
                      <a:solidFill>
                        <a:srgbClr val="FFFFFF"/>
                      </a:solidFill>
                      <a:effectLst/>
                      <a:uLnTx/>
                      <a:uFillTx/>
                    </a:endParaRPr>
                  </a:p>
                </p:txBody>
              </p:sp>
              <p:sp>
                <p:nvSpPr>
                  <p:cNvPr id="757852" name="Freeform 92"/>
                  <p:cNvSpPr>
                    <a:spLocks/>
                  </p:cNvSpPr>
                  <p:nvPr/>
                </p:nvSpPr>
                <p:spPr bwMode="auto">
                  <a:xfrm>
                    <a:off x="1081" y="3757"/>
                    <a:ext cx="3" cy="4"/>
                  </a:xfrm>
                  <a:custGeom>
                    <a:avLst/>
                    <a:gdLst/>
                    <a:ahLst/>
                    <a:cxnLst>
                      <a:cxn ang="0">
                        <a:pos x="1" y="0"/>
                      </a:cxn>
                      <a:cxn ang="0">
                        <a:pos x="0" y="0"/>
                      </a:cxn>
                      <a:cxn ang="0">
                        <a:pos x="7" y="2"/>
                      </a:cxn>
                      <a:cxn ang="0">
                        <a:pos x="15" y="8"/>
                      </a:cxn>
                      <a:cxn ang="0">
                        <a:pos x="20" y="17"/>
                      </a:cxn>
                      <a:cxn ang="0">
                        <a:pos x="22" y="26"/>
                      </a:cxn>
                      <a:cxn ang="0">
                        <a:pos x="20" y="34"/>
                      </a:cxn>
                      <a:cxn ang="0">
                        <a:pos x="15" y="40"/>
                      </a:cxn>
                      <a:cxn ang="0">
                        <a:pos x="8" y="47"/>
                      </a:cxn>
                      <a:cxn ang="0">
                        <a:pos x="1" y="49"/>
                      </a:cxn>
                      <a:cxn ang="0">
                        <a:pos x="2" y="49"/>
                      </a:cxn>
                      <a:cxn ang="0">
                        <a:pos x="2" y="49"/>
                      </a:cxn>
                      <a:cxn ang="0">
                        <a:pos x="2" y="49"/>
                      </a:cxn>
                      <a:cxn ang="0">
                        <a:pos x="2" y="49"/>
                      </a:cxn>
                      <a:cxn ang="0">
                        <a:pos x="10" y="47"/>
                      </a:cxn>
                      <a:cxn ang="0">
                        <a:pos x="17" y="42"/>
                      </a:cxn>
                      <a:cxn ang="0">
                        <a:pos x="22" y="34"/>
                      </a:cxn>
                      <a:cxn ang="0">
                        <a:pos x="24" y="26"/>
                      </a:cxn>
                      <a:cxn ang="0">
                        <a:pos x="22" y="17"/>
                      </a:cxn>
                      <a:cxn ang="0">
                        <a:pos x="17" y="8"/>
                      </a:cxn>
                      <a:cxn ang="0">
                        <a:pos x="9" y="2"/>
                      </a:cxn>
                      <a:cxn ang="0">
                        <a:pos x="1" y="0"/>
                      </a:cxn>
                    </a:cxnLst>
                    <a:rect l="0" t="0" r="r" b="b"/>
                    <a:pathLst>
                      <a:path w="24" h="49">
                        <a:moveTo>
                          <a:pt x="1" y="0"/>
                        </a:moveTo>
                        <a:lnTo>
                          <a:pt x="0" y="0"/>
                        </a:lnTo>
                        <a:lnTo>
                          <a:pt x="7" y="2"/>
                        </a:lnTo>
                        <a:lnTo>
                          <a:pt x="15" y="8"/>
                        </a:lnTo>
                        <a:lnTo>
                          <a:pt x="20" y="17"/>
                        </a:lnTo>
                        <a:lnTo>
                          <a:pt x="22" y="26"/>
                        </a:lnTo>
                        <a:lnTo>
                          <a:pt x="20" y="34"/>
                        </a:lnTo>
                        <a:lnTo>
                          <a:pt x="15" y="40"/>
                        </a:lnTo>
                        <a:lnTo>
                          <a:pt x="8" y="47"/>
                        </a:lnTo>
                        <a:lnTo>
                          <a:pt x="1" y="49"/>
                        </a:lnTo>
                        <a:lnTo>
                          <a:pt x="2" y="49"/>
                        </a:lnTo>
                        <a:lnTo>
                          <a:pt x="2" y="49"/>
                        </a:lnTo>
                        <a:lnTo>
                          <a:pt x="2" y="49"/>
                        </a:lnTo>
                        <a:lnTo>
                          <a:pt x="2" y="49"/>
                        </a:lnTo>
                        <a:lnTo>
                          <a:pt x="10" y="47"/>
                        </a:lnTo>
                        <a:lnTo>
                          <a:pt x="17" y="42"/>
                        </a:lnTo>
                        <a:lnTo>
                          <a:pt x="22" y="34"/>
                        </a:lnTo>
                        <a:lnTo>
                          <a:pt x="24" y="26"/>
                        </a:lnTo>
                        <a:lnTo>
                          <a:pt x="22" y="17"/>
                        </a:lnTo>
                        <a:lnTo>
                          <a:pt x="17" y="8"/>
                        </a:lnTo>
                        <a:lnTo>
                          <a:pt x="9" y="2"/>
                        </a:lnTo>
                        <a:lnTo>
                          <a:pt x="1" y="0"/>
                        </a:lnTo>
                        <a:close/>
                      </a:path>
                    </a:pathLst>
                  </a:custGeom>
                  <a:solidFill>
                    <a:srgbClr val="000000"/>
                  </a:solidFill>
                  <a:ln w="9525">
                    <a:no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050" b="1" i="0" u="none" strike="noStrike" kern="0" cap="none" spc="0" normalizeH="0" baseline="0" noProof="0">
                      <a:ln>
                        <a:noFill/>
                      </a:ln>
                      <a:solidFill>
                        <a:srgbClr val="FFFFFF"/>
                      </a:solidFill>
                      <a:effectLst/>
                      <a:uLnTx/>
                      <a:uFillTx/>
                    </a:endParaRPr>
                  </a:p>
                </p:txBody>
              </p:sp>
              <p:sp>
                <p:nvSpPr>
                  <p:cNvPr id="757853" name="Freeform 93"/>
                  <p:cNvSpPr>
                    <a:spLocks/>
                  </p:cNvSpPr>
                  <p:nvPr/>
                </p:nvSpPr>
                <p:spPr bwMode="auto">
                  <a:xfrm>
                    <a:off x="1091" y="3757"/>
                    <a:ext cx="0" cy="0"/>
                  </a:xfrm>
                  <a:custGeom>
                    <a:avLst/>
                    <a:gdLst/>
                    <a:ahLst/>
                    <a:cxnLst>
                      <a:cxn ang="0">
                        <a:pos x="18" y="0"/>
                      </a:cxn>
                      <a:cxn ang="0">
                        <a:pos x="15" y="0"/>
                      </a:cxn>
                      <a:cxn ang="0">
                        <a:pos x="9" y="1"/>
                      </a:cxn>
                      <a:cxn ang="0">
                        <a:pos x="3" y="2"/>
                      </a:cxn>
                      <a:cxn ang="0">
                        <a:pos x="0" y="4"/>
                      </a:cxn>
                      <a:cxn ang="0">
                        <a:pos x="0" y="7"/>
                      </a:cxn>
                      <a:cxn ang="0">
                        <a:pos x="2" y="8"/>
                      </a:cxn>
                      <a:cxn ang="0">
                        <a:pos x="4" y="8"/>
                      </a:cxn>
                      <a:cxn ang="0">
                        <a:pos x="7" y="7"/>
                      </a:cxn>
                      <a:cxn ang="0">
                        <a:pos x="11" y="4"/>
                      </a:cxn>
                      <a:cxn ang="0">
                        <a:pos x="15" y="2"/>
                      </a:cxn>
                      <a:cxn ang="0">
                        <a:pos x="17" y="1"/>
                      </a:cxn>
                      <a:cxn ang="0">
                        <a:pos x="18" y="0"/>
                      </a:cxn>
                    </a:cxnLst>
                    <a:rect l="0" t="0" r="r" b="b"/>
                    <a:pathLst>
                      <a:path w="18" h="8">
                        <a:moveTo>
                          <a:pt x="18" y="0"/>
                        </a:moveTo>
                        <a:lnTo>
                          <a:pt x="15" y="0"/>
                        </a:lnTo>
                        <a:lnTo>
                          <a:pt x="9" y="1"/>
                        </a:lnTo>
                        <a:lnTo>
                          <a:pt x="3" y="2"/>
                        </a:lnTo>
                        <a:lnTo>
                          <a:pt x="0" y="4"/>
                        </a:lnTo>
                        <a:lnTo>
                          <a:pt x="0" y="7"/>
                        </a:lnTo>
                        <a:lnTo>
                          <a:pt x="2" y="8"/>
                        </a:lnTo>
                        <a:lnTo>
                          <a:pt x="4" y="8"/>
                        </a:lnTo>
                        <a:lnTo>
                          <a:pt x="7" y="7"/>
                        </a:lnTo>
                        <a:lnTo>
                          <a:pt x="11" y="4"/>
                        </a:lnTo>
                        <a:lnTo>
                          <a:pt x="15" y="2"/>
                        </a:lnTo>
                        <a:lnTo>
                          <a:pt x="17" y="1"/>
                        </a:lnTo>
                        <a:lnTo>
                          <a:pt x="18" y="0"/>
                        </a:lnTo>
                        <a:close/>
                      </a:path>
                    </a:pathLst>
                  </a:custGeom>
                  <a:solidFill>
                    <a:srgbClr val="000000"/>
                  </a:solidFill>
                  <a:ln w="9525">
                    <a:no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050" b="1" i="0" u="none" strike="noStrike" kern="0" cap="none" spc="0" normalizeH="0" baseline="0" noProof="0">
                      <a:ln>
                        <a:noFill/>
                      </a:ln>
                      <a:solidFill>
                        <a:srgbClr val="FFFFFF"/>
                      </a:solidFill>
                      <a:effectLst/>
                      <a:uLnTx/>
                      <a:uFillTx/>
                    </a:endParaRPr>
                  </a:p>
                </p:txBody>
              </p:sp>
              <p:sp>
                <p:nvSpPr>
                  <p:cNvPr id="757854" name="Freeform 94"/>
                  <p:cNvSpPr>
                    <a:spLocks/>
                  </p:cNvSpPr>
                  <p:nvPr/>
                </p:nvSpPr>
                <p:spPr bwMode="auto">
                  <a:xfrm>
                    <a:off x="1091" y="3757"/>
                    <a:ext cx="8" cy="0"/>
                  </a:xfrm>
                  <a:custGeom>
                    <a:avLst/>
                    <a:gdLst/>
                    <a:ahLst/>
                    <a:cxnLst>
                      <a:cxn ang="0">
                        <a:pos x="59" y="0"/>
                      </a:cxn>
                      <a:cxn ang="0">
                        <a:pos x="62" y="2"/>
                      </a:cxn>
                      <a:cxn ang="0">
                        <a:pos x="69" y="8"/>
                      </a:cxn>
                      <a:cxn ang="0">
                        <a:pos x="74" y="13"/>
                      </a:cxn>
                      <a:cxn ang="0">
                        <a:pos x="78" y="19"/>
                      </a:cxn>
                      <a:cxn ang="0">
                        <a:pos x="75" y="22"/>
                      </a:cxn>
                      <a:cxn ang="0">
                        <a:pos x="70" y="22"/>
                      </a:cxn>
                      <a:cxn ang="0">
                        <a:pos x="64" y="21"/>
                      </a:cxn>
                      <a:cxn ang="0">
                        <a:pos x="58" y="19"/>
                      </a:cxn>
                      <a:cxn ang="0">
                        <a:pos x="54" y="18"/>
                      </a:cxn>
                      <a:cxn ang="0">
                        <a:pos x="47" y="17"/>
                      </a:cxn>
                      <a:cxn ang="0">
                        <a:pos x="39" y="16"/>
                      </a:cxn>
                      <a:cxn ang="0">
                        <a:pos x="29" y="13"/>
                      </a:cxn>
                      <a:cxn ang="0">
                        <a:pos x="19" y="13"/>
                      </a:cxn>
                      <a:cxn ang="0">
                        <a:pos x="11" y="12"/>
                      </a:cxn>
                      <a:cxn ang="0">
                        <a:pos x="4" y="12"/>
                      </a:cxn>
                      <a:cxn ang="0">
                        <a:pos x="0" y="12"/>
                      </a:cxn>
                      <a:cxn ang="0">
                        <a:pos x="0" y="12"/>
                      </a:cxn>
                      <a:cxn ang="0">
                        <a:pos x="3" y="12"/>
                      </a:cxn>
                      <a:cxn ang="0">
                        <a:pos x="10" y="12"/>
                      </a:cxn>
                      <a:cxn ang="0">
                        <a:pos x="18" y="11"/>
                      </a:cxn>
                      <a:cxn ang="0">
                        <a:pos x="27" y="11"/>
                      </a:cxn>
                      <a:cxn ang="0">
                        <a:pos x="36" y="11"/>
                      </a:cxn>
                      <a:cxn ang="0">
                        <a:pos x="43" y="11"/>
                      </a:cxn>
                      <a:cxn ang="0">
                        <a:pos x="47" y="11"/>
                      </a:cxn>
                      <a:cxn ang="0">
                        <a:pos x="52" y="10"/>
                      </a:cxn>
                      <a:cxn ang="0">
                        <a:pos x="55" y="8"/>
                      </a:cxn>
                      <a:cxn ang="0">
                        <a:pos x="57" y="4"/>
                      </a:cxn>
                      <a:cxn ang="0">
                        <a:pos x="56" y="1"/>
                      </a:cxn>
                      <a:cxn ang="0">
                        <a:pos x="59" y="0"/>
                      </a:cxn>
                    </a:cxnLst>
                    <a:rect l="0" t="0" r="r" b="b"/>
                    <a:pathLst>
                      <a:path w="78" h="22">
                        <a:moveTo>
                          <a:pt x="59" y="0"/>
                        </a:moveTo>
                        <a:lnTo>
                          <a:pt x="62" y="2"/>
                        </a:lnTo>
                        <a:lnTo>
                          <a:pt x="69" y="8"/>
                        </a:lnTo>
                        <a:lnTo>
                          <a:pt x="74" y="13"/>
                        </a:lnTo>
                        <a:lnTo>
                          <a:pt x="78" y="19"/>
                        </a:lnTo>
                        <a:lnTo>
                          <a:pt x="75" y="22"/>
                        </a:lnTo>
                        <a:lnTo>
                          <a:pt x="70" y="22"/>
                        </a:lnTo>
                        <a:lnTo>
                          <a:pt x="64" y="21"/>
                        </a:lnTo>
                        <a:lnTo>
                          <a:pt x="58" y="19"/>
                        </a:lnTo>
                        <a:lnTo>
                          <a:pt x="54" y="18"/>
                        </a:lnTo>
                        <a:lnTo>
                          <a:pt x="47" y="17"/>
                        </a:lnTo>
                        <a:lnTo>
                          <a:pt x="39" y="16"/>
                        </a:lnTo>
                        <a:lnTo>
                          <a:pt x="29" y="13"/>
                        </a:lnTo>
                        <a:lnTo>
                          <a:pt x="19" y="13"/>
                        </a:lnTo>
                        <a:lnTo>
                          <a:pt x="11" y="12"/>
                        </a:lnTo>
                        <a:lnTo>
                          <a:pt x="4" y="12"/>
                        </a:lnTo>
                        <a:lnTo>
                          <a:pt x="0" y="12"/>
                        </a:lnTo>
                        <a:lnTo>
                          <a:pt x="0" y="12"/>
                        </a:lnTo>
                        <a:lnTo>
                          <a:pt x="3" y="12"/>
                        </a:lnTo>
                        <a:lnTo>
                          <a:pt x="10" y="12"/>
                        </a:lnTo>
                        <a:lnTo>
                          <a:pt x="18" y="11"/>
                        </a:lnTo>
                        <a:lnTo>
                          <a:pt x="27" y="11"/>
                        </a:lnTo>
                        <a:lnTo>
                          <a:pt x="36" y="11"/>
                        </a:lnTo>
                        <a:lnTo>
                          <a:pt x="43" y="11"/>
                        </a:lnTo>
                        <a:lnTo>
                          <a:pt x="47" y="11"/>
                        </a:lnTo>
                        <a:lnTo>
                          <a:pt x="52" y="10"/>
                        </a:lnTo>
                        <a:lnTo>
                          <a:pt x="55" y="8"/>
                        </a:lnTo>
                        <a:lnTo>
                          <a:pt x="57" y="4"/>
                        </a:lnTo>
                        <a:lnTo>
                          <a:pt x="56" y="1"/>
                        </a:lnTo>
                        <a:lnTo>
                          <a:pt x="59" y="0"/>
                        </a:lnTo>
                        <a:close/>
                      </a:path>
                    </a:pathLst>
                  </a:custGeom>
                  <a:solidFill>
                    <a:srgbClr val="FFDDB2"/>
                  </a:solidFill>
                  <a:ln w="9525">
                    <a:no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050" b="1" i="0" u="none" strike="noStrike" kern="0" cap="none" spc="0" normalizeH="0" baseline="0" noProof="0">
                      <a:ln>
                        <a:noFill/>
                      </a:ln>
                      <a:solidFill>
                        <a:srgbClr val="FFFFFF"/>
                      </a:solidFill>
                      <a:effectLst/>
                      <a:uLnTx/>
                      <a:uFillTx/>
                    </a:endParaRPr>
                  </a:p>
                </p:txBody>
              </p:sp>
              <p:sp>
                <p:nvSpPr>
                  <p:cNvPr id="757855" name="Freeform 95"/>
                  <p:cNvSpPr>
                    <a:spLocks/>
                  </p:cNvSpPr>
                  <p:nvPr/>
                </p:nvSpPr>
                <p:spPr bwMode="auto">
                  <a:xfrm>
                    <a:off x="1074" y="3757"/>
                    <a:ext cx="21" cy="32"/>
                  </a:xfrm>
                  <a:custGeom>
                    <a:avLst/>
                    <a:gdLst/>
                    <a:ahLst/>
                    <a:cxnLst>
                      <a:cxn ang="0">
                        <a:pos x="150" y="63"/>
                      </a:cxn>
                      <a:cxn ang="0">
                        <a:pos x="160" y="39"/>
                      </a:cxn>
                      <a:cxn ang="0">
                        <a:pos x="158" y="40"/>
                      </a:cxn>
                      <a:cxn ang="0">
                        <a:pos x="148" y="82"/>
                      </a:cxn>
                      <a:cxn ang="0">
                        <a:pos x="160" y="112"/>
                      </a:cxn>
                      <a:cxn ang="0">
                        <a:pos x="170" y="137"/>
                      </a:cxn>
                      <a:cxn ang="0">
                        <a:pos x="178" y="209"/>
                      </a:cxn>
                      <a:cxn ang="0">
                        <a:pos x="154" y="251"/>
                      </a:cxn>
                      <a:cxn ang="0">
                        <a:pos x="120" y="270"/>
                      </a:cxn>
                      <a:cxn ang="0">
                        <a:pos x="82" y="251"/>
                      </a:cxn>
                      <a:cxn ang="0">
                        <a:pos x="63" y="212"/>
                      </a:cxn>
                      <a:cxn ang="0">
                        <a:pos x="55" y="183"/>
                      </a:cxn>
                      <a:cxn ang="0">
                        <a:pos x="43" y="170"/>
                      </a:cxn>
                      <a:cxn ang="0">
                        <a:pos x="20" y="149"/>
                      </a:cxn>
                      <a:cxn ang="0">
                        <a:pos x="4" y="131"/>
                      </a:cxn>
                      <a:cxn ang="0">
                        <a:pos x="3" y="88"/>
                      </a:cxn>
                      <a:cxn ang="0">
                        <a:pos x="3" y="58"/>
                      </a:cxn>
                      <a:cxn ang="0">
                        <a:pos x="14" y="17"/>
                      </a:cxn>
                      <a:cxn ang="0">
                        <a:pos x="45" y="3"/>
                      </a:cxn>
                      <a:cxn ang="0">
                        <a:pos x="75" y="4"/>
                      </a:cxn>
                      <a:cxn ang="0">
                        <a:pos x="99" y="12"/>
                      </a:cxn>
                      <a:cxn ang="0">
                        <a:pos x="123" y="20"/>
                      </a:cxn>
                      <a:cxn ang="0">
                        <a:pos x="137" y="27"/>
                      </a:cxn>
                      <a:cxn ang="0">
                        <a:pos x="140" y="27"/>
                      </a:cxn>
                      <a:cxn ang="0">
                        <a:pos x="140" y="26"/>
                      </a:cxn>
                      <a:cxn ang="0">
                        <a:pos x="137" y="22"/>
                      </a:cxn>
                      <a:cxn ang="0">
                        <a:pos x="119" y="14"/>
                      </a:cxn>
                      <a:cxn ang="0">
                        <a:pos x="93" y="7"/>
                      </a:cxn>
                      <a:cxn ang="0">
                        <a:pos x="66" y="0"/>
                      </a:cxn>
                      <a:cxn ang="0">
                        <a:pos x="32" y="4"/>
                      </a:cxn>
                      <a:cxn ang="0">
                        <a:pos x="7" y="21"/>
                      </a:cxn>
                      <a:cxn ang="0">
                        <a:pos x="4" y="73"/>
                      </a:cxn>
                      <a:cxn ang="0">
                        <a:pos x="0" y="104"/>
                      </a:cxn>
                      <a:cxn ang="0">
                        <a:pos x="6" y="138"/>
                      </a:cxn>
                      <a:cxn ang="0">
                        <a:pos x="27" y="159"/>
                      </a:cxn>
                      <a:cxn ang="0">
                        <a:pos x="49" y="178"/>
                      </a:cxn>
                      <a:cxn ang="0">
                        <a:pos x="57" y="194"/>
                      </a:cxn>
                      <a:cxn ang="0">
                        <a:pos x="68" y="230"/>
                      </a:cxn>
                      <a:cxn ang="0">
                        <a:pos x="95" y="267"/>
                      </a:cxn>
                      <a:cxn ang="0">
                        <a:pos x="135" y="272"/>
                      </a:cxn>
                      <a:cxn ang="0">
                        <a:pos x="167" y="243"/>
                      </a:cxn>
                      <a:cxn ang="0">
                        <a:pos x="187" y="198"/>
                      </a:cxn>
                      <a:cxn ang="0">
                        <a:pos x="183" y="158"/>
                      </a:cxn>
                      <a:cxn ang="0">
                        <a:pos x="170" y="132"/>
                      </a:cxn>
                      <a:cxn ang="0">
                        <a:pos x="163" y="113"/>
                      </a:cxn>
                    </a:cxnLst>
                    <a:rect l="0" t="0" r="r" b="b"/>
                    <a:pathLst>
                      <a:path w="188" h="276">
                        <a:moveTo>
                          <a:pt x="162" y="102"/>
                        </a:moveTo>
                        <a:lnTo>
                          <a:pt x="151" y="82"/>
                        </a:lnTo>
                        <a:lnTo>
                          <a:pt x="150" y="63"/>
                        </a:lnTo>
                        <a:lnTo>
                          <a:pt x="154" y="47"/>
                        </a:lnTo>
                        <a:lnTo>
                          <a:pt x="161" y="39"/>
                        </a:lnTo>
                        <a:lnTo>
                          <a:pt x="160" y="39"/>
                        </a:lnTo>
                        <a:lnTo>
                          <a:pt x="160" y="39"/>
                        </a:lnTo>
                        <a:lnTo>
                          <a:pt x="159" y="39"/>
                        </a:lnTo>
                        <a:lnTo>
                          <a:pt x="158" y="40"/>
                        </a:lnTo>
                        <a:lnTo>
                          <a:pt x="152" y="48"/>
                        </a:lnTo>
                        <a:lnTo>
                          <a:pt x="147" y="63"/>
                        </a:lnTo>
                        <a:lnTo>
                          <a:pt x="148" y="82"/>
                        </a:lnTo>
                        <a:lnTo>
                          <a:pt x="159" y="101"/>
                        </a:lnTo>
                        <a:lnTo>
                          <a:pt x="159" y="104"/>
                        </a:lnTo>
                        <a:lnTo>
                          <a:pt x="160" y="112"/>
                        </a:lnTo>
                        <a:lnTo>
                          <a:pt x="162" y="122"/>
                        </a:lnTo>
                        <a:lnTo>
                          <a:pt x="164" y="128"/>
                        </a:lnTo>
                        <a:lnTo>
                          <a:pt x="170" y="137"/>
                        </a:lnTo>
                        <a:lnTo>
                          <a:pt x="179" y="156"/>
                        </a:lnTo>
                        <a:lnTo>
                          <a:pt x="183" y="180"/>
                        </a:lnTo>
                        <a:lnTo>
                          <a:pt x="178" y="209"/>
                        </a:lnTo>
                        <a:lnTo>
                          <a:pt x="172" y="224"/>
                        </a:lnTo>
                        <a:lnTo>
                          <a:pt x="163" y="239"/>
                        </a:lnTo>
                        <a:lnTo>
                          <a:pt x="154" y="251"/>
                        </a:lnTo>
                        <a:lnTo>
                          <a:pt x="144" y="261"/>
                        </a:lnTo>
                        <a:lnTo>
                          <a:pt x="133" y="268"/>
                        </a:lnTo>
                        <a:lnTo>
                          <a:pt x="120" y="270"/>
                        </a:lnTo>
                        <a:lnTo>
                          <a:pt x="107" y="269"/>
                        </a:lnTo>
                        <a:lnTo>
                          <a:pt x="94" y="262"/>
                        </a:lnTo>
                        <a:lnTo>
                          <a:pt x="82" y="251"/>
                        </a:lnTo>
                        <a:lnTo>
                          <a:pt x="74" y="239"/>
                        </a:lnTo>
                        <a:lnTo>
                          <a:pt x="67" y="225"/>
                        </a:lnTo>
                        <a:lnTo>
                          <a:pt x="63" y="212"/>
                        </a:lnTo>
                        <a:lnTo>
                          <a:pt x="60" y="201"/>
                        </a:lnTo>
                        <a:lnTo>
                          <a:pt x="57" y="190"/>
                        </a:lnTo>
                        <a:lnTo>
                          <a:pt x="55" y="183"/>
                        </a:lnTo>
                        <a:lnTo>
                          <a:pt x="53" y="178"/>
                        </a:lnTo>
                        <a:lnTo>
                          <a:pt x="50" y="175"/>
                        </a:lnTo>
                        <a:lnTo>
                          <a:pt x="43" y="170"/>
                        </a:lnTo>
                        <a:lnTo>
                          <a:pt x="36" y="164"/>
                        </a:lnTo>
                        <a:lnTo>
                          <a:pt x="28" y="157"/>
                        </a:lnTo>
                        <a:lnTo>
                          <a:pt x="20" y="149"/>
                        </a:lnTo>
                        <a:lnTo>
                          <a:pt x="12" y="142"/>
                        </a:lnTo>
                        <a:lnTo>
                          <a:pt x="7" y="135"/>
                        </a:lnTo>
                        <a:lnTo>
                          <a:pt x="4" y="131"/>
                        </a:lnTo>
                        <a:lnTo>
                          <a:pt x="1" y="120"/>
                        </a:lnTo>
                        <a:lnTo>
                          <a:pt x="1" y="103"/>
                        </a:lnTo>
                        <a:lnTo>
                          <a:pt x="3" y="88"/>
                        </a:lnTo>
                        <a:lnTo>
                          <a:pt x="5" y="79"/>
                        </a:lnTo>
                        <a:lnTo>
                          <a:pt x="5" y="73"/>
                        </a:lnTo>
                        <a:lnTo>
                          <a:pt x="3" y="58"/>
                        </a:lnTo>
                        <a:lnTo>
                          <a:pt x="3" y="41"/>
                        </a:lnTo>
                        <a:lnTo>
                          <a:pt x="8" y="23"/>
                        </a:lnTo>
                        <a:lnTo>
                          <a:pt x="14" y="17"/>
                        </a:lnTo>
                        <a:lnTo>
                          <a:pt x="23" y="11"/>
                        </a:lnTo>
                        <a:lnTo>
                          <a:pt x="34" y="7"/>
                        </a:lnTo>
                        <a:lnTo>
                          <a:pt x="45" y="3"/>
                        </a:lnTo>
                        <a:lnTo>
                          <a:pt x="55" y="2"/>
                        </a:lnTo>
                        <a:lnTo>
                          <a:pt x="65" y="2"/>
                        </a:lnTo>
                        <a:lnTo>
                          <a:pt x="75" y="4"/>
                        </a:lnTo>
                        <a:lnTo>
                          <a:pt x="83" y="7"/>
                        </a:lnTo>
                        <a:lnTo>
                          <a:pt x="91" y="9"/>
                        </a:lnTo>
                        <a:lnTo>
                          <a:pt x="99" y="12"/>
                        </a:lnTo>
                        <a:lnTo>
                          <a:pt x="108" y="14"/>
                        </a:lnTo>
                        <a:lnTo>
                          <a:pt x="116" y="17"/>
                        </a:lnTo>
                        <a:lnTo>
                          <a:pt x="123" y="20"/>
                        </a:lnTo>
                        <a:lnTo>
                          <a:pt x="130" y="22"/>
                        </a:lnTo>
                        <a:lnTo>
                          <a:pt x="134" y="24"/>
                        </a:lnTo>
                        <a:lnTo>
                          <a:pt x="137" y="27"/>
                        </a:lnTo>
                        <a:lnTo>
                          <a:pt x="138" y="27"/>
                        </a:lnTo>
                        <a:lnTo>
                          <a:pt x="139" y="27"/>
                        </a:lnTo>
                        <a:lnTo>
                          <a:pt x="140" y="27"/>
                        </a:lnTo>
                        <a:lnTo>
                          <a:pt x="140" y="26"/>
                        </a:lnTo>
                        <a:lnTo>
                          <a:pt x="140" y="26"/>
                        </a:lnTo>
                        <a:lnTo>
                          <a:pt x="140" y="26"/>
                        </a:lnTo>
                        <a:lnTo>
                          <a:pt x="140" y="26"/>
                        </a:lnTo>
                        <a:lnTo>
                          <a:pt x="140" y="24"/>
                        </a:lnTo>
                        <a:lnTo>
                          <a:pt x="137" y="22"/>
                        </a:lnTo>
                        <a:lnTo>
                          <a:pt x="133" y="20"/>
                        </a:lnTo>
                        <a:lnTo>
                          <a:pt x="126" y="18"/>
                        </a:lnTo>
                        <a:lnTo>
                          <a:pt x="119" y="14"/>
                        </a:lnTo>
                        <a:lnTo>
                          <a:pt x="110" y="12"/>
                        </a:lnTo>
                        <a:lnTo>
                          <a:pt x="102" y="10"/>
                        </a:lnTo>
                        <a:lnTo>
                          <a:pt x="93" y="7"/>
                        </a:lnTo>
                        <a:lnTo>
                          <a:pt x="84" y="4"/>
                        </a:lnTo>
                        <a:lnTo>
                          <a:pt x="76" y="2"/>
                        </a:lnTo>
                        <a:lnTo>
                          <a:pt x="66" y="0"/>
                        </a:lnTo>
                        <a:lnTo>
                          <a:pt x="54" y="0"/>
                        </a:lnTo>
                        <a:lnTo>
                          <a:pt x="43" y="1"/>
                        </a:lnTo>
                        <a:lnTo>
                          <a:pt x="32" y="4"/>
                        </a:lnTo>
                        <a:lnTo>
                          <a:pt x="22" y="9"/>
                        </a:lnTo>
                        <a:lnTo>
                          <a:pt x="13" y="14"/>
                        </a:lnTo>
                        <a:lnTo>
                          <a:pt x="7" y="21"/>
                        </a:lnTo>
                        <a:lnTo>
                          <a:pt x="0" y="40"/>
                        </a:lnTo>
                        <a:lnTo>
                          <a:pt x="1" y="58"/>
                        </a:lnTo>
                        <a:lnTo>
                          <a:pt x="4" y="73"/>
                        </a:lnTo>
                        <a:lnTo>
                          <a:pt x="4" y="79"/>
                        </a:lnTo>
                        <a:lnTo>
                          <a:pt x="1" y="88"/>
                        </a:lnTo>
                        <a:lnTo>
                          <a:pt x="0" y="104"/>
                        </a:lnTo>
                        <a:lnTo>
                          <a:pt x="0" y="120"/>
                        </a:lnTo>
                        <a:lnTo>
                          <a:pt x="3" y="132"/>
                        </a:lnTo>
                        <a:lnTo>
                          <a:pt x="6" y="138"/>
                        </a:lnTo>
                        <a:lnTo>
                          <a:pt x="12" y="144"/>
                        </a:lnTo>
                        <a:lnTo>
                          <a:pt x="19" y="151"/>
                        </a:lnTo>
                        <a:lnTo>
                          <a:pt x="27" y="159"/>
                        </a:lnTo>
                        <a:lnTo>
                          <a:pt x="36" y="167"/>
                        </a:lnTo>
                        <a:lnTo>
                          <a:pt x="43" y="174"/>
                        </a:lnTo>
                        <a:lnTo>
                          <a:pt x="49" y="178"/>
                        </a:lnTo>
                        <a:lnTo>
                          <a:pt x="53" y="181"/>
                        </a:lnTo>
                        <a:lnTo>
                          <a:pt x="55" y="186"/>
                        </a:lnTo>
                        <a:lnTo>
                          <a:pt x="57" y="194"/>
                        </a:lnTo>
                        <a:lnTo>
                          <a:pt x="60" y="204"/>
                        </a:lnTo>
                        <a:lnTo>
                          <a:pt x="63" y="216"/>
                        </a:lnTo>
                        <a:lnTo>
                          <a:pt x="68" y="230"/>
                        </a:lnTo>
                        <a:lnTo>
                          <a:pt x="75" y="243"/>
                        </a:lnTo>
                        <a:lnTo>
                          <a:pt x="83" y="255"/>
                        </a:lnTo>
                        <a:lnTo>
                          <a:pt x="95" y="267"/>
                        </a:lnTo>
                        <a:lnTo>
                          <a:pt x="109" y="273"/>
                        </a:lnTo>
                        <a:lnTo>
                          <a:pt x="122" y="276"/>
                        </a:lnTo>
                        <a:lnTo>
                          <a:pt x="135" y="272"/>
                        </a:lnTo>
                        <a:lnTo>
                          <a:pt x="147" y="266"/>
                        </a:lnTo>
                        <a:lnTo>
                          <a:pt x="158" y="255"/>
                        </a:lnTo>
                        <a:lnTo>
                          <a:pt x="167" y="243"/>
                        </a:lnTo>
                        <a:lnTo>
                          <a:pt x="175" y="230"/>
                        </a:lnTo>
                        <a:lnTo>
                          <a:pt x="182" y="214"/>
                        </a:lnTo>
                        <a:lnTo>
                          <a:pt x="187" y="198"/>
                        </a:lnTo>
                        <a:lnTo>
                          <a:pt x="188" y="184"/>
                        </a:lnTo>
                        <a:lnTo>
                          <a:pt x="187" y="170"/>
                        </a:lnTo>
                        <a:lnTo>
                          <a:pt x="183" y="158"/>
                        </a:lnTo>
                        <a:lnTo>
                          <a:pt x="179" y="148"/>
                        </a:lnTo>
                        <a:lnTo>
                          <a:pt x="175" y="139"/>
                        </a:lnTo>
                        <a:lnTo>
                          <a:pt x="170" y="132"/>
                        </a:lnTo>
                        <a:lnTo>
                          <a:pt x="167" y="129"/>
                        </a:lnTo>
                        <a:lnTo>
                          <a:pt x="165" y="122"/>
                        </a:lnTo>
                        <a:lnTo>
                          <a:pt x="163" y="113"/>
                        </a:lnTo>
                        <a:lnTo>
                          <a:pt x="162" y="105"/>
                        </a:lnTo>
                        <a:lnTo>
                          <a:pt x="162" y="102"/>
                        </a:lnTo>
                        <a:close/>
                      </a:path>
                    </a:pathLst>
                  </a:custGeom>
                  <a:solidFill>
                    <a:srgbClr val="000000"/>
                  </a:solidFill>
                  <a:ln w="9525">
                    <a:no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050" b="1" i="0" u="none" strike="noStrike" kern="0" cap="none" spc="0" normalizeH="0" baseline="0" noProof="0">
                      <a:ln>
                        <a:noFill/>
                      </a:ln>
                      <a:solidFill>
                        <a:srgbClr val="FFFFFF"/>
                      </a:solidFill>
                      <a:effectLst/>
                      <a:uLnTx/>
                      <a:uFillTx/>
                    </a:endParaRPr>
                  </a:p>
                </p:txBody>
              </p:sp>
              <p:sp>
                <p:nvSpPr>
                  <p:cNvPr id="757856" name="Freeform 96"/>
                  <p:cNvSpPr>
                    <a:spLocks/>
                  </p:cNvSpPr>
                  <p:nvPr/>
                </p:nvSpPr>
                <p:spPr bwMode="auto">
                  <a:xfrm>
                    <a:off x="1086" y="3757"/>
                    <a:ext cx="13" cy="8"/>
                  </a:xfrm>
                  <a:custGeom>
                    <a:avLst/>
                    <a:gdLst/>
                    <a:ahLst/>
                    <a:cxnLst>
                      <a:cxn ang="0">
                        <a:pos x="71" y="0"/>
                      </a:cxn>
                      <a:cxn ang="0">
                        <a:pos x="68" y="1"/>
                      </a:cxn>
                      <a:cxn ang="0">
                        <a:pos x="60" y="3"/>
                      </a:cxn>
                      <a:cxn ang="0">
                        <a:pos x="49" y="8"/>
                      </a:cxn>
                      <a:cxn ang="0">
                        <a:pos x="38" y="14"/>
                      </a:cxn>
                      <a:cxn ang="0">
                        <a:pos x="25" y="19"/>
                      </a:cxn>
                      <a:cxn ang="0">
                        <a:pos x="13" y="25"/>
                      </a:cxn>
                      <a:cxn ang="0">
                        <a:pos x="5" y="29"/>
                      </a:cxn>
                      <a:cxn ang="0">
                        <a:pos x="1" y="34"/>
                      </a:cxn>
                      <a:cxn ang="0">
                        <a:pos x="0" y="42"/>
                      </a:cxn>
                      <a:cxn ang="0">
                        <a:pos x="1" y="49"/>
                      </a:cxn>
                      <a:cxn ang="0">
                        <a:pos x="4" y="56"/>
                      </a:cxn>
                      <a:cxn ang="0">
                        <a:pos x="8" y="58"/>
                      </a:cxn>
                      <a:cxn ang="0">
                        <a:pos x="14" y="60"/>
                      </a:cxn>
                      <a:cxn ang="0">
                        <a:pos x="20" y="62"/>
                      </a:cxn>
                      <a:cxn ang="0">
                        <a:pos x="27" y="64"/>
                      </a:cxn>
                      <a:cxn ang="0">
                        <a:pos x="29" y="65"/>
                      </a:cxn>
                      <a:cxn ang="0">
                        <a:pos x="30" y="67"/>
                      </a:cxn>
                      <a:cxn ang="0">
                        <a:pos x="33" y="71"/>
                      </a:cxn>
                      <a:cxn ang="0">
                        <a:pos x="36" y="74"/>
                      </a:cxn>
                      <a:cxn ang="0">
                        <a:pos x="41" y="76"/>
                      </a:cxn>
                      <a:cxn ang="0">
                        <a:pos x="45" y="75"/>
                      </a:cxn>
                      <a:cxn ang="0">
                        <a:pos x="55" y="74"/>
                      </a:cxn>
                      <a:cxn ang="0">
                        <a:pos x="66" y="72"/>
                      </a:cxn>
                      <a:cxn ang="0">
                        <a:pos x="79" y="70"/>
                      </a:cxn>
                      <a:cxn ang="0">
                        <a:pos x="93" y="67"/>
                      </a:cxn>
                      <a:cxn ang="0">
                        <a:pos x="106" y="65"/>
                      </a:cxn>
                      <a:cxn ang="0">
                        <a:pos x="117" y="65"/>
                      </a:cxn>
                      <a:cxn ang="0">
                        <a:pos x="126" y="66"/>
                      </a:cxn>
                      <a:cxn ang="0">
                        <a:pos x="131" y="66"/>
                      </a:cxn>
                      <a:cxn ang="0">
                        <a:pos x="132" y="61"/>
                      </a:cxn>
                      <a:cxn ang="0">
                        <a:pos x="131" y="51"/>
                      </a:cxn>
                      <a:cxn ang="0">
                        <a:pos x="127" y="39"/>
                      </a:cxn>
                      <a:cxn ang="0">
                        <a:pos x="118" y="27"/>
                      </a:cxn>
                      <a:cxn ang="0">
                        <a:pos x="106" y="16"/>
                      </a:cxn>
                      <a:cxn ang="0">
                        <a:pos x="90" y="6"/>
                      </a:cxn>
                      <a:cxn ang="0">
                        <a:pos x="71" y="0"/>
                      </a:cxn>
                    </a:cxnLst>
                    <a:rect l="0" t="0" r="r" b="b"/>
                    <a:pathLst>
                      <a:path w="132" h="76">
                        <a:moveTo>
                          <a:pt x="71" y="0"/>
                        </a:moveTo>
                        <a:lnTo>
                          <a:pt x="68" y="1"/>
                        </a:lnTo>
                        <a:lnTo>
                          <a:pt x="60" y="3"/>
                        </a:lnTo>
                        <a:lnTo>
                          <a:pt x="49" y="8"/>
                        </a:lnTo>
                        <a:lnTo>
                          <a:pt x="38" y="14"/>
                        </a:lnTo>
                        <a:lnTo>
                          <a:pt x="25" y="19"/>
                        </a:lnTo>
                        <a:lnTo>
                          <a:pt x="13" y="25"/>
                        </a:lnTo>
                        <a:lnTo>
                          <a:pt x="5" y="29"/>
                        </a:lnTo>
                        <a:lnTo>
                          <a:pt x="1" y="34"/>
                        </a:lnTo>
                        <a:lnTo>
                          <a:pt x="0" y="42"/>
                        </a:lnTo>
                        <a:lnTo>
                          <a:pt x="1" y="49"/>
                        </a:lnTo>
                        <a:lnTo>
                          <a:pt x="4" y="56"/>
                        </a:lnTo>
                        <a:lnTo>
                          <a:pt x="8" y="58"/>
                        </a:lnTo>
                        <a:lnTo>
                          <a:pt x="14" y="60"/>
                        </a:lnTo>
                        <a:lnTo>
                          <a:pt x="20" y="62"/>
                        </a:lnTo>
                        <a:lnTo>
                          <a:pt x="27" y="64"/>
                        </a:lnTo>
                        <a:lnTo>
                          <a:pt x="29" y="65"/>
                        </a:lnTo>
                        <a:lnTo>
                          <a:pt x="30" y="67"/>
                        </a:lnTo>
                        <a:lnTo>
                          <a:pt x="33" y="71"/>
                        </a:lnTo>
                        <a:lnTo>
                          <a:pt x="36" y="74"/>
                        </a:lnTo>
                        <a:lnTo>
                          <a:pt x="41" y="76"/>
                        </a:lnTo>
                        <a:lnTo>
                          <a:pt x="45" y="75"/>
                        </a:lnTo>
                        <a:lnTo>
                          <a:pt x="55" y="74"/>
                        </a:lnTo>
                        <a:lnTo>
                          <a:pt x="66" y="72"/>
                        </a:lnTo>
                        <a:lnTo>
                          <a:pt x="79" y="70"/>
                        </a:lnTo>
                        <a:lnTo>
                          <a:pt x="93" y="67"/>
                        </a:lnTo>
                        <a:lnTo>
                          <a:pt x="106" y="65"/>
                        </a:lnTo>
                        <a:lnTo>
                          <a:pt x="117" y="65"/>
                        </a:lnTo>
                        <a:lnTo>
                          <a:pt x="126" y="66"/>
                        </a:lnTo>
                        <a:lnTo>
                          <a:pt x="131" y="66"/>
                        </a:lnTo>
                        <a:lnTo>
                          <a:pt x="132" y="61"/>
                        </a:lnTo>
                        <a:lnTo>
                          <a:pt x="131" y="51"/>
                        </a:lnTo>
                        <a:lnTo>
                          <a:pt x="127" y="39"/>
                        </a:lnTo>
                        <a:lnTo>
                          <a:pt x="118" y="27"/>
                        </a:lnTo>
                        <a:lnTo>
                          <a:pt x="106" y="16"/>
                        </a:lnTo>
                        <a:lnTo>
                          <a:pt x="90" y="6"/>
                        </a:lnTo>
                        <a:lnTo>
                          <a:pt x="71" y="0"/>
                        </a:lnTo>
                        <a:close/>
                      </a:path>
                    </a:pathLst>
                  </a:custGeom>
                  <a:solidFill>
                    <a:srgbClr val="FFA83F"/>
                  </a:solidFill>
                  <a:ln w="9525">
                    <a:no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050" b="1" i="0" u="none" strike="noStrike" kern="0" cap="none" spc="0" normalizeH="0" baseline="0" noProof="0">
                      <a:ln>
                        <a:noFill/>
                      </a:ln>
                      <a:solidFill>
                        <a:srgbClr val="FFFFFF"/>
                      </a:solidFill>
                      <a:effectLst/>
                      <a:uLnTx/>
                      <a:uFillTx/>
                    </a:endParaRPr>
                  </a:p>
                </p:txBody>
              </p:sp>
              <p:sp>
                <p:nvSpPr>
                  <p:cNvPr id="757857" name="Freeform 97"/>
                  <p:cNvSpPr>
                    <a:spLocks/>
                  </p:cNvSpPr>
                  <p:nvPr/>
                </p:nvSpPr>
                <p:spPr bwMode="auto">
                  <a:xfrm>
                    <a:off x="1020" y="3909"/>
                    <a:ext cx="7" cy="0"/>
                  </a:xfrm>
                  <a:custGeom>
                    <a:avLst/>
                    <a:gdLst/>
                    <a:ahLst/>
                    <a:cxnLst>
                      <a:cxn ang="0">
                        <a:pos x="0" y="3"/>
                      </a:cxn>
                      <a:cxn ang="0">
                        <a:pos x="1" y="3"/>
                      </a:cxn>
                      <a:cxn ang="0">
                        <a:pos x="6" y="3"/>
                      </a:cxn>
                      <a:cxn ang="0">
                        <a:pos x="12" y="3"/>
                      </a:cxn>
                      <a:cxn ang="0">
                        <a:pos x="20" y="3"/>
                      </a:cxn>
                      <a:cxn ang="0">
                        <a:pos x="29" y="3"/>
                      </a:cxn>
                      <a:cxn ang="0">
                        <a:pos x="38" y="2"/>
                      </a:cxn>
                      <a:cxn ang="0">
                        <a:pos x="47" y="1"/>
                      </a:cxn>
                      <a:cxn ang="0">
                        <a:pos x="54" y="0"/>
                      </a:cxn>
                      <a:cxn ang="0">
                        <a:pos x="63" y="0"/>
                      </a:cxn>
                      <a:cxn ang="0">
                        <a:pos x="63" y="3"/>
                      </a:cxn>
                      <a:cxn ang="0">
                        <a:pos x="59" y="9"/>
                      </a:cxn>
                      <a:cxn ang="0">
                        <a:pos x="57" y="11"/>
                      </a:cxn>
                      <a:cxn ang="0">
                        <a:pos x="54" y="11"/>
                      </a:cxn>
                      <a:cxn ang="0">
                        <a:pos x="49" y="11"/>
                      </a:cxn>
                      <a:cxn ang="0">
                        <a:pos x="40" y="11"/>
                      </a:cxn>
                      <a:cxn ang="0">
                        <a:pos x="31" y="10"/>
                      </a:cxn>
                      <a:cxn ang="0">
                        <a:pos x="21" y="9"/>
                      </a:cxn>
                      <a:cxn ang="0">
                        <a:pos x="11" y="8"/>
                      </a:cxn>
                      <a:cxn ang="0">
                        <a:pos x="4" y="5"/>
                      </a:cxn>
                      <a:cxn ang="0">
                        <a:pos x="0" y="3"/>
                      </a:cxn>
                    </a:cxnLst>
                    <a:rect l="0" t="0" r="r" b="b"/>
                    <a:pathLst>
                      <a:path w="63" h="11">
                        <a:moveTo>
                          <a:pt x="0" y="3"/>
                        </a:moveTo>
                        <a:lnTo>
                          <a:pt x="1" y="3"/>
                        </a:lnTo>
                        <a:lnTo>
                          <a:pt x="6" y="3"/>
                        </a:lnTo>
                        <a:lnTo>
                          <a:pt x="12" y="3"/>
                        </a:lnTo>
                        <a:lnTo>
                          <a:pt x="20" y="3"/>
                        </a:lnTo>
                        <a:lnTo>
                          <a:pt x="29" y="3"/>
                        </a:lnTo>
                        <a:lnTo>
                          <a:pt x="38" y="2"/>
                        </a:lnTo>
                        <a:lnTo>
                          <a:pt x="47" y="1"/>
                        </a:lnTo>
                        <a:lnTo>
                          <a:pt x="54" y="0"/>
                        </a:lnTo>
                        <a:lnTo>
                          <a:pt x="63" y="0"/>
                        </a:lnTo>
                        <a:lnTo>
                          <a:pt x="63" y="3"/>
                        </a:lnTo>
                        <a:lnTo>
                          <a:pt x="59" y="9"/>
                        </a:lnTo>
                        <a:lnTo>
                          <a:pt x="57" y="11"/>
                        </a:lnTo>
                        <a:lnTo>
                          <a:pt x="54" y="11"/>
                        </a:lnTo>
                        <a:lnTo>
                          <a:pt x="49" y="11"/>
                        </a:lnTo>
                        <a:lnTo>
                          <a:pt x="40" y="11"/>
                        </a:lnTo>
                        <a:lnTo>
                          <a:pt x="31" y="10"/>
                        </a:lnTo>
                        <a:lnTo>
                          <a:pt x="21" y="9"/>
                        </a:lnTo>
                        <a:lnTo>
                          <a:pt x="11" y="8"/>
                        </a:lnTo>
                        <a:lnTo>
                          <a:pt x="4" y="5"/>
                        </a:lnTo>
                        <a:lnTo>
                          <a:pt x="0" y="3"/>
                        </a:lnTo>
                        <a:close/>
                      </a:path>
                    </a:pathLst>
                  </a:custGeom>
                  <a:solidFill>
                    <a:srgbClr val="000000"/>
                  </a:solidFill>
                  <a:ln w="9525">
                    <a:no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050" b="1" i="0" u="none" strike="noStrike" kern="0" cap="none" spc="0" normalizeH="0" baseline="0" noProof="0">
                      <a:ln>
                        <a:noFill/>
                      </a:ln>
                      <a:solidFill>
                        <a:srgbClr val="FFFFFF"/>
                      </a:solidFill>
                      <a:effectLst/>
                      <a:uLnTx/>
                      <a:uFillTx/>
                    </a:endParaRPr>
                  </a:p>
                </p:txBody>
              </p:sp>
              <p:sp>
                <p:nvSpPr>
                  <p:cNvPr id="757858" name="Freeform 98"/>
                  <p:cNvSpPr>
                    <a:spLocks/>
                  </p:cNvSpPr>
                  <p:nvPr/>
                </p:nvSpPr>
                <p:spPr bwMode="auto">
                  <a:xfrm>
                    <a:off x="1044" y="3901"/>
                    <a:ext cx="9" cy="4"/>
                  </a:xfrm>
                  <a:custGeom>
                    <a:avLst/>
                    <a:gdLst/>
                    <a:ahLst/>
                    <a:cxnLst>
                      <a:cxn ang="0">
                        <a:pos x="68" y="8"/>
                      </a:cxn>
                      <a:cxn ang="0">
                        <a:pos x="67" y="8"/>
                      </a:cxn>
                      <a:cxn ang="0">
                        <a:pos x="63" y="10"/>
                      </a:cxn>
                      <a:cxn ang="0">
                        <a:pos x="56" y="10"/>
                      </a:cxn>
                      <a:cxn ang="0">
                        <a:pos x="48" y="10"/>
                      </a:cxn>
                      <a:cxn ang="0">
                        <a:pos x="38" y="10"/>
                      </a:cxn>
                      <a:cxn ang="0">
                        <a:pos x="27" y="8"/>
                      </a:cxn>
                      <a:cxn ang="0">
                        <a:pos x="18" y="5"/>
                      </a:cxn>
                      <a:cxn ang="0">
                        <a:pos x="7" y="2"/>
                      </a:cxn>
                      <a:cxn ang="0">
                        <a:pos x="0" y="0"/>
                      </a:cxn>
                      <a:cxn ang="0">
                        <a:pos x="1" y="2"/>
                      </a:cxn>
                      <a:cxn ang="0">
                        <a:pos x="8" y="6"/>
                      </a:cxn>
                      <a:cxn ang="0">
                        <a:pos x="18" y="12"/>
                      </a:cxn>
                      <a:cxn ang="0">
                        <a:pos x="30" y="16"/>
                      </a:cxn>
                      <a:cxn ang="0">
                        <a:pos x="44" y="21"/>
                      </a:cxn>
                      <a:cxn ang="0">
                        <a:pos x="58" y="22"/>
                      </a:cxn>
                      <a:cxn ang="0">
                        <a:pos x="69" y="19"/>
                      </a:cxn>
                      <a:cxn ang="0">
                        <a:pos x="80" y="10"/>
                      </a:cxn>
                      <a:cxn ang="0">
                        <a:pos x="79" y="7"/>
                      </a:cxn>
                      <a:cxn ang="0">
                        <a:pos x="72" y="7"/>
                      </a:cxn>
                      <a:cxn ang="0">
                        <a:pos x="68" y="8"/>
                      </a:cxn>
                    </a:cxnLst>
                    <a:rect l="0" t="0" r="r" b="b"/>
                    <a:pathLst>
                      <a:path w="80" h="22">
                        <a:moveTo>
                          <a:pt x="68" y="8"/>
                        </a:moveTo>
                        <a:lnTo>
                          <a:pt x="67" y="8"/>
                        </a:lnTo>
                        <a:lnTo>
                          <a:pt x="63" y="10"/>
                        </a:lnTo>
                        <a:lnTo>
                          <a:pt x="56" y="10"/>
                        </a:lnTo>
                        <a:lnTo>
                          <a:pt x="48" y="10"/>
                        </a:lnTo>
                        <a:lnTo>
                          <a:pt x="38" y="10"/>
                        </a:lnTo>
                        <a:lnTo>
                          <a:pt x="27" y="8"/>
                        </a:lnTo>
                        <a:lnTo>
                          <a:pt x="18" y="5"/>
                        </a:lnTo>
                        <a:lnTo>
                          <a:pt x="7" y="2"/>
                        </a:lnTo>
                        <a:lnTo>
                          <a:pt x="0" y="0"/>
                        </a:lnTo>
                        <a:lnTo>
                          <a:pt x="1" y="2"/>
                        </a:lnTo>
                        <a:lnTo>
                          <a:pt x="8" y="6"/>
                        </a:lnTo>
                        <a:lnTo>
                          <a:pt x="18" y="12"/>
                        </a:lnTo>
                        <a:lnTo>
                          <a:pt x="30" y="16"/>
                        </a:lnTo>
                        <a:lnTo>
                          <a:pt x="44" y="21"/>
                        </a:lnTo>
                        <a:lnTo>
                          <a:pt x="58" y="22"/>
                        </a:lnTo>
                        <a:lnTo>
                          <a:pt x="69" y="19"/>
                        </a:lnTo>
                        <a:lnTo>
                          <a:pt x="80" y="10"/>
                        </a:lnTo>
                        <a:lnTo>
                          <a:pt x="79" y="7"/>
                        </a:lnTo>
                        <a:lnTo>
                          <a:pt x="72" y="7"/>
                        </a:lnTo>
                        <a:lnTo>
                          <a:pt x="68" y="8"/>
                        </a:lnTo>
                        <a:close/>
                      </a:path>
                    </a:pathLst>
                  </a:custGeom>
                  <a:solidFill>
                    <a:srgbClr val="000000"/>
                  </a:solidFill>
                  <a:ln w="9525">
                    <a:no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050" b="1" i="0" u="none" strike="noStrike" kern="0" cap="none" spc="0" normalizeH="0" baseline="0" noProof="0">
                      <a:ln>
                        <a:noFill/>
                      </a:ln>
                      <a:solidFill>
                        <a:srgbClr val="FFFFFF"/>
                      </a:solidFill>
                      <a:effectLst/>
                      <a:uLnTx/>
                      <a:uFillTx/>
                    </a:endParaRPr>
                  </a:p>
                </p:txBody>
              </p:sp>
              <p:sp>
                <p:nvSpPr>
                  <p:cNvPr id="757859" name="Freeform 99"/>
                  <p:cNvSpPr>
                    <a:spLocks/>
                  </p:cNvSpPr>
                  <p:nvPr/>
                </p:nvSpPr>
                <p:spPr bwMode="auto">
                  <a:xfrm>
                    <a:off x="1020" y="3917"/>
                    <a:ext cx="5" cy="0"/>
                  </a:xfrm>
                  <a:custGeom>
                    <a:avLst/>
                    <a:gdLst/>
                    <a:ahLst/>
                    <a:cxnLst>
                      <a:cxn ang="0">
                        <a:pos x="0" y="2"/>
                      </a:cxn>
                      <a:cxn ang="0">
                        <a:pos x="1" y="2"/>
                      </a:cxn>
                      <a:cxn ang="0">
                        <a:pos x="5" y="3"/>
                      </a:cxn>
                      <a:cxn ang="0">
                        <a:pos x="12" y="3"/>
                      </a:cxn>
                      <a:cxn ang="0">
                        <a:pos x="19" y="3"/>
                      </a:cxn>
                      <a:cxn ang="0">
                        <a:pos x="27" y="4"/>
                      </a:cxn>
                      <a:cxn ang="0">
                        <a:pos x="33" y="3"/>
                      </a:cxn>
                      <a:cxn ang="0">
                        <a:pos x="40" y="2"/>
                      </a:cxn>
                      <a:cxn ang="0">
                        <a:pos x="43" y="1"/>
                      </a:cxn>
                      <a:cxn ang="0">
                        <a:pos x="46" y="0"/>
                      </a:cxn>
                      <a:cxn ang="0">
                        <a:pos x="46" y="3"/>
                      </a:cxn>
                      <a:cxn ang="0">
                        <a:pos x="45" y="6"/>
                      </a:cxn>
                      <a:cxn ang="0">
                        <a:pos x="43" y="9"/>
                      </a:cxn>
                      <a:cxn ang="0">
                        <a:pos x="40" y="9"/>
                      </a:cxn>
                      <a:cxn ang="0">
                        <a:pos x="34" y="9"/>
                      </a:cxn>
                      <a:cxn ang="0">
                        <a:pos x="28" y="7"/>
                      </a:cxn>
                      <a:cxn ang="0">
                        <a:pos x="21" y="6"/>
                      </a:cxn>
                      <a:cxn ang="0">
                        <a:pos x="15" y="6"/>
                      </a:cxn>
                      <a:cxn ang="0">
                        <a:pos x="8" y="5"/>
                      </a:cxn>
                      <a:cxn ang="0">
                        <a:pos x="3" y="3"/>
                      </a:cxn>
                      <a:cxn ang="0">
                        <a:pos x="0" y="2"/>
                      </a:cxn>
                    </a:cxnLst>
                    <a:rect l="0" t="0" r="r" b="b"/>
                    <a:pathLst>
                      <a:path w="46" h="9">
                        <a:moveTo>
                          <a:pt x="0" y="2"/>
                        </a:moveTo>
                        <a:lnTo>
                          <a:pt x="1" y="2"/>
                        </a:lnTo>
                        <a:lnTo>
                          <a:pt x="5" y="3"/>
                        </a:lnTo>
                        <a:lnTo>
                          <a:pt x="12" y="3"/>
                        </a:lnTo>
                        <a:lnTo>
                          <a:pt x="19" y="3"/>
                        </a:lnTo>
                        <a:lnTo>
                          <a:pt x="27" y="4"/>
                        </a:lnTo>
                        <a:lnTo>
                          <a:pt x="33" y="3"/>
                        </a:lnTo>
                        <a:lnTo>
                          <a:pt x="40" y="2"/>
                        </a:lnTo>
                        <a:lnTo>
                          <a:pt x="43" y="1"/>
                        </a:lnTo>
                        <a:lnTo>
                          <a:pt x="46" y="0"/>
                        </a:lnTo>
                        <a:lnTo>
                          <a:pt x="46" y="3"/>
                        </a:lnTo>
                        <a:lnTo>
                          <a:pt x="45" y="6"/>
                        </a:lnTo>
                        <a:lnTo>
                          <a:pt x="43" y="9"/>
                        </a:lnTo>
                        <a:lnTo>
                          <a:pt x="40" y="9"/>
                        </a:lnTo>
                        <a:lnTo>
                          <a:pt x="34" y="9"/>
                        </a:lnTo>
                        <a:lnTo>
                          <a:pt x="28" y="7"/>
                        </a:lnTo>
                        <a:lnTo>
                          <a:pt x="21" y="6"/>
                        </a:lnTo>
                        <a:lnTo>
                          <a:pt x="15" y="6"/>
                        </a:lnTo>
                        <a:lnTo>
                          <a:pt x="8" y="5"/>
                        </a:lnTo>
                        <a:lnTo>
                          <a:pt x="3" y="3"/>
                        </a:lnTo>
                        <a:lnTo>
                          <a:pt x="0" y="2"/>
                        </a:lnTo>
                        <a:close/>
                      </a:path>
                    </a:pathLst>
                  </a:custGeom>
                  <a:solidFill>
                    <a:srgbClr val="000000"/>
                  </a:solidFill>
                  <a:ln w="9525">
                    <a:no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050" b="1" i="0" u="none" strike="noStrike" kern="0" cap="none" spc="0" normalizeH="0" baseline="0" noProof="0">
                      <a:ln>
                        <a:noFill/>
                      </a:ln>
                      <a:solidFill>
                        <a:srgbClr val="FFFFFF"/>
                      </a:solidFill>
                      <a:effectLst/>
                      <a:uLnTx/>
                      <a:uFillTx/>
                    </a:endParaRPr>
                  </a:p>
                </p:txBody>
              </p:sp>
              <p:sp>
                <p:nvSpPr>
                  <p:cNvPr id="757860" name="Freeform 100"/>
                  <p:cNvSpPr>
                    <a:spLocks/>
                  </p:cNvSpPr>
                  <p:nvPr/>
                </p:nvSpPr>
                <p:spPr bwMode="auto">
                  <a:xfrm>
                    <a:off x="1020" y="3921"/>
                    <a:ext cx="5" cy="0"/>
                  </a:xfrm>
                  <a:custGeom>
                    <a:avLst/>
                    <a:gdLst/>
                    <a:ahLst/>
                    <a:cxnLst>
                      <a:cxn ang="0">
                        <a:pos x="0" y="1"/>
                      </a:cxn>
                      <a:cxn ang="0">
                        <a:pos x="1" y="1"/>
                      </a:cxn>
                      <a:cxn ang="0">
                        <a:pos x="5" y="2"/>
                      </a:cxn>
                      <a:cxn ang="0">
                        <a:pos x="11" y="3"/>
                      </a:cxn>
                      <a:cxn ang="0">
                        <a:pos x="18" y="5"/>
                      </a:cxn>
                      <a:cxn ang="0">
                        <a:pos x="25" y="6"/>
                      </a:cxn>
                      <a:cxn ang="0">
                        <a:pos x="32" y="6"/>
                      </a:cxn>
                      <a:cxn ang="0">
                        <a:pos x="38" y="6"/>
                      </a:cxn>
                      <a:cxn ang="0">
                        <a:pos x="41" y="6"/>
                      </a:cxn>
                      <a:cxn ang="0">
                        <a:pos x="44" y="3"/>
                      </a:cxn>
                      <a:cxn ang="0">
                        <a:pos x="47" y="2"/>
                      </a:cxn>
                      <a:cxn ang="0">
                        <a:pos x="47" y="0"/>
                      </a:cxn>
                      <a:cxn ang="0">
                        <a:pos x="46" y="0"/>
                      </a:cxn>
                      <a:cxn ang="0">
                        <a:pos x="43" y="0"/>
                      </a:cxn>
                      <a:cxn ang="0">
                        <a:pos x="38" y="0"/>
                      </a:cxn>
                      <a:cxn ang="0">
                        <a:pos x="31" y="0"/>
                      </a:cxn>
                      <a:cxn ang="0">
                        <a:pos x="25" y="0"/>
                      </a:cxn>
                      <a:cxn ang="0">
                        <a:pos x="17" y="0"/>
                      </a:cxn>
                      <a:cxn ang="0">
                        <a:pos x="10" y="0"/>
                      </a:cxn>
                      <a:cxn ang="0">
                        <a:pos x="4" y="1"/>
                      </a:cxn>
                      <a:cxn ang="0">
                        <a:pos x="0" y="1"/>
                      </a:cxn>
                    </a:cxnLst>
                    <a:rect l="0" t="0" r="r" b="b"/>
                    <a:pathLst>
                      <a:path w="47" h="6">
                        <a:moveTo>
                          <a:pt x="0" y="1"/>
                        </a:moveTo>
                        <a:lnTo>
                          <a:pt x="1" y="1"/>
                        </a:lnTo>
                        <a:lnTo>
                          <a:pt x="5" y="2"/>
                        </a:lnTo>
                        <a:lnTo>
                          <a:pt x="11" y="3"/>
                        </a:lnTo>
                        <a:lnTo>
                          <a:pt x="18" y="5"/>
                        </a:lnTo>
                        <a:lnTo>
                          <a:pt x="25" y="6"/>
                        </a:lnTo>
                        <a:lnTo>
                          <a:pt x="32" y="6"/>
                        </a:lnTo>
                        <a:lnTo>
                          <a:pt x="38" y="6"/>
                        </a:lnTo>
                        <a:lnTo>
                          <a:pt x="41" y="6"/>
                        </a:lnTo>
                        <a:lnTo>
                          <a:pt x="44" y="3"/>
                        </a:lnTo>
                        <a:lnTo>
                          <a:pt x="47" y="2"/>
                        </a:lnTo>
                        <a:lnTo>
                          <a:pt x="47" y="0"/>
                        </a:lnTo>
                        <a:lnTo>
                          <a:pt x="46" y="0"/>
                        </a:lnTo>
                        <a:lnTo>
                          <a:pt x="43" y="0"/>
                        </a:lnTo>
                        <a:lnTo>
                          <a:pt x="38" y="0"/>
                        </a:lnTo>
                        <a:lnTo>
                          <a:pt x="31" y="0"/>
                        </a:lnTo>
                        <a:lnTo>
                          <a:pt x="25" y="0"/>
                        </a:lnTo>
                        <a:lnTo>
                          <a:pt x="17" y="0"/>
                        </a:lnTo>
                        <a:lnTo>
                          <a:pt x="10" y="0"/>
                        </a:lnTo>
                        <a:lnTo>
                          <a:pt x="4" y="1"/>
                        </a:lnTo>
                        <a:lnTo>
                          <a:pt x="0" y="1"/>
                        </a:lnTo>
                        <a:close/>
                      </a:path>
                    </a:pathLst>
                  </a:custGeom>
                  <a:solidFill>
                    <a:srgbClr val="000000"/>
                  </a:solidFill>
                  <a:ln w="9525">
                    <a:no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050" b="1" i="0" u="none" strike="noStrike" kern="0" cap="none" spc="0" normalizeH="0" baseline="0" noProof="0">
                      <a:ln>
                        <a:noFill/>
                      </a:ln>
                      <a:solidFill>
                        <a:srgbClr val="FFFFFF"/>
                      </a:solidFill>
                      <a:effectLst/>
                      <a:uLnTx/>
                      <a:uFillTx/>
                    </a:endParaRPr>
                  </a:p>
                </p:txBody>
              </p:sp>
              <p:sp>
                <p:nvSpPr>
                  <p:cNvPr id="757861" name="Freeform 101"/>
                  <p:cNvSpPr>
                    <a:spLocks/>
                  </p:cNvSpPr>
                  <p:nvPr/>
                </p:nvSpPr>
                <p:spPr bwMode="auto">
                  <a:xfrm>
                    <a:off x="1014" y="3940"/>
                    <a:ext cx="1" cy="0"/>
                  </a:xfrm>
                  <a:custGeom>
                    <a:avLst/>
                    <a:gdLst/>
                    <a:ahLst/>
                    <a:cxnLst>
                      <a:cxn ang="0">
                        <a:pos x="2" y="0"/>
                      </a:cxn>
                      <a:cxn ang="0">
                        <a:pos x="2" y="1"/>
                      </a:cxn>
                      <a:cxn ang="0">
                        <a:pos x="2" y="4"/>
                      </a:cxn>
                      <a:cxn ang="0">
                        <a:pos x="1" y="8"/>
                      </a:cxn>
                      <a:cxn ang="0">
                        <a:pos x="0" y="10"/>
                      </a:cxn>
                      <a:cxn ang="0">
                        <a:pos x="1" y="10"/>
                      </a:cxn>
                      <a:cxn ang="0">
                        <a:pos x="4" y="7"/>
                      </a:cxn>
                      <a:cxn ang="0">
                        <a:pos x="5" y="2"/>
                      </a:cxn>
                      <a:cxn ang="0">
                        <a:pos x="2" y="0"/>
                      </a:cxn>
                    </a:cxnLst>
                    <a:rect l="0" t="0" r="r" b="b"/>
                    <a:pathLst>
                      <a:path w="5" h="10">
                        <a:moveTo>
                          <a:pt x="2" y="0"/>
                        </a:moveTo>
                        <a:lnTo>
                          <a:pt x="2" y="1"/>
                        </a:lnTo>
                        <a:lnTo>
                          <a:pt x="2" y="4"/>
                        </a:lnTo>
                        <a:lnTo>
                          <a:pt x="1" y="8"/>
                        </a:lnTo>
                        <a:lnTo>
                          <a:pt x="0" y="10"/>
                        </a:lnTo>
                        <a:lnTo>
                          <a:pt x="1" y="10"/>
                        </a:lnTo>
                        <a:lnTo>
                          <a:pt x="4" y="7"/>
                        </a:lnTo>
                        <a:lnTo>
                          <a:pt x="5" y="2"/>
                        </a:lnTo>
                        <a:lnTo>
                          <a:pt x="2" y="0"/>
                        </a:lnTo>
                        <a:close/>
                      </a:path>
                    </a:pathLst>
                  </a:custGeom>
                  <a:solidFill>
                    <a:srgbClr val="000000"/>
                  </a:solidFill>
                  <a:ln w="9525">
                    <a:no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050" b="1" i="0" u="none" strike="noStrike" kern="0" cap="none" spc="0" normalizeH="0" baseline="0" noProof="0">
                      <a:ln>
                        <a:noFill/>
                      </a:ln>
                      <a:solidFill>
                        <a:srgbClr val="FFFFFF"/>
                      </a:solidFill>
                      <a:effectLst/>
                      <a:uLnTx/>
                      <a:uFillTx/>
                    </a:endParaRPr>
                  </a:p>
                </p:txBody>
              </p:sp>
              <p:sp>
                <p:nvSpPr>
                  <p:cNvPr id="757862" name="Freeform 102"/>
                  <p:cNvSpPr>
                    <a:spLocks/>
                  </p:cNvSpPr>
                  <p:nvPr/>
                </p:nvSpPr>
                <p:spPr bwMode="auto">
                  <a:xfrm>
                    <a:off x="1024" y="3948"/>
                    <a:ext cx="1" cy="0"/>
                  </a:xfrm>
                  <a:custGeom>
                    <a:avLst/>
                    <a:gdLst/>
                    <a:ahLst/>
                    <a:cxnLst>
                      <a:cxn ang="0">
                        <a:pos x="0" y="10"/>
                      </a:cxn>
                      <a:cxn ang="0">
                        <a:pos x="0" y="9"/>
                      </a:cxn>
                      <a:cxn ang="0">
                        <a:pos x="0" y="6"/>
                      </a:cxn>
                      <a:cxn ang="0">
                        <a:pos x="2" y="3"/>
                      </a:cxn>
                      <a:cxn ang="0">
                        <a:pos x="6" y="2"/>
                      </a:cxn>
                      <a:cxn ang="0">
                        <a:pos x="10" y="3"/>
                      </a:cxn>
                      <a:cxn ang="0">
                        <a:pos x="13" y="5"/>
                      </a:cxn>
                      <a:cxn ang="0">
                        <a:pos x="15" y="6"/>
                      </a:cxn>
                      <a:cxn ang="0">
                        <a:pos x="16" y="7"/>
                      </a:cxn>
                      <a:cxn ang="0">
                        <a:pos x="14" y="5"/>
                      </a:cxn>
                      <a:cxn ang="0">
                        <a:pos x="10" y="0"/>
                      </a:cxn>
                      <a:cxn ang="0">
                        <a:pos x="5" y="0"/>
                      </a:cxn>
                      <a:cxn ang="0">
                        <a:pos x="0" y="10"/>
                      </a:cxn>
                    </a:cxnLst>
                    <a:rect l="0" t="0" r="r" b="b"/>
                    <a:pathLst>
                      <a:path w="16" h="10">
                        <a:moveTo>
                          <a:pt x="0" y="10"/>
                        </a:moveTo>
                        <a:lnTo>
                          <a:pt x="0" y="9"/>
                        </a:lnTo>
                        <a:lnTo>
                          <a:pt x="0" y="6"/>
                        </a:lnTo>
                        <a:lnTo>
                          <a:pt x="2" y="3"/>
                        </a:lnTo>
                        <a:lnTo>
                          <a:pt x="6" y="2"/>
                        </a:lnTo>
                        <a:lnTo>
                          <a:pt x="10" y="3"/>
                        </a:lnTo>
                        <a:lnTo>
                          <a:pt x="13" y="5"/>
                        </a:lnTo>
                        <a:lnTo>
                          <a:pt x="15" y="6"/>
                        </a:lnTo>
                        <a:lnTo>
                          <a:pt x="16" y="7"/>
                        </a:lnTo>
                        <a:lnTo>
                          <a:pt x="14" y="5"/>
                        </a:lnTo>
                        <a:lnTo>
                          <a:pt x="10" y="0"/>
                        </a:lnTo>
                        <a:lnTo>
                          <a:pt x="5" y="0"/>
                        </a:lnTo>
                        <a:lnTo>
                          <a:pt x="0" y="10"/>
                        </a:lnTo>
                        <a:close/>
                      </a:path>
                    </a:pathLst>
                  </a:custGeom>
                  <a:solidFill>
                    <a:srgbClr val="000000"/>
                  </a:solidFill>
                  <a:ln w="9525">
                    <a:no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050" b="1" i="0" u="none" strike="noStrike" kern="0" cap="none" spc="0" normalizeH="0" baseline="0" noProof="0">
                      <a:ln>
                        <a:noFill/>
                      </a:ln>
                      <a:solidFill>
                        <a:srgbClr val="FFFFFF"/>
                      </a:solidFill>
                      <a:effectLst/>
                      <a:uLnTx/>
                      <a:uFillTx/>
                    </a:endParaRPr>
                  </a:p>
                </p:txBody>
              </p:sp>
              <p:sp>
                <p:nvSpPr>
                  <p:cNvPr id="757863" name="Freeform 103"/>
                  <p:cNvSpPr>
                    <a:spLocks/>
                  </p:cNvSpPr>
                  <p:nvPr/>
                </p:nvSpPr>
                <p:spPr bwMode="auto">
                  <a:xfrm>
                    <a:off x="1037" y="3944"/>
                    <a:ext cx="0" cy="1"/>
                  </a:xfrm>
                  <a:custGeom>
                    <a:avLst/>
                    <a:gdLst/>
                    <a:ahLst/>
                    <a:cxnLst>
                      <a:cxn ang="0">
                        <a:pos x="1" y="0"/>
                      </a:cxn>
                      <a:cxn ang="0">
                        <a:pos x="1" y="1"/>
                      </a:cxn>
                      <a:cxn ang="0">
                        <a:pos x="0" y="2"/>
                      </a:cxn>
                      <a:cxn ang="0">
                        <a:pos x="0" y="5"/>
                      </a:cxn>
                      <a:cxn ang="0">
                        <a:pos x="0" y="7"/>
                      </a:cxn>
                      <a:cxn ang="0">
                        <a:pos x="1" y="7"/>
                      </a:cxn>
                      <a:cxn ang="0">
                        <a:pos x="1" y="5"/>
                      </a:cxn>
                      <a:cxn ang="0">
                        <a:pos x="1" y="2"/>
                      </a:cxn>
                      <a:cxn ang="0">
                        <a:pos x="1" y="0"/>
                      </a:cxn>
                    </a:cxnLst>
                    <a:rect l="0" t="0" r="r" b="b"/>
                    <a:pathLst>
                      <a:path w="1" h="7">
                        <a:moveTo>
                          <a:pt x="1" y="0"/>
                        </a:moveTo>
                        <a:lnTo>
                          <a:pt x="1" y="1"/>
                        </a:lnTo>
                        <a:lnTo>
                          <a:pt x="0" y="2"/>
                        </a:lnTo>
                        <a:lnTo>
                          <a:pt x="0" y="5"/>
                        </a:lnTo>
                        <a:lnTo>
                          <a:pt x="0" y="7"/>
                        </a:lnTo>
                        <a:lnTo>
                          <a:pt x="1" y="7"/>
                        </a:lnTo>
                        <a:lnTo>
                          <a:pt x="1" y="5"/>
                        </a:lnTo>
                        <a:lnTo>
                          <a:pt x="1" y="2"/>
                        </a:lnTo>
                        <a:lnTo>
                          <a:pt x="1" y="0"/>
                        </a:lnTo>
                        <a:close/>
                      </a:path>
                    </a:pathLst>
                  </a:custGeom>
                  <a:solidFill>
                    <a:srgbClr val="000000"/>
                  </a:solidFill>
                  <a:ln w="9525">
                    <a:no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050" b="1" i="0" u="none" strike="noStrike" kern="0" cap="none" spc="0" normalizeH="0" baseline="0" noProof="0">
                      <a:ln>
                        <a:noFill/>
                      </a:ln>
                      <a:solidFill>
                        <a:srgbClr val="FFFFFF"/>
                      </a:solidFill>
                      <a:effectLst/>
                      <a:uLnTx/>
                      <a:uFillTx/>
                    </a:endParaRPr>
                  </a:p>
                </p:txBody>
              </p:sp>
              <p:sp>
                <p:nvSpPr>
                  <p:cNvPr id="757864" name="Freeform 104"/>
                  <p:cNvSpPr>
                    <a:spLocks/>
                  </p:cNvSpPr>
                  <p:nvPr/>
                </p:nvSpPr>
                <p:spPr bwMode="auto">
                  <a:xfrm>
                    <a:off x="1061" y="3944"/>
                    <a:ext cx="1" cy="0"/>
                  </a:xfrm>
                  <a:custGeom>
                    <a:avLst/>
                    <a:gdLst/>
                    <a:ahLst/>
                    <a:cxnLst>
                      <a:cxn ang="0">
                        <a:pos x="9" y="0"/>
                      </a:cxn>
                      <a:cxn ang="0">
                        <a:pos x="6" y="1"/>
                      </a:cxn>
                      <a:cxn ang="0">
                        <a:pos x="3" y="4"/>
                      </a:cxn>
                      <a:cxn ang="0">
                        <a:pos x="1" y="7"/>
                      </a:cxn>
                      <a:cxn ang="0">
                        <a:pos x="3" y="11"/>
                      </a:cxn>
                      <a:cxn ang="0">
                        <a:pos x="4" y="13"/>
                      </a:cxn>
                      <a:cxn ang="0">
                        <a:pos x="0" y="8"/>
                      </a:cxn>
                      <a:cxn ang="0">
                        <a:pos x="0" y="2"/>
                      </a:cxn>
                      <a:cxn ang="0">
                        <a:pos x="9" y="0"/>
                      </a:cxn>
                    </a:cxnLst>
                    <a:rect l="0" t="0" r="r" b="b"/>
                    <a:pathLst>
                      <a:path w="9" h="13">
                        <a:moveTo>
                          <a:pt x="9" y="0"/>
                        </a:moveTo>
                        <a:lnTo>
                          <a:pt x="6" y="1"/>
                        </a:lnTo>
                        <a:lnTo>
                          <a:pt x="3" y="4"/>
                        </a:lnTo>
                        <a:lnTo>
                          <a:pt x="1" y="7"/>
                        </a:lnTo>
                        <a:lnTo>
                          <a:pt x="3" y="11"/>
                        </a:lnTo>
                        <a:lnTo>
                          <a:pt x="4" y="13"/>
                        </a:lnTo>
                        <a:lnTo>
                          <a:pt x="0" y="8"/>
                        </a:lnTo>
                        <a:lnTo>
                          <a:pt x="0" y="2"/>
                        </a:lnTo>
                        <a:lnTo>
                          <a:pt x="9" y="0"/>
                        </a:lnTo>
                        <a:close/>
                      </a:path>
                    </a:pathLst>
                  </a:custGeom>
                  <a:solidFill>
                    <a:srgbClr val="000000"/>
                  </a:solidFill>
                  <a:ln w="9525">
                    <a:no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050" b="1" i="0" u="none" strike="noStrike" kern="0" cap="none" spc="0" normalizeH="0" baseline="0" noProof="0">
                      <a:ln>
                        <a:noFill/>
                      </a:ln>
                      <a:solidFill>
                        <a:srgbClr val="FFFFFF"/>
                      </a:solidFill>
                      <a:effectLst/>
                      <a:uLnTx/>
                      <a:uFillTx/>
                    </a:endParaRPr>
                  </a:p>
                </p:txBody>
              </p:sp>
              <p:sp>
                <p:nvSpPr>
                  <p:cNvPr id="757865" name="Freeform 105"/>
                  <p:cNvSpPr>
                    <a:spLocks/>
                  </p:cNvSpPr>
                  <p:nvPr/>
                </p:nvSpPr>
                <p:spPr bwMode="auto">
                  <a:xfrm>
                    <a:off x="1070" y="3940"/>
                    <a:ext cx="0" cy="0"/>
                  </a:xfrm>
                  <a:custGeom>
                    <a:avLst/>
                    <a:gdLst/>
                    <a:ahLst/>
                    <a:cxnLst>
                      <a:cxn ang="0">
                        <a:pos x="0" y="0"/>
                      </a:cxn>
                      <a:cxn ang="0">
                        <a:pos x="0" y="1"/>
                      </a:cxn>
                      <a:cxn ang="0">
                        <a:pos x="2" y="5"/>
                      </a:cxn>
                      <a:cxn ang="0">
                        <a:pos x="4" y="7"/>
                      </a:cxn>
                      <a:cxn ang="0">
                        <a:pos x="7" y="9"/>
                      </a:cxn>
                      <a:cxn ang="0">
                        <a:pos x="8" y="9"/>
                      </a:cxn>
                      <a:cxn ang="0">
                        <a:pos x="6" y="7"/>
                      </a:cxn>
                      <a:cxn ang="0">
                        <a:pos x="3" y="3"/>
                      </a:cxn>
                      <a:cxn ang="0">
                        <a:pos x="0" y="0"/>
                      </a:cxn>
                    </a:cxnLst>
                    <a:rect l="0" t="0" r="r" b="b"/>
                    <a:pathLst>
                      <a:path w="8" h="9">
                        <a:moveTo>
                          <a:pt x="0" y="0"/>
                        </a:moveTo>
                        <a:lnTo>
                          <a:pt x="0" y="1"/>
                        </a:lnTo>
                        <a:lnTo>
                          <a:pt x="2" y="5"/>
                        </a:lnTo>
                        <a:lnTo>
                          <a:pt x="4" y="7"/>
                        </a:lnTo>
                        <a:lnTo>
                          <a:pt x="7" y="9"/>
                        </a:lnTo>
                        <a:lnTo>
                          <a:pt x="8" y="9"/>
                        </a:lnTo>
                        <a:lnTo>
                          <a:pt x="6" y="7"/>
                        </a:lnTo>
                        <a:lnTo>
                          <a:pt x="3" y="3"/>
                        </a:lnTo>
                        <a:lnTo>
                          <a:pt x="0" y="0"/>
                        </a:lnTo>
                        <a:close/>
                      </a:path>
                    </a:pathLst>
                  </a:custGeom>
                  <a:solidFill>
                    <a:srgbClr val="000000"/>
                  </a:solidFill>
                  <a:ln w="9525">
                    <a:no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050" b="1" i="0" u="none" strike="noStrike" kern="0" cap="none" spc="0" normalizeH="0" baseline="0" noProof="0">
                      <a:ln>
                        <a:noFill/>
                      </a:ln>
                      <a:solidFill>
                        <a:srgbClr val="FFFFFF"/>
                      </a:solidFill>
                      <a:effectLst/>
                      <a:uLnTx/>
                      <a:uFillTx/>
                    </a:endParaRPr>
                  </a:p>
                </p:txBody>
              </p:sp>
              <p:sp>
                <p:nvSpPr>
                  <p:cNvPr id="757866" name="Freeform 106"/>
                  <p:cNvSpPr>
                    <a:spLocks/>
                  </p:cNvSpPr>
                  <p:nvPr/>
                </p:nvSpPr>
                <p:spPr bwMode="auto">
                  <a:xfrm>
                    <a:off x="1068" y="3936"/>
                    <a:ext cx="1" cy="0"/>
                  </a:xfrm>
                  <a:custGeom>
                    <a:avLst/>
                    <a:gdLst/>
                    <a:ahLst/>
                    <a:cxnLst>
                      <a:cxn ang="0">
                        <a:pos x="0" y="5"/>
                      </a:cxn>
                      <a:cxn ang="0">
                        <a:pos x="1" y="6"/>
                      </a:cxn>
                      <a:cxn ang="0">
                        <a:pos x="4" y="7"/>
                      </a:cxn>
                      <a:cxn ang="0">
                        <a:pos x="8" y="8"/>
                      </a:cxn>
                      <a:cxn ang="0">
                        <a:pos x="11" y="8"/>
                      </a:cxn>
                      <a:cxn ang="0">
                        <a:pos x="11" y="7"/>
                      </a:cxn>
                      <a:cxn ang="0">
                        <a:pos x="8" y="6"/>
                      </a:cxn>
                      <a:cxn ang="0">
                        <a:pos x="3" y="4"/>
                      </a:cxn>
                      <a:cxn ang="0">
                        <a:pos x="0" y="2"/>
                      </a:cxn>
                      <a:cxn ang="0">
                        <a:pos x="0" y="0"/>
                      </a:cxn>
                      <a:cxn ang="0">
                        <a:pos x="0" y="2"/>
                      </a:cxn>
                      <a:cxn ang="0">
                        <a:pos x="0" y="4"/>
                      </a:cxn>
                      <a:cxn ang="0">
                        <a:pos x="0" y="5"/>
                      </a:cxn>
                    </a:cxnLst>
                    <a:rect l="0" t="0" r="r" b="b"/>
                    <a:pathLst>
                      <a:path w="11" h="8">
                        <a:moveTo>
                          <a:pt x="0" y="5"/>
                        </a:moveTo>
                        <a:lnTo>
                          <a:pt x="1" y="6"/>
                        </a:lnTo>
                        <a:lnTo>
                          <a:pt x="4" y="7"/>
                        </a:lnTo>
                        <a:lnTo>
                          <a:pt x="8" y="8"/>
                        </a:lnTo>
                        <a:lnTo>
                          <a:pt x="11" y="8"/>
                        </a:lnTo>
                        <a:lnTo>
                          <a:pt x="11" y="7"/>
                        </a:lnTo>
                        <a:lnTo>
                          <a:pt x="8" y="6"/>
                        </a:lnTo>
                        <a:lnTo>
                          <a:pt x="3" y="4"/>
                        </a:lnTo>
                        <a:lnTo>
                          <a:pt x="0" y="2"/>
                        </a:lnTo>
                        <a:lnTo>
                          <a:pt x="0" y="0"/>
                        </a:lnTo>
                        <a:lnTo>
                          <a:pt x="0" y="2"/>
                        </a:lnTo>
                        <a:lnTo>
                          <a:pt x="0" y="4"/>
                        </a:lnTo>
                        <a:lnTo>
                          <a:pt x="0" y="5"/>
                        </a:lnTo>
                        <a:close/>
                      </a:path>
                    </a:pathLst>
                  </a:custGeom>
                  <a:solidFill>
                    <a:srgbClr val="000000"/>
                  </a:solidFill>
                  <a:ln w="9525">
                    <a:no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050" b="1" i="0" u="none" strike="noStrike" kern="0" cap="none" spc="0" normalizeH="0" baseline="0" noProof="0">
                      <a:ln>
                        <a:noFill/>
                      </a:ln>
                      <a:solidFill>
                        <a:srgbClr val="FFFFFF"/>
                      </a:solidFill>
                      <a:effectLst/>
                      <a:uLnTx/>
                      <a:uFillTx/>
                    </a:endParaRPr>
                  </a:p>
                </p:txBody>
              </p:sp>
              <p:sp>
                <p:nvSpPr>
                  <p:cNvPr id="757867" name="Freeform 107"/>
                  <p:cNvSpPr>
                    <a:spLocks/>
                  </p:cNvSpPr>
                  <p:nvPr/>
                </p:nvSpPr>
                <p:spPr bwMode="auto">
                  <a:xfrm>
                    <a:off x="1047" y="3910"/>
                    <a:ext cx="5" cy="1"/>
                  </a:xfrm>
                  <a:custGeom>
                    <a:avLst/>
                    <a:gdLst/>
                    <a:ahLst/>
                    <a:cxnLst>
                      <a:cxn ang="0">
                        <a:pos x="0" y="1"/>
                      </a:cxn>
                      <a:cxn ang="0">
                        <a:pos x="1" y="1"/>
                      </a:cxn>
                      <a:cxn ang="0">
                        <a:pos x="5" y="2"/>
                      </a:cxn>
                      <a:cxn ang="0">
                        <a:pos x="12" y="3"/>
                      </a:cxn>
                      <a:cxn ang="0">
                        <a:pos x="18" y="4"/>
                      </a:cxn>
                      <a:cxn ang="0">
                        <a:pos x="26" y="6"/>
                      </a:cxn>
                      <a:cxn ang="0">
                        <a:pos x="32" y="7"/>
                      </a:cxn>
                      <a:cxn ang="0">
                        <a:pos x="38" y="7"/>
                      </a:cxn>
                      <a:cxn ang="0">
                        <a:pos x="42" y="6"/>
                      </a:cxn>
                      <a:cxn ang="0">
                        <a:pos x="46" y="3"/>
                      </a:cxn>
                      <a:cxn ang="0">
                        <a:pos x="48" y="1"/>
                      </a:cxn>
                      <a:cxn ang="0">
                        <a:pos x="49" y="0"/>
                      </a:cxn>
                      <a:cxn ang="0">
                        <a:pos x="49" y="0"/>
                      </a:cxn>
                      <a:cxn ang="0">
                        <a:pos x="48" y="0"/>
                      </a:cxn>
                      <a:cxn ang="0">
                        <a:pos x="45" y="1"/>
                      </a:cxn>
                      <a:cxn ang="0">
                        <a:pos x="41" y="1"/>
                      </a:cxn>
                      <a:cxn ang="0">
                        <a:pos x="34" y="2"/>
                      </a:cxn>
                      <a:cxn ang="0">
                        <a:pos x="28" y="2"/>
                      </a:cxn>
                      <a:cxn ang="0">
                        <a:pos x="19" y="2"/>
                      </a:cxn>
                      <a:cxn ang="0">
                        <a:pos x="9" y="2"/>
                      </a:cxn>
                      <a:cxn ang="0">
                        <a:pos x="0" y="1"/>
                      </a:cxn>
                    </a:cxnLst>
                    <a:rect l="0" t="0" r="r" b="b"/>
                    <a:pathLst>
                      <a:path w="49" h="7">
                        <a:moveTo>
                          <a:pt x="0" y="1"/>
                        </a:moveTo>
                        <a:lnTo>
                          <a:pt x="1" y="1"/>
                        </a:lnTo>
                        <a:lnTo>
                          <a:pt x="5" y="2"/>
                        </a:lnTo>
                        <a:lnTo>
                          <a:pt x="12" y="3"/>
                        </a:lnTo>
                        <a:lnTo>
                          <a:pt x="18" y="4"/>
                        </a:lnTo>
                        <a:lnTo>
                          <a:pt x="26" y="6"/>
                        </a:lnTo>
                        <a:lnTo>
                          <a:pt x="32" y="7"/>
                        </a:lnTo>
                        <a:lnTo>
                          <a:pt x="38" y="7"/>
                        </a:lnTo>
                        <a:lnTo>
                          <a:pt x="42" y="6"/>
                        </a:lnTo>
                        <a:lnTo>
                          <a:pt x="46" y="3"/>
                        </a:lnTo>
                        <a:lnTo>
                          <a:pt x="48" y="1"/>
                        </a:lnTo>
                        <a:lnTo>
                          <a:pt x="49" y="0"/>
                        </a:lnTo>
                        <a:lnTo>
                          <a:pt x="49" y="0"/>
                        </a:lnTo>
                        <a:lnTo>
                          <a:pt x="48" y="0"/>
                        </a:lnTo>
                        <a:lnTo>
                          <a:pt x="45" y="1"/>
                        </a:lnTo>
                        <a:lnTo>
                          <a:pt x="41" y="1"/>
                        </a:lnTo>
                        <a:lnTo>
                          <a:pt x="34" y="2"/>
                        </a:lnTo>
                        <a:lnTo>
                          <a:pt x="28" y="2"/>
                        </a:lnTo>
                        <a:lnTo>
                          <a:pt x="19" y="2"/>
                        </a:lnTo>
                        <a:lnTo>
                          <a:pt x="9" y="2"/>
                        </a:lnTo>
                        <a:lnTo>
                          <a:pt x="0" y="1"/>
                        </a:lnTo>
                        <a:close/>
                      </a:path>
                    </a:pathLst>
                  </a:custGeom>
                  <a:solidFill>
                    <a:srgbClr val="000000"/>
                  </a:solidFill>
                  <a:ln w="9525">
                    <a:no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050" b="1" i="0" u="none" strike="noStrike" kern="0" cap="none" spc="0" normalizeH="0" baseline="0" noProof="0">
                      <a:ln>
                        <a:noFill/>
                      </a:ln>
                      <a:solidFill>
                        <a:srgbClr val="FFFFFF"/>
                      </a:solidFill>
                      <a:effectLst/>
                      <a:uLnTx/>
                      <a:uFillTx/>
                    </a:endParaRPr>
                  </a:p>
                </p:txBody>
              </p:sp>
              <p:sp>
                <p:nvSpPr>
                  <p:cNvPr id="757868" name="Freeform 108"/>
                  <p:cNvSpPr>
                    <a:spLocks/>
                  </p:cNvSpPr>
                  <p:nvPr/>
                </p:nvSpPr>
                <p:spPr bwMode="auto">
                  <a:xfrm>
                    <a:off x="1049" y="3917"/>
                    <a:ext cx="4" cy="1"/>
                  </a:xfrm>
                  <a:custGeom>
                    <a:avLst/>
                    <a:gdLst/>
                    <a:ahLst/>
                    <a:cxnLst>
                      <a:cxn ang="0">
                        <a:pos x="0" y="7"/>
                      </a:cxn>
                      <a:cxn ang="0">
                        <a:pos x="1" y="7"/>
                      </a:cxn>
                      <a:cxn ang="0">
                        <a:pos x="5" y="7"/>
                      </a:cxn>
                      <a:cxn ang="0">
                        <a:pos x="11" y="7"/>
                      </a:cxn>
                      <a:cxn ang="0">
                        <a:pos x="17" y="8"/>
                      </a:cxn>
                      <a:cxn ang="0">
                        <a:pos x="23" y="8"/>
                      </a:cxn>
                      <a:cxn ang="0">
                        <a:pos x="29" y="7"/>
                      </a:cxn>
                      <a:cxn ang="0">
                        <a:pos x="33" y="7"/>
                      </a:cxn>
                      <a:cxn ang="0">
                        <a:pos x="37" y="6"/>
                      </a:cxn>
                      <a:cxn ang="0">
                        <a:pos x="39" y="4"/>
                      </a:cxn>
                      <a:cxn ang="0">
                        <a:pos x="39" y="1"/>
                      </a:cxn>
                      <a:cxn ang="0">
                        <a:pos x="37" y="0"/>
                      </a:cxn>
                      <a:cxn ang="0">
                        <a:pos x="33" y="0"/>
                      </a:cxn>
                      <a:cxn ang="0">
                        <a:pos x="31" y="1"/>
                      </a:cxn>
                      <a:cxn ang="0">
                        <a:pos x="28" y="1"/>
                      </a:cxn>
                      <a:cxn ang="0">
                        <a:pos x="23" y="4"/>
                      </a:cxn>
                      <a:cxn ang="0">
                        <a:pos x="18" y="5"/>
                      </a:cxn>
                      <a:cxn ang="0">
                        <a:pos x="13" y="6"/>
                      </a:cxn>
                      <a:cxn ang="0">
                        <a:pos x="8" y="7"/>
                      </a:cxn>
                      <a:cxn ang="0">
                        <a:pos x="3" y="7"/>
                      </a:cxn>
                      <a:cxn ang="0">
                        <a:pos x="0" y="7"/>
                      </a:cxn>
                    </a:cxnLst>
                    <a:rect l="0" t="0" r="r" b="b"/>
                    <a:pathLst>
                      <a:path w="39" h="8">
                        <a:moveTo>
                          <a:pt x="0" y="7"/>
                        </a:moveTo>
                        <a:lnTo>
                          <a:pt x="1" y="7"/>
                        </a:lnTo>
                        <a:lnTo>
                          <a:pt x="5" y="7"/>
                        </a:lnTo>
                        <a:lnTo>
                          <a:pt x="11" y="7"/>
                        </a:lnTo>
                        <a:lnTo>
                          <a:pt x="17" y="8"/>
                        </a:lnTo>
                        <a:lnTo>
                          <a:pt x="23" y="8"/>
                        </a:lnTo>
                        <a:lnTo>
                          <a:pt x="29" y="7"/>
                        </a:lnTo>
                        <a:lnTo>
                          <a:pt x="33" y="7"/>
                        </a:lnTo>
                        <a:lnTo>
                          <a:pt x="37" y="6"/>
                        </a:lnTo>
                        <a:lnTo>
                          <a:pt x="39" y="4"/>
                        </a:lnTo>
                        <a:lnTo>
                          <a:pt x="39" y="1"/>
                        </a:lnTo>
                        <a:lnTo>
                          <a:pt x="37" y="0"/>
                        </a:lnTo>
                        <a:lnTo>
                          <a:pt x="33" y="0"/>
                        </a:lnTo>
                        <a:lnTo>
                          <a:pt x="31" y="1"/>
                        </a:lnTo>
                        <a:lnTo>
                          <a:pt x="28" y="1"/>
                        </a:lnTo>
                        <a:lnTo>
                          <a:pt x="23" y="4"/>
                        </a:lnTo>
                        <a:lnTo>
                          <a:pt x="18" y="5"/>
                        </a:lnTo>
                        <a:lnTo>
                          <a:pt x="13" y="6"/>
                        </a:lnTo>
                        <a:lnTo>
                          <a:pt x="8" y="7"/>
                        </a:lnTo>
                        <a:lnTo>
                          <a:pt x="3" y="7"/>
                        </a:lnTo>
                        <a:lnTo>
                          <a:pt x="0" y="7"/>
                        </a:lnTo>
                        <a:close/>
                      </a:path>
                    </a:pathLst>
                  </a:custGeom>
                  <a:solidFill>
                    <a:srgbClr val="000000"/>
                  </a:solidFill>
                  <a:ln w="9525">
                    <a:no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050" b="1" i="0" u="none" strike="noStrike" kern="0" cap="none" spc="0" normalizeH="0" baseline="0" noProof="0">
                      <a:ln>
                        <a:noFill/>
                      </a:ln>
                      <a:solidFill>
                        <a:srgbClr val="FFFFFF"/>
                      </a:solidFill>
                      <a:effectLst/>
                      <a:uLnTx/>
                      <a:uFillTx/>
                    </a:endParaRPr>
                  </a:p>
                </p:txBody>
              </p:sp>
              <p:sp>
                <p:nvSpPr>
                  <p:cNvPr id="757869" name="Freeform 109"/>
                  <p:cNvSpPr>
                    <a:spLocks/>
                  </p:cNvSpPr>
                  <p:nvPr/>
                </p:nvSpPr>
                <p:spPr bwMode="auto">
                  <a:xfrm>
                    <a:off x="979" y="3823"/>
                    <a:ext cx="0" cy="4"/>
                  </a:xfrm>
                  <a:custGeom>
                    <a:avLst/>
                    <a:gdLst/>
                    <a:ahLst/>
                    <a:cxnLst>
                      <a:cxn ang="0">
                        <a:pos x="2" y="0"/>
                      </a:cxn>
                      <a:cxn ang="0">
                        <a:pos x="2" y="3"/>
                      </a:cxn>
                      <a:cxn ang="0">
                        <a:pos x="1" y="8"/>
                      </a:cxn>
                      <a:cxn ang="0">
                        <a:pos x="1" y="16"/>
                      </a:cxn>
                      <a:cxn ang="0">
                        <a:pos x="0" y="26"/>
                      </a:cxn>
                      <a:cxn ang="0">
                        <a:pos x="3" y="18"/>
                      </a:cxn>
                      <a:cxn ang="0">
                        <a:pos x="4" y="10"/>
                      </a:cxn>
                      <a:cxn ang="0">
                        <a:pos x="3" y="4"/>
                      </a:cxn>
                      <a:cxn ang="0">
                        <a:pos x="2" y="0"/>
                      </a:cxn>
                    </a:cxnLst>
                    <a:rect l="0" t="0" r="r" b="b"/>
                    <a:pathLst>
                      <a:path w="4" h="26">
                        <a:moveTo>
                          <a:pt x="2" y="0"/>
                        </a:moveTo>
                        <a:lnTo>
                          <a:pt x="2" y="3"/>
                        </a:lnTo>
                        <a:lnTo>
                          <a:pt x="1" y="8"/>
                        </a:lnTo>
                        <a:lnTo>
                          <a:pt x="1" y="16"/>
                        </a:lnTo>
                        <a:lnTo>
                          <a:pt x="0" y="26"/>
                        </a:lnTo>
                        <a:lnTo>
                          <a:pt x="3" y="18"/>
                        </a:lnTo>
                        <a:lnTo>
                          <a:pt x="4" y="10"/>
                        </a:lnTo>
                        <a:lnTo>
                          <a:pt x="3" y="4"/>
                        </a:lnTo>
                        <a:lnTo>
                          <a:pt x="2" y="0"/>
                        </a:lnTo>
                        <a:close/>
                      </a:path>
                    </a:pathLst>
                  </a:custGeom>
                  <a:solidFill>
                    <a:srgbClr val="BFBFBF"/>
                  </a:solidFill>
                  <a:ln w="9525">
                    <a:no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050" b="1" i="0" u="none" strike="noStrike" kern="0" cap="none" spc="0" normalizeH="0" baseline="0" noProof="0">
                      <a:ln>
                        <a:noFill/>
                      </a:ln>
                      <a:solidFill>
                        <a:srgbClr val="FFFFFF"/>
                      </a:solidFill>
                      <a:effectLst/>
                      <a:uLnTx/>
                      <a:uFillTx/>
                    </a:endParaRPr>
                  </a:p>
                </p:txBody>
              </p:sp>
              <p:sp>
                <p:nvSpPr>
                  <p:cNvPr id="757870" name="Freeform 110"/>
                  <p:cNvSpPr>
                    <a:spLocks/>
                  </p:cNvSpPr>
                  <p:nvPr/>
                </p:nvSpPr>
                <p:spPr bwMode="auto">
                  <a:xfrm>
                    <a:off x="983" y="3839"/>
                    <a:ext cx="0" cy="0"/>
                  </a:xfrm>
                  <a:custGeom>
                    <a:avLst/>
                    <a:gdLst/>
                    <a:ahLst/>
                    <a:cxnLst>
                      <a:cxn ang="0">
                        <a:pos x="0" y="3"/>
                      </a:cxn>
                      <a:cxn ang="0">
                        <a:pos x="0" y="1"/>
                      </a:cxn>
                      <a:cxn ang="0">
                        <a:pos x="0" y="0"/>
                      </a:cxn>
                      <a:cxn ang="0">
                        <a:pos x="0" y="1"/>
                      </a:cxn>
                      <a:cxn ang="0">
                        <a:pos x="0" y="3"/>
                      </a:cxn>
                      <a:cxn ang="0">
                        <a:pos x="0" y="3"/>
                      </a:cxn>
                    </a:cxnLst>
                    <a:rect l="0" t="0" r="r" b="b"/>
                    <a:pathLst>
                      <a:path h="3">
                        <a:moveTo>
                          <a:pt x="0" y="3"/>
                        </a:moveTo>
                        <a:lnTo>
                          <a:pt x="0" y="1"/>
                        </a:lnTo>
                        <a:lnTo>
                          <a:pt x="0" y="0"/>
                        </a:lnTo>
                        <a:lnTo>
                          <a:pt x="0" y="1"/>
                        </a:lnTo>
                        <a:lnTo>
                          <a:pt x="0" y="3"/>
                        </a:lnTo>
                        <a:lnTo>
                          <a:pt x="0" y="3"/>
                        </a:lnTo>
                        <a:close/>
                      </a:path>
                    </a:pathLst>
                  </a:custGeom>
                  <a:solidFill>
                    <a:srgbClr val="BFBFBF"/>
                  </a:solidFill>
                  <a:ln w="9525">
                    <a:no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050" b="1" i="0" u="none" strike="noStrike" kern="0" cap="none" spc="0" normalizeH="0" baseline="0" noProof="0">
                      <a:ln>
                        <a:noFill/>
                      </a:ln>
                      <a:solidFill>
                        <a:srgbClr val="FFFFFF"/>
                      </a:solidFill>
                      <a:effectLst/>
                      <a:uLnTx/>
                      <a:uFillTx/>
                    </a:endParaRPr>
                  </a:p>
                </p:txBody>
              </p:sp>
              <p:sp>
                <p:nvSpPr>
                  <p:cNvPr id="757871" name="Freeform 111"/>
                  <p:cNvSpPr>
                    <a:spLocks/>
                  </p:cNvSpPr>
                  <p:nvPr/>
                </p:nvSpPr>
                <p:spPr bwMode="auto">
                  <a:xfrm>
                    <a:off x="982" y="3831"/>
                    <a:ext cx="1" cy="4"/>
                  </a:xfrm>
                  <a:custGeom>
                    <a:avLst/>
                    <a:gdLst/>
                    <a:ahLst/>
                    <a:cxnLst>
                      <a:cxn ang="0">
                        <a:pos x="0" y="17"/>
                      </a:cxn>
                      <a:cxn ang="0">
                        <a:pos x="2" y="13"/>
                      </a:cxn>
                      <a:cxn ang="0">
                        <a:pos x="3" y="10"/>
                      </a:cxn>
                      <a:cxn ang="0">
                        <a:pos x="4" y="6"/>
                      </a:cxn>
                      <a:cxn ang="0">
                        <a:pos x="4" y="1"/>
                      </a:cxn>
                      <a:cxn ang="0">
                        <a:pos x="4" y="0"/>
                      </a:cxn>
                      <a:cxn ang="0">
                        <a:pos x="3" y="2"/>
                      </a:cxn>
                      <a:cxn ang="0">
                        <a:pos x="2" y="8"/>
                      </a:cxn>
                      <a:cxn ang="0">
                        <a:pos x="0" y="17"/>
                      </a:cxn>
                    </a:cxnLst>
                    <a:rect l="0" t="0" r="r" b="b"/>
                    <a:pathLst>
                      <a:path w="4" h="17">
                        <a:moveTo>
                          <a:pt x="0" y="17"/>
                        </a:moveTo>
                        <a:lnTo>
                          <a:pt x="2" y="13"/>
                        </a:lnTo>
                        <a:lnTo>
                          <a:pt x="3" y="10"/>
                        </a:lnTo>
                        <a:lnTo>
                          <a:pt x="4" y="6"/>
                        </a:lnTo>
                        <a:lnTo>
                          <a:pt x="4" y="1"/>
                        </a:lnTo>
                        <a:lnTo>
                          <a:pt x="4" y="0"/>
                        </a:lnTo>
                        <a:lnTo>
                          <a:pt x="3" y="2"/>
                        </a:lnTo>
                        <a:lnTo>
                          <a:pt x="2" y="8"/>
                        </a:lnTo>
                        <a:lnTo>
                          <a:pt x="0" y="17"/>
                        </a:lnTo>
                        <a:close/>
                      </a:path>
                    </a:pathLst>
                  </a:custGeom>
                  <a:solidFill>
                    <a:srgbClr val="BFBFBF"/>
                  </a:solidFill>
                  <a:ln w="9525">
                    <a:no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050" b="1" i="0" u="none" strike="noStrike" kern="0" cap="none" spc="0" normalizeH="0" baseline="0" noProof="0">
                      <a:ln>
                        <a:noFill/>
                      </a:ln>
                      <a:solidFill>
                        <a:srgbClr val="FFFFFF"/>
                      </a:solidFill>
                      <a:effectLst/>
                      <a:uLnTx/>
                      <a:uFillTx/>
                    </a:endParaRPr>
                  </a:p>
                </p:txBody>
              </p:sp>
              <p:sp>
                <p:nvSpPr>
                  <p:cNvPr id="757872" name="Freeform 112"/>
                  <p:cNvSpPr>
                    <a:spLocks/>
                  </p:cNvSpPr>
                  <p:nvPr/>
                </p:nvSpPr>
                <p:spPr bwMode="auto">
                  <a:xfrm>
                    <a:off x="1020" y="3889"/>
                    <a:ext cx="1" cy="0"/>
                  </a:xfrm>
                  <a:custGeom>
                    <a:avLst/>
                    <a:gdLst/>
                    <a:ahLst/>
                    <a:cxnLst>
                      <a:cxn ang="0">
                        <a:pos x="0" y="6"/>
                      </a:cxn>
                      <a:cxn ang="0">
                        <a:pos x="4" y="4"/>
                      </a:cxn>
                      <a:cxn ang="0">
                        <a:pos x="5" y="2"/>
                      </a:cxn>
                      <a:cxn ang="0">
                        <a:pos x="6" y="1"/>
                      </a:cxn>
                      <a:cxn ang="0">
                        <a:pos x="6" y="0"/>
                      </a:cxn>
                      <a:cxn ang="0">
                        <a:pos x="6" y="0"/>
                      </a:cxn>
                      <a:cxn ang="0">
                        <a:pos x="5" y="1"/>
                      </a:cxn>
                      <a:cxn ang="0">
                        <a:pos x="3" y="3"/>
                      </a:cxn>
                      <a:cxn ang="0">
                        <a:pos x="0" y="6"/>
                      </a:cxn>
                    </a:cxnLst>
                    <a:rect l="0" t="0" r="r" b="b"/>
                    <a:pathLst>
                      <a:path w="6" h="6">
                        <a:moveTo>
                          <a:pt x="0" y="6"/>
                        </a:moveTo>
                        <a:lnTo>
                          <a:pt x="4" y="4"/>
                        </a:lnTo>
                        <a:lnTo>
                          <a:pt x="5" y="2"/>
                        </a:lnTo>
                        <a:lnTo>
                          <a:pt x="6" y="1"/>
                        </a:lnTo>
                        <a:lnTo>
                          <a:pt x="6" y="0"/>
                        </a:lnTo>
                        <a:lnTo>
                          <a:pt x="6" y="0"/>
                        </a:lnTo>
                        <a:lnTo>
                          <a:pt x="5" y="1"/>
                        </a:lnTo>
                        <a:lnTo>
                          <a:pt x="3" y="3"/>
                        </a:lnTo>
                        <a:lnTo>
                          <a:pt x="0" y="6"/>
                        </a:lnTo>
                        <a:close/>
                      </a:path>
                    </a:pathLst>
                  </a:custGeom>
                  <a:solidFill>
                    <a:srgbClr val="BFBFBF"/>
                  </a:solidFill>
                  <a:ln w="9525">
                    <a:no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050" b="1" i="0" u="none" strike="noStrike" kern="0" cap="none" spc="0" normalizeH="0" baseline="0" noProof="0">
                      <a:ln>
                        <a:noFill/>
                      </a:ln>
                      <a:solidFill>
                        <a:srgbClr val="FFFFFF"/>
                      </a:solidFill>
                      <a:effectLst/>
                      <a:uLnTx/>
                      <a:uFillTx/>
                    </a:endParaRPr>
                  </a:p>
                </p:txBody>
              </p:sp>
              <p:sp>
                <p:nvSpPr>
                  <p:cNvPr id="757873" name="Freeform 113"/>
                  <p:cNvSpPr>
                    <a:spLocks/>
                  </p:cNvSpPr>
                  <p:nvPr/>
                </p:nvSpPr>
                <p:spPr bwMode="auto">
                  <a:xfrm>
                    <a:off x="968" y="3792"/>
                    <a:ext cx="54" cy="105"/>
                  </a:xfrm>
                  <a:custGeom>
                    <a:avLst/>
                    <a:gdLst/>
                    <a:ahLst/>
                    <a:cxnLst>
                      <a:cxn ang="0">
                        <a:pos x="229" y="774"/>
                      </a:cxn>
                      <a:cxn ang="0">
                        <a:pos x="212" y="769"/>
                      </a:cxn>
                      <a:cxn ang="0">
                        <a:pos x="205" y="694"/>
                      </a:cxn>
                      <a:cxn ang="0">
                        <a:pos x="227" y="635"/>
                      </a:cxn>
                      <a:cxn ang="0">
                        <a:pos x="212" y="583"/>
                      </a:cxn>
                      <a:cxn ang="0">
                        <a:pos x="215" y="556"/>
                      </a:cxn>
                      <a:cxn ang="0">
                        <a:pos x="191" y="532"/>
                      </a:cxn>
                      <a:cxn ang="0">
                        <a:pos x="186" y="523"/>
                      </a:cxn>
                      <a:cxn ang="0">
                        <a:pos x="162" y="534"/>
                      </a:cxn>
                      <a:cxn ang="0">
                        <a:pos x="147" y="537"/>
                      </a:cxn>
                      <a:cxn ang="0">
                        <a:pos x="134" y="484"/>
                      </a:cxn>
                      <a:cxn ang="0">
                        <a:pos x="133" y="444"/>
                      </a:cxn>
                      <a:cxn ang="0">
                        <a:pos x="114" y="404"/>
                      </a:cxn>
                      <a:cxn ang="0">
                        <a:pos x="111" y="357"/>
                      </a:cxn>
                      <a:cxn ang="0">
                        <a:pos x="88" y="310"/>
                      </a:cxn>
                      <a:cxn ang="0">
                        <a:pos x="84" y="295"/>
                      </a:cxn>
                      <a:cxn ang="0">
                        <a:pos x="65" y="299"/>
                      </a:cxn>
                      <a:cxn ang="0">
                        <a:pos x="44" y="251"/>
                      </a:cxn>
                      <a:cxn ang="0">
                        <a:pos x="56" y="200"/>
                      </a:cxn>
                      <a:cxn ang="0">
                        <a:pos x="60" y="171"/>
                      </a:cxn>
                      <a:cxn ang="0">
                        <a:pos x="72" y="99"/>
                      </a:cxn>
                      <a:cxn ang="0">
                        <a:pos x="76" y="65"/>
                      </a:cxn>
                      <a:cxn ang="0">
                        <a:pos x="96" y="33"/>
                      </a:cxn>
                      <a:cxn ang="0">
                        <a:pos x="141" y="5"/>
                      </a:cxn>
                      <a:cxn ang="0">
                        <a:pos x="130" y="5"/>
                      </a:cxn>
                      <a:cxn ang="0">
                        <a:pos x="63" y="33"/>
                      </a:cxn>
                      <a:cxn ang="0">
                        <a:pos x="30" y="65"/>
                      </a:cxn>
                      <a:cxn ang="0">
                        <a:pos x="12" y="117"/>
                      </a:cxn>
                      <a:cxn ang="0">
                        <a:pos x="11" y="126"/>
                      </a:cxn>
                      <a:cxn ang="0">
                        <a:pos x="13" y="129"/>
                      </a:cxn>
                      <a:cxn ang="0">
                        <a:pos x="4" y="268"/>
                      </a:cxn>
                      <a:cxn ang="0">
                        <a:pos x="8" y="276"/>
                      </a:cxn>
                      <a:cxn ang="0">
                        <a:pos x="14" y="333"/>
                      </a:cxn>
                      <a:cxn ang="0">
                        <a:pos x="23" y="404"/>
                      </a:cxn>
                      <a:cxn ang="0">
                        <a:pos x="39" y="498"/>
                      </a:cxn>
                      <a:cxn ang="0">
                        <a:pos x="58" y="510"/>
                      </a:cxn>
                      <a:cxn ang="0">
                        <a:pos x="71" y="567"/>
                      </a:cxn>
                      <a:cxn ang="0">
                        <a:pos x="79" y="566"/>
                      </a:cxn>
                      <a:cxn ang="0">
                        <a:pos x="92" y="620"/>
                      </a:cxn>
                      <a:cxn ang="0">
                        <a:pos x="105" y="609"/>
                      </a:cxn>
                      <a:cxn ang="0">
                        <a:pos x="120" y="650"/>
                      </a:cxn>
                      <a:cxn ang="0">
                        <a:pos x="132" y="652"/>
                      </a:cxn>
                      <a:cxn ang="0">
                        <a:pos x="142" y="711"/>
                      </a:cxn>
                      <a:cxn ang="0">
                        <a:pos x="170" y="801"/>
                      </a:cxn>
                      <a:cxn ang="0">
                        <a:pos x="233" y="889"/>
                      </a:cxn>
                      <a:cxn ang="0">
                        <a:pos x="296" y="935"/>
                      </a:cxn>
                      <a:cxn ang="0">
                        <a:pos x="365" y="975"/>
                      </a:cxn>
                      <a:cxn ang="0">
                        <a:pos x="421" y="1001"/>
                      </a:cxn>
                      <a:cxn ang="0">
                        <a:pos x="442" y="1013"/>
                      </a:cxn>
                      <a:cxn ang="0">
                        <a:pos x="446" y="1010"/>
                      </a:cxn>
                      <a:cxn ang="0">
                        <a:pos x="464" y="981"/>
                      </a:cxn>
                      <a:cxn ang="0">
                        <a:pos x="473" y="966"/>
                      </a:cxn>
                      <a:cxn ang="0">
                        <a:pos x="451" y="972"/>
                      </a:cxn>
                      <a:cxn ang="0">
                        <a:pos x="397" y="973"/>
                      </a:cxn>
                      <a:cxn ang="0">
                        <a:pos x="304" y="911"/>
                      </a:cxn>
                    </a:cxnLst>
                    <a:rect l="0" t="0" r="r" b="b"/>
                    <a:pathLst>
                      <a:path w="476" h="1018">
                        <a:moveTo>
                          <a:pt x="258" y="858"/>
                        </a:moveTo>
                        <a:lnTo>
                          <a:pt x="243" y="830"/>
                        </a:lnTo>
                        <a:lnTo>
                          <a:pt x="233" y="798"/>
                        </a:lnTo>
                        <a:lnTo>
                          <a:pt x="229" y="774"/>
                        </a:lnTo>
                        <a:lnTo>
                          <a:pt x="228" y="764"/>
                        </a:lnTo>
                        <a:lnTo>
                          <a:pt x="226" y="766"/>
                        </a:lnTo>
                        <a:lnTo>
                          <a:pt x="220" y="768"/>
                        </a:lnTo>
                        <a:lnTo>
                          <a:pt x="212" y="769"/>
                        </a:lnTo>
                        <a:lnTo>
                          <a:pt x="202" y="764"/>
                        </a:lnTo>
                        <a:lnTo>
                          <a:pt x="198" y="746"/>
                        </a:lnTo>
                        <a:lnTo>
                          <a:pt x="201" y="719"/>
                        </a:lnTo>
                        <a:lnTo>
                          <a:pt x="205" y="694"/>
                        </a:lnTo>
                        <a:lnTo>
                          <a:pt x="209" y="684"/>
                        </a:lnTo>
                        <a:lnTo>
                          <a:pt x="234" y="630"/>
                        </a:lnTo>
                        <a:lnTo>
                          <a:pt x="232" y="632"/>
                        </a:lnTo>
                        <a:lnTo>
                          <a:pt x="227" y="635"/>
                        </a:lnTo>
                        <a:lnTo>
                          <a:pt x="219" y="636"/>
                        </a:lnTo>
                        <a:lnTo>
                          <a:pt x="212" y="630"/>
                        </a:lnTo>
                        <a:lnTo>
                          <a:pt x="209" y="612"/>
                        </a:lnTo>
                        <a:lnTo>
                          <a:pt x="212" y="583"/>
                        </a:lnTo>
                        <a:lnTo>
                          <a:pt x="218" y="556"/>
                        </a:lnTo>
                        <a:lnTo>
                          <a:pt x="221" y="545"/>
                        </a:lnTo>
                        <a:lnTo>
                          <a:pt x="219" y="548"/>
                        </a:lnTo>
                        <a:lnTo>
                          <a:pt x="215" y="556"/>
                        </a:lnTo>
                        <a:lnTo>
                          <a:pt x="207" y="563"/>
                        </a:lnTo>
                        <a:lnTo>
                          <a:pt x="198" y="565"/>
                        </a:lnTo>
                        <a:lnTo>
                          <a:pt x="191" y="554"/>
                        </a:lnTo>
                        <a:lnTo>
                          <a:pt x="191" y="532"/>
                        </a:lnTo>
                        <a:lnTo>
                          <a:pt x="192" y="509"/>
                        </a:lnTo>
                        <a:lnTo>
                          <a:pt x="193" y="499"/>
                        </a:lnTo>
                        <a:lnTo>
                          <a:pt x="191" y="507"/>
                        </a:lnTo>
                        <a:lnTo>
                          <a:pt x="186" y="523"/>
                        </a:lnTo>
                        <a:lnTo>
                          <a:pt x="178" y="538"/>
                        </a:lnTo>
                        <a:lnTo>
                          <a:pt x="170" y="543"/>
                        </a:lnTo>
                        <a:lnTo>
                          <a:pt x="165" y="539"/>
                        </a:lnTo>
                        <a:lnTo>
                          <a:pt x="162" y="534"/>
                        </a:lnTo>
                        <a:lnTo>
                          <a:pt x="160" y="527"/>
                        </a:lnTo>
                        <a:lnTo>
                          <a:pt x="159" y="521"/>
                        </a:lnTo>
                        <a:lnTo>
                          <a:pt x="156" y="530"/>
                        </a:lnTo>
                        <a:lnTo>
                          <a:pt x="147" y="537"/>
                        </a:lnTo>
                        <a:lnTo>
                          <a:pt x="139" y="536"/>
                        </a:lnTo>
                        <a:lnTo>
                          <a:pt x="132" y="524"/>
                        </a:lnTo>
                        <a:lnTo>
                          <a:pt x="132" y="507"/>
                        </a:lnTo>
                        <a:lnTo>
                          <a:pt x="134" y="484"/>
                        </a:lnTo>
                        <a:lnTo>
                          <a:pt x="138" y="461"/>
                        </a:lnTo>
                        <a:lnTo>
                          <a:pt x="141" y="441"/>
                        </a:lnTo>
                        <a:lnTo>
                          <a:pt x="138" y="443"/>
                        </a:lnTo>
                        <a:lnTo>
                          <a:pt x="133" y="444"/>
                        </a:lnTo>
                        <a:lnTo>
                          <a:pt x="128" y="443"/>
                        </a:lnTo>
                        <a:lnTo>
                          <a:pt x="121" y="439"/>
                        </a:lnTo>
                        <a:lnTo>
                          <a:pt x="116" y="426"/>
                        </a:lnTo>
                        <a:lnTo>
                          <a:pt x="114" y="404"/>
                        </a:lnTo>
                        <a:lnTo>
                          <a:pt x="114" y="378"/>
                        </a:lnTo>
                        <a:lnTo>
                          <a:pt x="116" y="352"/>
                        </a:lnTo>
                        <a:lnTo>
                          <a:pt x="114" y="356"/>
                        </a:lnTo>
                        <a:lnTo>
                          <a:pt x="111" y="357"/>
                        </a:lnTo>
                        <a:lnTo>
                          <a:pt x="107" y="358"/>
                        </a:lnTo>
                        <a:lnTo>
                          <a:pt x="103" y="358"/>
                        </a:lnTo>
                        <a:lnTo>
                          <a:pt x="91" y="341"/>
                        </a:lnTo>
                        <a:lnTo>
                          <a:pt x="88" y="310"/>
                        </a:lnTo>
                        <a:lnTo>
                          <a:pt x="89" y="283"/>
                        </a:lnTo>
                        <a:lnTo>
                          <a:pt x="88" y="282"/>
                        </a:lnTo>
                        <a:lnTo>
                          <a:pt x="86" y="289"/>
                        </a:lnTo>
                        <a:lnTo>
                          <a:pt x="84" y="295"/>
                        </a:lnTo>
                        <a:lnTo>
                          <a:pt x="80" y="299"/>
                        </a:lnTo>
                        <a:lnTo>
                          <a:pt x="76" y="301"/>
                        </a:lnTo>
                        <a:lnTo>
                          <a:pt x="71" y="301"/>
                        </a:lnTo>
                        <a:lnTo>
                          <a:pt x="65" y="299"/>
                        </a:lnTo>
                        <a:lnTo>
                          <a:pt x="59" y="296"/>
                        </a:lnTo>
                        <a:lnTo>
                          <a:pt x="53" y="292"/>
                        </a:lnTo>
                        <a:lnTo>
                          <a:pt x="44" y="276"/>
                        </a:lnTo>
                        <a:lnTo>
                          <a:pt x="44" y="251"/>
                        </a:lnTo>
                        <a:lnTo>
                          <a:pt x="46" y="228"/>
                        </a:lnTo>
                        <a:lnTo>
                          <a:pt x="47" y="214"/>
                        </a:lnTo>
                        <a:lnTo>
                          <a:pt x="49" y="208"/>
                        </a:lnTo>
                        <a:lnTo>
                          <a:pt x="56" y="200"/>
                        </a:lnTo>
                        <a:lnTo>
                          <a:pt x="61" y="195"/>
                        </a:lnTo>
                        <a:lnTo>
                          <a:pt x="63" y="193"/>
                        </a:lnTo>
                        <a:lnTo>
                          <a:pt x="62" y="186"/>
                        </a:lnTo>
                        <a:lnTo>
                          <a:pt x="60" y="171"/>
                        </a:lnTo>
                        <a:lnTo>
                          <a:pt x="58" y="154"/>
                        </a:lnTo>
                        <a:lnTo>
                          <a:pt x="57" y="141"/>
                        </a:lnTo>
                        <a:lnTo>
                          <a:pt x="61" y="125"/>
                        </a:lnTo>
                        <a:lnTo>
                          <a:pt x="72" y="99"/>
                        </a:lnTo>
                        <a:lnTo>
                          <a:pt x="82" y="74"/>
                        </a:lnTo>
                        <a:lnTo>
                          <a:pt x="86" y="63"/>
                        </a:lnTo>
                        <a:lnTo>
                          <a:pt x="83" y="64"/>
                        </a:lnTo>
                        <a:lnTo>
                          <a:pt x="76" y="65"/>
                        </a:lnTo>
                        <a:lnTo>
                          <a:pt x="73" y="63"/>
                        </a:lnTo>
                        <a:lnTo>
                          <a:pt x="78" y="51"/>
                        </a:lnTo>
                        <a:lnTo>
                          <a:pt x="86" y="42"/>
                        </a:lnTo>
                        <a:lnTo>
                          <a:pt x="96" y="33"/>
                        </a:lnTo>
                        <a:lnTo>
                          <a:pt x="108" y="25"/>
                        </a:lnTo>
                        <a:lnTo>
                          <a:pt x="120" y="17"/>
                        </a:lnTo>
                        <a:lnTo>
                          <a:pt x="132" y="10"/>
                        </a:lnTo>
                        <a:lnTo>
                          <a:pt x="141" y="5"/>
                        </a:lnTo>
                        <a:lnTo>
                          <a:pt x="147" y="1"/>
                        </a:lnTo>
                        <a:lnTo>
                          <a:pt x="147" y="0"/>
                        </a:lnTo>
                        <a:lnTo>
                          <a:pt x="142" y="1"/>
                        </a:lnTo>
                        <a:lnTo>
                          <a:pt x="130" y="5"/>
                        </a:lnTo>
                        <a:lnTo>
                          <a:pt x="115" y="10"/>
                        </a:lnTo>
                        <a:lnTo>
                          <a:pt x="97" y="17"/>
                        </a:lnTo>
                        <a:lnTo>
                          <a:pt x="79" y="25"/>
                        </a:lnTo>
                        <a:lnTo>
                          <a:pt x="63" y="33"/>
                        </a:lnTo>
                        <a:lnTo>
                          <a:pt x="49" y="39"/>
                        </a:lnTo>
                        <a:lnTo>
                          <a:pt x="42" y="46"/>
                        </a:lnTo>
                        <a:lnTo>
                          <a:pt x="36" y="54"/>
                        </a:lnTo>
                        <a:lnTo>
                          <a:pt x="30" y="65"/>
                        </a:lnTo>
                        <a:lnTo>
                          <a:pt x="25" y="77"/>
                        </a:lnTo>
                        <a:lnTo>
                          <a:pt x="19" y="92"/>
                        </a:lnTo>
                        <a:lnTo>
                          <a:pt x="15" y="105"/>
                        </a:lnTo>
                        <a:lnTo>
                          <a:pt x="12" y="117"/>
                        </a:lnTo>
                        <a:lnTo>
                          <a:pt x="9" y="123"/>
                        </a:lnTo>
                        <a:lnTo>
                          <a:pt x="8" y="127"/>
                        </a:lnTo>
                        <a:lnTo>
                          <a:pt x="6" y="138"/>
                        </a:lnTo>
                        <a:lnTo>
                          <a:pt x="11" y="126"/>
                        </a:lnTo>
                        <a:lnTo>
                          <a:pt x="13" y="117"/>
                        </a:lnTo>
                        <a:lnTo>
                          <a:pt x="15" y="110"/>
                        </a:lnTo>
                        <a:lnTo>
                          <a:pt x="16" y="108"/>
                        </a:lnTo>
                        <a:lnTo>
                          <a:pt x="13" y="129"/>
                        </a:lnTo>
                        <a:lnTo>
                          <a:pt x="6" y="175"/>
                        </a:lnTo>
                        <a:lnTo>
                          <a:pt x="0" y="225"/>
                        </a:lnTo>
                        <a:lnTo>
                          <a:pt x="0" y="257"/>
                        </a:lnTo>
                        <a:lnTo>
                          <a:pt x="4" y="268"/>
                        </a:lnTo>
                        <a:lnTo>
                          <a:pt x="7" y="271"/>
                        </a:lnTo>
                        <a:lnTo>
                          <a:pt x="8" y="271"/>
                        </a:lnTo>
                        <a:lnTo>
                          <a:pt x="9" y="270"/>
                        </a:lnTo>
                        <a:lnTo>
                          <a:pt x="8" y="276"/>
                        </a:lnTo>
                        <a:lnTo>
                          <a:pt x="7" y="289"/>
                        </a:lnTo>
                        <a:lnTo>
                          <a:pt x="6" y="305"/>
                        </a:lnTo>
                        <a:lnTo>
                          <a:pt x="9" y="317"/>
                        </a:lnTo>
                        <a:lnTo>
                          <a:pt x="14" y="333"/>
                        </a:lnTo>
                        <a:lnTo>
                          <a:pt x="16" y="356"/>
                        </a:lnTo>
                        <a:lnTo>
                          <a:pt x="17" y="376"/>
                        </a:lnTo>
                        <a:lnTo>
                          <a:pt x="19" y="388"/>
                        </a:lnTo>
                        <a:lnTo>
                          <a:pt x="23" y="404"/>
                        </a:lnTo>
                        <a:lnTo>
                          <a:pt x="29" y="434"/>
                        </a:lnTo>
                        <a:lnTo>
                          <a:pt x="33" y="467"/>
                        </a:lnTo>
                        <a:lnTo>
                          <a:pt x="35" y="489"/>
                        </a:lnTo>
                        <a:lnTo>
                          <a:pt x="39" y="498"/>
                        </a:lnTo>
                        <a:lnTo>
                          <a:pt x="44" y="504"/>
                        </a:lnTo>
                        <a:lnTo>
                          <a:pt x="51" y="505"/>
                        </a:lnTo>
                        <a:lnTo>
                          <a:pt x="56" y="504"/>
                        </a:lnTo>
                        <a:lnTo>
                          <a:pt x="58" y="510"/>
                        </a:lnTo>
                        <a:lnTo>
                          <a:pt x="58" y="528"/>
                        </a:lnTo>
                        <a:lnTo>
                          <a:pt x="59" y="551"/>
                        </a:lnTo>
                        <a:lnTo>
                          <a:pt x="64" y="564"/>
                        </a:lnTo>
                        <a:lnTo>
                          <a:pt x="71" y="567"/>
                        </a:lnTo>
                        <a:lnTo>
                          <a:pt x="76" y="565"/>
                        </a:lnTo>
                        <a:lnTo>
                          <a:pt x="78" y="562"/>
                        </a:lnTo>
                        <a:lnTo>
                          <a:pt x="79" y="560"/>
                        </a:lnTo>
                        <a:lnTo>
                          <a:pt x="79" y="566"/>
                        </a:lnTo>
                        <a:lnTo>
                          <a:pt x="80" y="581"/>
                        </a:lnTo>
                        <a:lnTo>
                          <a:pt x="83" y="599"/>
                        </a:lnTo>
                        <a:lnTo>
                          <a:pt x="87" y="613"/>
                        </a:lnTo>
                        <a:lnTo>
                          <a:pt x="92" y="620"/>
                        </a:lnTo>
                        <a:lnTo>
                          <a:pt x="98" y="620"/>
                        </a:lnTo>
                        <a:lnTo>
                          <a:pt x="102" y="617"/>
                        </a:lnTo>
                        <a:lnTo>
                          <a:pt x="105" y="610"/>
                        </a:lnTo>
                        <a:lnTo>
                          <a:pt x="105" y="609"/>
                        </a:lnTo>
                        <a:lnTo>
                          <a:pt x="106" y="618"/>
                        </a:lnTo>
                        <a:lnTo>
                          <a:pt x="107" y="631"/>
                        </a:lnTo>
                        <a:lnTo>
                          <a:pt x="113" y="644"/>
                        </a:lnTo>
                        <a:lnTo>
                          <a:pt x="120" y="650"/>
                        </a:lnTo>
                        <a:lnTo>
                          <a:pt x="127" y="650"/>
                        </a:lnTo>
                        <a:lnTo>
                          <a:pt x="131" y="647"/>
                        </a:lnTo>
                        <a:lnTo>
                          <a:pt x="132" y="641"/>
                        </a:lnTo>
                        <a:lnTo>
                          <a:pt x="132" y="652"/>
                        </a:lnTo>
                        <a:lnTo>
                          <a:pt x="133" y="668"/>
                        </a:lnTo>
                        <a:lnTo>
                          <a:pt x="135" y="685"/>
                        </a:lnTo>
                        <a:lnTo>
                          <a:pt x="139" y="700"/>
                        </a:lnTo>
                        <a:lnTo>
                          <a:pt x="142" y="711"/>
                        </a:lnTo>
                        <a:lnTo>
                          <a:pt x="146" y="728"/>
                        </a:lnTo>
                        <a:lnTo>
                          <a:pt x="153" y="749"/>
                        </a:lnTo>
                        <a:lnTo>
                          <a:pt x="160" y="774"/>
                        </a:lnTo>
                        <a:lnTo>
                          <a:pt x="170" y="801"/>
                        </a:lnTo>
                        <a:lnTo>
                          <a:pt x="183" y="828"/>
                        </a:lnTo>
                        <a:lnTo>
                          <a:pt x="200" y="853"/>
                        </a:lnTo>
                        <a:lnTo>
                          <a:pt x="220" y="878"/>
                        </a:lnTo>
                        <a:lnTo>
                          <a:pt x="233" y="889"/>
                        </a:lnTo>
                        <a:lnTo>
                          <a:pt x="247" y="902"/>
                        </a:lnTo>
                        <a:lnTo>
                          <a:pt x="262" y="913"/>
                        </a:lnTo>
                        <a:lnTo>
                          <a:pt x="278" y="924"/>
                        </a:lnTo>
                        <a:lnTo>
                          <a:pt x="296" y="935"/>
                        </a:lnTo>
                        <a:lnTo>
                          <a:pt x="313" y="945"/>
                        </a:lnTo>
                        <a:lnTo>
                          <a:pt x="331" y="955"/>
                        </a:lnTo>
                        <a:lnTo>
                          <a:pt x="348" y="966"/>
                        </a:lnTo>
                        <a:lnTo>
                          <a:pt x="365" y="975"/>
                        </a:lnTo>
                        <a:lnTo>
                          <a:pt x="381" y="982"/>
                        </a:lnTo>
                        <a:lnTo>
                          <a:pt x="396" y="990"/>
                        </a:lnTo>
                        <a:lnTo>
                          <a:pt x="409" y="996"/>
                        </a:lnTo>
                        <a:lnTo>
                          <a:pt x="421" y="1001"/>
                        </a:lnTo>
                        <a:lnTo>
                          <a:pt x="430" y="1006"/>
                        </a:lnTo>
                        <a:lnTo>
                          <a:pt x="437" y="1009"/>
                        </a:lnTo>
                        <a:lnTo>
                          <a:pt x="441" y="1012"/>
                        </a:lnTo>
                        <a:lnTo>
                          <a:pt x="442" y="1013"/>
                        </a:lnTo>
                        <a:lnTo>
                          <a:pt x="442" y="1014"/>
                        </a:lnTo>
                        <a:lnTo>
                          <a:pt x="443" y="1016"/>
                        </a:lnTo>
                        <a:lnTo>
                          <a:pt x="443" y="1018"/>
                        </a:lnTo>
                        <a:lnTo>
                          <a:pt x="446" y="1010"/>
                        </a:lnTo>
                        <a:lnTo>
                          <a:pt x="450" y="1004"/>
                        </a:lnTo>
                        <a:lnTo>
                          <a:pt x="454" y="996"/>
                        </a:lnTo>
                        <a:lnTo>
                          <a:pt x="458" y="988"/>
                        </a:lnTo>
                        <a:lnTo>
                          <a:pt x="464" y="981"/>
                        </a:lnTo>
                        <a:lnTo>
                          <a:pt x="468" y="975"/>
                        </a:lnTo>
                        <a:lnTo>
                          <a:pt x="472" y="969"/>
                        </a:lnTo>
                        <a:lnTo>
                          <a:pt x="476" y="964"/>
                        </a:lnTo>
                        <a:lnTo>
                          <a:pt x="473" y="966"/>
                        </a:lnTo>
                        <a:lnTo>
                          <a:pt x="469" y="968"/>
                        </a:lnTo>
                        <a:lnTo>
                          <a:pt x="464" y="969"/>
                        </a:lnTo>
                        <a:lnTo>
                          <a:pt x="458" y="971"/>
                        </a:lnTo>
                        <a:lnTo>
                          <a:pt x="451" y="972"/>
                        </a:lnTo>
                        <a:lnTo>
                          <a:pt x="442" y="973"/>
                        </a:lnTo>
                        <a:lnTo>
                          <a:pt x="432" y="975"/>
                        </a:lnTo>
                        <a:lnTo>
                          <a:pt x="422" y="976"/>
                        </a:lnTo>
                        <a:lnTo>
                          <a:pt x="397" y="973"/>
                        </a:lnTo>
                        <a:lnTo>
                          <a:pt x="372" y="963"/>
                        </a:lnTo>
                        <a:lnTo>
                          <a:pt x="348" y="949"/>
                        </a:lnTo>
                        <a:lnTo>
                          <a:pt x="326" y="930"/>
                        </a:lnTo>
                        <a:lnTo>
                          <a:pt x="304" y="911"/>
                        </a:lnTo>
                        <a:lnTo>
                          <a:pt x="286" y="890"/>
                        </a:lnTo>
                        <a:lnTo>
                          <a:pt x="270" y="872"/>
                        </a:lnTo>
                        <a:lnTo>
                          <a:pt x="258" y="858"/>
                        </a:lnTo>
                        <a:close/>
                      </a:path>
                    </a:pathLst>
                  </a:custGeom>
                  <a:solidFill>
                    <a:srgbClr val="BFBFBF"/>
                  </a:solidFill>
                  <a:ln w="9525">
                    <a:no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050" b="1" i="0" u="none" strike="noStrike" kern="0" cap="none" spc="0" normalizeH="0" baseline="0" noProof="0">
                      <a:ln>
                        <a:noFill/>
                      </a:ln>
                      <a:solidFill>
                        <a:srgbClr val="FFFFFF"/>
                      </a:solidFill>
                      <a:effectLst/>
                      <a:uLnTx/>
                      <a:uFillTx/>
                    </a:endParaRPr>
                  </a:p>
                </p:txBody>
              </p:sp>
              <p:sp>
                <p:nvSpPr>
                  <p:cNvPr id="757874" name="Freeform 114"/>
                  <p:cNvSpPr>
                    <a:spLocks/>
                  </p:cNvSpPr>
                  <p:nvPr/>
                </p:nvSpPr>
                <p:spPr bwMode="auto">
                  <a:xfrm>
                    <a:off x="966" y="3792"/>
                    <a:ext cx="34" cy="8"/>
                  </a:xfrm>
                  <a:custGeom>
                    <a:avLst/>
                    <a:gdLst/>
                    <a:ahLst/>
                    <a:cxnLst>
                      <a:cxn ang="0">
                        <a:pos x="311" y="74"/>
                      </a:cxn>
                      <a:cxn ang="0">
                        <a:pos x="310" y="73"/>
                      </a:cxn>
                      <a:cxn ang="0">
                        <a:pos x="307" y="70"/>
                      </a:cxn>
                      <a:cxn ang="0">
                        <a:pos x="302" y="65"/>
                      </a:cxn>
                      <a:cxn ang="0">
                        <a:pos x="295" y="58"/>
                      </a:cxn>
                      <a:cxn ang="0">
                        <a:pos x="287" y="52"/>
                      </a:cxn>
                      <a:cxn ang="0">
                        <a:pos x="276" y="44"/>
                      </a:cxn>
                      <a:cxn ang="0">
                        <a:pos x="264" y="36"/>
                      </a:cxn>
                      <a:cxn ang="0">
                        <a:pos x="252" y="27"/>
                      </a:cxn>
                      <a:cxn ang="0">
                        <a:pos x="238" y="20"/>
                      </a:cxn>
                      <a:cxn ang="0">
                        <a:pos x="223" y="12"/>
                      </a:cxn>
                      <a:cxn ang="0">
                        <a:pos x="208" y="7"/>
                      </a:cxn>
                      <a:cxn ang="0">
                        <a:pos x="192" y="2"/>
                      </a:cxn>
                      <a:cxn ang="0">
                        <a:pos x="175" y="0"/>
                      </a:cxn>
                      <a:cxn ang="0">
                        <a:pos x="159" y="0"/>
                      </a:cxn>
                      <a:cxn ang="0">
                        <a:pos x="141" y="2"/>
                      </a:cxn>
                      <a:cxn ang="0">
                        <a:pos x="124" y="7"/>
                      </a:cxn>
                      <a:cxn ang="0">
                        <a:pos x="94" y="19"/>
                      </a:cxn>
                      <a:cxn ang="0">
                        <a:pos x="68" y="33"/>
                      </a:cxn>
                      <a:cxn ang="0">
                        <a:pos x="48" y="46"/>
                      </a:cxn>
                      <a:cxn ang="0">
                        <a:pos x="32" y="58"/>
                      </a:cxn>
                      <a:cxn ang="0">
                        <a:pos x="19" y="70"/>
                      </a:cxn>
                      <a:cxn ang="0">
                        <a:pos x="10" y="79"/>
                      </a:cxn>
                      <a:cxn ang="0">
                        <a:pos x="4" y="86"/>
                      </a:cxn>
                      <a:cxn ang="0">
                        <a:pos x="0" y="91"/>
                      </a:cxn>
                      <a:cxn ang="0">
                        <a:pos x="1" y="91"/>
                      </a:cxn>
                      <a:cxn ang="0">
                        <a:pos x="7" y="85"/>
                      </a:cxn>
                      <a:cxn ang="0">
                        <a:pos x="19" y="75"/>
                      </a:cxn>
                      <a:cxn ang="0">
                        <a:pos x="35" y="63"/>
                      </a:cxn>
                      <a:cxn ang="0">
                        <a:pos x="54" y="49"/>
                      </a:cxn>
                      <a:cxn ang="0">
                        <a:pos x="76" y="36"/>
                      </a:cxn>
                      <a:cxn ang="0">
                        <a:pos x="100" y="24"/>
                      </a:cxn>
                      <a:cxn ang="0">
                        <a:pos x="127" y="15"/>
                      </a:cxn>
                      <a:cxn ang="0">
                        <a:pos x="140" y="11"/>
                      </a:cxn>
                      <a:cxn ang="0">
                        <a:pos x="153" y="10"/>
                      </a:cxn>
                      <a:cxn ang="0">
                        <a:pos x="166" y="10"/>
                      </a:cxn>
                      <a:cxn ang="0">
                        <a:pos x="179" y="10"/>
                      </a:cxn>
                      <a:cxn ang="0">
                        <a:pos x="192" y="12"/>
                      </a:cxn>
                      <a:cxn ang="0">
                        <a:pos x="204" y="16"/>
                      </a:cxn>
                      <a:cxn ang="0">
                        <a:pos x="216" y="19"/>
                      </a:cxn>
                      <a:cxn ang="0">
                        <a:pos x="227" y="24"/>
                      </a:cxn>
                      <a:cxn ang="0">
                        <a:pos x="239" y="28"/>
                      </a:cxn>
                      <a:cxn ang="0">
                        <a:pos x="251" y="34"/>
                      </a:cxn>
                      <a:cxn ang="0">
                        <a:pos x="262" y="40"/>
                      </a:cxn>
                      <a:cxn ang="0">
                        <a:pos x="273" y="46"/>
                      </a:cxn>
                      <a:cxn ang="0">
                        <a:pos x="282" y="53"/>
                      </a:cxn>
                      <a:cxn ang="0">
                        <a:pos x="293" y="61"/>
                      </a:cxn>
                      <a:cxn ang="0">
                        <a:pos x="303" y="67"/>
                      </a:cxn>
                      <a:cxn ang="0">
                        <a:pos x="311" y="74"/>
                      </a:cxn>
                    </a:cxnLst>
                    <a:rect l="0" t="0" r="r" b="b"/>
                    <a:pathLst>
                      <a:path w="311" h="91">
                        <a:moveTo>
                          <a:pt x="311" y="74"/>
                        </a:moveTo>
                        <a:lnTo>
                          <a:pt x="310" y="73"/>
                        </a:lnTo>
                        <a:lnTo>
                          <a:pt x="307" y="70"/>
                        </a:lnTo>
                        <a:lnTo>
                          <a:pt x="302" y="65"/>
                        </a:lnTo>
                        <a:lnTo>
                          <a:pt x="295" y="58"/>
                        </a:lnTo>
                        <a:lnTo>
                          <a:pt x="287" y="52"/>
                        </a:lnTo>
                        <a:lnTo>
                          <a:pt x="276" y="44"/>
                        </a:lnTo>
                        <a:lnTo>
                          <a:pt x="264" y="36"/>
                        </a:lnTo>
                        <a:lnTo>
                          <a:pt x="252" y="27"/>
                        </a:lnTo>
                        <a:lnTo>
                          <a:pt x="238" y="20"/>
                        </a:lnTo>
                        <a:lnTo>
                          <a:pt x="223" y="12"/>
                        </a:lnTo>
                        <a:lnTo>
                          <a:pt x="208" y="7"/>
                        </a:lnTo>
                        <a:lnTo>
                          <a:pt x="192" y="2"/>
                        </a:lnTo>
                        <a:lnTo>
                          <a:pt x="175" y="0"/>
                        </a:lnTo>
                        <a:lnTo>
                          <a:pt x="159" y="0"/>
                        </a:lnTo>
                        <a:lnTo>
                          <a:pt x="141" y="2"/>
                        </a:lnTo>
                        <a:lnTo>
                          <a:pt x="124" y="7"/>
                        </a:lnTo>
                        <a:lnTo>
                          <a:pt x="94" y="19"/>
                        </a:lnTo>
                        <a:lnTo>
                          <a:pt x="68" y="33"/>
                        </a:lnTo>
                        <a:lnTo>
                          <a:pt x="48" y="46"/>
                        </a:lnTo>
                        <a:lnTo>
                          <a:pt x="32" y="58"/>
                        </a:lnTo>
                        <a:lnTo>
                          <a:pt x="19" y="70"/>
                        </a:lnTo>
                        <a:lnTo>
                          <a:pt x="10" y="79"/>
                        </a:lnTo>
                        <a:lnTo>
                          <a:pt x="4" y="86"/>
                        </a:lnTo>
                        <a:lnTo>
                          <a:pt x="0" y="91"/>
                        </a:lnTo>
                        <a:lnTo>
                          <a:pt x="1" y="91"/>
                        </a:lnTo>
                        <a:lnTo>
                          <a:pt x="7" y="85"/>
                        </a:lnTo>
                        <a:lnTo>
                          <a:pt x="19" y="75"/>
                        </a:lnTo>
                        <a:lnTo>
                          <a:pt x="35" y="63"/>
                        </a:lnTo>
                        <a:lnTo>
                          <a:pt x="54" y="49"/>
                        </a:lnTo>
                        <a:lnTo>
                          <a:pt x="76" y="36"/>
                        </a:lnTo>
                        <a:lnTo>
                          <a:pt x="100" y="24"/>
                        </a:lnTo>
                        <a:lnTo>
                          <a:pt x="127" y="15"/>
                        </a:lnTo>
                        <a:lnTo>
                          <a:pt x="140" y="11"/>
                        </a:lnTo>
                        <a:lnTo>
                          <a:pt x="153" y="10"/>
                        </a:lnTo>
                        <a:lnTo>
                          <a:pt x="166" y="10"/>
                        </a:lnTo>
                        <a:lnTo>
                          <a:pt x="179" y="10"/>
                        </a:lnTo>
                        <a:lnTo>
                          <a:pt x="192" y="12"/>
                        </a:lnTo>
                        <a:lnTo>
                          <a:pt x="204" y="16"/>
                        </a:lnTo>
                        <a:lnTo>
                          <a:pt x="216" y="19"/>
                        </a:lnTo>
                        <a:lnTo>
                          <a:pt x="227" y="24"/>
                        </a:lnTo>
                        <a:lnTo>
                          <a:pt x="239" y="28"/>
                        </a:lnTo>
                        <a:lnTo>
                          <a:pt x="251" y="34"/>
                        </a:lnTo>
                        <a:lnTo>
                          <a:pt x="262" y="40"/>
                        </a:lnTo>
                        <a:lnTo>
                          <a:pt x="273" y="46"/>
                        </a:lnTo>
                        <a:lnTo>
                          <a:pt x="282" y="53"/>
                        </a:lnTo>
                        <a:lnTo>
                          <a:pt x="293" y="61"/>
                        </a:lnTo>
                        <a:lnTo>
                          <a:pt x="303" y="67"/>
                        </a:lnTo>
                        <a:lnTo>
                          <a:pt x="311" y="74"/>
                        </a:lnTo>
                        <a:close/>
                      </a:path>
                    </a:pathLst>
                  </a:custGeom>
                  <a:solidFill>
                    <a:srgbClr val="000000"/>
                  </a:solidFill>
                  <a:ln w="9525">
                    <a:no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050" b="1" i="0" u="none" strike="noStrike" kern="0" cap="none" spc="0" normalizeH="0" baseline="0" noProof="0">
                      <a:ln>
                        <a:noFill/>
                      </a:ln>
                      <a:solidFill>
                        <a:srgbClr val="FFFFFF"/>
                      </a:solidFill>
                      <a:effectLst/>
                      <a:uLnTx/>
                      <a:uFillTx/>
                    </a:endParaRPr>
                  </a:p>
                </p:txBody>
              </p:sp>
              <p:sp>
                <p:nvSpPr>
                  <p:cNvPr id="757875" name="Freeform 115"/>
                  <p:cNvSpPr>
                    <a:spLocks/>
                  </p:cNvSpPr>
                  <p:nvPr/>
                </p:nvSpPr>
                <p:spPr bwMode="auto">
                  <a:xfrm>
                    <a:off x="997" y="3839"/>
                    <a:ext cx="37" cy="23"/>
                  </a:xfrm>
                  <a:custGeom>
                    <a:avLst/>
                    <a:gdLst/>
                    <a:ahLst/>
                    <a:cxnLst>
                      <a:cxn ang="0">
                        <a:pos x="6" y="146"/>
                      </a:cxn>
                      <a:cxn ang="0">
                        <a:pos x="25" y="138"/>
                      </a:cxn>
                      <a:cxn ang="0">
                        <a:pos x="48" y="133"/>
                      </a:cxn>
                      <a:cxn ang="0">
                        <a:pos x="68" y="140"/>
                      </a:cxn>
                      <a:cxn ang="0">
                        <a:pos x="75" y="153"/>
                      </a:cxn>
                      <a:cxn ang="0">
                        <a:pos x="97" y="168"/>
                      </a:cxn>
                      <a:cxn ang="0">
                        <a:pos x="128" y="183"/>
                      </a:cxn>
                      <a:cxn ang="0">
                        <a:pos x="162" y="192"/>
                      </a:cxn>
                      <a:cxn ang="0">
                        <a:pos x="192" y="196"/>
                      </a:cxn>
                      <a:cxn ang="0">
                        <a:pos x="212" y="198"/>
                      </a:cxn>
                      <a:cxn ang="0">
                        <a:pos x="241" y="199"/>
                      </a:cxn>
                      <a:cxn ang="0">
                        <a:pos x="267" y="198"/>
                      </a:cxn>
                      <a:cxn ang="0">
                        <a:pos x="253" y="192"/>
                      </a:cxn>
                      <a:cxn ang="0">
                        <a:pos x="184" y="175"/>
                      </a:cxn>
                      <a:cxn ang="0">
                        <a:pos x="138" y="164"/>
                      </a:cxn>
                      <a:cxn ang="0">
                        <a:pos x="156" y="156"/>
                      </a:cxn>
                      <a:cxn ang="0">
                        <a:pos x="196" y="147"/>
                      </a:cxn>
                      <a:cxn ang="0">
                        <a:pos x="224" y="145"/>
                      </a:cxn>
                      <a:cxn ang="0">
                        <a:pos x="277" y="139"/>
                      </a:cxn>
                      <a:cxn ang="0">
                        <a:pos x="325" y="131"/>
                      </a:cxn>
                      <a:cxn ang="0">
                        <a:pos x="325" y="129"/>
                      </a:cxn>
                      <a:cxn ang="0">
                        <a:pos x="289" y="132"/>
                      </a:cxn>
                      <a:cxn ang="0">
                        <a:pos x="233" y="139"/>
                      </a:cxn>
                      <a:cxn ang="0">
                        <a:pos x="175" y="145"/>
                      </a:cxn>
                      <a:cxn ang="0">
                        <a:pos x="129" y="146"/>
                      </a:cxn>
                      <a:cxn ang="0">
                        <a:pos x="101" y="133"/>
                      </a:cxn>
                      <a:cxn ang="0">
                        <a:pos x="96" y="105"/>
                      </a:cxn>
                      <a:cxn ang="0">
                        <a:pos x="138" y="102"/>
                      </a:cxn>
                      <a:cxn ang="0">
                        <a:pos x="200" y="92"/>
                      </a:cxn>
                      <a:cxn ang="0">
                        <a:pos x="222" y="84"/>
                      </a:cxn>
                      <a:cxn ang="0">
                        <a:pos x="165" y="91"/>
                      </a:cxn>
                      <a:cxn ang="0">
                        <a:pos x="94" y="94"/>
                      </a:cxn>
                      <a:cxn ang="0">
                        <a:pos x="75" y="78"/>
                      </a:cxn>
                      <a:cxn ang="0">
                        <a:pos x="80" y="67"/>
                      </a:cxn>
                      <a:cxn ang="0">
                        <a:pos x="96" y="64"/>
                      </a:cxn>
                      <a:cxn ang="0">
                        <a:pos x="129" y="63"/>
                      </a:cxn>
                      <a:cxn ang="0">
                        <a:pos x="171" y="58"/>
                      </a:cxn>
                      <a:cxn ang="0">
                        <a:pos x="183" y="55"/>
                      </a:cxn>
                      <a:cxn ang="0">
                        <a:pos x="145" y="55"/>
                      </a:cxn>
                      <a:cxn ang="0">
                        <a:pos x="101" y="50"/>
                      </a:cxn>
                      <a:cxn ang="0">
                        <a:pos x="99" y="33"/>
                      </a:cxn>
                      <a:cxn ang="0">
                        <a:pos x="120" y="28"/>
                      </a:cxn>
                      <a:cxn ang="0">
                        <a:pos x="122" y="4"/>
                      </a:cxn>
                      <a:cxn ang="0">
                        <a:pos x="112" y="2"/>
                      </a:cxn>
                      <a:cxn ang="0">
                        <a:pos x="88" y="13"/>
                      </a:cxn>
                      <a:cxn ang="0">
                        <a:pos x="77" y="26"/>
                      </a:cxn>
                      <a:cxn ang="0">
                        <a:pos x="49" y="68"/>
                      </a:cxn>
                      <a:cxn ang="0">
                        <a:pos x="36" y="73"/>
                      </a:cxn>
                      <a:cxn ang="0">
                        <a:pos x="23" y="83"/>
                      </a:cxn>
                      <a:cxn ang="0">
                        <a:pos x="12" y="106"/>
                      </a:cxn>
                      <a:cxn ang="0">
                        <a:pos x="0" y="148"/>
                      </a:cxn>
                    </a:cxnLst>
                    <a:rect l="0" t="0" r="r" b="b"/>
                    <a:pathLst>
                      <a:path w="332" h="199">
                        <a:moveTo>
                          <a:pt x="0" y="148"/>
                        </a:moveTo>
                        <a:lnTo>
                          <a:pt x="1" y="147"/>
                        </a:lnTo>
                        <a:lnTo>
                          <a:pt x="6" y="146"/>
                        </a:lnTo>
                        <a:lnTo>
                          <a:pt x="11" y="143"/>
                        </a:lnTo>
                        <a:lnTo>
                          <a:pt x="18" y="140"/>
                        </a:lnTo>
                        <a:lnTo>
                          <a:pt x="25" y="138"/>
                        </a:lnTo>
                        <a:lnTo>
                          <a:pt x="33" y="136"/>
                        </a:lnTo>
                        <a:lnTo>
                          <a:pt x="41" y="134"/>
                        </a:lnTo>
                        <a:lnTo>
                          <a:pt x="48" y="133"/>
                        </a:lnTo>
                        <a:lnTo>
                          <a:pt x="57" y="134"/>
                        </a:lnTo>
                        <a:lnTo>
                          <a:pt x="64" y="137"/>
                        </a:lnTo>
                        <a:lnTo>
                          <a:pt x="68" y="140"/>
                        </a:lnTo>
                        <a:lnTo>
                          <a:pt x="69" y="146"/>
                        </a:lnTo>
                        <a:lnTo>
                          <a:pt x="70" y="149"/>
                        </a:lnTo>
                        <a:lnTo>
                          <a:pt x="75" y="153"/>
                        </a:lnTo>
                        <a:lnTo>
                          <a:pt x="81" y="158"/>
                        </a:lnTo>
                        <a:lnTo>
                          <a:pt x="89" y="164"/>
                        </a:lnTo>
                        <a:lnTo>
                          <a:pt x="97" y="168"/>
                        </a:lnTo>
                        <a:lnTo>
                          <a:pt x="107" y="174"/>
                        </a:lnTo>
                        <a:lnTo>
                          <a:pt x="118" y="178"/>
                        </a:lnTo>
                        <a:lnTo>
                          <a:pt x="128" y="183"/>
                        </a:lnTo>
                        <a:lnTo>
                          <a:pt x="139" y="186"/>
                        </a:lnTo>
                        <a:lnTo>
                          <a:pt x="151" y="189"/>
                        </a:lnTo>
                        <a:lnTo>
                          <a:pt x="162" y="192"/>
                        </a:lnTo>
                        <a:lnTo>
                          <a:pt x="173" y="193"/>
                        </a:lnTo>
                        <a:lnTo>
                          <a:pt x="182" y="195"/>
                        </a:lnTo>
                        <a:lnTo>
                          <a:pt x="192" y="196"/>
                        </a:lnTo>
                        <a:lnTo>
                          <a:pt x="199" y="196"/>
                        </a:lnTo>
                        <a:lnTo>
                          <a:pt x="206" y="197"/>
                        </a:lnTo>
                        <a:lnTo>
                          <a:pt x="212" y="198"/>
                        </a:lnTo>
                        <a:lnTo>
                          <a:pt x="221" y="198"/>
                        </a:lnTo>
                        <a:lnTo>
                          <a:pt x="231" y="199"/>
                        </a:lnTo>
                        <a:lnTo>
                          <a:pt x="241" y="199"/>
                        </a:lnTo>
                        <a:lnTo>
                          <a:pt x="251" y="199"/>
                        </a:lnTo>
                        <a:lnTo>
                          <a:pt x="260" y="199"/>
                        </a:lnTo>
                        <a:lnTo>
                          <a:pt x="267" y="198"/>
                        </a:lnTo>
                        <a:lnTo>
                          <a:pt x="270" y="197"/>
                        </a:lnTo>
                        <a:lnTo>
                          <a:pt x="267" y="195"/>
                        </a:lnTo>
                        <a:lnTo>
                          <a:pt x="253" y="192"/>
                        </a:lnTo>
                        <a:lnTo>
                          <a:pt x="233" y="186"/>
                        </a:lnTo>
                        <a:lnTo>
                          <a:pt x="209" y="180"/>
                        </a:lnTo>
                        <a:lnTo>
                          <a:pt x="184" y="175"/>
                        </a:lnTo>
                        <a:lnTo>
                          <a:pt x="163" y="170"/>
                        </a:lnTo>
                        <a:lnTo>
                          <a:pt x="146" y="166"/>
                        </a:lnTo>
                        <a:lnTo>
                          <a:pt x="138" y="164"/>
                        </a:lnTo>
                        <a:lnTo>
                          <a:pt x="139" y="161"/>
                        </a:lnTo>
                        <a:lnTo>
                          <a:pt x="146" y="159"/>
                        </a:lnTo>
                        <a:lnTo>
                          <a:pt x="156" y="156"/>
                        </a:lnTo>
                        <a:lnTo>
                          <a:pt x="169" y="152"/>
                        </a:lnTo>
                        <a:lnTo>
                          <a:pt x="182" y="149"/>
                        </a:lnTo>
                        <a:lnTo>
                          <a:pt x="196" y="147"/>
                        </a:lnTo>
                        <a:lnTo>
                          <a:pt x="207" y="145"/>
                        </a:lnTo>
                        <a:lnTo>
                          <a:pt x="216" y="145"/>
                        </a:lnTo>
                        <a:lnTo>
                          <a:pt x="224" y="145"/>
                        </a:lnTo>
                        <a:lnTo>
                          <a:pt x="239" y="143"/>
                        </a:lnTo>
                        <a:lnTo>
                          <a:pt x="258" y="141"/>
                        </a:lnTo>
                        <a:lnTo>
                          <a:pt x="277" y="139"/>
                        </a:lnTo>
                        <a:lnTo>
                          <a:pt x="296" y="136"/>
                        </a:lnTo>
                        <a:lnTo>
                          <a:pt x="313" y="133"/>
                        </a:lnTo>
                        <a:lnTo>
                          <a:pt x="325" y="131"/>
                        </a:lnTo>
                        <a:lnTo>
                          <a:pt x="332" y="129"/>
                        </a:lnTo>
                        <a:lnTo>
                          <a:pt x="331" y="129"/>
                        </a:lnTo>
                        <a:lnTo>
                          <a:pt x="325" y="129"/>
                        </a:lnTo>
                        <a:lnTo>
                          <a:pt x="316" y="130"/>
                        </a:lnTo>
                        <a:lnTo>
                          <a:pt x="304" y="131"/>
                        </a:lnTo>
                        <a:lnTo>
                          <a:pt x="289" y="132"/>
                        </a:lnTo>
                        <a:lnTo>
                          <a:pt x="272" y="134"/>
                        </a:lnTo>
                        <a:lnTo>
                          <a:pt x="252" y="137"/>
                        </a:lnTo>
                        <a:lnTo>
                          <a:pt x="233" y="139"/>
                        </a:lnTo>
                        <a:lnTo>
                          <a:pt x="213" y="141"/>
                        </a:lnTo>
                        <a:lnTo>
                          <a:pt x="194" y="142"/>
                        </a:lnTo>
                        <a:lnTo>
                          <a:pt x="175" y="145"/>
                        </a:lnTo>
                        <a:lnTo>
                          <a:pt x="157" y="146"/>
                        </a:lnTo>
                        <a:lnTo>
                          <a:pt x="142" y="146"/>
                        </a:lnTo>
                        <a:lnTo>
                          <a:pt x="129" y="146"/>
                        </a:lnTo>
                        <a:lnTo>
                          <a:pt x="120" y="145"/>
                        </a:lnTo>
                        <a:lnTo>
                          <a:pt x="114" y="143"/>
                        </a:lnTo>
                        <a:lnTo>
                          <a:pt x="101" y="133"/>
                        </a:lnTo>
                        <a:lnTo>
                          <a:pt x="94" y="120"/>
                        </a:lnTo>
                        <a:lnTo>
                          <a:pt x="92" y="110"/>
                        </a:lnTo>
                        <a:lnTo>
                          <a:pt x="96" y="105"/>
                        </a:lnTo>
                        <a:lnTo>
                          <a:pt x="104" y="105"/>
                        </a:lnTo>
                        <a:lnTo>
                          <a:pt x="119" y="104"/>
                        </a:lnTo>
                        <a:lnTo>
                          <a:pt x="138" y="102"/>
                        </a:lnTo>
                        <a:lnTo>
                          <a:pt x="160" y="99"/>
                        </a:lnTo>
                        <a:lnTo>
                          <a:pt x="181" y="95"/>
                        </a:lnTo>
                        <a:lnTo>
                          <a:pt x="200" y="92"/>
                        </a:lnTo>
                        <a:lnTo>
                          <a:pt x="216" y="88"/>
                        </a:lnTo>
                        <a:lnTo>
                          <a:pt x="224" y="85"/>
                        </a:lnTo>
                        <a:lnTo>
                          <a:pt x="222" y="84"/>
                        </a:lnTo>
                        <a:lnTo>
                          <a:pt x="210" y="85"/>
                        </a:lnTo>
                        <a:lnTo>
                          <a:pt x="190" y="87"/>
                        </a:lnTo>
                        <a:lnTo>
                          <a:pt x="165" y="91"/>
                        </a:lnTo>
                        <a:lnTo>
                          <a:pt x="138" y="93"/>
                        </a:lnTo>
                        <a:lnTo>
                          <a:pt x="113" y="94"/>
                        </a:lnTo>
                        <a:lnTo>
                          <a:pt x="94" y="94"/>
                        </a:lnTo>
                        <a:lnTo>
                          <a:pt x="82" y="90"/>
                        </a:lnTo>
                        <a:lnTo>
                          <a:pt x="77" y="84"/>
                        </a:lnTo>
                        <a:lnTo>
                          <a:pt x="75" y="78"/>
                        </a:lnTo>
                        <a:lnTo>
                          <a:pt x="75" y="74"/>
                        </a:lnTo>
                        <a:lnTo>
                          <a:pt x="77" y="69"/>
                        </a:lnTo>
                        <a:lnTo>
                          <a:pt x="80" y="67"/>
                        </a:lnTo>
                        <a:lnTo>
                          <a:pt x="85" y="65"/>
                        </a:lnTo>
                        <a:lnTo>
                          <a:pt x="91" y="64"/>
                        </a:lnTo>
                        <a:lnTo>
                          <a:pt x="96" y="64"/>
                        </a:lnTo>
                        <a:lnTo>
                          <a:pt x="104" y="64"/>
                        </a:lnTo>
                        <a:lnTo>
                          <a:pt x="115" y="64"/>
                        </a:lnTo>
                        <a:lnTo>
                          <a:pt x="129" y="63"/>
                        </a:lnTo>
                        <a:lnTo>
                          <a:pt x="145" y="62"/>
                        </a:lnTo>
                        <a:lnTo>
                          <a:pt x="159" y="60"/>
                        </a:lnTo>
                        <a:lnTo>
                          <a:pt x="171" y="58"/>
                        </a:lnTo>
                        <a:lnTo>
                          <a:pt x="181" y="57"/>
                        </a:lnTo>
                        <a:lnTo>
                          <a:pt x="185" y="56"/>
                        </a:lnTo>
                        <a:lnTo>
                          <a:pt x="183" y="55"/>
                        </a:lnTo>
                        <a:lnTo>
                          <a:pt x="175" y="55"/>
                        </a:lnTo>
                        <a:lnTo>
                          <a:pt x="161" y="55"/>
                        </a:lnTo>
                        <a:lnTo>
                          <a:pt x="145" y="55"/>
                        </a:lnTo>
                        <a:lnTo>
                          <a:pt x="127" y="54"/>
                        </a:lnTo>
                        <a:lnTo>
                          <a:pt x="112" y="53"/>
                        </a:lnTo>
                        <a:lnTo>
                          <a:pt x="101" y="50"/>
                        </a:lnTo>
                        <a:lnTo>
                          <a:pt x="96" y="47"/>
                        </a:lnTo>
                        <a:lnTo>
                          <a:pt x="95" y="39"/>
                        </a:lnTo>
                        <a:lnTo>
                          <a:pt x="99" y="33"/>
                        </a:lnTo>
                        <a:lnTo>
                          <a:pt x="106" y="31"/>
                        </a:lnTo>
                        <a:lnTo>
                          <a:pt x="114" y="30"/>
                        </a:lnTo>
                        <a:lnTo>
                          <a:pt x="120" y="28"/>
                        </a:lnTo>
                        <a:lnTo>
                          <a:pt x="120" y="23"/>
                        </a:lnTo>
                        <a:lnTo>
                          <a:pt x="120" y="14"/>
                        </a:lnTo>
                        <a:lnTo>
                          <a:pt x="122" y="4"/>
                        </a:lnTo>
                        <a:lnTo>
                          <a:pt x="123" y="1"/>
                        </a:lnTo>
                        <a:lnTo>
                          <a:pt x="119" y="0"/>
                        </a:lnTo>
                        <a:lnTo>
                          <a:pt x="112" y="2"/>
                        </a:lnTo>
                        <a:lnTo>
                          <a:pt x="105" y="5"/>
                        </a:lnTo>
                        <a:lnTo>
                          <a:pt x="95" y="10"/>
                        </a:lnTo>
                        <a:lnTo>
                          <a:pt x="88" y="13"/>
                        </a:lnTo>
                        <a:lnTo>
                          <a:pt x="82" y="17"/>
                        </a:lnTo>
                        <a:lnTo>
                          <a:pt x="80" y="18"/>
                        </a:lnTo>
                        <a:lnTo>
                          <a:pt x="77" y="26"/>
                        </a:lnTo>
                        <a:lnTo>
                          <a:pt x="69" y="42"/>
                        </a:lnTo>
                        <a:lnTo>
                          <a:pt x="58" y="59"/>
                        </a:lnTo>
                        <a:lnTo>
                          <a:pt x="49" y="68"/>
                        </a:lnTo>
                        <a:lnTo>
                          <a:pt x="44" y="69"/>
                        </a:lnTo>
                        <a:lnTo>
                          <a:pt x="40" y="70"/>
                        </a:lnTo>
                        <a:lnTo>
                          <a:pt x="36" y="73"/>
                        </a:lnTo>
                        <a:lnTo>
                          <a:pt x="32" y="75"/>
                        </a:lnTo>
                        <a:lnTo>
                          <a:pt x="26" y="78"/>
                        </a:lnTo>
                        <a:lnTo>
                          <a:pt x="23" y="83"/>
                        </a:lnTo>
                        <a:lnTo>
                          <a:pt x="20" y="86"/>
                        </a:lnTo>
                        <a:lnTo>
                          <a:pt x="16" y="92"/>
                        </a:lnTo>
                        <a:lnTo>
                          <a:pt x="12" y="106"/>
                        </a:lnTo>
                        <a:lnTo>
                          <a:pt x="10" y="124"/>
                        </a:lnTo>
                        <a:lnTo>
                          <a:pt x="6" y="141"/>
                        </a:lnTo>
                        <a:lnTo>
                          <a:pt x="0" y="148"/>
                        </a:lnTo>
                        <a:close/>
                      </a:path>
                    </a:pathLst>
                  </a:custGeom>
                  <a:solidFill>
                    <a:srgbClr val="BFBFBF"/>
                  </a:solidFill>
                  <a:ln w="9525">
                    <a:no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050" b="1" i="0" u="none" strike="noStrike" kern="0" cap="none" spc="0" normalizeH="0" baseline="0" noProof="0">
                      <a:ln>
                        <a:noFill/>
                      </a:ln>
                      <a:solidFill>
                        <a:srgbClr val="FFFFFF"/>
                      </a:solidFill>
                      <a:effectLst/>
                      <a:uLnTx/>
                      <a:uFillTx/>
                    </a:endParaRPr>
                  </a:p>
                </p:txBody>
              </p:sp>
              <p:sp>
                <p:nvSpPr>
                  <p:cNvPr id="757876" name="Freeform 116"/>
                  <p:cNvSpPr>
                    <a:spLocks/>
                  </p:cNvSpPr>
                  <p:nvPr/>
                </p:nvSpPr>
                <p:spPr bwMode="auto">
                  <a:xfrm>
                    <a:off x="1029" y="3847"/>
                    <a:ext cx="41" cy="11"/>
                  </a:xfrm>
                  <a:custGeom>
                    <a:avLst/>
                    <a:gdLst/>
                    <a:ahLst/>
                    <a:cxnLst>
                      <a:cxn ang="0">
                        <a:pos x="360" y="73"/>
                      </a:cxn>
                      <a:cxn ang="0">
                        <a:pos x="356" y="75"/>
                      </a:cxn>
                      <a:cxn ang="0">
                        <a:pos x="346" y="83"/>
                      </a:cxn>
                      <a:cxn ang="0">
                        <a:pos x="330" y="93"/>
                      </a:cxn>
                      <a:cxn ang="0">
                        <a:pos x="310" y="103"/>
                      </a:cxn>
                      <a:cxn ang="0">
                        <a:pos x="286" y="113"/>
                      </a:cxn>
                      <a:cxn ang="0">
                        <a:pos x="261" y="121"/>
                      </a:cxn>
                      <a:cxn ang="0">
                        <a:pos x="234" y="123"/>
                      </a:cxn>
                      <a:cxn ang="0">
                        <a:pos x="207" y="121"/>
                      </a:cxn>
                      <a:cxn ang="0">
                        <a:pos x="181" y="112"/>
                      </a:cxn>
                      <a:cxn ang="0">
                        <a:pos x="154" y="103"/>
                      </a:cxn>
                      <a:cxn ang="0">
                        <a:pos x="129" y="92"/>
                      </a:cxn>
                      <a:cxn ang="0">
                        <a:pos x="107" y="81"/>
                      </a:cxn>
                      <a:cxn ang="0">
                        <a:pos x="86" y="70"/>
                      </a:cxn>
                      <a:cxn ang="0">
                        <a:pos x="69" y="60"/>
                      </a:cxn>
                      <a:cxn ang="0">
                        <a:pos x="56" y="51"/>
                      </a:cxn>
                      <a:cxn ang="0">
                        <a:pos x="49" y="45"/>
                      </a:cxn>
                      <a:cxn ang="0">
                        <a:pos x="43" y="39"/>
                      </a:cxn>
                      <a:cxn ang="0">
                        <a:pos x="37" y="35"/>
                      </a:cxn>
                      <a:cxn ang="0">
                        <a:pos x="30" y="31"/>
                      </a:cxn>
                      <a:cxn ang="0">
                        <a:pos x="23" y="28"/>
                      </a:cxn>
                      <a:cxn ang="0">
                        <a:pos x="16" y="24"/>
                      </a:cxn>
                      <a:cxn ang="0">
                        <a:pos x="10" y="20"/>
                      </a:cxn>
                      <a:cxn ang="0">
                        <a:pos x="5" y="14"/>
                      </a:cxn>
                      <a:cxn ang="0">
                        <a:pos x="2" y="7"/>
                      </a:cxn>
                      <a:cxn ang="0">
                        <a:pos x="0" y="0"/>
                      </a:cxn>
                      <a:cxn ang="0">
                        <a:pos x="1" y="9"/>
                      </a:cxn>
                      <a:cxn ang="0">
                        <a:pos x="5" y="22"/>
                      </a:cxn>
                      <a:cxn ang="0">
                        <a:pos x="12" y="32"/>
                      </a:cxn>
                      <a:cxn ang="0">
                        <a:pos x="16" y="35"/>
                      </a:cxn>
                      <a:cxn ang="0">
                        <a:pos x="22" y="37"/>
                      </a:cxn>
                      <a:cxn ang="0">
                        <a:pos x="26" y="39"/>
                      </a:cxn>
                      <a:cxn ang="0">
                        <a:pos x="31" y="41"/>
                      </a:cxn>
                      <a:cxn ang="0">
                        <a:pos x="37" y="45"/>
                      </a:cxn>
                      <a:cxn ang="0">
                        <a:pos x="41" y="48"/>
                      </a:cxn>
                      <a:cxn ang="0">
                        <a:pos x="44" y="50"/>
                      </a:cxn>
                      <a:cxn ang="0">
                        <a:pos x="47" y="54"/>
                      </a:cxn>
                      <a:cxn ang="0">
                        <a:pos x="53" y="58"/>
                      </a:cxn>
                      <a:cxn ang="0">
                        <a:pos x="61" y="65"/>
                      </a:cxn>
                      <a:cxn ang="0">
                        <a:pos x="75" y="75"/>
                      </a:cxn>
                      <a:cxn ang="0">
                        <a:pos x="94" y="85"/>
                      </a:cxn>
                      <a:cxn ang="0">
                        <a:pos x="116" y="96"/>
                      </a:cxn>
                      <a:cxn ang="0">
                        <a:pos x="142" y="107"/>
                      </a:cxn>
                      <a:cxn ang="0">
                        <a:pos x="172" y="116"/>
                      </a:cxn>
                      <a:cxn ang="0">
                        <a:pos x="205" y="124"/>
                      </a:cxn>
                      <a:cxn ang="0">
                        <a:pos x="238" y="128"/>
                      </a:cxn>
                      <a:cxn ang="0">
                        <a:pos x="269" y="124"/>
                      </a:cxn>
                      <a:cxn ang="0">
                        <a:pos x="295" y="116"/>
                      </a:cxn>
                      <a:cxn ang="0">
                        <a:pos x="318" y="106"/>
                      </a:cxn>
                      <a:cxn ang="0">
                        <a:pos x="336" y="94"/>
                      </a:cxn>
                      <a:cxn ang="0">
                        <a:pos x="349" y="84"/>
                      </a:cxn>
                      <a:cxn ang="0">
                        <a:pos x="356" y="76"/>
                      </a:cxn>
                      <a:cxn ang="0">
                        <a:pos x="360" y="73"/>
                      </a:cxn>
                    </a:cxnLst>
                    <a:rect l="0" t="0" r="r" b="b"/>
                    <a:pathLst>
                      <a:path w="360" h="128">
                        <a:moveTo>
                          <a:pt x="360" y="73"/>
                        </a:moveTo>
                        <a:lnTo>
                          <a:pt x="356" y="75"/>
                        </a:lnTo>
                        <a:lnTo>
                          <a:pt x="346" y="83"/>
                        </a:lnTo>
                        <a:lnTo>
                          <a:pt x="330" y="93"/>
                        </a:lnTo>
                        <a:lnTo>
                          <a:pt x="310" y="103"/>
                        </a:lnTo>
                        <a:lnTo>
                          <a:pt x="286" y="113"/>
                        </a:lnTo>
                        <a:lnTo>
                          <a:pt x="261" y="121"/>
                        </a:lnTo>
                        <a:lnTo>
                          <a:pt x="234" y="123"/>
                        </a:lnTo>
                        <a:lnTo>
                          <a:pt x="207" y="121"/>
                        </a:lnTo>
                        <a:lnTo>
                          <a:pt x="181" y="112"/>
                        </a:lnTo>
                        <a:lnTo>
                          <a:pt x="154" y="103"/>
                        </a:lnTo>
                        <a:lnTo>
                          <a:pt x="129" y="92"/>
                        </a:lnTo>
                        <a:lnTo>
                          <a:pt x="107" y="81"/>
                        </a:lnTo>
                        <a:lnTo>
                          <a:pt x="86" y="70"/>
                        </a:lnTo>
                        <a:lnTo>
                          <a:pt x="69" y="60"/>
                        </a:lnTo>
                        <a:lnTo>
                          <a:pt x="56" y="51"/>
                        </a:lnTo>
                        <a:lnTo>
                          <a:pt x="49" y="45"/>
                        </a:lnTo>
                        <a:lnTo>
                          <a:pt x="43" y="39"/>
                        </a:lnTo>
                        <a:lnTo>
                          <a:pt x="37" y="35"/>
                        </a:lnTo>
                        <a:lnTo>
                          <a:pt x="30" y="31"/>
                        </a:lnTo>
                        <a:lnTo>
                          <a:pt x="23" y="28"/>
                        </a:lnTo>
                        <a:lnTo>
                          <a:pt x="16" y="24"/>
                        </a:lnTo>
                        <a:lnTo>
                          <a:pt x="10" y="20"/>
                        </a:lnTo>
                        <a:lnTo>
                          <a:pt x="5" y="14"/>
                        </a:lnTo>
                        <a:lnTo>
                          <a:pt x="2" y="7"/>
                        </a:lnTo>
                        <a:lnTo>
                          <a:pt x="0" y="0"/>
                        </a:lnTo>
                        <a:lnTo>
                          <a:pt x="1" y="9"/>
                        </a:lnTo>
                        <a:lnTo>
                          <a:pt x="5" y="22"/>
                        </a:lnTo>
                        <a:lnTo>
                          <a:pt x="12" y="32"/>
                        </a:lnTo>
                        <a:lnTo>
                          <a:pt x="16" y="35"/>
                        </a:lnTo>
                        <a:lnTo>
                          <a:pt x="22" y="37"/>
                        </a:lnTo>
                        <a:lnTo>
                          <a:pt x="26" y="39"/>
                        </a:lnTo>
                        <a:lnTo>
                          <a:pt x="31" y="41"/>
                        </a:lnTo>
                        <a:lnTo>
                          <a:pt x="37" y="45"/>
                        </a:lnTo>
                        <a:lnTo>
                          <a:pt x="41" y="48"/>
                        </a:lnTo>
                        <a:lnTo>
                          <a:pt x="44" y="50"/>
                        </a:lnTo>
                        <a:lnTo>
                          <a:pt x="47" y="54"/>
                        </a:lnTo>
                        <a:lnTo>
                          <a:pt x="53" y="58"/>
                        </a:lnTo>
                        <a:lnTo>
                          <a:pt x="61" y="65"/>
                        </a:lnTo>
                        <a:lnTo>
                          <a:pt x="75" y="75"/>
                        </a:lnTo>
                        <a:lnTo>
                          <a:pt x="94" y="85"/>
                        </a:lnTo>
                        <a:lnTo>
                          <a:pt x="116" y="96"/>
                        </a:lnTo>
                        <a:lnTo>
                          <a:pt x="142" y="107"/>
                        </a:lnTo>
                        <a:lnTo>
                          <a:pt x="172" y="116"/>
                        </a:lnTo>
                        <a:lnTo>
                          <a:pt x="205" y="124"/>
                        </a:lnTo>
                        <a:lnTo>
                          <a:pt x="238" y="128"/>
                        </a:lnTo>
                        <a:lnTo>
                          <a:pt x="269" y="124"/>
                        </a:lnTo>
                        <a:lnTo>
                          <a:pt x="295" y="116"/>
                        </a:lnTo>
                        <a:lnTo>
                          <a:pt x="318" y="106"/>
                        </a:lnTo>
                        <a:lnTo>
                          <a:pt x="336" y="94"/>
                        </a:lnTo>
                        <a:lnTo>
                          <a:pt x="349" y="84"/>
                        </a:lnTo>
                        <a:lnTo>
                          <a:pt x="356" y="76"/>
                        </a:lnTo>
                        <a:lnTo>
                          <a:pt x="360" y="73"/>
                        </a:lnTo>
                        <a:close/>
                      </a:path>
                    </a:pathLst>
                  </a:custGeom>
                  <a:solidFill>
                    <a:srgbClr val="000000"/>
                  </a:solidFill>
                  <a:ln w="9525">
                    <a:no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050" b="1" i="0" u="none" strike="noStrike" kern="0" cap="none" spc="0" normalizeH="0" baseline="0" noProof="0">
                      <a:ln>
                        <a:noFill/>
                      </a:ln>
                      <a:solidFill>
                        <a:srgbClr val="FFFFFF"/>
                      </a:solidFill>
                      <a:effectLst/>
                      <a:uLnTx/>
                      <a:uFillTx/>
                    </a:endParaRPr>
                  </a:p>
                </p:txBody>
              </p:sp>
              <p:sp>
                <p:nvSpPr>
                  <p:cNvPr id="757877" name="Freeform 117"/>
                  <p:cNvSpPr>
                    <a:spLocks/>
                  </p:cNvSpPr>
                  <p:nvPr/>
                </p:nvSpPr>
                <p:spPr bwMode="auto">
                  <a:xfrm>
                    <a:off x="1000" y="3851"/>
                    <a:ext cx="45" cy="11"/>
                  </a:xfrm>
                  <a:custGeom>
                    <a:avLst/>
                    <a:gdLst/>
                    <a:ahLst/>
                    <a:cxnLst>
                      <a:cxn ang="0">
                        <a:pos x="0" y="0"/>
                      </a:cxn>
                      <a:cxn ang="0">
                        <a:pos x="1" y="1"/>
                      </a:cxn>
                      <a:cxn ang="0">
                        <a:pos x="4" y="2"/>
                      </a:cxn>
                      <a:cxn ang="0">
                        <a:pos x="7" y="6"/>
                      </a:cxn>
                      <a:cxn ang="0">
                        <a:pos x="13" y="9"/>
                      </a:cxn>
                      <a:cxn ang="0">
                        <a:pos x="18" y="12"/>
                      </a:cxn>
                      <a:cxn ang="0">
                        <a:pos x="23" y="15"/>
                      </a:cxn>
                      <a:cxn ang="0">
                        <a:pos x="29" y="17"/>
                      </a:cxn>
                      <a:cxn ang="0">
                        <a:pos x="33" y="18"/>
                      </a:cxn>
                      <a:cxn ang="0">
                        <a:pos x="37" y="19"/>
                      </a:cxn>
                      <a:cxn ang="0">
                        <a:pos x="42" y="21"/>
                      </a:cxn>
                      <a:cxn ang="0">
                        <a:pos x="46" y="25"/>
                      </a:cxn>
                      <a:cxn ang="0">
                        <a:pos x="50" y="28"/>
                      </a:cxn>
                      <a:cxn ang="0">
                        <a:pos x="56" y="33"/>
                      </a:cxn>
                      <a:cxn ang="0">
                        <a:pos x="60" y="37"/>
                      </a:cxn>
                      <a:cxn ang="0">
                        <a:pos x="64" y="42"/>
                      </a:cxn>
                      <a:cxn ang="0">
                        <a:pos x="69" y="45"/>
                      </a:cxn>
                      <a:cxn ang="0">
                        <a:pos x="73" y="47"/>
                      </a:cxn>
                      <a:cxn ang="0">
                        <a:pos x="81" y="52"/>
                      </a:cxn>
                      <a:cxn ang="0">
                        <a:pos x="93" y="56"/>
                      </a:cxn>
                      <a:cxn ang="0">
                        <a:pos x="109" y="63"/>
                      </a:cxn>
                      <a:cxn ang="0">
                        <a:pos x="129" y="70"/>
                      </a:cxn>
                      <a:cxn ang="0">
                        <a:pos x="150" y="76"/>
                      </a:cxn>
                      <a:cxn ang="0">
                        <a:pos x="174" y="83"/>
                      </a:cxn>
                      <a:cxn ang="0">
                        <a:pos x="200" y="90"/>
                      </a:cxn>
                      <a:cxn ang="0">
                        <a:pos x="228" y="95"/>
                      </a:cxn>
                      <a:cxn ang="0">
                        <a:pos x="256" y="100"/>
                      </a:cxn>
                      <a:cxn ang="0">
                        <a:pos x="285" y="102"/>
                      </a:cxn>
                      <a:cxn ang="0">
                        <a:pos x="315" y="103"/>
                      </a:cxn>
                      <a:cxn ang="0">
                        <a:pos x="344" y="103"/>
                      </a:cxn>
                      <a:cxn ang="0">
                        <a:pos x="373" y="99"/>
                      </a:cxn>
                      <a:cxn ang="0">
                        <a:pos x="402" y="93"/>
                      </a:cxn>
                      <a:cxn ang="0">
                        <a:pos x="429" y="83"/>
                      </a:cxn>
                      <a:cxn ang="0">
                        <a:pos x="434" y="81"/>
                      </a:cxn>
                      <a:cxn ang="0">
                        <a:pos x="432" y="82"/>
                      </a:cxn>
                      <a:cxn ang="0">
                        <a:pos x="423" y="85"/>
                      </a:cxn>
                      <a:cxn ang="0">
                        <a:pos x="408" y="90"/>
                      </a:cxn>
                      <a:cxn ang="0">
                        <a:pos x="387" y="95"/>
                      </a:cxn>
                      <a:cxn ang="0">
                        <a:pos x="362" y="101"/>
                      </a:cxn>
                      <a:cxn ang="0">
                        <a:pos x="333" y="105"/>
                      </a:cxn>
                      <a:cxn ang="0">
                        <a:pos x="301" y="109"/>
                      </a:cxn>
                      <a:cxn ang="0">
                        <a:pos x="265" y="110"/>
                      </a:cxn>
                      <a:cxn ang="0">
                        <a:pos x="228" y="109"/>
                      </a:cxn>
                      <a:cxn ang="0">
                        <a:pos x="189" y="103"/>
                      </a:cxn>
                      <a:cxn ang="0">
                        <a:pos x="150" y="94"/>
                      </a:cxn>
                      <a:cxn ang="0">
                        <a:pos x="111" y="80"/>
                      </a:cxn>
                      <a:cxn ang="0">
                        <a:pos x="73" y="59"/>
                      </a:cxn>
                      <a:cxn ang="0">
                        <a:pos x="35" y="34"/>
                      </a:cxn>
                      <a:cxn ang="0">
                        <a:pos x="0" y="0"/>
                      </a:cxn>
                    </a:cxnLst>
                    <a:rect l="0" t="0" r="r" b="b"/>
                    <a:pathLst>
                      <a:path w="434" h="110">
                        <a:moveTo>
                          <a:pt x="0" y="0"/>
                        </a:moveTo>
                        <a:lnTo>
                          <a:pt x="1" y="1"/>
                        </a:lnTo>
                        <a:lnTo>
                          <a:pt x="4" y="2"/>
                        </a:lnTo>
                        <a:lnTo>
                          <a:pt x="7" y="6"/>
                        </a:lnTo>
                        <a:lnTo>
                          <a:pt x="13" y="9"/>
                        </a:lnTo>
                        <a:lnTo>
                          <a:pt x="18" y="12"/>
                        </a:lnTo>
                        <a:lnTo>
                          <a:pt x="23" y="15"/>
                        </a:lnTo>
                        <a:lnTo>
                          <a:pt x="29" y="17"/>
                        </a:lnTo>
                        <a:lnTo>
                          <a:pt x="33" y="18"/>
                        </a:lnTo>
                        <a:lnTo>
                          <a:pt x="37" y="19"/>
                        </a:lnTo>
                        <a:lnTo>
                          <a:pt x="42" y="21"/>
                        </a:lnTo>
                        <a:lnTo>
                          <a:pt x="46" y="25"/>
                        </a:lnTo>
                        <a:lnTo>
                          <a:pt x="50" y="28"/>
                        </a:lnTo>
                        <a:lnTo>
                          <a:pt x="56" y="33"/>
                        </a:lnTo>
                        <a:lnTo>
                          <a:pt x="60" y="37"/>
                        </a:lnTo>
                        <a:lnTo>
                          <a:pt x="64" y="42"/>
                        </a:lnTo>
                        <a:lnTo>
                          <a:pt x="69" y="45"/>
                        </a:lnTo>
                        <a:lnTo>
                          <a:pt x="73" y="47"/>
                        </a:lnTo>
                        <a:lnTo>
                          <a:pt x="81" y="52"/>
                        </a:lnTo>
                        <a:lnTo>
                          <a:pt x="93" y="56"/>
                        </a:lnTo>
                        <a:lnTo>
                          <a:pt x="109" y="63"/>
                        </a:lnTo>
                        <a:lnTo>
                          <a:pt x="129" y="70"/>
                        </a:lnTo>
                        <a:lnTo>
                          <a:pt x="150" y="76"/>
                        </a:lnTo>
                        <a:lnTo>
                          <a:pt x="174" y="83"/>
                        </a:lnTo>
                        <a:lnTo>
                          <a:pt x="200" y="90"/>
                        </a:lnTo>
                        <a:lnTo>
                          <a:pt x="228" y="95"/>
                        </a:lnTo>
                        <a:lnTo>
                          <a:pt x="256" y="100"/>
                        </a:lnTo>
                        <a:lnTo>
                          <a:pt x="285" y="102"/>
                        </a:lnTo>
                        <a:lnTo>
                          <a:pt x="315" y="103"/>
                        </a:lnTo>
                        <a:lnTo>
                          <a:pt x="344" y="103"/>
                        </a:lnTo>
                        <a:lnTo>
                          <a:pt x="373" y="99"/>
                        </a:lnTo>
                        <a:lnTo>
                          <a:pt x="402" y="93"/>
                        </a:lnTo>
                        <a:lnTo>
                          <a:pt x="429" y="83"/>
                        </a:lnTo>
                        <a:lnTo>
                          <a:pt x="434" y="81"/>
                        </a:lnTo>
                        <a:lnTo>
                          <a:pt x="432" y="82"/>
                        </a:lnTo>
                        <a:lnTo>
                          <a:pt x="423" y="85"/>
                        </a:lnTo>
                        <a:lnTo>
                          <a:pt x="408" y="90"/>
                        </a:lnTo>
                        <a:lnTo>
                          <a:pt x="387" y="95"/>
                        </a:lnTo>
                        <a:lnTo>
                          <a:pt x="362" y="101"/>
                        </a:lnTo>
                        <a:lnTo>
                          <a:pt x="333" y="105"/>
                        </a:lnTo>
                        <a:lnTo>
                          <a:pt x="301" y="109"/>
                        </a:lnTo>
                        <a:lnTo>
                          <a:pt x="265" y="110"/>
                        </a:lnTo>
                        <a:lnTo>
                          <a:pt x="228" y="109"/>
                        </a:lnTo>
                        <a:lnTo>
                          <a:pt x="189" y="103"/>
                        </a:lnTo>
                        <a:lnTo>
                          <a:pt x="150" y="94"/>
                        </a:lnTo>
                        <a:lnTo>
                          <a:pt x="111" y="80"/>
                        </a:lnTo>
                        <a:lnTo>
                          <a:pt x="73" y="59"/>
                        </a:lnTo>
                        <a:lnTo>
                          <a:pt x="35" y="34"/>
                        </a:lnTo>
                        <a:lnTo>
                          <a:pt x="0" y="0"/>
                        </a:lnTo>
                        <a:close/>
                      </a:path>
                    </a:pathLst>
                  </a:custGeom>
                  <a:solidFill>
                    <a:srgbClr val="000000"/>
                  </a:solidFill>
                  <a:ln w="9525">
                    <a:no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050" b="1" i="0" u="none" strike="noStrike" kern="0" cap="none" spc="0" normalizeH="0" baseline="0" noProof="0">
                      <a:ln>
                        <a:noFill/>
                      </a:ln>
                      <a:solidFill>
                        <a:srgbClr val="FFFFFF"/>
                      </a:solidFill>
                      <a:effectLst/>
                      <a:uLnTx/>
                      <a:uFillTx/>
                    </a:endParaRPr>
                  </a:p>
                </p:txBody>
              </p:sp>
              <p:sp>
                <p:nvSpPr>
                  <p:cNvPr id="757878" name="Freeform 118"/>
                  <p:cNvSpPr>
                    <a:spLocks/>
                  </p:cNvSpPr>
                  <p:nvPr/>
                </p:nvSpPr>
                <p:spPr bwMode="auto">
                  <a:xfrm>
                    <a:off x="1004" y="3843"/>
                    <a:ext cx="17" cy="4"/>
                  </a:xfrm>
                  <a:custGeom>
                    <a:avLst/>
                    <a:gdLst/>
                    <a:ahLst/>
                    <a:cxnLst>
                      <a:cxn ang="0">
                        <a:pos x="32" y="15"/>
                      </a:cxn>
                      <a:cxn ang="0">
                        <a:pos x="36" y="15"/>
                      </a:cxn>
                      <a:cxn ang="0">
                        <a:pos x="45" y="14"/>
                      </a:cxn>
                      <a:cxn ang="0">
                        <a:pos x="59" y="12"/>
                      </a:cxn>
                      <a:cxn ang="0">
                        <a:pos x="77" y="11"/>
                      </a:cxn>
                      <a:cxn ang="0">
                        <a:pos x="95" y="9"/>
                      </a:cxn>
                      <a:cxn ang="0">
                        <a:pos x="113" y="7"/>
                      </a:cxn>
                      <a:cxn ang="0">
                        <a:pos x="129" y="5"/>
                      </a:cxn>
                      <a:cxn ang="0">
                        <a:pos x="142" y="1"/>
                      </a:cxn>
                      <a:cxn ang="0">
                        <a:pos x="148" y="0"/>
                      </a:cxn>
                      <a:cxn ang="0">
                        <a:pos x="145" y="1"/>
                      </a:cxn>
                      <a:cxn ang="0">
                        <a:pos x="135" y="5"/>
                      </a:cxn>
                      <a:cxn ang="0">
                        <a:pos x="119" y="9"/>
                      </a:cxn>
                      <a:cxn ang="0">
                        <a:pos x="97" y="14"/>
                      </a:cxn>
                      <a:cxn ang="0">
                        <a:pos x="72" y="18"/>
                      </a:cxn>
                      <a:cxn ang="0">
                        <a:pos x="43" y="21"/>
                      </a:cxn>
                      <a:cxn ang="0">
                        <a:pos x="13" y="22"/>
                      </a:cxn>
                      <a:cxn ang="0">
                        <a:pos x="3" y="22"/>
                      </a:cxn>
                      <a:cxn ang="0">
                        <a:pos x="0" y="21"/>
                      </a:cxn>
                      <a:cxn ang="0">
                        <a:pos x="3" y="20"/>
                      </a:cxn>
                      <a:cxn ang="0">
                        <a:pos x="9" y="18"/>
                      </a:cxn>
                      <a:cxn ang="0">
                        <a:pos x="16" y="17"/>
                      </a:cxn>
                      <a:cxn ang="0">
                        <a:pos x="24" y="16"/>
                      </a:cxn>
                      <a:cxn ang="0">
                        <a:pos x="30" y="15"/>
                      </a:cxn>
                      <a:cxn ang="0">
                        <a:pos x="32" y="15"/>
                      </a:cxn>
                    </a:cxnLst>
                    <a:rect l="0" t="0" r="r" b="b"/>
                    <a:pathLst>
                      <a:path w="148" h="22">
                        <a:moveTo>
                          <a:pt x="32" y="15"/>
                        </a:moveTo>
                        <a:lnTo>
                          <a:pt x="36" y="15"/>
                        </a:lnTo>
                        <a:lnTo>
                          <a:pt x="45" y="14"/>
                        </a:lnTo>
                        <a:lnTo>
                          <a:pt x="59" y="12"/>
                        </a:lnTo>
                        <a:lnTo>
                          <a:pt x="77" y="11"/>
                        </a:lnTo>
                        <a:lnTo>
                          <a:pt x="95" y="9"/>
                        </a:lnTo>
                        <a:lnTo>
                          <a:pt x="113" y="7"/>
                        </a:lnTo>
                        <a:lnTo>
                          <a:pt x="129" y="5"/>
                        </a:lnTo>
                        <a:lnTo>
                          <a:pt x="142" y="1"/>
                        </a:lnTo>
                        <a:lnTo>
                          <a:pt x="148" y="0"/>
                        </a:lnTo>
                        <a:lnTo>
                          <a:pt x="145" y="1"/>
                        </a:lnTo>
                        <a:lnTo>
                          <a:pt x="135" y="5"/>
                        </a:lnTo>
                        <a:lnTo>
                          <a:pt x="119" y="9"/>
                        </a:lnTo>
                        <a:lnTo>
                          <a:pt x="97" y="14"/>
                        </a:lnTo>
                        <a:lnTo>
                          <a:pt x="72" y="18"/>
                        </a:lnTo>
                        <a:lnTo>
                          <a:pt x="43" y="21"/>
                        </a:lnTo>
                        <a:lnTo>
                          <a:pt x="13" y="22"/>
                        </a:lnTo>
                        <a:lnTo>
                          <a:pt x="3" y="22"/>
                        </a:lnTo>
                        <a:lnTo>
                          <a:pt x="0" y="21"/>
                        </a:lnTo>
                        <a:lnTo>
                          <a:pt x="3" y="20"/>
                        </a:lnTo>
                        <a:lnTo>
                          <a:pt x="9" y="18"/>
                        </a:lnTo>
                        <a:lnTo>
                          <a:pt x="16" y="17"/>
                        </a:lnTo>
                        <a:lnTo>
                          <a:pt x="24" y="16"/>
                        </a:lnTo>
                        <a:lnTo>
                          <a:pt x="30" y="15"/>
                        </a:lnTo>
                        <a:lnTo>
                          <a:pt x="32" y="15"/>
                        </a:lnTo>
                        <a:close/>
                      </a:path>
                    </a:pathLst>
                  </a:custGeom>
                  <a:solidFill>
                    <a:srgbClr val="000000"/>
                  </a:solidFill>
                  <a:ln w="9525">
                    <a:no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050" b="1" i="0" u="none" strike="noStrike" kern="0" cap="none" spc="0" normalizeH="0" baseline="0" noProof="0">
                      <a:ln>
                        <a:noFill/>
                      </a:ln>
                      <a:solidFill>
                        <a:srgbClr val="FFFFFF"/>
                      </a:solidFill>
                      <a:effectLst/>
                      <a:uLnTx/>
                      <a:uFillTx/>
                    </a:endParaRPr>
                  </a:p>
                </p:txBody>
              </p:sp>
              <p:sp>
                <p:nvSpPr>
                  <p:cNvPr id="757879" name="Freeform 119"/>
                  <p:cNvSpPr>
                    <a:spLocks/>
                  </p:cNvSpPr>
                  <p:nvPr/>
                </p:nvSpPr>
                <p:spPr bwMode="auto">
                  <a:xfrm>
                    <a:off x="1004" y="3847"/>
                    <a:ext cx="21" cy="4"/>
                  </a:xfrm>
                  <a:custGeom>
                    <a:avLst/>
                    <a:gdLst/>
                    <a:ahLst/>
                    <a:cxnLst>
                      <a:cxn ang="0">
                        <a:pos x="33" y="23"/>
                      </a:cxn>
                      <a:cxn ang="0">
                        <a:pos x="38" y="23"/>
                      </a:cxn>
                      <a:cxn ang="0">
                        <a:pos x="55" y="21"/>
                      </a:cxn>
                      <a:cxn ang="0">
                        <a:pos x="76" y="18"/>
                      </a:cxn>
                      <a:cxn ang="0">
                        <a:pos x="103" y="15"/>
                      </a:cxn>
                      <a:cxn ang="0">
                        <a:pos x="130" y="13"/>
                      </a:cxn>
                      <a:cxn ang="0">
                        <a:pos x="156" y="8"/>
                      </a:cxn>
                      <a:cxn ang="0">
                        <a:pos x="177" y="5"/>
                      </a:cxn>
                      <a:cxn ang="0">
                        <a:pos x="192" y="2"/>
                      </a:cxn>
                      <a:cxn ang="0">
                        <a:pos x="196" y="0"/>
                      </a:cxn>
                      <a:cxn ang="0">
                        <a:pos x="196" y="0"/>
                      </a:cxn>
                      <a:cxn ang="0">
                        <a:pos x="193" y="2"/>
                      </a:cxn>
                      <a:cxn ang="0">
                        <a:pos x="188" y="3"/>
                      </a:cxn>
                      <a:cxn ang="0">
                        <a:pos x="179" y="5"/>
                      </a:cxn>
                      <a:cxn ang="0">
                        <a:pos x="170" y="7"/>
                      </a:cxn>
                      <a:cxn ang="0">
                        <a:pos x="158" y="11"/>
                      </a:cxn>
                      <a:cxn ang="0">
                        <a:pos x="144" y="14"/>
                      </a:cxn>
                      <a:cxn ang="0">
                        <a:pos x="129" y="17"/>
                      </a:cxn>
                      <a:cxn ang="0">
                        <a:pos x="113" y="21"/>
                      </a:cxn>
                      <a:cxn ang="0">
                        <a:pos x="97" y="23"/>
                      </a:cxn>
                      <a:cxn ang="0">
                        <a:pos x="79" y="26"/>
                      </a:cxn>
                      <a:cxn ang="0">
                        <a:pos x="62" y="28"/>
                      </a:cxn>
                      <a:cxn ang="0">
                        <a:pos x="45" y="31"/>
                      </a:cxn>
                      <a:cxn ang="0">
                        <a:pos x="28" y="32"/>
                      </a:cxn>
                      <a:cxn ang="0">
                        <a:pos x="12" y="32"/>
                      </a:cxn>
                      <a:cxn ang="0">
                        <a:pos x="2" y="32"/>
                      </a:cxn>
                      <a:cxn ang="0">
                        <a:pos x="0" y="31"/>
                      </a:cxn>
                      <a:cxn ang="0">
                        <a:pos x="2" y="28"/>
                      </a:cxn>
                      <a:cxn ang="0">
                        <a:pos x="8" y="27"/>
                      </a:cxn>
                      <a:cxn ang="0">
                        <a:pos x="17" y="26"/>
                      </a:cxn>
                      <a:cxn ang="0">
                        <a:pos x="24" y="24"/>
                      </a:cxn>
                      <a:cxn ang="0">
                        <a:pos x="31" y="23"/>
                      </a:cxn>
                      <a:cxn ang="0">
                        <a:pos x="33" y="23"/>
                      </a:cxn>
                    </a:cxnLst>
                    <a:rect l="0" t="0" r="r" b="b"/>
                    <a:pathLst>
                      <a:path w="196" h="32">
                        <a:moveTo>
                          <a:pt x="33" y="23"/>
                        </a:moveTo>
                        <a:lnTo>
                          <a:pt x="38" y="23"/>
                        </a:lnTo>
                        <a:lnTo>
                          <a:pt x="55" y="21"/>
                        </a:lnTo>
                        <a:lnTo>
                          <a:pt x="76" y="18"/>
                        </a:lnTo>
                        <a:lnTo>
                          <a:pt x="103" y="15"/>
                        </a:lnTo>
                        <a:lnTo>
                          <a:pt x="130" y="13"/>
                        </a:lnTo>
                        <a:lnTo>
                          <a:pt x="156" y="8"/>
                        </a:lnTo>
                        <a:lnTo>
                          <a:pt x="177" y="5"/>
                        </a:lnTo>
                        <a:lnTo>
                          <a:pt x="192" y="2"/>
                        </a:lnTo>
                        <a:lnTo>
                          <a:pt x="196" y="0"/>
                        </a:lnTo>
                        <a:lnTo>
                          <a:pt x="196" y="0"/>
                        </a:lnTo>
                        <a:lnTo>
                          <a:pt x="193" y="2"/>
                        </a:lnTo>
                        <a:lnTo>
                          <a:pt x="188" y="3"/>
                        </a:lnTo>
                        <a:lnTo>
                          <a:pt x="179" y="5"/>
                        </a:lnTo>
                        <a:lnTo>
                          <a:pt x="170" y="7"/>
                        </a:lnTo>
                        <a:lnTo>
                          <a:pt x="158" y="11"/>
                        </a:lnTo>
                        <a:lnTo>
                          <a:pt x="144" y="14"/>
                        </a:lnTo>
                        <a:lnTo>
                          <a:pt x="129" y="17"/>
                        </a:lnTo>
                        <a:lnTo>
                          <a:pt x="113" y="21"/>
                        </a:lnTo>
                        <a:lnTo>
                          <a:pt x="97" y="23"/>
                        </a:lnTo>
                        <a:lnTo>
                          <a:pt x="79" y="26"/>
                        </a:lnTo>
                        <a:lnTo>
                          <a:pt x="62" y="28"/>
                        </a:lnTo>
                        <a:lnTo>
                          <a:pt x="45" y="31"/>
                        </a:lnTo>
                        <a:lnTo>
                          <a:pt x="28" y="32"/>
                        </a:lnTo>
                        <a:lnTo>
                          <a:pt x="12" y="32"/>
                        </a:lnTo>
                        <a:lnTo>
                          <a:pt x="2" y="32"/>
                        </a:lnTo>
                        <a:lnTo>
                          <a:pt x="0" y="31"/>
                        </a:lnTo>
                        <a:lnTo>
                          <a:pt x="2" y="28"/>
                        </a:lnTo>
                        <a:lnTo>
                          <a:pt x="8" y="27"/>
                        </a:lnTo>
                        <a:lnTo>
                          <a:pt x="17" y="26"/>
                        </a:lnTo>
                        <a:lnTo>
                          <a:pt x="24" y="24"/>
                        </a:lnTo>
                        <a:lnTo>
                          <a:pt x="31" y="23"/>
                        </a:lnTo>
                        <a:lnTo>
                          <a:pt x="33" y="23"/>
                        </a:lnTo>
                        <a:close/>
                      </a:path>
                    </a:pathLst>
                  </a:custGeom>
                  <a:solidFill>
                    <a:srgbClr val="000000"/>
                  </a:solidFill>
                  <a:ln w="9525">
                    <a:no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050" b="1" i="0" u="none" strike="noStrike" kern="0" cap="none" spc="0" normalizeH="0" baseline="0" noProof="0">
                      <a:ln>
                        <a:noFill/>
                      </a:ln>
                      <a:solidFill>
                        <a:srgbClr val="FFFFFF"/>
                      </a:solidFill>
                      <a:effectLst/>
                      <a:uLnTx/>
                      <a:uFillTx/>
                    </a:endParaRPr>
                  </a:p>
                </p:txBody>
              </p:sp>
              <p:sp>
                <p:nvSpPr>
                  <p:cNvPr id="757880" name="Freeform 120"/>
                  <p:cNvSpPr>
                    <a:spLocks/>
                  </p:cNvSpPr>
                  <p:nvPr/>
                </p:nvSpPr>
                <p:spPr bwMode="auto">
                  <a:xfrm>
                    <a:off x="1006" y="3851"/>
                    <a:ext cx="21" cy="4"/>
                  </a:xfrm>
                  <a:custGeom>
                    <a:avLst/>
                    <a:gdLst/>
                    <a:ahLst/>
                    <a:cxnLst>
                      <a:cxn ang="0">
                        <a:pos x="32" y="22"/>
                      </a:cxn>
                      <a:cxn ang="0">
                        <a:pos x="38" y="22"/>
                      </a:cxn>
                      <a:cxn ang="0">
                        <a:pos x="52" y="19"/>
                      </a:cxn>
                      <a:cxn ang="0">
                        <a:pos x="72" y="17"/>
                      </a:cxn>
                      <a:cxn ang="0">
                        <a:pos x="96" y="15"/>
                      </a:cxn>
                      <a:cxn ang="0">
                        <a:pos x="121" y="12"/>
                      </a:cxn>
                      <a:cxn ang="0">
                        <a:pos x="145" y="8"/>
                      </a:cxn>
                      <a:cxn ang="0">
                        <a:pos x="166" y="5"/>
                      </a:cxn>
                      <a:cxn ang="0">
                        <a:pos x="180" y="1"/>
                      </a:cxn>
                      <a:cxn ang="0">
                        <a:pos x="183" y="0"/>
                      </a:cxn>
                      <a:cxn ang="0">
                        <a:pos x="184" y="0"/>
                      </a:cxn>
                      <a:cxn ang="0">
                        <a:pos x="182" y="1"/>
                      </a:cxn>
                      <a:cxn ang="0">
                        <a:pos x="176" y="3"/>
                      </a:cxn>
                      <a:cxn ang="0">
                        <a:pos x="170" y="4"/>
                      </a:cxn>
                      <a:cxn ang="0">
                        <a:pos x="160" y="7"/>
                      </a:cxn>
                      <a:cxn ang="0">
                        <a:pos x="149" y="9"/>
                      </a:cxn>
                      <a:cxn ang="0">
                        <a:pos x="138" y="12"/>
                      </a:cxn>
                      <a:cxn ang="0">
                        <a:pos x="124" y="15"/>
                      </a:cxn>
                      <a:cxn ang="0">
                        <a:pos x="109" y="18"/>
                      </a:cxn>
                      <a:cxn ang="0">
                        <a:pos x="94" y="21"/>
                      </a:cxn>
                      <a:cxn ang="0">
                        <a:pos x="77" y="23"/>
                      </a:cxn>
                      <a:cxn ang="0">
                        <a:pos x="61" y="25"/>
                      </a:cxn>
                      <a:cxn ang="0">
                        <a:pos x="45" y="27"/>
                      </a:cxn>
                      <a:cxn ang="0">
                        <a:pos x="29" y="28"/>
                      </a:cxn>
                      <a:cxn ang="0">
                        <a:pos x="13" y="28"/>
                      </a:cxn>
                      <a:cxn ang="0">
                        <a:pos x="3" y="28"/>
                      </a:cxn>
                      <a:cxn ang="0">
                        <a:pos x="0" y="27"/>
                      </a:cxn>
                      <a:cxn ang="0">
                        <a:pos x="2" y="26"/>
                      </a:cxn>
                      <a:cxn ang="0">
                        <a:pos x="8" y="25"/>
                      </a:cxn>
                      <a:cxn ang="0">
                        <a:pos x="16" y="24"/>
                      </a:cxn>
                      <a:cxn ang="0">
                        <a:pos x="24" y="23"/>
                      </a:cxn>
                      <a:cxn ang="0">
                        <a:pos x="30" y="22"/>
                      </a:cxn>
                      <a:cxn ang="0">
                        <a:pos x="32" y="22"/>
                      </a:cxn>
                    </a:cxnLst>
                    <a:rect l="0" t="0" r="r" b="b"/>
                    <a:pathLst>
                      <a:path w="184" h="28">
                        <a:moveTo>
                          <a:pt x="32" y="22"/>
                        </a:moveTo>
                        <a:lnTo>
                          <a:pt x="38" y="22"/>
                        </a:lnTo>
                        <a:lnTo>
                          <a:pt x="52" y="19"/>
                        </a:lnTo>
                        <a:lnTo>
                          <a:pt x="72" y="17"/>
                        </a:lnTo>
                        <a:lnTo>
                          <a:pt x="96" y="15"/>
                        </a:lnTo>
                        <a:lnTo>
                          <a:pt x="121" y="12"/>
                        </a:lnTo>
                        <a:lnTo>
                          <a:pt x="145" y="8"/>
                        </a:lnTo>
                        <a:lnTo>
                          <a:pt x="166" y="5"/>
                        </a:lnTo>
                        <a:lnTo>
                          <a:pt x="180" y="1"/>
                        </a:lnTo>
                        <a:lnTo>
                          <a:pt x="183" y="0"/>
                        </a:lnTo>
                        <a:lnTo>
                          <a:pt x="184" y="0"/>
                        </a:lnTo>
                        <a:lnTo>
                          <a:pt x="182" y="1"/>
                        </a:lnTo>
                        <a:lnTo>
                          <a:pt x="176" y="3"/>
                        </a:lnTo>
                        <a:lnTo>
                          <a:pt x="170" y="4"/>
                        </a:lnTo>
                        <a:lnTo>
                          <a:pt x="160" y="7"/>
                        </a:lnTo>
                        <a:lnTo>
                          <a:pt x="149" y="9"/>
                        </a:lnTo>
                        <a:lnTo>
                          <a:pt x="138" y="12"/>
                        </a:lnTo>
                        <a:lnTo>
                          <a:pt x="124" y="15"/>
                        </a:lnTo>
                        <a:lnTo>
                          <a:pt x="109" y="18"/>
                        </a:lnTo>
                        <a:lnTo>
                          <a:pt x="94" y="21"/>
                        </a:lnTo>
                        <a:lnTo>
                          <a:pt x="77" y="23"/>
                        </a:lnTo>
                        <a:lnTo>
                          <a:pt x="61" y="25"/>
                        </a:lnTo>
                        <a:lnTo>
                          <a:pt x="45" y="27"/>
                        </a:lnTo>
                        <a:lnTo>
                          <a:pt x="29" y="28"/>
                        </a:lnTo>
                        <a:lnTo>
                          <a:pt x="13" y="28"/>
                        </a:lnTo>
                        <a:lnTo>
                          <a:pt x="3" y="28"/>
                        </a:lnTo>
                        <a:lnTo>
                          <a:pt x="0" y="27"/>
                        </a:lnTo>
                        <a:lnTo>
                          <a:pt x="2" y="26"/>
                        </a:lnTo>
                        <a:lnTo>
                          <a:pt x="8" y="25"/>
                        </a:lnTo>
                        <a:lnTo>
                          <a:pt x="16" y="24"/>
                        </a:lnTo>
                        <a:lnTo>
                          <a:pt x="24" y="23"/>
                        </a:lnTo>
                        <a:lnTo>
                          <a:pt x="30" y="22"/>
                        </a:lnTo>
                        <a:lnTo>
                          <a:pt x="32" y="22"/>
                        </a:lnTo>
                        <a:close/>
                      </a:path>
                    </a:pathLst>
                  </a:custGeom>
                  <a:solidFill>
                    <a:srgbClr val="000000"/>
                  </a:solidFill>
                  <a:ln w="9525">
                    <a:no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050" b="1" i="0" u="none" strike="noStrike" kern="0" cap="none" spc="0" normalizeH="0" baseline="0" noProof="0">
                      <a:ln>
                        <a:noFill/>
                      </a:ln>
                      <a:solidFill>
                        <a:srgbClr val="FFFFFF"/>
                      </a:solidFill>
                      <a:effectLst/>
                      <a:uLnTx/>
                      <a:uFillTx/>
                    </a:endParaRPr>
                  </a:p>
                </p:txBody>
              </p:sp>
              <p:sp>
                <p:nvSpPr>
                  <p:cNvPr id="757881" name="Freeform 121"/>
                  <p:cNvSpPr>
                    <a:spLocks/>
                  </p:cNvSpPr>
                  <p:nvPr/>
                </p:nvSpPr>
                <p:spPr bwMode="auto">
                  <a:xfrm>
                    <a:off x="1016" y="3855"/>
                    <a:ext cx="17" cy="3"/>
                  </a:xfrm>
                  <a:custGeom>
                    <a:avLst/>
                    <a:gdLst/>
                    <a:ahLst/>
                    <a:cxnLst>
                      <a:cxn ang="0">
                        <a:pos x="33" y="14"/>
                      </a:cxn>
                      <a:cxn ang="0">
                        <a:pos x="36" y="14"/>
                      </a:cxn>
                      <a:cxn ang="0">
                        <a:pos x="45" y="12"/>
                      </a:cxn>
                      <a:cxn ang="0">
                        <a:pos x="61" y="11"/>
                      </a:cxn>
                      <a:cxn ang="0">
                        <a:pos x="78" y="10"/>
                      </a:cxn>
                      <a:cxn ang="0">
                        <a:pos x="96" y="9"/>
                      </a:cxn>
                      <a:cxn ang="0">
                        <a:pos x="114" y="7"/>
                      </a:cxn>
                      <a:cxn ang="0">
                        <a:pos x="129" y="3"/>
                      </a:cxn>
                      <a:cxn ang="0">
                        <a:pos x="142" y="1"/>
                      </a:cxn>
                      <a:cxn ang="0">
                        <a:pos x="148" y="0"/>
                      </a:cxn>
                      <a:cxn ang="0">
                        <a:pos x="146" y="1"/>
                      </a:cxn>
                      <a:cxn ang="0">
                        <a:pos x="136" y="5"/>
                      </a:cxn>
                      <a:cxn ang="0">
                        <a:pos x="119" y="9"/>
                      </a:cxn>
                      <a:cxn ang="0">
                        <a:pos x="97" y="14"/>
                      </a:cxn>
                      <a:cxn ang="0">
                        <a:pos x="71" y="18"/>
                      </a:cxn>
                      <a:cxn ang="0">
                        <a:pos x="42" y="21"/>
                      </a:cxn>
                      <a:cxn ang="0">
                        <a:pos x="11" y="22"/>
                      </a:cxn>
                      <a:cxn ang="0">
                        <a:pos x="2" y="22"/>
                      </a:cxn>
                      <a:cxn ang="0">
                        <a:pos x="0" y="21"/>
                      </a:cxn>
                      <a:cxn ang="0">
                        <a:pos x="4" y="19"/>
                      </a:cxn>
                      <a:cxn ang="0">
                        <a:pos x="9" y="18"/>
                      </a:cxn>
                      <a:cxn ang="0">
                        <a:pos x="16" y="17"/>
                      </a:cxn>
                      <a:cxn ang="0">
                        <a:pos x="25" y="15"/>
                      </a:cxn>
                      <a:cxn ang="0">
                        <a:pos x="30" y="14"/>
                      </a:cxn>
                      <a:cxn ang="0">
                        <a:pos x="33" y="14"/>
                      </a:cxn>
                    </a:cxnLst>
                    <a:rect l="0" t="0" r="r" b="b"/>
                    <a:pathLst>
                      <a:path w="148" h="22">
                        <a:moveTo>
                          <a:pt x="33" y="14"/>
                        </a:moveTo>
                        <a:lnTo>
                          <a:pt x="36" y="14"/>
                        </a:lnTo>
                        <a:lnTo>
                          <a:pt x="45" y="12"/>
                        </a:lnTo>
                        <a:lnTo>
                          <a:pt x="61" y="11"/>
                        </a:lnTo>
                        <a:lnTo>
                          <a:pt x="78" y="10"/>
                        </a:lnTo>
                        <a:lnTo>
                          <a:pt x="96" y="9"/>
                        </a:lnTo>
                        <a:lnTo>
                          <a:pt x="114" y="7"/>
                        </a:lnTo>
                        <a:lnTo>
                          <a:pt x="129" y="3"/>
                        </a:lnTo>
                        <a:lnTo>
                          <a:pt x="142" y="1"/>
                        </a:lnTo>
                        <a:lnTo>
                          <a:pt x="148" y="0"/>
                        </a:lnTo>
                        <a:lnTo>
                          <a:pt x="146" y="1"/>
                        </a:lnTo>
                        <a:lnTo>
                          <a:pt x="136" y="5"/>
                        </a:lnTo>
                        <a:lnTo>
                          <a:pt x="119" y="9"/>
                        </a:lnTo>
                        <a:lnTo>
                          <a:pt x="97" y="14"/>
                        </a:lnTo>
                        <a:lnTo>
                          <a:pt x="71" y="18"/>
                        </a:lnTo>
                        <a:lnTo>
                          <a:pt x="42" y="21"/>
                        </a:lnTo>
                        <a:lnTo>
                          <a:pt x="11" y="22"/>
                        </a:lnTo>
                        <a:lnTo>
                          <a:pt x="2" y="22"/>
                        </a:lnTo>
                        <a:lnTo>
                          <a:pt x="0" y="21"/>
                        </a:lnTo>
                        <a:lnTo>
                          <a:pt x="4" y="19"/>
                        </a:lnTo>
                        <a:lnTo>
                          <a:pt x="9" y="18"/>
                        </a:lnTo>
                        <a:lnTo>
                          <a:pt x="16" y="17"/>
                        </a:lnTo>
                        <a:lnTo>
                          <a:pt x="25" y="15"/>
                        </a:lnTo>
                        <a:lnTo>
                          <a:pt x="30" y="14"/>
                        </a:lnTo>
                        <a:lnTo>
                          <a:pt x="33" y="14"/>
                        </a:lnTo>
                        <a:close/>
                      </a:path>
                    </a:pathLst>
                  </a:custGeom>
                  <a:solidFill>
                    <a:srgbClr val="000000"/>
                  </a:solidFill>
                  <a:ln w="9525">
                    <a:no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050" b="1" i="0" u="none" strike="noStrike" kern="0" cap="none" spc="0" normalizeH="0" baseline="0" noProof="0">
                      <a:ln>
                        <a:noFill/>
                      </a:ln>
                      <a:solidFill>
                        <a:srgbClr val="FFFFFF"/>
                      </a:solidFill>
                      <a:effectLst/>
                      <a:uLnTx/>
                      <a:uFillTx/>
                    </a:endParaRPr>
                  </a:p>
                </p:txBody>
              </p:sp>
              <p:sp>
                <p:nvSpPr>
                  <p:cNvPr id="757882" name="Freeform 122"/>
                  <p:cNvSpPr>
                    <a:spLocks/>
                  </p:cNvSpPr>
                  <p:nvPr/>
                </p:nvSpPr>
                <p:spPr bwMode="auto">
                  <a:xfrm>
                    <a:off x="987" y="3827"/>
                    <a:ext cx="30" cy="31"/>
                  </a:xfrm>
                  <a:custGeom>
                    <a:avLst/>
                    <a:gdLst/>
                    <a:ahLst/>
                    <a:cxnLst>
                      <a:cxn ang="0">
                        <a:pos x="182" y="122"/>
                      </a:cxn>
                      <a:cxn ang="0">
                        <a:pos x="169" y="128"/>
                      </a:cxn>
                      <a:cxn ang="0">
                        <a:pos x="156" y="134"/>
                      </a:cxn>
                      <a:cxn ang="0">
                        <a:pos x="146" y="140"/>
                      </a:cxn>
                      <a:cxn ang="0">
                        <a:pos x="139" y="155"/>
                      </a:cxn>
                      <a:cxn ang="0">
                        <a:pos x="122" y="182"/>
                      </a:cxn>
                      <a:cxn ang="0">
                        <a:pos x="105" y="191"/>
                      </a:cxn>
                      <a:cxn ang="0">
                        <a:pos x="95" y="202"/>
                      </a:cxn>
                      <a:cxn ang="0">
                        <a:pos x="87" y="223"/>
                      </a:cxn>
                      <a:cxn ang="0">
                        <a:pos x="73" y="260"/>
                      </a:cxn>
                      <a:cxn ang="0">
                        <a:pos x="56" y="270"/>
                      </a:cxn>
                      <a:cxn ang="0">
                        <a:pos x="43" y="261"/>
                      </a:cxn>
                      <a:cxn ang="0">
                        <a:pos x="39" y="260"/>
                      </a:cxn>
                      <a:cxn ang="0">
                        <a:pos x="26" y="269"/>
                      </a:cxn>
                      <a:cxn ang="0">
                        <a:pos x="18" y="283"/>
                      </a:cxn>
                      <a:cxn ang="0">
                        <a:pos x="6" y="287"/>
                      </a:cxn>
                      <a:cxn ang="0">
                        <a:pos x="0" y="287"/>
                      </a:cxn>
                      <a:cxn ang="0">
                        <a:pos x="14" y="292"/>
                      </a:cxn>
                      <a:cxn ang="0">
                        <a:pos x="25" y="284"/>
                      </a:cxn>
                      <a:cxn ang="0">
                        <a:pos x="38" y="270"/>
                      </a:cxn>
                      <a:cxn ang="0">
                        <a:pos x="46" y="266"/>
                      </a:cxn>
                      <a:cxn ang="0">
                        <a:pos x="53" y="273"/>
                      </a:cxn>
                      <a:cxn ang="0">
                        <a:pos x="69" y="277"/>
                      </a:cxn>
                      <a:cxn ang="0">
                        <a:pos x="85" y="249"/>
                      </a:cxn>
                      <a:cxn ang="0">
                        <a:pos x="96" y="215"/>
                      </a:cxn>
                      <a:cxn ang="0">
                        <a:pos x="103" y="202"/>
                      </a:cxn>
                      <a:cxn ang="0">
                        <a:pos x="116" y="195"/>
                      </a:cxn>
                      <a:cxn ang="0">
                        <a:pos x="125" y="188"/>
                      </a:cxn>
                      <a:cxn ang="0">
                        <a:pos x="135" y="176"/>
                      </a:cxn>
                      <a:cxn ang="0">
                        <a:pos x="143" y="162"/>
                      </a:cxn>
                      <a:cxn ang="0">
                        <a:pos x="149" y="150"/>
                      </a:cxn>
                      <a:cxn ang="0">
                        <a:pos x="155" y="144"/>
                      </a:cxn>
                      <a:cxn ang="0">
                        <a:pos x="167" y="137"/>
                      </a:cxn>
                      <a:cxn ang="0">
                        <a:pos x="179" y="131"/>
                      </a:cxn>
                      <a:cxn ang="0">
                        <a:pos x="190" y="125"/>
                      </a:cxn>
                      <a:cxn ang="0">
                        <a:pos x="209" y="102"/>
                      </a:cxn>
                      <a:cxn ang="0">
                        <a:pos x="236" y="60"/>
                      </a:cxn>
                      <a:cxn ang="0">
                        <a:pos x="259" y="18"/>
                      </a:cxn>
                      <a:cxn ang="0">
                        <a:pos x="269" y="0"/>
                      </a:cxn>
                      <a:cxn ang="0">
                        <a:pos x="256" y="18"/>
                      </a:cxn>
                      <a:cxn ang="0">
                        <a:pos x="230" y="57"/>
                      </a:cxn>
                      <a:cxn ang="0">
                        <a:pos x="204" y="98"/>
                      </a:cxn>
                      <a:cxn ang="0">
                        <a:pos x="187" y="119"/>
                      </a:cxn>
                    </a:cxnLst>
                    <a:rect l="0" t="0" r="r" b="b"/>
                    <a:pathLst>
                      <a:path w="269" h="292">
                        <a:moveTo>
                          <a:pt x="187" y="119"/>
                        </a:moveTo>
                        <a:lnTo>
                          <a:pt x="182" y="122"/>
                        </a:lnTo>
                        <a:lnTo>
                          <a:pt x="175" y="125"/>
                        </a:lnTo>
                        <a:lnTo>
                          <a:pt x="169" y="128"/>
                        </a:lnTo>
                        <a:lnTo>
                          <a:pt x="163" y="130"/>
                        </a:lnTo>
                        <a:lnTo>
                          <a:pt x="156" y="134"/>
                        </a:lnTo>
                        <a:lnTo>
                          <a:pt x="151" y="137"/>
                        </a:lnTo>
                        <a:lnTo>
                          <a:pt x="146" y="140"/>
                        </a:lnTo>
                        <a:lnTo>
                          <a:pt x="144" y="145"/>
                        </a:lnTo>
                        <a:lnTo>
                          <a:pt x="139" y="155"/>
                        </a:lnTo>
                        <a:lnTo>
                          <a:pt x="130" y="169"/>
                        </a:lnTo>
                        <a:lnTo>
                          <a:pt x="122" y="182"/>
                        </a:lnTo>
                        <a:lnTo>
                          <a:pt x="113" y="188"/>
                        </a:lnTo>
                        <a:lnTo>
                          <a:pt x="105" y="191"/>
                        </a:lnTo>
                        <a:lnTo>
                          <a:pt x="100" y="195"/>
                        </a:lnTo>
                        <a:lnTo>
                          <a:pt x="95" y="202"/>
                        </a:lnTo>
                        <a:lnTo>
                          <a:pt x="91" y="210"/>
                        </a:lnTo>
                        <a:lnTo>
                          <a:pt x="87" y="223"/>
                        </a:lnTo>
                        <a:lnTo>
                          <a:pt x="82" y="242"/>
                        </a:lnTo>
                        <a:lnTo>
                          <a:pt x="73" y="260"/>
                        </a:lnTo>
                        <a:lnTo>
                          <a:pt x="65" y="270"/>
                        </a:lnTo>
                        <a:lnTo>
                          <a:pt x="56" y="270"/>
                        </a:lnTo>
                        <a:lnTo>
                          <a:pt x="48" y="266"/>
                        </a:lnTo>
                        <a:lnTo>
                          <a:pt x="43" y="261"/>
                        </a:lnTo>
                        <a:lnTo>
                          <a:pt x="41" y="259"/>
                        </a:lnTo>
                        <a:lnTo>
                          <a:pt x="39" y="260"/>
                        </a:lnTo>
                        <a:lnTo>
                          <a:pt x="32" y="264"/>
                        </a:lnTo>
                        <a:lnTo>
                          <a:pt x="26" y="269"/>
                        </a:lnTo>
                        <a:lnTo>
                          <a:pt x="22" y="277"/>
                        </a:lnTo>
                        <a:lnTo>
                          <a:pt x="18" y="283"/>
                        </a:lnTo>
                        <a:lnTo>
                          <a:pt x="13" y="286"/>
                        </a:lnTo>
                        <a:lnTo>
                          <a:pt x="6" y="287"/>
                        </a:lnTo>
                        <a:lnTo>
                          <a:pt x="0" y="286"/>
                        </a:lnTo>
                        <a:lnTo>
                          <a:pt x="0" y="287"/>
                        </a:lnTo>
                        <a:lnTo>
                          <a:pt x="8" y="292"/>
                        </a:lnTo>
                        <a:lnTo>
                          <a:pt x="14" y="292"/>
                        </a:lnTo>
                        <a:lnTo>
                          <a:pt x="20" y="289"/>
                        </a:lnTo>
                        <a:lnTo>
                          <a:pt x="25" y="284"/>
                        </a:lnTo>
                        <a:lnTo>
                          <a:pt x="30" y="276"/>
                        </a:lnTo>
                        <a:lnTo>
                          <a:pt x="38" y="270"/>
                        </a:lnTo>
                        <a:lnTo>
                          <a:pt x="44" y="267"/>
                        </a:lnTo>
                        <a:lnTo>
                          <a:pt x="46" y="266"/>
                        </a:lnTo>
                        <a:lnTo>
                          <a:pt x="48" y="268"/>
                        </a:lnTo>
                        <a:lnTo>
                          <a:pt x="53" y="273"/>
                        </a:lnTo>
                        <a:lnTo>
                          <a:pt x="60" y="277"/>
                        </a:lnTo>
                        <a:lnTo>
                          <a:pt x="69" y="277"/>
                        </a:lnTo>
                        <a:lnTo>
                          <a:pt x="77" y="267"/>
                        </a:lnTo>
                        <a:lnTo>
                          <a:pt x="85" y="249"/>
                        </a:lnTo>
                        <a:lnTo>
                          <a:pt x="91" y="230"/>
                        </a:lnTo>
                        <a:lnTo>
                          <a:pt x="96" y="215"/>
                        </a:lnTo>
                        <a:lnTo>
                          <a:pt x="99" y="208"/>
                        </a:lnTo>
                        <a:lnTo>
                          <a:pt x="103" y="202"/>
                        </a:lnTo>
                        <a:lnTo>
                          <a:pt x="109" y="197"/>
                        </a:lnTo>
                        <a:lnTo>
                          <a:pt x="116" y="195"/>
                        </a:lnTo>
                        <a:lnTo>
                          <a:pt x="121" y="193"/>
                        </a:lnTo>
                        <a:lnTo>
                          <a:pt x="125" y="188"/>
                        </a:lnTo>
                        <a:lnTo>
                          <a:pt x="129" y="183"/>
                        </a:lnTo>
                        <a:lnTo>
                          <a:pt x="135" y="176"/>
                        </a:lnTo>
                        <a:lnTo>
                          <a:pt x="139" y="168"/>
                        </a:lnTo>
                        <a:lnTo>
                          <a:pt x="143" y="162"/>
                        </a:lnTo>
                        <a:lnTo>
                          <a:pt x="146" y="155"/>
                        </a:lnTo>
                        <a:lnTo>
                          <a:pt x="149" y="150"/>
                        </a:lnTo>
                        <a:lnTo>
                          <a:pt x="151" y="147"/>
                        </a:lnTo>
                        <a:lnTo>
                          <a:pt x="155" y="144"/>
                        </a:lnTo>
                        <a:lnTo>
                          <a:pt x="160" y="140"/>
                        </a:lnTo>
                        <a:lnTo>
                          <a:pt x="167" y="137"/>
                        </a:lnTo>
                        <a:lnTo>
                          <a:pt x="172" y="134"/>
                        </a:lnTo>
                        <a:lnTo>
                          <a:pt x="179" y="131"/>
                        </a:lnTo>
                        <a:lnTo>
                          <a:pt x="185" y="128"/>
                        </a:lnTo>
                        <a:lnTo>
                          <a:pt x="190" y="125"/>
                        </a:lnTo>
                        <a:lnTo>
                          <a:pt x="198" y="117"/>
                        </a:lnTo>
                        <a:lnTo>
                          <a:pt x="209" y="102"/>
                        </a:lnTo>
                        <a:lnTo>
                          <a:pt x="222" y="82"/>
                        </a:lnTo>
                        <a:lnTo>
                          <a:pt x="236" y="60"/>
                        </a:lnTo>
                        <a:lnTo>
                          <a:pt x="249" y="37"/>
                        </a:lnTo>
                        <a:lnTo>
                          <a:pt x="259" y="18"/>
                        </a:lnTo>
                        <a:lnTo>
                          <a:pt x="266" y="5"/>
                        </a:lnTo>
                        <a:lnTo>
                          <a:pt x="269" y="0"/>
                        </a:lnTo>
                        <a:lnTo>
                          <a:pt x="265" y="6"/>
                        </a:lnTo>
                        <a:lnTo>
                          <a:pt x="256" y="18"/>
                        </a:lnTo>
                        <a:lnTo>
                          <a:pt x="244" y="36"/>
                        </a:lnTo>
                        <a:lnTo>
                          <a:pt x="230" y="57"/>
                        </a:lnTo>
                        <a:lnTo>
                          <a:pt x="216" y="79"/>
                        </a:lnTo>
                        <a:lnTo>
                          <a:pt x="204" y="98"/>
                        </a:lnTo>
                        <a:lnTo>
                          <a:pt x="194" y="112"/>
                        </a:lnTo>
                        <a:lnTo>
                          <a:pt x="187" y="119"/>
                        </a:lnTo>
                        <a:close/>
                      </a:path>
                    </a:pathLst>
                  </a:custGeom>
                  <a:solidFill>
                    <a:srgbClr val="000000"/>
                  </a:solidFill>
                  <a:ln w="9525">
                    <a:no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050" b="1" i="0" u="none" strike="noStrike" kern="0" cap="none" spc="0" normalizeH="0" baseline="0" noProof="0">
                      <a:ln>
                        <a:noFill/>
                      </a:ln>
                      <a:solidFill>
                        <a:srgbClr val="FFFFFF"/>
                      </a:solidFill>
                      <a:effectLst/>
                      <a:uLnTx/>
                      <a:uFillTx/>
                    </a:endParaRPr>
                  </a:p>
                </p:txBody>
              </p:sp>
              <p:sp>
                <p:nvSpPr>
                  <p:cNvPr id="757883" name="Freeform 123"/>
                  <p:cNvSpPr>
                    <a:spLocks/>
                  </p:cNvSpPr>
                  <p:nvPr/>
                </p:nvSpPr>
                <p:spPr bwMode="auto">
                  <a:xfrm>
                    <a:off x="973" y="3792"/>
                    <a:ext cx="9" cy="24"/>
                  </a:xfrm>
                  <a:custGeom>
                    <a:avLst/>
                    <a:gdLst/>
                    <a:ahLst/>
                    <a:cxnLst>
                      <a:cxn ang="0">
                        <a:pos x="78" y="0"/>
                      </a:cxn>
                      <a:cxn ang="0">
                        <a:pos x="74" y="2"/>
                      </a:cxn>
                      <a:cxn ang="0">
                        <a:pos x="64" y="9"/>
                      </a:cxn>
                      <a:cxn ang="0">
                        <a:pos x="49" y="21"/>
                      </a:cxn>
                      <a:cxn ang="0">
                        <a:pos x="33" y="37"/>
                      </a:cxn>
                      <a:cxn ang="0">
                        <a:pos x="18" y="58"/>
                      </a:cxn>
                      <a:cxn ang="0">
                        <a:pos x="6" y="83"/>
                      </a:cxn>
                      <a:cxn ang="0">
                        <a:pos x="0" y="113"/>
                      </a:cxn>
                      <a:cxn ang="0">
                        <a:pos x="1" y="148"/>
                      </a:cxn>
                      <a:cxn ang="0">
                        <a:pos x="8" y="179"/>
                      </a:cxn>
                      <a:cxn ang="0">
                        <a:pos x="15" y="200"/>
                      </a:cxn>
                      <a:cxn ang="0">
                        <a:pos x="21" y="211"/>
                      </a:cxn>
                      <a:cxn ang="0">
                        <a:pos x="28" y="215"/>
                      </a:cxn>
                      <a:cxn ang="0">
                        <a:pos x="32" y="216"/>
                      </a:cxn>
                      <a:cxn ang="0">
                        <a:pos x="35" y="214"/>
                      </a:cxn>
                      <a:cxn ang="0">
                        <a:pos x="37" y="211"/>
                      </a:cxn>
                      <a:cxn ang="0">
                        <a:pos x="38" y="210"/>
                      </a:cxn>
                      <a:cxn ang="0">
                        <a:pos x="45" y="150"/>
                      </a:cxn>
                      <a:cxn ang="0">
                        <a:pos x="44" y="158"/>
                      </a:cxn>
                      <a:cxn ang="0">
                        <a:pos x="40" y="176"/>
                      </a:cxn>
                      <a:cxn ang="0">
                        <a:pos x="35" y="194"/>
                      </a:cxn>
                      <a:cxn ang="0">
                        <a:pos x="30" y="203"/>
                      </a:cxn>
                      <a:cxn ang="0">
                        <a:pos x="20" y="196"/>
                      </a:cxn>
                      <a:cxn ang="0">
                        <a:pos x="14" y="175"/>
                      </a:cxn>
                      <a:cxn ang="0">
                        <a:pos x="10" y="152"/>
                      </a:cxn>
                      <a:cxn ang="0">
                        <a:pos x="7" y="140"/>
                      </a:cxn>
                      <a:cxn ang="0">
                        <a:pos x="6" y="135"/>
                      </a:cxn>
                      <a:cxn ang="0">
                        <a:pos x="6" y="123"/>
                      </a:cxn>
                      <a:cxn ang="0">
                        <a:pos x="7" y="107"/>
                      </a:cxn>
                      <a:cxn ang="0">
                        <a:pos x="13" y="86"/>
                      </a:cxn>
                      <a:cxn ang="0">
                        <a:pos x="20" y="65"/>
                      </a:cxn>
                      <a:cxn ang="0">
                        <a:pos x="34" y="43"/>
                      </a:cxn>
                      <a:cxn ang="0">
                        <a:pos x="52" y="20"/>
                      </a:cxn>
                      <a:cxn ang="0">
                        <a:pos x="78" y="0"/>
                      </a:cxn>
                    </a:cxnLst>
                    <a:rect l="0" t="0" r="r" b="b"/>
                    <a:pathLst>
                      <a:path w="78" h="216">
                        <a:moveTo>
                          <a:pt x="78" y="0"/>
                        </a:moveTo>
                        <a:lnTo>
                          <a:pt x="74" y="2"/>
                        </a:lnTo>
                        <a:lnTo>
                          <a:pt x="64" y="9"/>
                        </a:lnTo>
                        <a:lnTo>
                          <a:pt x="49" y="21"/>
                        </a:lnTo>
                        <a:lnTo>
                          <a:pt x="33" y="37"/>
                        </a:lnTo>
                        <a:lnTo>
                          <a:pt x="18" y="58"/>
                        </a:lnTo>
                        <a:lnTo>
                          <a:pt x="6" y="83"/>
                        </a:lnTo>
                        <a:lnTo>
                          <a:pt x="0" y="113"/>
                        </a:lnTo>
                        <a:lnTo>
                          <a:pt x="1" y="148"/>
                        </a:lnTo>
                        <a:lnTo>
                          <a:pt x="8" y="179"/>
                        </a:lnTo>
                        <a:lnTo>
                          <a:pt x="15" y="200"/>
                        </a:lnTo>
                        <a:lnTo>
                          <a:pt x="21" y="211"/>
                        </a:lnTo>
                        <a:lnTo>
                          <a:pt x="28" y="215"/>
                        </a:lnTo>
                        <a:lnTo>
                          <a:pt x="32" y="216"/>
                        </a:lnTo>
                        <a:lnTo>
                          <a:pt x="35" y="214"/>
                        </a:lnTo>
                        <a:lnTo>
                          <a:pt x="37" y="211"/>
                        </a:lnTo>
                        <a:lnTo>
                          <a:pt x="38" y="210"/>
                        </a:lnTo>
                        <a:lnTo>
                          <a:pt x="45" y="150"/>
                        </a:lnTo>
                        <a:lnTo>
                          <a:pt x="44" y="158"/>
                        </a:lnTo>
                        <a:lnTo>
                          <a:pt x="40" y="176"/>
                        </a:lnTo>
                        <a:lnTo>
                          <a:pt x="35" y="194"/>
                        </a:lnTo>
                        <a:lnTo>
                          <a:pt x="30" y="203"/>
                        </a:lnTo>
                        <a:lnTo>
                          <a:pt x="20" y="196"/>
                        </a:lnTo>
                        <a:lnTo>
                          <a:pt x="14" y="175"/>
                        </a:lnTo>
                        <a:lnTo>
                          <a:pt x="10" y="152"/>
                        </a:lnTo>
                        <a:lnTo>
                          <a:pt x="7" y="140"/>
                        </a:lnTo>
                        <a:lnTo>
                          <a:pt x="6" y="135"/>
                        </a:lnTo>
                        <a:lnTo>
                          <a:pt x="6" y="123"/>
                        </a:lnTo>
                        <a:lnTo>
                          <a:pt x="7" y="107"/>
                        </a:lnTo>
                        <a:lnTo>
                          <a:pt x="13" y="86"/>
                        </a:lnTo>
                        <a:lnTo>
                          <a:pt x="20" y="65"/>
                        </a:lnTo>
                        <a:lnTo>
                          <a:pt x="34" y="43"/>
                        </a:lnTo>
                        <a:lnTo>
                          <a:pt x="52" y="20"/>
                        </a:lnTo>
                        <a:lnTo>
                          <a:pt x="78" y="0"/>
                        </a:lnTo>
                        <a:close/>
                      </a:path>
                    </a:pathLst>
                  </a:custGeom>
                  <a:solidFill>
                    <a:srgbClr val="000000"/>
                  </a:solidFill>
                  <a:ln w="9525">
                    <a:no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050" b="1" i="0" u="none" strike="noStrike" kern="0" cap="none" spc="0" normalizeH="0" baseline="0" noProof="0">
                      <a:ln>
                        <a:noFill/>
                      </a:ln>
                      <a:solidFill>
                        <a:srgbClr val="FFFFFF"/>
                      </a:solidFill>
                      <a:effectLst/>
                      <a:uLnTx/>
                      <a:uFillTx/>
                    </a:endParaRPr>
                  </a:p>
                </p:txBody>
              </p:sp>
              <p:sp>
                <p:nvSpPr>
                  <p:cNvPr id="757884" name="Freeform 124"/>
                  <p:cNvSpPr>
                    <a:spLocks/>
                  </p:cNvSpPr>
                  <p:nvPr/>
                </p:nvSpPr>
                <p:spPr bwMode="auto">
                  <a:xfrm>
                    <a:off x="978" y="3808"/>
                    <a:ext cx="3" cy="9"/>
                  </a:xfrm>
                  <a:custGeom>
                    <a:avLst/>
                    <a:gdLst/>
                    <a:ahLst/>
                    <a:cxnLst>
                      <a:cxn ang="0">
                        <a:pos x="0" y="0"/>
                      </a:cxn>
                      <a:cxn ang="0">
                        <a:pos x="1" y="10"/>
                      </a:cxn>
                      <a:cxn ang="0">
                        <a:pos x="3" y="35"/>
                      </a:cxn>
                      <a:cxn ang="0">
                        <a:pos x="6" y="60"/>
                      </a:cxn>
                      <a:cxn ang="0">
                        <a:pos x="13" y="74"/>
                      </a:cxn>
                      <a:cxn ang="0">
                        <a:pos x="20" y="76"/>
                      </a:cxn>
                      <a:cxn ang="0">
                        <a:pos x="26" y="73"/>
                      </a:cxn>
                      <a:cxn ang="0">
                        <a:pos x="30" y="70"/>
                      </a:cxn>
                      <a:cxn ang="0">
                        <a:pos x="32" y="67"/>
                      </a:cxn>
                      <a:cxn ang="0">
                        <a:pos x="31" y="69"/>
                      </a:cxn>
                      <a:cxn ang="0">
                        <a:pos x="27" y="69"/>
                      </a:cxn>
                      <a:cxn ang="0">
                        <a:pos x="21" y="69"/>
                      </a:cxn>
                      <a:cxn ang="0">
                        <a:pos x="16" y="65"/>
                      </a:cxn>
                      <a:cxn ang="0">
                        <a:pos x="11" y="54"/>
                      </a:cxn>
                      <a:cxn ang="0">
                        <a:pos x="5" y="34"/>
                      </a:cxn>
                      <a:cxn ang="0">
                        <a:pos x="0" y="14"/>
                      </a:cxn>
                      <a:cxn ang="0">
                        <a:pos x="0" y="0"/>
                      </a:cxn>
                    </a:cxnLst>
                    <a:rect l="0" t="0" r="r" b="b"/>
                    <a:pathLst>
                      <a:path w="32" h="76">
                        <a:moveTo>
                          <a:pt x="0" y="0"/>
                        </a:moveTo>
                        <a:lnTo>
                          <a:pt x="1" y="10"/>
                        </a:lnTo>
                        <a:lnTo>
                          <a:pt x="3" y="35"/>
                        </a:lnTo>
                        <a:lnTo>
                          <a:pt x="6" y="60"/>
                        </a:lnTo>
                        <a:lnTo>
                          <a:pt x="13" y="74"/>
                        </a:lnTo>
                        <a:lnTo>
                          <a:pt x="20" y="76"/>
                        </a:lnTo>
                        <a:lnTo>
                          <a:pt x="26" y="73"/>
                        </a:lnTo>
                        <a:lnTo>
                          <a:pt x="30" y="70"/>
                        </a:lnTo>
                        <a:lnTo>
                          <a:pt x="32" y="67"/>
                        </a:lnTo>
                        <a:lnTo>
                          <a:pt x="31" y="69"/>
                        </a:lnTo>
                        <a:lnTo>
                          <a:pt x="27" y="69"/>
                        </a:lnTo>
                        <a:lnTo>
                          <a:pt x="21" y="69"/>
                        </a:lnTo>
                        <a:lnTo>
                          <a:pt x="16" y="65"/>
                        </a:lnTo>
                        <a:lnTo>
                          <a:pt x="11" y="54"/>
                        </a:lnTo>
                        <a:lnTo>
                          <a:pt x="5" y="34"/>
                        </a:lnTo>
                        <a:lnTo>
                          <a:pt x="0" y="14"/>
                        </a:lnTo>
                        <a:lnTo>
                          <a:pt x="0" y="0"/>
                        </a:lnTo>
                        <a:close/>
                      </a:path>
                    </a:pathLst>
                  </a:custGeom>
                  <a:solidFill>
                    <a:srgbClr val="000000"/>
                  </a:solidFill>
                  <a:ln w="9525">
                    <a:no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050" b="1" i="0" u="none" strike="noStrike" kern="0" cap="none" spc="0" normalizeH="0" baseline="0" noProof="0">
                      <a:ln>
                        <a:noFill/>
                      </a:ln>
                      <a:solidFill>
                        <a:srgbClr val="FFFFFF"/>
                      </a:solidFill>
                      <a:effectLst/>
                      <a:uLnTx/>
                      <a:uFillTx/>
                    </a:endParaRPr>
                  </a:p>
                </p:txBody>
              </p:sp>
              <p:sp>
                <p:nvSpPr>
                  <p:cNvPr id="757885" name="Freeform 125"/>
                  <p:cNvSpPr>
                    <a:spLocks/>
                  </p:cNvSpPr>
                  <p:nvPr/>
                </p:nvSpPr>
                <p:spPr bwMode="auto">
                  <a:xfrm>
                    <a:off x="979" y="3823"/>
                    <a:ext cx="3" cy="12"/>
                  </a:xfrm>
                  <a:custGeom>
                    <a:avLst/>
                    <a:gdLst/>
                    <a:ahLst/>
                    <a:cxnLst>
                      <a:cxn ang="0">
                        <a:pos x="2" y="0"/>
                      </a:cxn>
                      <a:cxn ang="0">
                        <a:pos x="1" y="14"/>
                      </a:cxn>
                      <a:cxn ang="0">
                        <a:pos x="0" y="47"/>
                      </a:cxn>
                      <a:cxn ang="0">
                        <a:pos x="0" y="80"/>
                      </a:cxn>
                      <a:cxn ang="0">
                        <a:pos x="4" y="98"/>
                      </a:cxn>
                      <a:cxn ang="0">
                        <a:pos x="12" y="101"/>
                      </a:cxn>
                      <a:cxn ang="0">
                        <a:pos x="18" y="98"/>
                      </a:cxn>
                      <a:cxn ang="0">
                        <a:pos x="22" y="95"/>
                      </a:cxn>
                      <a:cxn ang="0">
                        <a:pos x="24" y="93"/>
                      </a:cxn>
                      <a:cxn ang="0">
                        <a:pos x="23" y="93"/>
                      </a:cxn>
                      <a:cxn ang="0">
                        <a:pos x="19" y="94"/>
                      </a:cxn>
                      <a:cxn ang="0">
                        <a:pos x="14" y="93"/>
                      </a:cxn>
                      <a:cxn ang="0">
                        <a:pos x="9" y="91"/>
                      </a:cxn>
                      <a:cxn ang="0">
                        <a:pos x="5" y="75"/>
                      </a:cxn>
                      <a:cxn ang="0">
                        <a:pos x="3" y="47"/>
                      </a:cxn>
                      <a:cxn ang="0">
                        <a:pos x="2" y="18"/>
                      </a:cxn>
                      <a:cxn ang="0">
                        <a:pos x="2" y="0"/>
                      </a:cxn>
                    </a:cxnLst>
                    <a:rect l="0" t="0" r="r" b="b"/>
                    <a:pathLst>
                      <a:path w="24" h="101">
                        <a:moveTo>
                          <a:pt x="2" y="0"/>
                        </a:moveTo>
                        <a:lnTo>
                          <a:pt x="1" y="14"/>
                        </a:lnTo>
                        <a:lnTo>
                          <a:pt x="0" y="47"/>
                        </a:lnTo>
                        <a:lnTo>
                          <a:pt x="0" y="80"/>
                        </a:lnTo>
                        <a:lnTo>
                          <a:pt x="4" y="98"/>
                        </a:lnTo>
                        <a:lnTo>
                          <a:pt x="12" y="101"/>
                        </a:lnTo>
                        <a:lnTo>
                          <a:pt x="18" y="98"/>
                        </a:lnTo>
                        <a:lnTo>
                          <a:pt x="22" y="95"/>
                        </a:lnTo>
                        <a:lnTo>
                          <a:pt x="24" y="93"/>
                        </a:lnTo>
                        <a:lnTo>
                          <a:pt x="23" y="93"/>
                        </a:lnTo>
                        <a:lnTo>
                          <a:pt x="19" y="94"/>
                        </a:lnTo>
                        <a:lnTo>
                          <a:pt x="14" y="93"/>
                        </a:lnTo>
                        <a:lnTo>
                          <a:pt x="9" y="91"/>
                        </a:lnTo>
                        <a:lnTo>
                          <a:pt x="5" y="75"/>
                        </a:lnTo>
                        <a:lnTo>
                          <a:pt x="3" y="47"/>
                        </a:lnTo>
                        <a:lnTo>
                          <a:pt x="2" y="18"/>
                        </a:lnTo>
                        <a:lnTo>
                          <a:pt x="2" y="0"/>
                        </a:lnTo>
                        <a:close/>
                      </a:path>
                    </a:pathLst>
                  </a:custGeom>
                  <a:solidFill>
                    <a:srgbClr val="000000"/>
                  </a:solidFill>
                  <a:ln w="9525">
                    <a:no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050" b="1" i="0" u="none" strike="noStrike" kern="0" cap="none" spc="0" normalizeH="0" baseline="0" noProof="0">
                      <a:ln>
                        <a:noFill/>
                      </a:ln>
                      <a:solidFill>
                        <a:srgbClr val="FFFFFF"/>
                      </a:solidFill>
                      <a:effectLst/>
                      <a:uLnTx/>
                      <a:uFillTx/>
                    </a:endParaRPr>
                  </a:p>
                </p:txBody>
              </p:sp>
              <p:sp>
                <p:nvSpPr>
                  <p:cNvPr id="757886" name="Freeform 126"/>
                  <p:cNvSpPr>
                    <a:spLocks/>
                  </p:cNvSpPr>
                  <p:nvPr/>
                </p:nvSpPr>
                <p:spPr bwMode="auto">
                  <a:xfrm>
                    <a:off x="978" y="3831"/>
                    <a:ext cx="3" cy="12"/>
                  </a:xfrm>
                  <a:custGeom>
                    <a:avLst/>
                    <a:gdLst/>
                    <a:ahLst/>
                    <a:cxnLst>
                      <a:cxn ang="0">
                        <a:pos x="3" y="0"/>
                      </a:cxn>
                      <a:cxn ang="0">
                        <a:pos x="2" y="15"/>
                      </a:cxn>
                      <a:cxn ang="0">
                        <a:pos x="0" y="48"/>
                      </a:cxn>
                      <a:cxn ang="0">
                        <a:pos x="0" y="82"/>
                      </a:cxn>
                      <a:cxn ang="0">
                        <a:pos x="4" y="101"/>
                      </a:cxn>
                      <a:cxn ang="0">
                        <a:pos x="12" y="102"/>
                      </a:cxn>
                      <a:cxn ang="0">
                        <a:pos x="18" y="100"/>
                      </a:cxn>
                      <a:cxn ang="0">
                        <a:pos x="23" y="96"/>
                      </a:cxn>
                      <a:cxn ang="0">
                        <a:pos x="25" y="94"/>
                      </a:cxn>
                      <a:cxn ang="0">
                        <a:pos x="23" y="95"/>
                      </a:cxn>
                      <a:cxn ang="0">
                        <a:pos x="18" y="95"/>
                      </a:cxn>
                      <a:cxn ang="0">
                        <a:pos x="13" y="95"/>
                      </a:cxn>
                      <a:cxn ang="0">
                        <a:pos x="9" y="92"/>
                      </a:cxn>
                      <a:cxn ang="0">
                        <a:pos x="5" y="76"/>
                      </a:cxn>
                      <a:cxn ang="0">
                        <a:pos x="3" y="47"/>
                      </a:cxn>
                      <a:cxn ang="0">
                        <a:pos x="2" y="18"/>
                      </a:cxn>
                      <a:cxn ang="0">
                        <a:pos x="3" y="0"/>
                      </a:cxn>
                    </a:cxnLst>
                    <a:rect l="0" t="0" r="r" b="b"/>
                    <a:pathLst>
                      <a:path w="25" h="102">
                        <a:moveTo>
                          <a:pt x="3" y="0"/>
                        </a:moveTo>
                        <a:lnTo>
                          <a:pt x="2" y="15"/>
                        </a:lnTo>
                        <a:lnTo>
                          <a:pt x="0" y="48"/>
                        </a:lnTo>
                        <a:lnTo>
                          <a:pt x="0" y="82"/>
                        </a:lnTo>
                        <a:lnTo>
                          <a:pt x="4" y="101"/>
                        </a:lnTo>
                        <a:lnTo>
                          <a:pt x="12" y="102"/>
                        </a:lnTo>
                        <a:lnTo>
                          <a:pt x="18" y="100"/>
                        </a:lnTo>
                        <a:lnTo>
                          <a:pt x="23" y="96"/>
                        </a:lnTo>
                        <a:lnTo>
                          <a:pt x="25" y="94"/>
                        </a:lnTo>
                        <a:lnTo>
                          <a:pt x="23" y="95"/>
                        </a:lnTo>
                        <a:lnTo>
                          <a:pt x="18" y="95"/>
                        </a:lnTo>
                        <a:lnTo>
                          <a:pt x="13" y="95"/>
                        </a:lnTo>
                        <a:lnTo>
                          <a:pt x="9" y="92"/>
                        </a:lnTo>
                        <a:lnTo>
                          <a:pt x="5" y="76"/>
                        </a:lnTo>
                        <a:lnTo>
                          <a:pt x="3" y="47"/>
                        </a:lnTo>
                        <a:lnTo>
                          <a:pt x="2" y="18"/>
                        </a:lnTo>
                        <a:lnTo>
                          <a:pt x="3" y="0"/>
                        </a:lnTo>
                        <a:close/>
                      </a:path>
                    </a:pathLst>
                  </a:custGeom>
                  <a:solidFill>
                    <a:srgbClr val="000000"/>
                  </a:solidFill>
                  <a:ln w="9525">
                    <a:no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050" b="1" i="0" u="none" strike="noStrike" kern="0" cap="none" spc="0" normalizeH="0" baseline="0" noProof="0">
                      <a:ln>
                        <a:noFill/>
                      </a:ln>
                      <a:solidFill>
                        <a:srgbClr val="FFFFFF"/>
                      </a:solidFill>
                      <a:effectLst/>
                      <a:uLnTx/>
                      <a:uFillTx/>
                    </a:endParaRPr>
                  </a:p>
                </p:txBody>
              </p:sp>
              <p:sp>
                <p:nvSpPr>
                  <p:cNvPr id="757887" name="Freeform 127"/>
                  <p:cNvSpPr>
                    <a:spLocks/>
                  </p:cNvSpPr>
                  <p:nvPr/>
                </p:nvSpPr>
                <p:spPr bwMode="auto">
                  <a:xfrm>
                    <a:off x="971" y="3804"/>
                    <a:ext cx="4" cy="12"/>
                  </a:xfrm>
                  <a:custGeom>
                    <a:avLst/>
                    <a:gdLst/>
                    <a:ahLst/>
                    <a:cxnLst>
                      <a:cxn ang="0">
                        <a:pos x="3" y="0"/>
                      </a:cxn>
                      <a:cxn ang="0">
                        <a:pos x="2" y="12"/>
                      </a:cxn>
                      <a:cxn ang="0">
                        <a:pos x="1" y="36"/>
                      </a:cxn>
                      <a:cxn ang="0">
                        <a:pos x="0" y="63"/>
                      </a:cxn>
                      <a:cxn ang="0">
                        <a:pos x="0" y="80"/>
                      </a:cxn>
                      <a:cxn ang="0">
                        <a:pos x="2" y="90"/>
                      </a:cxn>
                      <a:cxn ang="0">
                        <a:pos x="7" y="101"/>
                      </a:cxn>
                      <a:cxn ang="0">
                        <a:pos x="16" y="110"/>
                      </a:cxn>
                      <a:cxn ang="0">
                        <a:pos x="28" y="109"/>
                      </a:cxn>
                      <a:cxn ang="0">
                        <a:pos x="32" y="106"/>
                      </a:cxn>
                      <a:cxn ang="0">
                        <a:pos x="32" y="106"/>
                      </a:cxn>
                      <a:cxn ang="0">
                        <a:pos x="28" y="105"/>
                      </a:cxn>
                      <a:cxn ang="0">
                        <a:pos x="22" y="103"/>
                      </a:cxn>
                      <a:cxn ang="0">
                        <a:pos x="16" y="99"/>
                      </a:cxn>
                      <a:cxn ang="0">
                        <a:pos x="11" y="91"/>
                      </a:cxn>
                      <a:cxn ang="0">
                        <a:pos x="7" y="78"/>
                      </a:cxn>
                      <a:cxn ang="0">
                        <a:pos x="6" y="57"/>
                      </a:cxn>
                      <a:cxn ang="0">
                        <a:pos x="3" y="0"/>
                      </a:cxn>
                    </a:cxnLst>
                    <a:rect l="0" t="0" r="r" b="b"/>
                    <a:pathLst>
                      <a:path w="32" h="110">
                        <a:moveTo>
                          <a:pt x="3" y="0"/>
                        </a:moveTo>
                        <a:lnTo>
                          <a:pt x="2" y="12"/>
                        </a:lnTo>
                        <a:lnTo>
                          <a:pt x="1" y="36"/>
                        </a:lnTo>
                        <a:lnTo>
                          <a:pt x="0" y="63"/>
                        </a:lnTo>
                        <a:lnTo>
                          <a:pt x="0" y="80"/>
                        </a:lnTo>
                        <a:lnTo>
                          <a:pt x="2" y="90"/>
                        </a:lnTo>
                        <a:lnTo>
                          <a:pt x="7" y="101"/>
                        </a:lnTo>
                        <a:lnTo>
                          <a:pt x="16" y="110"/>
                        </a:lnTo>
                        <a:lnTo>
                          <a:pt x="28" y="109"/>
                        </a:lnTo>
                        <a:lnTo>
                          <a:pt x="32" y="106"/>
                        </a:lnTo>
                        <a:lnTo>
                          <a:pt x="32" y="106"/>
                        </a:lnTo>
                        <a:lnTo>
                          <a:pt x="28" y="105"/>
                        </a:lnTo>
                        <a:lnTo>
                          <a:pt x="22" y="103"/>
                        </a:lnTo>
                        <a:lnTo>
                          <a:pt x="16" y="99"/>
                        </a:lnTo>
                        <a:lnTo>
                          <a:pt x="11" y="91"/>
                        </a:lnTo>
                        <a:lnTo>
                          <a:pt x="7" y="78"/>
                        </a:lnTo>
                        <a:lnTo>
                          <a:pt x="6" y="57"/>
                        </a:lnTo>
                        <a:lnTo>
                          <a:pt x="3" y="0"/>
                        </a:lnTo>
                        <a:close/>
                      </a:path>
                    </a:pathLst>
                  </a:custGeom>
                  <a:solidFill>
                    <a:srgbClr val="000000"/>
                  </a:solidFill>
                  <a:ln w="9525">
                    <a:no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050" b="1" i="0" u="none" strike="noStrike" kern="0" cap="none" spc="0" normalizeH="0" baseline="0" noProof="0">
                      <a:ln>
                        <a:noFill/>
                      </a:ln>
                      <a:solidFill>
                        <a:srgbClr val="FFFFFF"/>
                      </a:solidFill>
                      <a:effectLst/>
                      <a:uLnTx/>
                      <a:uFillTx/>
                    </a:endParaRPr>
                  </a:p>
                </p:txBody>
              </p:sp>
              <p:sp>
                <p:nvSpPr>
                  <p:cNvPr id="757888" name="Freeform 128"/>
                  <p:cNvSpPr>
                    <a:spLocks/>
                  </p:cNvSpPr>
                  <p:nvPr/>
                </p:nvSpPr>
                <p:spPr bwMode="auto">
                  <a:xfrm>
                    <a:off x="989" y="3823"/>
                    <a:ext cx="4" cy="16"/>
                  </a:xfrm>
                  <a:custGeom>
                    <a:avLst/>
                    <a:gdLst/>
                    <a:ahLst/>
                    <a:cxnLst>
                      <a:cxn ang="0">
                        <a:pos x="35" y="0"/>
                      </a:cxn>
                      <a:cxn ang="0">
                        <a:pos x="33" y="4"/>
                      </a:cxn>
                      <a:cxn ang="0">
                        <a:pos x="27" y="16"/>
                      </a:cxn>
                      <a:cxn ang="0">
                        <a:pos x="21" y="34"/>
                      </a:cxn>
                      <a:cxn ang="0">
                        <a:pos x="13" y="57"/>
                      </a:cxn>
                      <a:cxn ang="0">
                        <a:pos x="7" y="81"/>
                      </a:cxn>
                      <a:cxn ang="0">
                        <a:pos x="1" y="105"/>
                      </a:cxn>
                      <a:cxn ang="0">
                        <a:pos x="0" y="127"/>
                      </a:cxn>
                      <a:cxn ang="0">
                        <a:pos x="2" y="145"/>
                      </a:cxn>
                      <a:cxn ang="0">
                        <a:pos x="9" y="158"/>
                      </a:cxn>
                      <a:cxn ang="0">
                        <a:pos x="15" y="163"/>
                      </a:cxn>
                      <a:cxn ang="0">
                        <a:pos x="22" y="163"/>
                      </a:cxn>
                      <a:cxn ang="0">
                        <a:pos x="29" y="159"/>
                      </a:cxn>
                      <a:cxn ang="0">
                        <a:pos x="35" y="152"/>
                      </a:cxn>
                      <a:cxn ang="0">
                        <a:pos x="40" y="143"/>
                      </a:cxn>
                      <a:cxn ang="0">
                        <a:pos x="43" y="135"/>
                      </a:cxn>
                      <a:cxn ang="0">
                        <a:pos x="46" y="129"/>
                      </a:cxn>
                      <a:cxn ang="0">
                        <a:pos x="44" y="126"/>
                      </a:cxn>
                      <a:cxn ang="0">
                        <a:pos x="38" y="135"/>
                      </a:cxn>
                      <a:cxn ang="0">
                        <a:pos x="30" y="146"/>
                      </a:cxn>
                      <a:cxn ang="0">
                        <a:pos x="21" y="152"/>
                      </a:cxn>
                      <a:cxn ang="0">
                        <a:pos x="13" y="150"/>
                      </a:cxn>
                      <a:cxn ang="0">
                        <a:pos x="6" y="140"/>
                      </a:cxn>
                      <a:cxn ang="0">
                        <a:pos x="4" y="120"/>
                      </a:cxn>
                      <a:cxn ang="0">
                        <a:pos x="9" y="86"/>
                      </a:cxn>
                      <a:cxn ang="0">
                        <a:pos x="19" y="49"/>
                      </a:cxn>
                      <a:cxn ang="0">
                        <a:pos x="27" y="22"/>
                      </a:cxn>
                      <a:cxn ang="0">
                        <a:pos x="33" y="5"/>
                      </a:cxn>
                      <a:cxn ang="0">
                        <a:pos x="35" y="0"/>
                      </a:cxn>
                    </a:cxnLst>
                    <a:rect l="0" t="0" r="r" b="b"/>
                    <a:pathLst>
                      <a:path w="46" h="163">
                        <a:moveTo>
                          <a:pt x="35" y="0"/>
                        </a:moveTo>
                        <a:lnTo>
                          <a:pt x="33" y="4"/>
                        </a:lnTo>
                        <a:lnTo>
                          <a:pt x="27" y="16"/>
                        </a:lnTo>
                        <a:lnTo>
                          <a:pt x="21" y="34"/>
                        </a:lnTo>
                        <a:lnTo>
                          <a:pt x="13" y="57"/>
                        </a:lnTo>
                        <a:lnTo>
                          <a:pt x="7" y="81"/>
                        </a:lnTo>
                        <a:lnTo>
                          <a:pt x="1" y="105"/>
                        </a:lnTo>
                        <a:lnTo>
                          <a:pt x="0" y="127"/>
                        </a:lnTo>
                        <a:lnTo>
                          <a:pt x="2" y="145"/>
                        </a:lnTo>
                        <a:lnTo>
                          <a:pt x="9" y="158"/>
                        </a:lnTo>
                        <a:lnTo>
                          <a:pt x="15" y="163"/>
                        </a:lnTo>
                        <a:lnTo>
                          <a:pt x="22" y="163"/>
                        </a:lnTo>
                        <a:lnTo>
                          <a:pt x="29" y="159"/>
                        </a:lnTo>
                        <a:lnTo>
                          <a:pt x="35" y="152"/>
                        </a:lnTo>
                        <a:lnTo>
                          <a:pt x="40" y="143"/>
                        </a:lnTo>
                        <a:lnTo>
                          <a:pt x="43" y="135"/>
                        </a:lnTo>
                        <a:lnTo>
                          <a:pt x="46" y="129"/>
                        </a:lnTo>
                        <a:lnTo>
                          <a:pt x="44" y="126"/>
                        </a:lnTo>
                        <a:lnTo>
                          <a:pt x="38" y="135"/>
                        </a:lnTo>
                        <a:lnTo>
                          <a:pt x="30" y="146"/>
                        </a:lnTo>
                        <a:lnTo>
                          <a:pt x="21" y="152"/>
                        </a:lnTo>
                        <a:lnTo>
                          <a:pt x="13" y="150"/>
                        </a:lnTo>
                        <a:lnTo>
                          <a:pt x="6" y="140"/>
                        </a:lnTo>
                        <a:lnTo>
                          <a:pt x="4" y="120"/>
                        </a:lnTo>
                        <a:lnTo>
                          <a:pt x="9" y="86"/>
                        </a:lnTo>
                        <a:lnTo>
                          <a:pt x="19" y="49"/>
                        </a:lnTo>
                        <a:lnTo>
                          <a:pt x="27" y="22"/>
                        </a:lnTo>
                        <a:lnTo>
                          <a:pt x="33" y="5"/>
                        </a:lnTo>
                        <a:lnTo>
                          <a:pt x="35" y="0"/>
                        </a:lnTo>
                        <a:close/>
                      </a:path>
                    </a:pathLst>
                  </a:custGeom>
                  <a:solidFill>
                    <a:srgbClr val="000000"/>
                  </a:solidFill>
                  <a:ln w="9525">
                    <a:no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050" b="1" i="0" u="none" strike="noStrike" kern="0" cap="none" spc="0" normalizeH="0" baseline="0" noProof="0">
                      <a:ln>
                        <a:noFill/>
                      </a:ln>
                      <a:solidFill>
                        <a:srgbClr val="FFFFFF"/>
                      </a:solidFill>
                      <a:effectLst/>
                      <a:uLnTx/>
                      <a:uFillTx/>
                    </a:endParaRPr>
                  </a:p>
                </p:txBody>
              </p:sp>
              <p:sp>
                <p:nvSpPr>
                  <p:cNvPr id="757889" name="Freeform 129"/>
                  <p:cNvSpPr>
                    <a:spLocks/>
                  </p:cNvSpPr>
                  <p:nvPr/>
                </p:nvSpPr>
                <p:spPr bwMode="auto">
                  <a:xfrm>
                    <a:off x="1041" y="3886"/>
                    <a:ext cx="20" cy="11"/>
                  </a:xfrm>
                  <a:custGeom>
                    <a:avLst/>
                    <a:gdLst/>
                    <a:ahLst/>
                    <a:cxnLst>
                      <a:cxn ang="0">
                        <a:pos x="4" y="99"/>
                      </a:cxn>
                      <a:cxn ang="0">
                        <a:pos x="7" y="97"/>
                      </a:cxn>
                      <a:cxn ang="0">
                        <a:pos x="14" y="90"/>
                      </a:cxn>
                      <a:cxn ang="0">
                        <a:pos x="26" y="81"/>
                      </a:cxn>
                      <a:cxn ang="0">
                        <a:pos x="40" y="70"/>
                      </a:cxn>
                      <a:cxn ang="0">
                        <a:pos x="55" y="59"/>
                      </a:cxn>
                      <a:cxn ang="0">
                        <a:pos x="70" y="48"/>
                      </a:cxn>
                      <a:cxn ang="0">
                        <a:pos x="84" y="37"/>
                      </a:cxn>
                      <a:cxn ang="0">
                        <a:pos x="96" y="31"/>
                      </a:cxn>
                      <a:cxn ang="0">
                        <a:pos x="107" y="26"/>
                      </a:cxn>
                      <a:cxn ang="0">
                        <a:pos x="119" y="22"/>
                      </a:cxn>
                      <a:cxn ang="0">
                        <a:pos x="132" y="18"/>
                      </a:cxn>
                      <a:cxn ang="0">
                        <a:pos x="144" y="14"/>
                      </a:cxn>
                      <a:cxn ang="0">
                        <a:pos x="155" y="11"/>
                      </a:cxn>
                      <a:cxn ang="0">
                        <a:pos x="166" y="7"/>
                      </a:cxn>
                      <a:cxn ang="0">
                        <a:pos x="174" y="4"/>
                      </a:cxn>
                      <a:cxn ang="0">
                        <a:pos x="179" y="0"/>
                      </a:cxn>
                      <a:cxn ang="0">
                        <a:pos x="179" y="0"/>
                      </a:cxn>
                      <a:cxn ang="0">
                        <a:pos x="174" y="4"/>
                      </a:cxn>
                      <a:cxn ang="0">
                        <a:pos x="164" y="11"/>
                      </a:cxn>
                      <a:cxn ang="0">
                        <a:pos x="151" y="18"/>
                      </a:cxn>
                      <a:cxn ang="0">
                        <a:pos x="136" y="26"/>
                      </a:cxn>
                      <a:cxn ang="0">
                        <a:pos x="123" y="34"/>
                      </a:cxn>
                      <a:cxn ang="0">
                        <a:pos x="111" y="40"/>
                      </a:cxn>
                      <a:cxn ang="0">
                        <a:pos x="104" y="42"/>
                      </a:cxn>
                      <a:cxn ang="0">
                        <a:pos x="97" y="45"/>
                      </a:cxn>
                      <a:cxn ang="0">
                        <a:pos x="85" y="53"/>
                      </a:cxn>
                      <a:cxn ang="0">
                        <a:pos x="69" y="65"/>
                      </a:cxn>
                      <a:cxn ang="0">
                        <a:pos x="52" y="79"/>
                      </a:cxn>
                      <a:cxn ang="0">
                        <a:pos x="36" y="92"/>
                      </a:cxn>
                      <a:cxn ang="0">
                        <a:pos x="21" y="105"/>
                      </a:cxn>
                      <a:cxn ang="0">
                        <a:pos x="9" y="113"/>
                      </a:cxn>
                      <a:cxn ang="0">
                        <a:pos x="4" y="116"/>
                      </a:cxn>
                      <a:cxn ang="0">
                        <a:pos x="0" y="114"/>
                      </a:cxn>
                      <a:cxn ang="0">
                        <a:pos x="2" y="107"/>
                      </a:cxn>
                      <a:cxn ang="0">
                        <a:pos x="3" y="101"/>
                      </a:cxn>
                      <a:cxn ang="0">
                        <a:pos x="4" y="99"/>
                      </a:cxn>
                    </a:cxnLst>
                    <a:rect l="0" t="0" r="r" b="b"/>
                    <a:pathLst>
                      <a:path w="179" h="116">
                        <a:moveTo>
                          <a:pt x="4" y="99"/>
                        </a:moveTo>
                        <a:lnTo>
                          <a:pt x="7" y="97"/>
                        </a:lnTo>
                        <a:lnTo>
                          <a:pt x="14" y="90"/>
                        </a:lnTo>
                        <a:lnTo>
                          <a:pt x="26" y="81"/>
                        </a:lnTo>
                        <a:lnTo>
                          <a:pt x="40" y="70"/>
                        </a:lnTo>
                        <a:lnTo>
                          <a:pt x="55" y="59"/>
                        </a:lnTo>
                        <a:lnTo>
                          <a:pt x="70" y="48"/>
                        </a:lnTo>
                        <a:lnTo>
                          <a:pt x="84" y="37"/>
                        </a:lnTo>
                        <a:lnTo>
                          <a:pt x="96" y="31"/>
                        </a:lnTo>
                        <a:lnTo>
                          <a:pt x="107" y="26"/>
                        </a:lnTo>
                        <a:lnTo>
                          <a:pt x="119" y="22"/>
                        </a:lnTo>
                        <a:lnTo>
                          <a:pt x="132" y="18"/>
                        </a:lnTo>
                        <a:lnTo>
                          <a:pt x="144" y="14"/>
                        </a:lnTo>
                        <a:lnTo>
                          <a:pt x="155" y="11"/>
                        </a:lnTo>
                        <a:lnTo>
                          <a:pt x="166" y="7"/>
                        </a:lnTo>
                        <a:lnTo>
                          <a:pt x="174" y="4"/>
                        </a:lnTo>
                        <a:lnTo>
                          <a:pt x="179" y="0"/>
                        </a:lnTo>
                        <a:lnTo>
                          <a:pt x="179" y="0"/>
                        </a:lnTo>
                        <a:lnTo>
                          <a:pt x="174" y="4"/>
                        </a:lnTo>
                        <a:lnTo>
                          <a:pt x="164" y="11"/>
                        </a:lnTo>
                        <a:lnTo>
                          <a:pt x="151" y="18"/>
                        </a:lnTo>
                        <a:lnTo>
                          <a:pt x="136" y="26"/>
                        </a:lnTo>
                        <a:lnTo>
                          <a:pt x="123" y="34"/>
                        </a:lnTo>
                        <a:lnTo>
                          <a:pt x="111" y="40"/>
                        </a:lnTo>
                        <a:lnTo>
                          <a:pt x="104" y="42"/>
                        </a:lnTo>
                        <a:lnTo>
                          <a:pt x="97" y="45"/>
                        </a:lnTo>
                        <a:lnTo>
                          <a:pt x="85" y="53"/>
                        </a:lnTo>
                        <a:lnTo>
                          <a:pt x="69" y="65"/>
                        </a:lnTo>
                        <a:lnTo>
                          <a:pt x="52" y="79"/>
                        </a:lnTo>
                        <a:lnTo>
                          <a:pt x="36" y="92"/>
                        </a:lnTo>
                        <a:lnTo>
                          <a:pt x="21" y="105"/>
                        </a:lnTo>
                        <a:lnTo>
                          <a:pt x="9" y="113"/>
                        </a:lnTo>
                        <a:lnTo>
                          <a:pt x="4" y="116"/>
                        </a:lnTo>
                        <a:lnTo>
                          <a:pt x="0" y="114"/>
                        </a:lnTo>
                        <a:lnTo>
                          <a:pt x="2" y="107"/>
                        </a:lnTo>
                        <a:lnTo>
                          <a:pt x="3" y="101"/>
                        </a:lnTo>
                        <a:lnTo>
                          <a:pt x="4" y="99"/>
                        </a:lnTo>
                        <a:close/>
                      </a:path>
                    </a:pathLst>
                  </a:custGeom>
                  <a:solidFill>
                    <a:srgbClr val="000000"/>
                  </a:solidFill>
                  <a:ln w="9525">
                    <a:no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050" b="1" i="0" u="none" strike="noStrike" kern="0" cap="none" spc="0" normalizeH="0" baseline="0" noProof="0">
                      <a:ln>
                        <a:noFill/>
                      </a:ln>
                      <a:solidFill>
                        <a:srgbClr val="FFFFFF"/>
                      </a:solidFill>
                      <a:effectLst/>
                      <a:uLnTx/>
                      <a:uFillTx/>
                    </a:endParaRPr>
                  </a:p>
                </p:txBody>
              </p:sp>
              <p:sp>
                <p:nvSpPr>
                  <p:cNvPr id="757890" name="Freeform 130"/>
                  <p:cNvSpPr>
                    <a:spLocks/>
                  </p:cNvSpPr>
                  <p:nvPr/>
                </p:nvSpPr>
                <p:spPr bwMode="auto">
                  <a:xfrm>
                    <a:off x="1029" y="3812"/>
                    <a:ext cx="21" cy="15"/>
                  </a:xfrm>
                  <a:custGeom>
                    <a:avLst/>
                    <a:gdLst/>
                    <a:ahLst/>
                    <a:cxnLst>
                      <a:cxn ang="0">
                        <a:pos x="72" y="6"/>
                      </a:cxn>
                      <a:cxn ang="0">
                        <a:pos x="73" y="36"/>
                      </a:cxn>
                      <a:cxn ang="0">
                        <a:pos x="90" y="47"/>
                      </a:cxn>
                      <a:cxn ang="0">
                        <a:pos x="104" y="32"/>
                      </a:cxn>
                      <a:cxn ang="0">
                        <a:pos x="105" y="35"/>
                      </a:cxn>
                      <a:cxn ang="0">
                        <a:pos x="102" y="63"/>
                      </a:cxn>
                      <a:cxn ang="0">
                        <a:pos x="110" y="71"/>
                      </a:cxn>
                      <a:cxn ang="0">
                        <a:pos x="119" y="69"/>
                      </a:cxn>
                      <a:cxn ang="0">
                        <a:pos x="128" y="68"/>
                      </a:cxn>
                      <a:cxn ang="0">
                        <a:pos x="124" y="85"/>
                      </a:cxn>
                      <a:cxn ang="0">
                        <a:pos x="131" y="92"/>
                      </a:cxn>
                      <a:cxn ang="0">
                        <a:pos x="149" y="90"/>
                      </a:cxn>
                      <a:cxn ang="0">
                        <a:pos x="155" y="87"/>
                      </a:cxn>
                      <a:cxn ang="0">
                        <a:pos x="144" y="105"/>
                      </a:cxn>
                      <a:cxn ang="0">
                        <a:pos x="158" y="121"/>
                      </a:cxn>
                      <a:cxn ang="0">
                        <a:pos x="173" y="114"/>
                      </a:cxn>
                      <a:cxn ang="0">
                        <a:pos x="175" y="114"/>
                      </a:cxn>
                      <a:cxn ang="0">
                        <a:pos x="180" y="127"/>
                      </a:cxn>
                      <a:cxn ang="0">
                        <a:pos x="190" y="136"/>
                      </a:cxn>
                      <a:cxn ang="0">
                        <a:pos x="180" y="142"/>
                      </a:cxn>
                      <a:cxn ang="0">
                        <a:pos x="164" y="141"/>
                      </a:cxn>
                      <a:cxn ang="0">
                        <a:pos x="149" y="138"/>
                      </a:cxn>
                      <a:cxn ang="0">
                        <a:pos x="131" y="132"/>
                      </a:cxn>
                      <a:cxn ang="0">
                        <a:pos x="117" y="126"/>
                      </a:cxn>
                      <a:cxn ang="0">
                        <a:pos x="107" y="119"/>
                      </a:cxn>
                      <a:cxn ang="0">
                        <a:pos x="95" y="108"/>
                      </a:cxn>
                      <a:cxn ang="0">
                        <a:pos x="84" y="94"/>
                      </a:cxn>
                      <a:cxn ang="0">
                        <a:pos x="78" y="84"/>
                      </a:cxn>
                      <a:cxn ang="0">
                        <a:pos x="72" y="73"/>
                      </a:cxn>
                      <a:cxn ang="0">
                        <a:pos x="62" y="48"/>
                      </a:cxn>
                      <a:cxn ang="0">
                        <a:pos x="52" y="40"/>
                      </a:cxn>
                      <a:cxn ang="0">
                        <a:pos x="39" y="38"/>
                      </a:cxn>
                      <a:cxn ang="0">
                        <a:pos x="23" y="38"/>
                      </a:cxn>
                      <a:cxn ang="0">
                        <a:pos x="9" y="38"/>
                      </a:cxn>
                      <a:cxn ang="0">
                        <a:pos x="0" y="39"/>
                      </a:cxn>
                      <a:cxn ang="0">
                        <a:pos x="4" y="36"/>
                      </a:cxn>
                      <a:cxn ang="0">
                        <a:pos x="16" y="28"/>
                      </a:cxn>
                      <a:cxn ang="0">
                        <a:pos x="28" y="20"/>
                      </a:cxn>
                      <a:cxn ang="0">
                        <a:pos x="38" y="17"/>
                      </a:cxn>
                      <a:cxn ang="0">
                        <a:pos x="48" y="13"/>
                      </a:cxn>
                      <a:cxn ang="0">
                        <a:pos x="60" y="9"/>
                      </a:cxn>
                      <a:cxn ang="0">
                        <a:pos x="70" y="3"/>
                      </a:cxn>
                    </a:cxnLst>
                    <a:rect l="0" t="0" r="r" b="b"/>
                    <a:pathLst>
                      <a:path w="190" h="142">
                        <a:moveTo>
                          <a:pt x="73" y="0"/>
                        </a:moveTo>
                        <a:lnTo>
                          <a:pt x="72" y="6"/>
                        </a:lnTo>
                        <a:lnTo>
                          <a:pt x="72" y="20"/>
                        </a:lnTo>
                        <a:lnTo>
                          <a:pt x="73" y="36"/>
                        </a:lnTo>
                        <a:lnTo>
                          <a:pt x="80" y="46"/>
                        </a:lnTo>
                        <a:lnTo>
                          <a:pt x="90" y="47"/>
                        </a:lnTo>
                        <a:lnTo>
                          <a:pt x="99" y="40"/>
                        </a:lnTo>
                        <a:lnTo>
                          <a:pt x="104" y="32"/>
                        </a:lnTo>
                        <a:lnTo>
                          <a:pt x="107" y="29"/>
                        </a:lnTo>
                        <a:lnTo>
                          <a:pt x="105" y="35"/>
                        </a:lnTo>
                        <a:lnTo>
                          <a:pt x="103" y="48"/>
                        </a:lnTo>
                        <a:lnTo>
                          <a:pt x="102" y="63"/>
                        </a:lnTo>
                        <a:lnTo>
                          <a:pt x="104" y="69"/>
                        </a:lnTo>
                        <a:lnTo>
                          <a:pt x="110" y="71"/>
                        </a:lnTo>
                        <a:lnTo>
                          <a:pt x="115" y="71"/>
                        </a:lnTo>
                        <a:lnTo>
                          <a:pt x="119" y="69"/>
                        </a:lnTo>
                        <a:lnTo>
                          <a:pt x="125" y="67"/>
                        </a:lnTo>
                        <a:lnTo>
                          <a:pt x="128" y="68"/>
                        </a:lnTo>
                        <a:lnTo>
                          <a:pt x="127" y="76"/>
                        </a:lnTo>
                        <a:lnTo>
                          <a:pt x="124" y="85"/>
                        </a:lnTo>
                        <a:lnTo>
                          <a:pt x="125" y="91"/>
                        </a:lnTo>
                        <a:lnTo>
                          <a:pt x="131" y="92"/>
                        </a:lnTo>
                        <a:lnTo>
                          <a:pt x="140" y="92"/>
                        </a:lnTo>
                        <a:lnTo>
                          <a:pt x="149" y="90"/>
                        </a:lnTo>
                        <a:lnTo>
                          <a:pt x="156" y="86"/>
                        </a:lnTo>
                        <a:lnTo>
                          <a:pt x="155" y="87"/>
                        </a:lnTo>
                        <a:lnTo>
                          <a:pt x="149" y="95"/>
                        </a:lnTo>
                        <a:lnTo>
                          <a:pt x="144" y="105"/>
                        </a:lnTo>
                        <a:lnTo>
                          <a:pt x="147" y="117"/>
                        </a:lnTo>
                        <a:lnTo>
                          <a:pt x="158" y="121"/>
                        </a:lnTo>
                        <a:lnTo>
                          <a:pt x="167" y="119"/>
                        </a:lnTo>
                        <a:lnTo>
                          <a:pt x="173" y="114"/>
                        </a:lnTo>
                        <a:lnTo>
                          <a:pt x="175" y="112"/>
                        </a:lnTo>
                        <a:lnTo>
                          <a:pt x="175" y="114"/>
                        </a:lnTo>
                        <a:lnTo>
                          <a:pt x="177" y="120"/>
                        </a:lnTo>
                        <a:lnTo>
                          <a:pt x="180" y="127"/>
                        </a:lnTo>
                        <a:lnTo>
                          <a:pt x="186" y="131"/>
                        </a:lnTo>
                        <a:lnTo>
                          <a:pt x="190" y="136"/>
                        </a:lnTo>
                        <a:lnTo>
                          <a:pt x="187" y="139"/>
                        </a:lnTo>
                        <a:lnTo>
                          <a:pt x="180" y="142"/>
                        </a:lnTo>
                        <a:lnTo>
                          <a:pt x="170" y="142"/>
                        </a:lnTo>
                        <a:lnTo>
                          <a:pt x="164" y="141"/>
                        </a:lnTo>
                        <a:lnTo>
                          <a:pt x="156" y="139"/>
                        </a:lnTo>
                        <a:lnTo>
                          <a:pt x="149" y="138"/>
                        </a:lnTo>
                        <a:lnTo>
                          <a:pt x="140" y="135"/>
                        </a:lnTo>
                        <a:lnTo>
                          <a:pt x="131" y="132"/>
                        </a:lnTo>
                        <a:lnTo>
                          <a:pt x="124" y="129"/>
                        </a:lnTo>
                        <a:lnTo>
                          <a:pt x="117" y="126"/>
                        </a:lnTo>
                        <a:lnTo>
                          <a:pt x="112" y="122"/>
                        </a:lnTo>
                        <a:lnTo>
                          <a:pt x="107" y="119"/>
                        </a:lnTo>
                        <a:lnTo>
                          <a:pt x="100" y="113"/>
                        </a:lnTo>
                        <a:lnTo>
                          <a:pt x="95" y="108"/>
                        </a:lnTo>
                        <a:lnTo>
                          <a:pt x="89" y="101"/>
                        </a:lnTo>
                        <a:lnTo>
                          <a:pt x="84" y="94"/>
                        </a:lnTo>
                        <a:lnTo>
                          <a:pt x="80" y="89"/>
                        </a:lnTo>
                        <a:lnTo>
                          <a:pt x="78" y="84"/>
                        </a:lnTo>
                        <a:lnTo>
                          <a:pt x="75" y="81"/>
                        </a:lnTo>
                        <a:lnTo>
                          <a:pt x="72" y="73"/>
                        </a:lnTo>
                        <a:lnTo>
                          <a:pt x="68" y="60"/>
                        </a:lnTo>
                        <a:lnTo>
                          <a:pt x="62" y="48"/>
                        </a:lnTo>
                        <a:lnTo>
                          <a:pt x="56" y="41"/>
                        </a:lnTo>
                        <a:lnTo>
                          <a:pt x="52" y="40"/>
                        </a:lnTo>
                        <a:lnTo>
                          <a:pt x="45" y="39"/>
                        </a:lnTo>
                        <a:lnTo>
                          <a:pt x="39" y="38"/>
                        </a:lnTo>
                        <a:lnTo>
                          <a:pt x="30" y="38"/>
                        </a:lnTo>
                        <a:lnTo>
                          <a:pt x="23" y="38"/>
                        </a:lnTo>
                        <a:lnTo>
                          <a:pt x="15" y="38"/>
                        </a:lnTo>
                        <a:lnTo>
                          <a:pt x="9" y="38"/>
                        </a:lnTo>
                        <a:lnTo>
                          <a:pt x="3" y="39"/>
                        </a:lnTo>
                        <a:lnTo>
                          <a:pt x="0" y="39"/>
                        </a:lnTo>
                        <a:lnTo>
                          <a:pt x="1" y="38"/>
                        </a:lnTo>
                        <a:lnTo>
                          <a:pt x="4" y="36"/>
                        </a:lnTo>
                        <a:lnTo>
                          <a:pt x="10" y="31"/>
                        </a:lnTo>
                        <a:lnTo>
                          <a:pt x="16" y="28"/>
                        </a:lnTo>
                        <a:lnTo>
                          <a:pt x="23" y="23"/>
                        </a:lnTo>
                        <a:lnTo>
                          <a:pt x="28" y="20"/>
                        </a:lnTo>
                        <a:lnTo>
                          <a:pt x="33" y="18"/>
                        </a:lnTo>
                        <a:lnTo>
                          <a:pt x="38" y="17"/>
                        </a:lnTo>
                        <a:lnTo>
                          <a:pt x="43" y="15"/>
                        </a:lnTo>
                        <a:lnTo>
                          <a:pt x="48" y="13"/>
                        </a:lnTo>
                        <a:lnTo>
                          <a:pt x="55" y="11"/>
                        </a:lnTo>
                        <a:lnTo>
                          <a:pt x="60" y="9"/>
                        </a:lnTo>
                        <a:lnTo>
                          <a:pt x="66" y="6"/>
                        </a:lnTo>
                        <a:lnTo>
                          <a:pt x="70" y="3"/>
                        </a:lnTo>
                        <a:lnTo>
                          <a:pt x="73" y="0"/>
                        </a:lnTo>
                        <a:close/>
                      </a:path>
                    </a:pathLst>
                  </a:custGeom>
                  <a:solidFill>
                    <a:srgbClr val="BFBFBF"/>
                  </a:solidFill>
                  <a:ln w="9525">
                    <a:no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050" b="1" i="0" u="none" strike="noStrike" kern="0" cap="none" spc="0" normalizeH="0" baseline="0" noProof="0">
                      <a:ln>
                        <a:noFill/>
                      </a:ln>
                      <a:solidFill>
                        <a:srgbClr val="FFFFFF"/>
                      </a:solidFill>
                      <a:effectLst/>
                      <a:uLnTx/>
                      <a:uFillTx/>
                    </a:endParaRPr>
                  </a:p>
                </p:txBody>
              </p:sp>
            </p:grpSp>
          </p:grpSp>
          <p:pic>
            <p:nvPicPr>
              <p:cNvPr id="6284" name="Picture 132" descr="MANURE"/>
              <p:cNvPicPr>
                <a:picLocks noChangeAspect="1" noChangeArrowheads="1"/>
              </p:cNvPicPr>
              <p:nvPr/>
            </p:nvPicPr>
            <p:blipFill>
              <a:blip r:embed="rId9" cstate="print"/>
              <a:srcRect/>
              <a:stretch>
                <a:fillRect/>
              </a:stretch>
            </p:blipFill>
            <p:spPr bwMode="auto">
              <a:xfrm>
                <a:off x="2765" y="2323"/>
                <a:ext cx="283" cy="243"/>
              </a:xfrm>
              <a:prstGeom prst="rect">
                <a:avLst/>
              </a:prstGeom>
              <a:noFill/>
              <a:ln w="9525">
                <a:noFill/>
                <a:miter lim="800000"/>
                <a:headEnd/>
                <a:tailEnd/>
              </a:ln>
            </p:spPr>
          </p:pic>
          <p:sp>
            <p:nvSpPr>
              <p:cNvPr id="6285" name="Text Box 133"/>
              <p:cNvSpPr txBox="1">
                <a:spLocks noChangeArrowheads="1"/>
              </p:cNvSpPr>
              <p:nvPr/>
            </p:nvSpPr>
            <p:spPr bwMode="auto">
              <a:xfrm>
                <a:off x="1736" y="2862"/>
                <a:ext cx="968" cy="336"/>
              </a:xfrm>
              <a:prstGeom prst="rect">
                <a:avLst/>
              </a:prstGeom>
              <a:noFill/>
              <a:ln w="9525">
                <a:noFill/>
                <a:miter lim="800000"/>
                <a:headEnd/>
                <a:tailEnd/>
              </a:ln>
            </p:spPr>
            <p:txBody>
              <a:bodyPr wrap="none">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900" b="1" i="0" u="none" strike="noStrike" kern="0" cap="none" spc="0" normalizeH="0" baseline="0" noProof="0">
                    <a:ln>
                      <a:noFill/>
                    </a:ln>
                    <a:solidFill>
                      <a:srgbClr val="FFFFFF"/>
                    </a:solidFill>
                    <a:effectLst/>
                    <a:uLnTx/>
                    <a:uFillTx/>
                    <a:latin typeface="Arial" charset="0"/>
                  </a:rPr>
                  <a:t>Livestock farming</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900" b="1" i="0" u="none" strike="noStrike" kern="0" cap="none" spc="0" normalizeH="0" baseline="0" noProof="0">
                    <a:ln>
                      <a:noFill/>
                    </a:ln>
                    <a:solidFill>
                      <a:srgbClr val="FFFFFF"/>
                    </a:solidFill>
                    <a:effectLst/>
                    <a:uLnTx/>
                    <a:uFillTx/>
                    <a:latin typeface="Arial" charset="0"/>
                  </a:rPr>
                  <a:t>for food</a:t>
                </a:r>
                <a:endParaRPr kumimoji="0" lang="en-US" sz="900" b="1" i="0" u="none" strike="noStrike" kern="0" cap="none" spc="0" normalizeH="0" baseline="0" noProof="0">
                  <a:ln>
                    <a:noFill/>
                  </a:ln>
                  <a:solidFill>
                    <a:srgbClr val="FFFFFF"/>
                  </a:solidFill>
                  <a:effectLst/>
                  <a:uLnTx/>
                  <a:uFillTx/>
                  <a:latin typeface="Arial" charset="0"/>
                </a:endParaRPr>
              </a:p>
            </p:txBody>
          </p:sp>
          <p:sp>
            <p:nvSpPr>
              <p:cNvPr id="757894" name="Rectangle 134"/>
              <p:cNvSpPr>
                <a:spLocks noChangeArrowheads="1"/>
              </p:cNvSpPr>
              <p:nvPr/>
            </p:nvSpPr>
            <p:spPr bwMode="auto">
              <a:xfrm>
                <a:off x="2836" y="2161"/>
                <a:ext cx="183" cy="64"/>
              </a:xfrm>
              <a:prstGeom prst="rect">
                <a:avLst/>
              </a:prstGeom>
              <a:noFill/>
              <a:ln w="12700">
                <a:noFill/>
                <a:miter lim="800000"/>
                <a:headEnd type="none" w="sm" len="sm"/>
                <a:tailEnd type="none" w="sm" len="sm"/>
              </a:ln>
              <a:effec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050" b="1" i="0" u="none" strike="noStrike" kern="0" cap="none" spc="0" normalizeH="0" baseline="0" noProof="0">
                  <a:ln>
                    <a:noFill/>
                  </a:ln>
                  <a:solidFill>
                    <a:srgbClr val="FFFFFF"/>
                  </a:solidFill>
                  <a:effectLst/>
                  <a:uLnTx/>
                  <a:uFillTx/>
                </a:endParaRPr>
              </a:p>
            </p:txBody>
          </p:sp>
        </p:grpSp>
        <p:sp>
          <p:nvSpPr>
            <p:cNvPr id="303" name="AutoShape 7"/>
            <p:cNvSpPr>
              <a:spLocks noChangeArrowheads="1"/>
            </p:cNvSpPr>
            <p:nvPr/>
          </p:nvSpPr>
          <p:spPr bwMode="auto">
            <a:xfrm rot="16200000">
              <a:off x="3015369" y="4234731"/>
              <a:ext cx="398559" cy="457152"/>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1"/>
            </a:solidFill>
            <a:ln w="9525">
              <a:solidFill>
                <a:schemeClr val="tx1"/>
              </a:solidFill>
              <a:miter lim="800000"/>
              <a:headEnd/>
              <a:tailEnd/>
            </a:ln>
            <a:effec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050" b="1" i="0" u="none" strike="noStrike" kern="0" cap="none" spc="0" normalizeH="0" baseline="0" noProof="0">
                <a:ln>
                  <a:noFill/>
                </a:ln>
                <a:solidFill>
                  <a:srgbClr val="FFFFFF"/>
                </a:solidFill>
                <a:effectLst/>
                <a:uLnTx/>
                <a:uFillTx/>
              </a:endParaRPr>
            </a:p>
          </p:txBody>
        </p:sp>
        <p:sp>
          <p:nvSpPr>
            <p:cNvPr id="6277" name="Rectangle 303"/>
            <p:cNvSpPr>
              <a:spLocks noChangeArrowheads="1"/>
            </p:cNvSpPr>
            <p:nvPr/>
          </p:nvSpPr>
          <p:spPr bwMode="auto">
            <a:xfrm>
              <a:off x="2692415" y="4672757"/>
              <a:ext cx="942975" cy="369332"/>
            </a:xfrm>
            <a:prstGeom prst="rect">
              <a:avLst/>
            </a:prstGeom>
            <a:noFill/>
            <a:ln w="9525">
              <a:noFill/>
              <a:miter lim="800000"/>
              <a:headEnd/>
              <a:tailEnd/>
            </a:ln>
          </p:spPr>
          <p:txBody>
            <a:bodyPr>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GB" sz="900" b="1" i="0" u="none" strike="noStrike" kern="0" cap="none" spc="0" normalizeH="0" baseline="0" noProof="0">
                  <a:ln>
                    <a:noFill/>
                  </a:ln>
                  <a:solidFill>
                    <a:srgbClr val="FFFFFF"/>
                  </a:solidFill>
                  <a:effectLst/>
                  <a:uLnTx/>
                  <a:uFillTx/>
                  <a:latin typeface="Arial" charset="0"/>
                </a:rPr>
                <a:t>N</a:t>
              </a:r>
              <a:r>
                <a:rPr kumimoji="0" lang="en-GB" sz="900" b="1" i="0" u="none" strike="noStrike" kern="0" cap="none" spc="0" normalizeH="0" baseline="-25000" noProof="0">
                  <a:ln>
                    <a:noFill/>
                  </a:ln>
                  <a:solidFill>
                    <a:srgbClr val="FFFFFF"/>
                  </a:solidFill>
                  <a:effectLst/>
                  <a:uLnTx/>
                  <a:uFillTx/>
                  <a:latin typeface="Arial" charset="0"/>
                </a:rPr>
                <a:t>r</a:t>
              </a:r>
              <a:r>
                <a:rPr kumimoji="0" lang="en-GB" sz="900" b="1" i="0" u="none" strike="noStrike" kern="0" cap="none" spc="0" normalizeH="0" baseline="0" noProof="0">
                  <a:ln>
                    <a:noFill/>
                  </a:ln>
                  <a:solidFill>
                    <a:srgbClr val="FFFFFF"/>
                  </a:solidFill>
                  <a:effectLst/>
                  <a:uLnTx/>
                  <a:uFillTx/>
                  <a:latin typeface="Arial" charset="0"/>
                </a:rPr>
                <a:t> in </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GB" sz="900" b="1" i="0" u="none" strike="noStrike" kern="0" cap="none" spc="0" normalizeH="0" baseline="0" noProof="0">
                  <a:ln>
                    <a:noFill/>
                  </a:ln>
                  <a:solidFill>
                    <a:srgbClr val="FFFFFF"/>
                  </a:solidFill>
                  <a:effectLst/>
                  <a:uLnTx/>
                  <a:uFillTx/>
                  <a:latin typeface="Arial" charset="0"/>
                </a:rPr>
                <a:t>manure</a:t>
              </a:r>
              <a:endParaRPr kumimoji="0" lang="en-GB" sz="900" b="1" i="0" u="none" strike="noStrike" kern="0" cap="none" spc="0" normalizeH="0" baseline="0" noProof="0">
                <a:ln>
                  <a:noFill/>
                </a:ln>
                <a:solidFill>
                  <a:srgbClr val="FFFFFF"/>
                </a:solidFill>
                <a:effectLst/>
                <a:uLnTx/>
                <a:uFillTx/>
              </a:endParaRPr>
            </a:p>
          </p:txBody>
        </p:sp>
      </p:grpSp>
      <p:sp>
        <p:nvSpPr>
          <p:cNvPr id="757897" name="Oval 137"/>
          <p:cNvSpPr>
            <a:spLocks noChangeArrowheads="1"/>
          </p:cNvSpPr>
          <p:nvPr/>
        </p:nvSpPr>
        <p:spPr bwMode="auto">
          <a:xfrm>
            <a:off x="2887663" y="1974850"/>
            <a:ext cx="50800" cy="50800"/>
          </a:xfrm>
          <a:prstGeom prst="ellipse">
            <a:avLst/>
          </a:prstGeom>
          <a:noFill/>
          <a:ln w="9525">
            <a:noFill/>
            <a:round/>
            <a:headEnd/>
            <a:tailEnd/>
          </a:ln>
          <a:effec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050" b="1" i="0" u="none" strike="noStrike" kern="0" cap="none" spc="0" normalizeH="0" baseline="0" noProof="0">
              <a:ln>
                <a:noFill/>
              </a:ln>
              <a:solidFill>
                <a:srgbClr val="FFFFFF"/>
              </a:solidFill>
              <a:effectLst/>
              <a:uLnTx/>
              <a:uFillTx/>
            </a:endParaRPr>
          </a:p>
        </p:txBody>
      </p:sp>
      <p:grpSp>
        <p:nvGrpSpPr>
          <p:cNvPr id="20" name="Group 321"/>
          <p:cNvGrpSpPr>
            <a:grpSpLocks/>
          </p:cNvGrpSpPr>
          <p:nvPr/>
        </p:nvGrpSpPr>
        <p:grpSpPr bwMode="auto">
          <a:xfrm>
            <a:off x="1625600" y="1335088"/>
            <a:ext cx="2035175" cy="1017587"/>
            <a:chOff x="1625616" y="1335310"/>
            <a:chExt cx="2034629" cy="1016840"/>
          </a:xfrm>
        </p:grpSpPr>
        <p:cxnSp>
          <p:nvCxnSpPr>
            <p:cNvPr id="6272" name="AutoShape 53"/>
            <p:cNvCxnSpPr>
              <a:cxnSpLocks noChangeShapeType="1"/>
              <a:endCxn id="290" idx="2"/>
            </p:cNvCxnSpPr>
            <p:nvPr/>
          </p:nvCxnSpPr>
          <p:spPr bwMode="auto">
            <a:xfrm>
              <a:off x="1625616" y="1335310"/>
              <a:ext cx="2034629" cy="1016840"/>
            </a:xfrm>
            <a:prstGeom prst="bentConnector3">
              <a:avLst>
                <a:gd name="adj1" fmla="val 27880"/>
              </a:avLst>
            </a:prstGeom>
            <a:noFill/>
            <a:ln w="50800">
              <a:solidFill>
                <a:srgbClr val="C5E40A"/>
              </a:solidFill>
              <a:miter lim="800000"/>
              <a:headEnd type="none" w="sm" len="sm"/>
              <a:tailEnd type="triangle" w="med" len="med"/>
            </a:ln>
          </p:spPr>
        </p:cxnSp>
        <p:cxnSp>
          <p:nvCxnSpPr>
            <p:cNvPr id="6273" name="AutoShape 43"/>
            <p:cNvCxnSpPr>
              <a:cxnSpLocks noChangeShapeType="1"/>
              <a:endCxn id="757800" idx="1"/>
            </p:cNvCxnSpPr>
            <p:nvPr/>
          </p:nvCxnSpPr>
          <p:spPr bwMode="auto">
            <a:xfrm flipV="1">
              <a:off x="2189972" y="1813918"/>
              <a:ext cx="602457" cy="1042"/>
            </a:xfrm>
            <a:prstGeom prst="bentConnector3">
              <a:avLst>
                <a:gd name="adj1" fmla="val 50000"/>
              </a:avLst>
            </a:prstGeom>
            <a:noFill/>
            <a:ln w="50800">
              <a:solidFill>
                <a:srgbClr val="C5E40A"/>
              </a:solidFill>
              <a:miter lim="800000"/>
              <a:headEnd type="none" w="sm" len="sm"/>
              <a:tailEnd type="triangle" w="med" len="med"/>
            </a:ln>
          </p:spPr>
        </p:cxnSp>
      </p:grpSp>
      <p:grpSp>
        <p:nvGrpSpPr>
          <p:cNvPr id="21" name="Group 310"/>
          <p:cNvGrpSpPr>
            <a:grpSpLocks/>
          </p:cNvGrpSpPr>
          <p:nvPr/>
        </p:nvGrpSpPr>
        <p:grpSpPr bwMode="auto">
          <a:xfrm>
            <a:off x="6875463" y="4078288"/>
            <a:ext cx="2054225" cy="1539875"/>
            <a:chOff x="6876256" y="4077959"/>
            <a:chExt cx="2052865" cy="1539696"/>
          </a:xfrm>
        </p:grpSpPr>
        <p:sp>
          <p:nvSpPr>
            <p:cNvPr id="362" name="Rectangle 159"/>
            <p:cNvSpPr>
              <a:spLocks noChangeArrowheads="1"/>
            </p:cNvSpPr>
            <p:nvPr/>
          </p:nvSpPr>
          <p:spPr bwMode="auto">
            <a:xfrm>
              <a:off x="7793224" y="4077959"/>
              <a:ext cx="1135897" cy="480956"/>
            </a:xfrm>
            <a:prstGeom prst="rect">
              <a:avLst/>
            </a:prstGeom>
            <a:solidFill>
              <a:srgbClr val="FFCC66"/>
            </a:solidFill>
            <a:ln w="12700">
              <a:solidFill>
                <a:schemeClr val="bg2"/>
              </a:solidFill>
              <a:miter lim="800000"/>
              <a:headEnd type="none" w="sm" len="sm"/>
              <a:tailEnd type="none" w="sm" len="sm"/>
            </a:ln>
            <a:effec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GB" sz="1050" b="1" i="0" u="none" strike="noStrike" kern="0" cap="none" spc="0" normalizeH="0" baseline="0" noProof="0" dirty="0">
                  <a:ln>
                    <a:noFill/>
                  </a:ln>
                  <a:solidFill>
                    <a:srgbClr val="1C1C1C"/>
                  </a:solidFill>
                  <a:effectLst/>
                  <a:uLnTx/>
                  <a:uFillTx/>
                </a:rPr>
                <a:t>Eventual </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GB" sz="1050" b="1" i="0" u="none" strike="noStrike" kern="0" cap="none" spc="0" normalizeH="0" baseline="0" noProof="0" dirty="0">
                  <a:ln>
                    <a:noFill/>
                  </a:ln>
                  <a:solidFill>
                    <a:srgbClr val="1C1C1C"/>
                  </a:solidFill>
                  <a:effectLst/>
                  <a:uLnTx/>
                  <a:uFillTx/>
                </a:rPr>
                <a:t>denitrification </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GB" sz="1050" b="1" i="0" u="none" strike="noStrike" kern="0" cap="none" spc="0" normalizeH="0" baseline="0" noProof="0" dirty="0">
                  <a:ln>
                    <a:noFill/>
                  </a:ln>
                  <a:solidFill>
                    <a:srgbClr val="1C1C1C"/>
                  </a:solidFill>
                  <a:effectLst/>
                  <a:uLnTx/>
                  <a:uFillTx/>
                </a:rPr>
                <a:t>to N</a:t>
              </a:r>
              <a:r>
                <a:rPr kumimoji="0" lang="en-GB" sz="1050" b="1" i="0" u="none" strike="noStrike" kern="0" cap="none" spc="0" normalizeH="0" baseline="-25000" noProof="0" dirty="0">
                  <a:ln>
                    <a:noFill/>
                  </a:ln>
                  <a:solidFill>
                    <a:srgbClr val="1C1C1C"/>
                  </a:solidFill>
                  <a:effectLst/>
                  <a:uLnTx/>
                  <a:uFillTx/>
                </a:rPr>
                <a:t>2</a:t>
              </a:r>
              <a:endParaRPr kumimoji="0" lang="en-US" sz="1050" b="1" i="0" u="none" strike="noStrike" kern="0" cap="none" spc="0" normalizeH="0" baseline="-25000" noProof="0" dirty="0">
                <a:ln>
                  <a:noFill/>
                </a:ln>
                <a:solidFill>
                  <a:srgbClr val="1C1C1C"/>
                </a:solidFill>
                <a:effectLst/>
                <a:uLnTx/>
                <a:uFillTx/>
              </a:endParaRPr>
            </a:p>
          </p:txBody>
        </p:sp>
        <p:cxnSp>
          <p:nvCxnSpPr>
            <p:cNvPr id="6270" name="AutoShape 49"/>
            <p:cNvCxnSpPr>
              <a:cxnSpLocks noChangeShapeType="1"/>
            </p:cNvCxnSpPr>
            <p:nvPr/>
          </p:nvCxnSpPr>
          <p:spPr bwMode="auto">
            <a:xfrm flipV="1">
              <a:off x="6876256" y="4559293"/>
              <a:ext cx="1340912" cy="427665"/>
            </a:xfrm>
            <a:prstGeom prst="bentConnector2">
              <a:avLst/>
            </a:prstGeom>
            <a:noFill/>
            <a:ln w="50800">
              <a:solidFill>
                <a:srgbClr val="821C4F"/>
              </a:solidFill>
              <a:miter lim="800000"/>
              <a:headEnd type="none" w="sm" len="sm"/>
              <a:tailEnd type="triangle" w="med" len="med"/>
            </a:ln>
          </p:spPr>
        </p:cxnSp>
        <p:cxnSp>
          <p:nvCxnSpPr>
            <p:cNvPr id="6271" name="AutoShape 49"/>
            <p:cNvCxnSpPr>
              <a:cxnSpLocks noChangeShapeType="1"/>
              <a:stCxn id="757919" idx="3"/>
            </p:cNvCxnSpPr>
            <p:nvPr/>
          </p:nvCxnSpPr>
          <p:spPr bwMode="auto">
            <a:xfrm flipV="1">
              <a:off x="7731693" y="4557479"/>
              <a:ext cx="730136" cy="1060176"/>
            </a:xfrm>
            <a:prstGeom prst="bentConnector2">
              <a:avLst/>
            </a:prstGeom>
            <a:noFill/>
            <a:ln w="50800">
              <a:solidFill>
                <a:srgbClr val="821C4F"/>
              </a:solidFill>
              <a:miter lim="800000"/>
              <a:headEnd type="none" w="sm" len="sm"/>
              <a:tailEnd type="triangle" w="med" len="med"/>
            </a:ln>
          </p:spPr>
        </p:cxnSp>
      </p:grpSp>
      <p:sp>
        <p:nvSpPr>
          <p:cNvPr id="6165" name="Text Box 25"/>
          <p:cNvSpPr txBox="1">
            <a:spLocks noChangeArrowheads="1"/>
          </p:cNvSpPr>
          <p:nvPr/>
        </p:nvSpPr>
        <p:spPr bwMode="auto">
          <a:xfrm>
            <a:off x="339725" y="247650"/>
            <a:ext cx="8804275" cy="519113"/>
          </a:xfrm>
          <a:prstGeom prst="rect">
            <a:avLst/>
          </a:prstGeom>
          <a:noFill/>
          <a:ln w="9525">
            <a:noFill/>
            <a:miter lim="800000"/>
            <a:headEnd/>
            <a:tailEnd/>
          </a:ln>
        </p:spPr>
        <p:txBody>
          <a:bodyPr>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2800" b="1" i="0" u="none" strike="noStrike" kern="0" cap="none" spc="0" normalizeH="0" baseline="0" noProof="0" dirty="0">
                <a:ln>
                  <a:noFill/>
                </a:ln>
                <a:solidFill>
                  <a:srgbClr val="FFFF00"/>
                </a:solidFill>
                <a:effectLst/>
                <a:uLnTx/>
                <a:uFillTx/>
              </a:rPr>
              <a:t>Simplified view of the Nitrogen Cascade</a:t>
            </a:r>
          </a:p>
        </p:txBody>
      </p:sp>
      <p:grpSp>
        <p:nvGrpSpPr>
          <p:cNvPr id="22" name="Group 300"/>
          <p:cNvGrpSpPr>
            <a:grpSpLocks/>
          </p:cNvGrpSpPr>
          <p:nvPr/>
        </p:nvGrpSpPr>
        <p:grpSpPr bwMode="auto">
          <a:xfrm>
            <a:off x="415925" y="4730750"/>
            <a:ext cx="1054100" cy="930275"/>
            <a:chOff x="416603" y="4730309"/>
            <a:chExt cx="1053416" cy="930785"/>
          </a:xfrm>
        </p:grpSpPr>
        <p:cxnSp>
          <p:nvCxnSpPr>
            <p:cNvPr id="6264" name="AutoShape 43"/>
            <p:cNvCxnSpPr>
              <a:cxnSpLocks noChangeShapeType="1"/>
            </p:cNvCxnSpPr>
            <p:nvPr/>
          </p:nvCxnSpPr>
          <p:spPr bwMode="auto">
            <a:xfrm>
              <a:off x="416603" y="4739036"/>
              <a:ext cx="360000" cy="1119"/>
            </a:xfrm>
            <a:prstGeom prst="bentConnector3">
              <a:avLst>
                <a:gd name="adj1" fmla="val 85718"/>
              </a:avLst>
            </a:prstGeom>
            <a:noFill/>
            <a:ln w="50800">
              <a:solidFill>
                <a:srgbClr val="C5E40A"/>
              </a:solidFill>
              <a:bevel/>
              <a:headEnd type="none" w="sm" len="sm"/>
              <a:tailEnd type="triangle" w="med" len="med"/>
            </a:ln>
          </p:spPr>
        </p:cxnSp>
        <p:cxnSp>
          <p:nvCxnSpPr>
            <p:cNvPr id="6265" name="AutoShape 55"/>
            <p:cNvCxnSpPr>
              <a:cxnSpLocks noChangeShapeType="1"/>
            </p:cNvCxnSpPr>
            <p:nvPr/>
          </p:nvCxnSpPr>
          <p:spPr bwMode="auto">
            <a:xfrm rot="10800000" flipH="1">
              <a:off x="416603" y="4899408"/>
              <a:ext cx="360000" cy="1118"/>
            </a:xfrm>
            <a:prstGeom prst="bentConnector3">
              <a:avLst>
                <a:gd name="adj1" fmla="val 85060"/>
              </a:avLst>
            </a:prstGeom>
            <a:noFill/>
            <a:ln w="50800">
              <a:solidFill>
                <a:srgbClr val="ECBF00"/>
              </a:solidFill>
              <a:miter lim="800000"/>
              <a:headEnd type="none" w="sm" len="sm"/>
              <a:tailEnd type="triangle" w="med" len="med"/>
            </a:ln>
          </p:spPr>
        </p:cxnSp>
        <p:cxnSp>
          <p:nvCxnSpPr>
            <p:cNvPr id="6266" name="AutoShape 161"/>
            <p:cNvCxnSpPr>
              <a:cxnSpLocks noChangeShapeType="1"/>
            </p:cNvCxnSpPr>
            <p:nvPr/>
          </p:nvCxnSpPr>
          <p:spPr bwMode="auto">
            <a:xfrm>
              <a:off x="416603" y="5059779"/>
              <a:ext cx="360000" cy="2236"/>
            </a:xfrm>
            <a:prstGeom prst="bentConnector3">
              <a:avLst>
                <a:gd name="adj1" fmla="val 87704"/>
              </a:avLst>
            </a:prstGeom>
            <a:noFill/>
            <a:ln w="50800">
              <a:solidFill>
                <a:srgbClr val="C00000"/>
              </a:solidFill>
              <a:miter lim="800000"/>
              <a:headEnd type="none" w="sm" len="sm"/>
              <a:tailEnd type="triangle" w="med" len="med"/>
            </a:ln>
          </p:spPr>
        </p:cxnSp>
        <p:sp>
          <p:nvSpPr>
            <p:cNvPr id="6267" name="TextBox 268"/>
            <p:cNvSpPr txBox="1">
              <a:spLocks noChangeArrowheads="1"/>
            </p:cNvSpPr>
            <p:nvPr/>
          </p:nvSpPr>
          <p:spPr bwMode="auto">
            <a:xfrm>
              <a:off x="727508" y="4730309"/>
              <a:ext cx="742511" cy="338554"/>
            </a:xfrm>
            <a:prstGeom prst="rect">
              <a:avLst/>
            </a:prstGeom>
            <a:noFill/>
            <a:ln w="9525">
              <a:noFill/>
              <a:miter lim="800000"/>
              <a:headEnd/>
              <a:tailEnd/>
            </a:ln>
          </p:spPr>
          <p:txBody>
            <a:bodyPr wrap="none">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GB" sz="800" b="1" i="0" u="none" strike="noStrike" kern="0" cap="none" spc="0" normalizeH="0" baseline="0" noProof="0">
                  <a:ln>
                    <a:noFill/>
                  </a:ln>
                  <a:solidFill>
                    <a:srgbClr val="FFFFFF"/>
                  </a:solidFill>
                  <a:effectLst/>
                  <a:uLnTx/>
                  <a:uFillTx/>
                  <a:latin typeface="Arial" charset="0"/>
                  <a:cs typeface="Arial" charset="0"/>
                </a:rPr>
                <a:t>Unintended </a:t>
              </a:r>
            </a:p>
            <a:p>
              <a:pPr marL="0" marR="0" lvl="0" indent="0" defTabSz="914400" eaLnBrk="0" fontAlgn="base" latinLnBrk="0" hangingPunct="0">
                <a:lnSpc>
                  <a:spcPct val="100000"/>
                </a:lnSpc>
                <a:spcBef>
                  <a:spcPct val="0"/>
                </a:spcBef>
                <a:spcAft>
                  <a:spcPct val="0"/>
                </a:spcAft>
                <a:buClrTx/>
                <a:buSzTx/>
                <a:buFontTx/>
                <a:buNone/>
                <a:tabLst/>
                <a:defRPr/>
              </a:pPr>
              <a:r>
                <a:rPr kumimoji="0" lang="en-GB" sz="800" b="1" i="0" u="none" strike="noStrike" kern="0" cap="none" spc="0" normalizeH="0" baseline="0" noProof="0">
                  <a:ln>
                    <a:noFill/>
                  </a:ln>
                  <a:solidFill>
                    <a:srgbClr val="FFFFFF"/>
                  </a:solidFill>
                  <a:effectLst/>
                  <a:uLnTx/>
                  <a:uFillTx/>
                  <a:latin typeface="Arial" charset="0"/>
                  <a:cs typeface="Arial" charset="0"/>
                </a:rPr>
                <a:t>N</a:t>
              </a:r>
              <a:r>
                <a:rPr kumimoji="0" lang="en-GB" sz="800" b="1" i="0" u="none" strike="noStrike" kern="0" cap="none" spc="0" normalizeH="0" baseline="-25000" noProof="0">
                  <a:ln>
                    <a:noFill/>
                  </a:ln>
                  <a:solidFill>
                    <a:srgbClr val="FFFFFF"/>
                  </a:solidFill>
                  <a:effectLst/>
                  <a:uLnTx/>
                  <a:uFillTx/>
                  <a:latin typeface="Arial" charset="0"/>
                  <a:cs typeface="Arial" charset="0"/>
                </a:rPr>
                <a:t> </a:t>
              </a:r>
              <a:r>
                <a:rPr kumimoji="0" lang="en-GB" sz="800" b="1" i="0" u="none" strike="noStrike" kern="0" cap="none" spc="0" normalizeH="0" baseline="0" noProof="0">
                  <a:ln>
                    <a:noFill/>
                  </a:ln>
                  <a:solidFill>
                    <a:srgbClr val="FFFFFF"/>
                  </a:solidFill>
                  <a:effectLst/>
                  <a:uLnTx/>
                  <a:uFillTx/>
                  <a:latin typeface="Arial" charset="0"/>
                  <a:cs typeface="Arial" charset="0"/>
                </a:rPr>
                <a:t> flows</a:t>
              </a:r>
            </a:p>
          </p:txBody>
        </p:sp>
        <p:sp>
          <p:nvSpPr>
            <p:cNvPr id="270" name="Rectangle 40"/>
            <p:cNvSpPr>
              <a:spLocks noChangeArrowheads="1"/>
            </p:cNvSpPr>
            <p:nvPr/>
          </p:nvSpPr>
          <p:spPr bwMode="auto">
            <a:xfrm>
              <a:off x="416603" y="5238587"/>
              <a:ext cx="915394" cy="422507"/>
            </a:xfrm>
            <a:prstGeom prst="rect">
              <a:avLst/>
            </a:prstGeom>
            <a:solidFill>
              <a:srgbClr val="FFCC66"/>
            </a:solidFill>
            <a:ln w="12700">
              <a:solidFill>
                <a:schemeClr val="bg2"/>
              </a:solidFill>
              <a:miter lim="800000"/>
              <a:headEnd type="none" w="sm" len="sm"/>
              <a:tailEnd type="none" w="sm" len="sm"/>
            </a:ln>
            <a:effectLst/>
          </p:spPr>
          <p:txBody>
            <a:bodyPr wrap="none"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GB" sz="1050" b="1" i="0" u="none" strike="noStrike" kern="0" cap="none" spc="0" normalizeH="0" baseline="0" noProof="0" dirty="0">
                  <a:ln>
                    <a:noFill/>
                  </a:ln>
                  <a:solidFill>
                    <a:srgbClr val="1C1C1C"/>
                  </a:solidFill>
                  <a:effectLst/>
                  <a:uLnTx/>
                  <a:uFillTx/>
                </a:rPr>
                <a:t>N form in </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GB" sz="1050" b="1" i="0" u="none" strike="noStrike" kern="0" cap="none" spc="0" normalizeH="0" baseline="0" noProof="0" dirty="0">
                  <a:ln>
                    <a:noFill/>
                  </a:ln>
                  <a:solidFill>
                    <a:srgbClr val="1C1C1C"/>
                  </a:solidFill>
                  <a:effectLst/>
                  <a:uLnTx/>
                  <a:uFillTx/>
                </a:rPr>
                <a:t>the cascade </a:t>
              </a:r>
              <a:endParaRPr kumimoji="0" lang="en-US" sz="1050" b="1" i="0" u="none" strike="noStrike" kern="0" cap="none" spc="0" normalizeH="0" baseline="-25000" noProof="0" dirty="0">
                <a:ln>
                  <a:noFill/>
                </a:ln>
                <a:solidFill>
                  <a:srgbClr val="1C1C1C"/>
                </a:solidFill>
                <a:effectLst/>
                <a:uLnTx/>
                <a:uFillTx/>
              </a:endParaRPr>
            </a:p>
          </p:txBody>
        </p:sp>
      </p:grpSp>
      <p:grpSp>
        <p:nvGrpSpPr>
          <p:cNvPr id="23" name="Group 304"/>
          <p:cNvGrpSpPr>
            <a:grpSpLocks/>
          </p:cNvGrpSpPr>
          <p:nvPr/>
        </p:nvGrpSpPr>
        <p:grpSpPr bwMode="auto">
          <a:xfrm>
            <a:off x="415925" y="1098550"/>
            <a:ext cx="8178800" cy="5040313"/>
            <a:chOff x="416603" y="1098526"/>
            <a:chExt cx="8178056" cy="5039980"/>
          </a:xfrm>
        </p:grpSpPr>
        <p:grpSp>
          <p:nvGrpSpPr>
            <p:cNvPr id="24" name="Group 296"/>
            <p:cNvGrpSpPr>
              <a:grpSpLocks/>
            </p:cNvGrpSpPr>
            <p:nvPr/>
          </p:nvGrpSpPr>
          <p:grpSpPr bwMode="auto">
            <a:xfrm>
              <a:off x="2772239" y="1098526"/>
              <a:ext cx="5822420" cy="5039980"/>
              <a:chOff x="2772239" y="1098526"/>
              <a:chExt cx="5822420" cy="5039980"/>
            </a:xfrm>
          </p:grpSpPr>
          <p:sp>
            <p:nvSpPr>
              <p:cNvPr id="159" name="Text Box 164"/>
              <p:cNvSpPr txBox="1">
                <a:spLocks noChangeArrowheads="1"/>
              </p:cNvSpPr>
              <p:nvPr/>
            </p:nvSpPr>
            <p:spPr bwMode="auto">
              <a:xfrm>
                <a:off x="6178704" y="4478091"/>
                <a:ext cx="1441319" cy="215886"/>
              </a:xfrm>
              <a:prstGeom prst="rect">
                <a:avLst/>
              </a:pr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GB" sz="800" b="1" i="0" u="none" strike="noStrike" kern="0" cap="none" spc="0" normalizeH="0" baseline="0" noProof="0" dirty="0">
                    <a:ln>
                      <a:noFill/>
                    </a:ln>
                    <a:solidFill>
                      <a:srgbClr val="1C1C1C"/>
                    </a:solidFill>
                    <a:effectLst/>
                    <a:uLnTx/>
                    <a:uFillTx/>
                    <a:latin typeface="Arial" charset="0"/>
                  </a:rPr>
                  <a:t>Terrestrial Eutrophication </a:t>
                </a:r>
                <a:endParaRPr kumimoji="0" lang="en-US" sz="800" b="1" i="0" u="none" strike="noStrike" kern="0" cap="none" spc="0" normalizeH="0" baseline="0" noProof="0" dirty="0">
                  <a:ln>
                    <a:noFill/>
                  </a:ln>
                  <a:solidFill>
                    <a:srgbClr val="1C1C1C"/>
                  </a:solidFill>
                  <a:effectLst/>
                  <a:uLnTx/>
                  <a:uFillTx/>
                  <a:latin typeface="Arial" charset="0"/>
                </a:endParaRPr>
              </a:p>
            </p:txBody>
          </p:sp>
          <p:sp>
            <p:nvSpPr>
              <p:cNvPr id="160" name="Text Box 165"/>
              <p:cNvSpPr txBox="1">
                <a:spLocks noChangeArrowheads="1"/>
              </p:cNvSpPr>
              <p:nvPr/>
            </p:nvSpPr>
            <p:spPr bwMode="auto">
              <a:xfrm>
                <a:off x="4643732" y="5706735"/>
                <a:ext cx="1503225" cy="215886"/>
              </a:xfrm>
              <a:prstGeom prst="rect">
                <a:avLst/>
              </a:pr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GB" sz="800" b="1" i="0" u="none" strike="noStrike" kern="0" cap="none" spc="0" normalizeH="0" baseline="0" noProof="0" dirty="0">
                    <a:ln>
                      <a:noFill/>
                    </a:ln>
                    <a:solidFill>
                      <a:srgbClr val="1C1C1C"/>
                    </a:solidFill>
                    <a:effectLst/>
                    <a:uLnTx/>
                    <a:uFillTx/>
                    <a:latin typeface="Arial" charset="0"/>
                  </a:rPr>
                  <a:t>Freshwater Eutrophication</a:t>
                </a:r>
                <a:endParaRPr kumimoji="0" lang="en-US" sz="800" b="1" i="0" u="none" strike="noStrike" kern="0" cap="none" spc="0" normalizeH="0" baseline="0" noProof="0" dirty="0">
                  <a:ln>
                    <a:noFill/>
                  </a:ln>
                  <a:solidFill>
                    <a:srgbClr val="1C1C1C"/>
                  </a:solidFill>
                  <a:effectLst/>
                  <a:uLnTx/>
                  <a:uFillTx/>
                  <a:latin typeface="Arial" charset="0"/>
                </a:endParaRPr>
              </a:p>
            </p:txBody>
          </p:sp>
          <p:sp>
            <p:nvSpPr>
              <p:cNvPr id="161" name="Text Box 166"/>
              <p:cNvSpPr txBox="1">
                <a:spLocks noChangeArrowheads="1"/>
              </p:cNvSpPr>
              <p:nvPr/>
            </p:nvSpPr>
            <p:spPr bwMode="auto">
              <a:xfrm>
                <a:off x="2772239" y="1098526"/>
                <a:ext cx="936540" cy="338116"/>
              </a:xfrm>
              <a:prstGeom prst="rect">
                <a:avLst/>
              </a:pr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GB" sz="800" b="1" i="0" u="none" strike="noStrike" kern="0" cap="none" spc="0" normalizeH="0" baseline="0" noProof="0" dirty="0">
                    <a:ln>
                      <a:noFill/>
                    </a:ln>
                    <a:solidFill>
                      <a:srgbClr val="1C1C1C"/>
                    </a:solidFill>
                    <a:effectLst/>
                    <a:uLnTx/>
                    <a:uFillTx/>
                    <a:latin typeface="Arial" charset="0"/>
                  </a:rPr>
                  <a:t>Greenhouse </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GB" sz="800" b="1" i="0" u="none" strike="noStrike" kern="0" cap="none" spc="0" normalizeH="0" baseline="0" noProof="0" dirty="0">
                    <a:ln>
                      <a:noFill/>
                    </a:ln>
                    <a:solidFill>
                      <a:srgbClr val="1C1C1C"/>
                    </a:solidFill>
                    <a:effectLst/>
                    <a:uLnTx/>
                    <a:uFillTx/>
                    <a:latin typeface="Arial" charset="0"/>
                  </a:rPr>
                  <a:t>gas balance</a:t>
                </a:r>
                <a:endParaRPr kumimoji="0" lang="en-US" sz="800" b="1" i="0" u="none" strike="noStrike" kern="0" cap="none" spc="0" normalizeH="0" baseline="0" noProof="0" dirty="0">
                  <a:ln>
                    <a:noFill/>
                  </a:ln>
                  <a:solidFill>
                    <a:srgbClr val="1C1C1C"/>
                  </a:solidFill>
                  <a:effectLst/>
                  <a:uLnTx/>
                  <a:uFillTx/>
                  <a:latin typeface="Arial" charset="0"/>
                </a:endParaRPr>
              </a:p>
            </p:txBody>
          </p:sp>
          <p:sp>
            <p:nvSpPr>
              <p:cNvPr id="162" name="Text Box 167"/>
              <p:cNvSpPr txBox="1">
                <a:spLocks noChangeArrowheads="1"/>
              </p:cNvSpPr>
              <p:nvPr/>
            </p:nvSpPr>
            <p:spPr bwMode="auto">
              <a:xfrm>
                <a:off x="6085050" y="1890637"/>
                <a:ext cx="884157" cy="338115"/>
              </a:xfrm>
              <a:prstGeom prst="rect">
                <a:avLst/>
              </a:pr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GB" sz="800" b="1" i="0" u="none" strike="noStrike" kern="0" cap="none" spc="0" normalizeH="0" baseline="0" noProof="0" dirty="0">
                    <a:ln>
                      <a:noFill/>
                    </a:ln>
                    <a:solidFill>
                      <a:srgbClr val="1C1C1C"/>
                    </a:solidFill>
                    <a:effectLst/>
                    <a:uLnTx/>
                    <a:uFillTx/>
                    <a:latin typeface="Arial" charset="0"/>
                  </a:rPr>
                  <a:t>Particulate </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GB" sz="800" b="1" i="0" u="none" strike="noStrike" kern="0" cap="none" spc="0" normalizeH="0" baseline="0" noProof="0" dirty="0">
                    <a:ln>
                      <a:noFill/>
                    </a:ln>
                    <a:solidFill>
                      <a:srgbClr val="1C1C1C"/>
                    </a:solidFill>
                    <a:effectLst/>
                    <a:uLnTx/>
                    <a:uFillTx/>
                    <a:latin typeface="Arial" charset="0"/>
                  </a:rPr>
                  <a:t>Matter</a:t>
                </a:r>
                <a:endParaRPr kumimoji="0" lang="en-US" sz="800" b="1" i="0" u="none" strike="noStrike" kern="0" cap="none" spc="0" normalizeH="0" baseline="0" noProof="0" dirty="0">
                  <a:ln>
                    <a:noFill/>
                  </a:ln>
                  <a:solidFill>
                    <a:srgbClr val="1C1C1C"/>
                  </a:solidFill>
                  <a:effectLst/>
                  <a:uLnTx/>
                  <a:uFillTx/>
                  <a:latin typeface="Arial" charset="0"/>
                </a:endParaRPr>
              </a:p>
            </p:txBody>
          </p:sp>
          <p:sp>
            <p:nvSpPr>
              <p:cNvPr id="260" name="Text Box 166"/>
              <p:cNvSpPr txBox="1">
                <a:spLocks noChangeArrowheads="1"/>
              </p:cNvSpPr>
              <p:nvPr/>
            </p:nvSpPr>
            <p:spPr bwMode="auto">
              <a:xfrm>
                <a:off x="4788180" y="1674751"/>
                <a:ext cx="1003209" cy="338115"/>
              </a:xfrm>
              <a:prstGeom prst="rect">
                <a:avLst/>
              </a:pr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GB" sz="800" b="1" i="0" u="none" strike="noStrike" kern="0" cap="none" spc="0" normalizeH="0" baseline="0" noProof="0" dirty="0">
                    <a:ln>
                      <a:noFill/>
                    </a:ln>
                    <a:solidFill>
                      <a:srgbClr val="1C1C1C"/>
                    </a:solidFill>
                    <a:effectLst/>
                    <a:uLnTx/>
                    <a:uFillTx/>
                    <a:latin typeface="Arial" charset="0"/>
                  </a:rPr>
                  <a:t>Tropospheric </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GB" sz="800" b="1" i="0" u="none" strike="noStrike" kern="0" cap="none" spc="0" normalizeH="0" baseline="0" noProof="0" dirty="0">
                    <a:ln>
                      <a:noFill/>
                    </a:ln>
                    <a:solidFill>
                      <a:srgbClr val="1C1C1C"/>
                    </a:solidFill>
                    <a:effectLst/>
                    <a:uLnTx/>
                    <a:uFillTx/>
                    <a:latin typeface="Arial" charset="0"/>
                  </a:rPr>
                  <a:t>ozone  formation</a:t>
                </a:r>
                <a:endParaRPr kumimoji="0" lang="en-US" sz="800" b="1" i="0" u="none" strike="noStrike" kern="0" cap="none" spc="0" normalizeH="0" baseline="0" noProof="0" dirty="0">
                  <a:ln>
                    <a:noFill/>
                  </a:ln>
                  <a:solidFill>
                    <a:srgbClr val="1C1C1C"/>
                  </a:solidFill>
                  <a:effectLst/>
                  <a:uLnTx/>
                  <a:uFillTx/>
                  <a:latin typeface="Arial" charset="0"/>
                </a:endParaRPr>
              </a:p>
            </p:txBody>
          </p:sp>
          <p:sp>
            <p:nvSpPr>
              <p:cNvPr id="261" name="Text Box 166"/>
              <p:cNvSpPr txBox="1">
                <a:spLocks noChangeArrowheads="1"/>
              </p:cNvSpPr>
              <p:nvPr/>
            </p:nvSpPr>
            <p:spPr bwMode="auto">
              <a:xfrm>
                <a:off x="4067521" y="1242979"/>
                <a:ext cx="961937" cy="338115"/>
              </a:xfrm>
              <a:prstGeom prst="rect">
                <a:avLst/>
              </a:pr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GB" sz="800" b="1" i="0" u="none" strike="noStrike" kern="0" cap="none" spc="0" normalizeH="0" baseline="0" noProof="0" dirty="0">
                    <a:ln>
                      <a:noFill/>
                    </a:ln>
                    <a:solidFill>
                      <a:srgbClr val="1C1C1C"/>
                    </a:solidFill>
                    <a:effectLst/>
                    <a:uLnTx/>
                    <a:uFillTx/>
                    <a:latin typeface="Arial" charset="0"/>
                  </a:rPr>
                  <a:t>Stratospheric </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GB" sz="800" b="1" i="0" u="none" strike="noStrike" kern="0" cap="none" spc="0" normalizeH="0" baseline="0" noProof="0" dirty="0">
                    <a:ln>
                      <a:noFill/>
                    </a:ln>
                    <a:solidFill>
                      <a:srgbClr val="1C1C1C"/>
                    </a:solidFill>
                    <a:effectLst/>
                    <a:uLnTx/>
                    <a:uFillTx/>
                    <a:latin typeface="Arial" charset="0"/>
                  </a:rPr>
                  <a:t>ozone  loss</a:t>
                </a:r>
                <a:endParaRPr kumimoji="0" lang="en-US" sz="800" b="1" i="0" u="none" strike="noStrike" kern="0" cap="none" spc="0" normalizeH="0" baseline="0" noProof="0" dirty="0">
                  <a:ln>
                    <a:noFill/>
                  </a:ln>
                  <a:solidFill>
                    <a:srgbClr val="1C1C1C"/>
                  </a:solidFill>
                  <a:effectLst/>
                  <a:uLnTx/>
                  <a:uFillTx/>
                  <a:latin typeface="Arial" charset="0"/>
                </a:endParaRPr>
              </a:p>
            </p:txBody>
          </p:sp>
          <p:sp>
            <p:nvSpPr>
              <p:cNvPr id="316" name="Text Box 164"/>
              <p:cNvSpPr txBox="1">
                <a:spLocks noChangeArrowheads="1"/>
              </p:cNvSpPr>
              <p:nvPr/>
            </p:nvSpPr>
            <p:spPr bwMode="auto">
              <a:xfrm>
                <a:off x="4778656" y="4982882"/>
                <a:ext cx="1038131" cy="215886"/>
              </a:xfrm>
              <a:prstGeom prst="rect">
                <a:avLst/>
              </a:pr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GB" sz="800" b="1" i="0" u="none" strike="noStrike" kern="0" cap="none" spc="0" normalizeH="0" baseline="0" noProof="0" dirty="0">
                    <a:ln>
                      <a:noFill/>
                    </a:ln>
                    <a:solidFill>
                      <a:srgbClr val="1C1C1C"/>
                    </a:solidFill>
                    <a:effectLst/>
                    <a:uLnTx/>
                    <a:uFillTx/>
                    <a:latin typeface="Arial" charset="0"/>
                  </a:rPr>
                  <a:t>Soil acidification</a:t>
                </a:r>
                <a:endParaRPr kumimoji="0" lang="en-US" sz="800" b="1" i="0" u="none" strike="noStrike" kern="0" cap="none" spc="0" normalizeH="0" baseline="0" noProof="0" dirty="0">
                  <a:ln>
                    <a:noFill/>
                  </a:ln>
                  <a:solidFill>
                    <a:srgbClr val="1C1C1C"/>
                  </a:solidFill>
                  <a:effectLst/>
                  <a:uLnTx/>
                  <a:uFillTx/>
                  <a:latin typeface="Arial" charset="0"/>
                </a:endParaRPr>
              </a:p>
            </p:txBody>
          </p:sp>
          <p:sp>
            <p:nvSpPr>
              <p:cNvPr id="235" name="Text Box 166"/>
              <p:cNvSpPr txBox="1">
                <a:spLocks noChangeArrowheads="1"/>
              </p:cNvSpPr>
              <p:nvPr/>
            </p:nvSpPr>
            <p:spPr bwMode="auto">
              <a:xfrm>
                <a:off x="3996091" y="1890637"/>
                <a:ext cx="647641" cy="338115"/>
              </a:xfrm>
              <a:prstGeom prst="rect">
                <a:avLst/>
              </a:pr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GB" sz="800" b="1" i="0" u="none" strike="noStrike" kern="0" cap="none" spc="0" normalizeH="0" baseline="0" noProof="0" dirty="0">
                    <a:ln>
                      <a:noFill/>
                    </a:ln>
                    <a:solidFill>
                      <a:srgbClr val="1C1C1C"/>
                    </a:solidFill>
                    <a:effectLst/>
                    <a:uLnTx/>
                    <a:uFillTx/>
                    <a:latin typeface="Arial" charset="0"/>
                  </a:rPr>
                  <a:t>Urban air </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GB" sz="800" b="1" i="0" u="none" strike="noStrike" kern="0" cap="none" spc="0" normalizeH="0" baseline="0" noProof="0" dirty="0">
                    <a:ln>
                      <a:noFill/>
                    </a:ln>
                    <a:solidFill>
                      <a:srgbClr val="1C1C1C"/>
                    </a:solidFill>
                    <a:effectLst/>
                    <a:uLnTx/>
                    <a:uFillTx/>
                    <a:latin typeface="Arial" charset="0"/>
                  </a:rPr>
                  <a:t>quality</a:t>
                </a:r>
                <a:endParaRPr kumimoji="0" lang="en-US" sz="800" b="1" i="0" u="none" strike="noStrike" kern="0" cap="none" spc="0" normalizeH="0" baseline="0" noProof="0" dirty="0">
                  <a:ln>
                    <a:noFill/>
                  </a:ln>
                  <a:solidFill>
                    <a:srgbClr val="1C1C1C"/>
                  </a:solidFill>
                  <a:effectLst/>
                  <a:uLnTx/>
                  <a:uFillTx/>
                  <a:latin typeface="Arial" charset="0"/>
                </a:endParaRPr>
              </a:p>
            </p:txBody>
          </p:sp>
          <p:sp>
            <p:nvSpPr>
              <p:cNvPr id="236" name="Text Box 165"/>
              <p:cNvSpPr txBox="1">
                <a:spLocks noChangeArrowheads="1"/>
              </p:cNvSpPr>
              <p:nvPr/>
            </p:nvSpPr>
            <p:spPr bwMode="auto">
              <a:xfrm>
                <a:off x="7235883" y="5922620"/>
                <a:ext cx="1358776" cy="215886"/>
              </a:xfrm>
              <a:prstGeom prst="rect">
                <a:avLst/>
              </a:pr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GB" sz="800" b="1" i="0" u="none" strike="noStrike" kern="0" cap="none" spc="0" normalizeH="0" baseline="0" noProof="0" dirty="0">
                    <a:ln>
                      <a:noFill/>
                    </a:ln>
                    <a:solidFill>
                      <a:srgbClr val="1C1C1C"/>
                    </a:solidFill>
                    <a:effectLst/>
                    <a:uLnTx/>
                    <a:uFillTx/>
                    <a:latin typeface="Arial" charset="0"/>
                  </a:rPr>
                  <a:t>Marine  Eutrophication</a:t>
                </a:r>
                <a:endParaRPr kumimoji="0" lang="en-US" sz="800" b="1" i="0" u="none" strike="noStrike" kern="0" cap="none" spc="0" normalizeH="0" baseline="0" noProof="0" dirty="0">
                  <a:ln>
                    <a:noFill/>
                  </a:ln>
                  <a:solidFill>
                    <a:srgbClr val="1C1C1C"/>
                  </a:solidFill>
                  <a:effectLst/>
                  <a:uLnTx/>
                  <a:uFillTx/>
                  <a:latin typeface="Arial" charset="0"/>
                </a:endParaRPr>
              </a:p>
            </p:txBody>
          </p:sp>
        </p:grpSp>
        <p:sp>
          <p:nvSpPr>
            <p:cNvPr id="271" name="Text Box 164"/>
            <p:cNvSpPr txBox="1">
              <a:spLocks noChangeArrowheads="1"/>
            </p:cNvSpPr>
            <p:nvPr/>
          </p:nvSpPr>
          <p:spPr bwMode="auto">
            <a:xfrm>
              <a:off x="416603" y="5773405"/>
              <a:ext cx="911142" cy="307757"/>
            </a:xfrm>
            <a:prstGeom prst="rect">
              <a:avLst/>
            </a:pr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GB" sz="700" b="1" i="0" u="none" strike="noStrike" kern="0" cap="none" spc="0" normalizeH="0" baseline="0" noProof="0" dirty="0">
                  <a:ln>
                    <a:noFill/>
                  </a:ln>
                  <a:solidFill>
                    <a:srgbClr val="1C1C1C"/>
                  </a:solidFill>
                  <a:effectLst/>
                  <a:uLnTx/>
                  <a:uFillTx/>
                  <a:latin typeface="Arial" charset="0"/>
                </a:rPr>
                <a:t>Environmental </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GB" sz="700" b="1" i="0" u="none" strike="noStrike" kern="0" cap="none" spc="0" normalizeH="0" baseline="0" noProof="0" dirty="0">
                  <a:ln>
                    <a:noFill/>
                  </a:ln>
                  <a:solidFill>
                    <a:srgbClr val="1C1C1C"/>
                  </a:solidFill>
                  <a:effectLst/>
                  <a:uLnTx/>
                  <a:uFillTx/>
                  <a:latin typeface="Arial" charset="0"/>
                </a:rPr>
                <a:t>concern from N</a:t>
              </a:r>
              <a:r>
                <a:rPr kumimoji="0" lang="en-GB" sz="700" b="1" i="0" u="none" strike="noStrike" kern="0" cap="none" spc="0" normalizeH="0" baseline="-25000" noProof="0" dirty="0">
                  <a:ln>
                    <a:noFill/>
                  </a:ln>
                  <a:solidFill>
                    <a:srgbClr val="1C1C1C"/>
                  </a:solidFill>
                  <a:effectLst/>
                  <a:uLnTx/>
                  <a:uFillTx/>
                  <a:latin typeface="Arial" charset="0"/>
                </a:rPr>
                <a:t>r</a:t>
              </a:r>
              <a:endParaRPr kumimoji="0" lang="en-US" sz="700" b="1" i="0" u="none" strike="noStrike" kern="0" cap="none" spc="0" normalizeH="0" baseline="-25000" noProof="0" dirty="0">
                <a:ln>
                  <a:noFill/>
                </a:ln>
                <a:solidFill>
                  <a:srgbClr val="1C1C1C"/>
                </a:solidFill>
                <a:effectLst/>
                <a:uLnTx/>
                <a:uFillTx/>
                <a:latin typeface="Arial" charset="0"/>
              </a:endParaRPr>
            </a:p>
          </p:txBody>
        </p:sp>
      </p:grpSp>
      <p:sp>
        <p:nvSpPr>
          <p:cNvPr id="275" name="Rectangle 274"/>
          <p:cNvSpPr/>
          <p:nvPr/>
        </p:nvSpPr>
        <p:spPr>
          <a:xfrm>
            <a:off x="354013" y="4260850"/>
            <a:ext cx="1033462" cy="1928813"/>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sz="2400" b="1" i="0" u="none" strike="noStrike" kern="0" cap="none" spc="0" normalizeH="0" baseline="0" noProof="0">
              <a:ln>
                <a:noFill/>
              </a:ln>
              <a:solidFill>
                <a:srgbClr val="FFFFFF"/>
              </a:solidFill>
              <a:effectLst/>
              <a:uLnTx/>
              <a:uFillTx/>
            </a:endParaRPr>
          </a:p>
        </p:txBody>
      </p:sp>
      <p:grpSp>
        <p:nvGrpSpPr>
          <p:cNvPr id="25" name="Group 336"/>
          <p:cNvGrpSpPr>
            <a:grpSpLocks/>
          </p:cNvGrpSpPr>
          <p:nvPr/>
        </p:nvGrpSpPr>
        <p:grpSpPr bwMode="auto">
          <a:xfrm>
            <a:off x="407988" y="2001838"/>
            <a:ext cx="2949575" cy="2617787"/>
            <a:chOff x="407825" y="2002230"/>
            <a:chExt cx="2950191" cy="2618058"/>
          </a:xfrm>
        </p:grpSpPr>
        <p:grpSp>
          <p:nvGrpSpPr>
            <p:cNvPr id="26" name="Group 165"/>
            <p:cNvGrpSpPr>
              <a:grpSpLocks/>
            </p:cNvGrpSpPr>
            <p:nvPr/>
          </p:nvGrpSpPr>
          <p:grpSpPr bwMode="auto">
            <a:xfrm>
              <a:off x="504004" y="2002230"/>
              <a:ext cx="825868" cy="943394"/>
              <a:chOff x="1954067" y="2065799"/>
              <a:chExt cx="825868" cy="943394"/>
            </a:xfrm>
          </p:grpSpPr>
          <p:sp>
            <p:nvSpPr>
              <p:cNvPr id="757762" name="Rectangle 2"/>
              <p:cNvSpPr>
                <a:spLocks noChangeArrowheads="1"/>
              </p:cNvSpPr>
              <p:nvPr/>
            </p:nvSpPr>
            <p:spPr bwMode="auto">
              <a:xfrm>
                <a:off x="2048428" y="2264257"/>
                <a:ext cx="252465" cy="349286"/>
              </a:xfrm>
              <a:prstGeom prst="rect">
                <a:avLst/>
              </a:prstGeom>
              <a:solidFill>
                <a:schemeClr val="bg2"/>
              </a:solidFill>
              <a:ln w="9525">
                <a:solidFill>
                  <a:schemeClr val="tx1"/>
                </a:solidFill>
                <a:miter lim="800000"/>
                <a:headEnd/>
                <a:tailEnd/>
              </a:ln>
              <a:effec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050" b="1" i="0" u="none" strike="noStrike" kern="0" cap="none" spc="0" normalizeH="0" baseline="0" noProof="0">
                  <a:ln>
                    <a:noFill/>
                  </a:ln>
                  <a:solidFill>
                    <a:srgbClr val="FFFFFF"/>
                  </a:solidFill>
                  <a:effectLst/>
                  <a:uLnTx/>
                  <a:uFillTx/>
                </a:endParaRPr>
              </a:p>
            </p:txBody>
          </p:sp>
          <p:sp>
            <p:nvSpPr>
              <p:cNvPr id="757763" name="Rectangle 3"/>
              <p:cNvSpPr>
                <a:spLocks noChangeArrowheads="1"/>
              </p:cNvSpPr>
              <p:nvPr/>
            </p:nvSpPr>
            <p:spPr bwMode="auto">
              <a:xfrm>
                <a:off x="2048428" y="2065799"/>
                <a:ext cx="49222" cy="447722"/>
              </a:xfrm>
              <a:prstGeom prst="rect">
                <a:avLst/>
              </a:prstGeom>
              <a:solidFill>
                <a:schemeClr val="bg2"/>
              </a:solidFill>
              <a:ln w="9525">
                <a:solidFill>
                  <a:schemeClr val="tx1"/>
                </a:solidFill>
                <a:miter lim="800000"/>
                <a:headEnd/>
                <a:tailEnd/>
              </a:ln>
              <a:effec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050" b="1" i="0" u="none" strike="noStrike" kern="0" cap="none" spc="0" normalizeH="0" baseline="0" noProof="0">
                  <a:ln>
                    <a:noFill/>
                  </a:ln>
                  <a:solidFill>
                    <a:srgbClr val="FFFFFF"/>
                  </a:solidFill>
                  <a:effectLst/>
                  <a:uLnTx/>
                  <a:uFillTx/>
                </a:endParaRPr>
              </a:p>
            </p:txBody>
          </p:sp>
          <p:sp>
            <p:nvSpPr>
              <p:cNvPr id="6250" name="Text Box 4"/>
              <p:cNvSpPr txBox="1">
                <a:spLocks noChangeArrowheads="1"/>
              </p:cNvSpPr>
              <p:nvPr/>
            </p:nvSpPr>
            <p:spPr bwMode="auto">
              <a:xfrm>
                <a:off x="1954067" y="2639861"/>
                <a:ext cx="825868" cy="369332"/>
              </a:xfrm>
              <a:prstGeom prst="rect">
                <a:avLst/>
              </a:prstGeom>
              <a:noFill/>
              <a:ln w="9525">
                <a:noFill/>
                <a:miter lim="800000"/>
                <a:headEnd/>
                <a:tailEnd/>
              </a:ln>
            </p:spPr>
            <p:txBody>
              <a:bodyPr wrap="none">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900" b="1" i="0" u="none" strike="noStrike" kern="0" cap="none" spc="0" normalizeH="0" baseline="0" noProof="0">
                    <a:ln>
                      <a:noFill/>
                    </a:ln>
                    <a:solidFill>
                      <a:srgbClr val="FFFFFF"/>
                    </a:solidFill>
                    <a:effectLst/>
                    <a:uLnTx/>
                    <a:uFillTx/>
                    <a:latin typeface="Arial" charset="0"/>
                  </a:rPr>
                  <a:t>Fertilizer</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900" b="1" i="0" u="none" strike="noStrike" kern="0" cap="none" spc="0" normalizeH="0" baseline="0" noProof="0">
                    <a:ln>
                      <a:noFill/>
                    </a:ln>
                    <a:solidFill>
                      <a:srgbClr val="FFFFFF"/>
                    </a:solidFill>
                    <a:effectLst/>
                    <a:uLnTx/>
                    <a:uFillTx/>
                    <a:latin typeface="Arial" charset="0"/>
                  </a:rPr>
                  <a:t>manufacture</a:t>
                </a:r>
                <a:endParaRPr kumimoji="0" lang="en-US" sz="900" b="1" i="0" u="none" strike="noStrike" kern="0" cap="none" spc="0" normalizeH="0" baseline="0" noProof="0">
                  <a:ln>
                    <a:noFill/>
                  </a:ln>
                  <a:solidFill>
                    <a:srgbClr val="FFFFFF"/>
                  </a:solidFill>
                  <a:effectLst/>
                  <a:uLnTx/>
                  <a:uFillTx/>
                  <a:latin typeface="Arial" charset="0"/>
                </a:endParaRPr>
              </a:p>
            </p:txBody>
          </p:sp>
          <p:sp>
            <p:nvSpPr>
              <p:cNvPr id="757765" name="Freeform 5"/>
              <p:cNvSpPr>
                <a:spLocks/>
              </p:cNvSpPr>
              <p:nvPr/>
            </p:nvSpPr>
            <p:spPr bwMode="auto">
              <a:xfrm>
                <a:off x="2404102" y="2413497"/>
                <a:ext cx="201654" cy="212747"/>
              </a:xfrm>
              <a:custGeom>
                <a:avLst/>
                <a:gdLst/>
                <a:ahLst/>
                <a:cxnLst>
                  <a:cxn ang="0">
                    <a:pos x="228" y="49"/>
                  </a:cxn>
                  <a:cxn ang="0">
                    <a:pos x="169" y="5"/>
                  </a:cxn>
                  <a:cxn ang="0">
                    <a:pos x="102" y="42"/>
                  </a:cxn>
                  <a:cxn ang="0">
                    <a:pos x="154" y="86"/>
                  </a:cxn>
                  <a:cxn ang="0">
                    <a:pos x="88" y="152"/>
                  </a:cxn>
                  <a:cxn ang="0">
                    <a:pos x="58" y="197"/>
                  </a:cxn>
                  <a:cxn ang="0">
                    <a:pos x="73" y="832"/>
                  </a:cxn>
                  <a:cxn ang="0">
                    <a:pos x="191" y="869"/>
                  </a:cxn>
                  <a:cxn ang="0">
                    <a:pos x="560" y="861"/>
                  </a:cxn>
                  <a:cxn ang="0">
                    <a:pos x="553" y="780"/>
                  </a:cxn>
                  <a:cxn ang="0">
                    <a:pos x="494" y="182"/>
                  </a:cxn>
                  <a:cxn ang="0">
                    <a:pos x="442" y="115"/>
                  </a:cxn>
                  <a:cxn ang="0">
                    <a:pos x="449" y="49"/>
                  </a:cxn>
                  <a:cxn ang="0">
                    <a:pos x="383" y="19"/>
                  </a:cxn>
                  <a:cxn ang="0">
                    <a:pos x="368" y="71"/>
                  </a:cxn>
                  <a:cxn ang="0">
                    <a:pos x="294" y="34"/>
                  </a:cxn>
                  <a:cxn ang="0">
                    <a:pos x="228" y="49"/>
                  </a:cxn>
                </a:cxnLst>
                <a:rect l="0" t="0" r="r" b="b"/>
                <a:pathLst>
                  <a:path w="643" h="905">
                    <a:moveTo>
                      <a:pt x="228" y="49"/>
                    </a:moveTo>
                    <a:cubicBezTo>
                      <a:pt x="211" y="24"/>
                      <a:pt x="198" y="14"/>
                      <a:pt x="169" y="5"/>
                    </a:cubicBezTo>
                    <a:cubicBezTo>
                      <a:pt x="132" y="12"/>
                      <a:pt x="114" y="7"/>
                      <a:pt x="102" y="42"/>
                    </a:cubicBezTo>
                    <a:cubicBezTo>
                      <a:pt x="114" y="85"/>
                      <a:pt x="115" y="72"/>
                      <a:pt x="154" y="86"/>
                    </a:cubicBezTo>
                    <a:cubicBezTo>
                      <a:pt x="109" y="100"/>
                      <a:pt x="137" y="87"/>
                      <a:pt x="88" y="152"/>
                    </a:cubicBezTo>
                    <a:cubicBezTo>
                      <a:pt x="77" y="166"/>
                      <a:pt x="58" y="197"/>
                      <a:pt x="58" y="197"/>
                    </a:cubicBezTo>
                    <a:cubicBezTo>
                      <a:pt x="8" y="403"/>
                      <a:pt x="0" y="632"/>
                      <a:pt x="73" y="832"/>
                    </a:cubicBezTo>
                    <a:cubicBezTo>
                      <a:pt x="0" y="905"/>
                      <a:pt x="148" y="870"/>
                      <a:pt x="191" y="869"/>
                    </a:cubicBezTo>
                    <a:cubicBezTo>
                      <a:pt x="314" y="865"/>
                      <a:pt x="437" y="864"/>
                      <a:pt x="560" y="861"/>
                    </a:cubicBezTo>
                    <a:cubicBezTo>
                      <a:pt x="518" y="833"/>
                      <a:pt x="527" y="818"/>
                      <a:pt x="553" y="780"/>
                    </a:cubicBezTo>
                    <a:cubicBezTo>
                      <a:pt x="564" y="588"/>
                      <a:pt x="643" y="331"/>
                      <a:pt x="494" y="182"/>
                    </a:cubicBezTo>
                    <a:cubicBezTo>
                      <a:pt x="483" y="151"/>
                      <a:pt x="469" y="133"/>
                      <a:pt x="442" y="115"/>
                    </a:cubicBezTo>
                    <a:cubicBezTo>
                      <a:pt x="417" y="78"/>
                      <a:pt x="437" y="88"/>
                      <a:pt x="449" y="49"/>
                    </a:cubicBezTo>
                    <a:cubicBezTo>
                      <a:pt x="437" y="0"/>
                      <a:pt x="431" y="10"/>
                      <a:pt x="383" y="19"/>
                    </a:cubicBezTo>
                    <a:cubicBezTo>
                      <a:pt x="379" y="35"/>
                      <a:pt x="372" y="70"/>
                      <a:pt x="368" y="71"/>
                    </a:cubicBezTo>
                    <a:cubicBezTo>
                      <a:pt x="344" y="75"/>
                      <a:pt x="320" y="32"/>
                      <a:pt x="294" y="34"/>
                    </a:cubicBezTo>
                    <a:cubicBezTo>
                      <a:pt x="272" y="36"/>
                      <a:pt x="250" y="44"/>
                      <a:pt x="228" y="49"/>
                    </a:cubicBezTo>
                    <a:close/>
                  </a:path>
                </a:pathLst>
              </a:custGeom>
              <a:solidFill>
                <a:srgbClr val="C6A88C"/>
              </a:solidFill>
              <a:ln w="9525">
                <a:solidFill>
                  <a:schemeClr val="tx1"/>
                </a:solidFill>
                <a:round/>
                <a:headEnd/>
                <a:tailEnd/>
              </a:ln>
              <a:effec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050" b="1" i="0" u="none" strike="noStrike" kern="0" cap="none" spc="0" normalizeH="0" baseline="0" noProof="0">
                  <a:ln>
                    <a:noFill/>
                  </a:ln>
                  <a:solidFill>
                    <a:srgbClr val="FFFFFF"/>
                  </a:solidFill>
                  <a:effectLst/>
                  <a:uLnTx/>
                  <a:uFillTx/>
                </a:endParaRPr>
              </a:p>
            </p:txBody>
          </p:sp>
          <p:sp>
            <p:nvSpPr>
              <p:cNvPr id="757766" name="Freeform 6"/>
              <p:cNvSpPr>
                <a:spLocks/>
              </p:cNvSpPr>
              <p:nvPr/>
            </p:nvSpPr>
            <p:spPr bwMode="auto">
              <a:xfrm>
                <a:off x="2554945" y="2413497"/>
                <a:ext cx="203242" cy="212747"/>
              </a:xfrm>
              <a:custGeom>
                <a:avLst/>
                <a:gdLst/>
                <a:ahLst/>
                <a:cxnLst>
                  <a:cxn ang="0">
                    <a:pos x="228" y="49"/>
                  </a:cxn>
                  <a:cxn ang="0">
                    <a:pos x="169" y="5"/>
                  </a:cxn>
                  <a:cxn ang="0">
                    <a:pos x="102" y="42"/>
                  </a:cxn>
                  <a:cxn ang="0">
                    <a:pos x="154" y="86"/>
                  </a:cxn>
                  <a:cxn ang="0">
                    <a:pos x="88" y="152"/>
                  </a:cxn>
                  <a:cxn ang="0">
                    <a:pos x="58" y="197"/>
                  </a:cxn>
                  <a:cxn ang="0">
                    <a:pos x="73" y="832"/>
                  </a:cxn>
                  <a:cxn ang="0">
                    <a:pos x="191" y="869"/>
                  </a:cxn>
                  <a:cxn ang="0">
                    <a:pos x="560" y="861"/>
                  </a:cxn>
                  <a:cxn ang="0">
                    <a:pos x="553" y="780"/>
                  </a:cxn>
                  <a:cxn ang="0">
                    <a:pos x="494" y="182"/>
                  </a:cxn>
                  <a:cxn ang="0">
                    <a:pos x="442" y="115"/>
                  </a:cxn>
                  <a:cxn ang="0">
                    <a:pos x="449" y="49"/>
                  </a:cxn>
                  <a:cxn ang="0">
                    <a:pos x="383" y="19"/>
                  </a:cxn>
                  <a:cxn ang="0">
                    <a:pos x="368" y="71"/>
                  </a:cxn>
                  <a:cxn ang="0">
                    <a:pos x="294" y="34"/>
                  </a:cxn>
                  <a:cxn ang="0">
                    <a:pos x="228" y="49"/>
                  </a:cxn>
                </a:cxnLst>
                <a:rect l="0" t="0" r="r" b="b"/>
                <a:pathLst>
                  <a:path w="643" h="905">
                    <a:moveTo>
                      <a:pt x="228" y="49"/>
                    </a:moveTo>
                    <a:cubicBezTo>
                      <a:pt x="211" y="24"/>
                      <a:pt x="198" y="14"/>
                      <a:pt x="169" y="5"/>
                    </a:cubicBezTo>
                    <a:cubicBezTo>
                      <a:pt x="132" y="12"/>
                      <a:pt x="114" y="7"/>
                      <a:pt x="102" y="42"/>
                    </a:cubicBezTo>
                    <a:cubicBezTo>
                      <a:pt x="114" y="85"/>
                      <a:pt x="115" y="72"/>
                      <a:pt x="154" y="86"/>
                    </a:cubicBezTo>
                    <a:cubicBezTo>
                      <a:pt x="109" y="100"/>
                      <a:pt x="137" y="87"/>
                      <a:pt x="88" y="152"/>
                    </a:cubicBezTo>
                    <a:cubicBezTo>
                      <a:pt x="77" y="166"/>
                      <a:pt x="58" y="197"/>
                      <a:pt x="58" y="197"/>
                    </a:cubicBezTo>
                    <a:cubicBezTo>
                      <a:pt x="8" y="403"/>
                      <a:pt x="0" y="632"/>
                      <a:pt x="73" y="832"/>
                    </a:cubicBezTo>
                    <a:cubicBezTo>
                      <a:pt x="0" y="905"/>
                      <a:pt x="148" y="870"/>
                      <a:pt x="191" y="869"/>
                    </a:cubicBezTo>
                    <a:cubicBezTo>
                      <a:pt x="314" y="865"/>
                      <a:pt x="437" y="864"/>
                      <a:pt x="560" y="861"/>
                    </a:cubicBezTo>
                    <a:cubicBezTo>
                      <a:pt x="518" y="833"/>
                      <a:pt x="527" y="818"/>
                      <a:pt x="553" y="780"/>
                    </a:cubicBezTo>
                    <a:cubicBezTo>
                      <a:pt x="564" y="588"/>
                      <a:pt x="643" y="331"/>
                      <a:pt x="494" y="182"/>
                    </a:cubicBezTo>
                    <a:cubicBezTo>
                      <a:pt x="483" y="151"/>
                      <a:pt x="469" y="133"/>
                      <a:pt x="442" y="115"/>
                    </a:cubicBezTo>
                    <a:cubicBezTo>
                      <a:pt x="417" y="78"/>
                      <a:pt x="437" y="88"/>
                      <a:pt x="449" y="49"/>
                    </a:cubicBezTo>
                    <a:cubicBezTo>
                      <a:pt x="437" y="0"/>
                      <a:pt x="431" y="10"/>
                      <a:pt x="383" y="19"/>
                    </a:cubicBezTo>
                    <a:cubicBezTo>
                      <a:pt x="379" y="35"/>
                      <a:pt x="372" y="70"/>
                      <a:pt x="368" y="71"/>
                    </a:cubicBezTo>
                    <a:cubicBezTo>
                      <a:pt x="344" y="75"/>
                      <a:pt x="320" y="32"/>
                      <a:pt x="294" y="34"/>
                    </a:cubicBezTo>
                    <a:cubicBezTo>
                      <a:pt x="272" y="36"/>
                      <a:pt x="250" y="44"/>
                      <a:pt x="228" y="49"/>
                    </a:cubicBezTo>
                    <a:close/>
                  </a:path>
                </a:pathLst>
              </a:custGeom>
              <a:solidFill>
                <a:srgbClr val="C6A88C"/>
              </a:solidFill>
              <a:ln w="9525">
                <a:solidFill>
                  <a:schemeClr val="tx1"/>
                </a:solidFill>
                <a:round/>
                <a:headEnd/>
                <a:tailEnd/>
              </a:ln>
              <a:effec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050" b="1" i="0" u="none" strike="noStrike" kern="0" cap="none" spc="0" normalizeH="0" baseline="0" noProof="0">
                  <a:ln>
                    <a:noFill/>
                  </a:ln>
                  <a:solidFill>
                    <a:srgbClr val="FFFFFF"/>
                  </a:solidFill>
                  <a:effectLst/>
                  <a:uLnTx/>
                  <a:uFillTx/>
                </a:endParaRPr>
              </a:p>
            </p:txBody>
          </p:sp>
        </p:grpSp>
        <p:sp>
          <p:nvSpPr>
            <p:cNvPr id="757767" name="AutoShape 7"/>
            <p:cNvSpPr>
              <a:spLocks noChangeArrowheads="1"/>
            </p:cNvSpPr>
            <p:nvPr/>
          </p:nvSpPr>
          <p:spPr bwMode="auto">
            <a:xfrm rot="5400000">
              <a:off x="2379932" y="2918289"/>
              <a:ext cx="398504" cy="455707"/>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1"/>
            </a:solidFill>
            <a:ln w="9525">
              <a:solidFill>
                <a:schemeClr val="tx1"/>
              </a:solidFill>
              <a:miter lim="800000"/>
              <a:headEnd/>
              <a:tailEnd/>
            </a:ln>
            <a:effec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050" b="1" i="0" u="none" strike="noStrike" kern="0" cap="none" spc="0" normalizeH="0" baseline="0" noProof="0">
                <a:ln>
                  <a:noFill/>
                </a:ln>
                <a:solidFill>
                  <a:srgbClr val="FFFFFF"/>
                </a:solidFill>
                <a:effectLst/>
                <a:uLnTx/>
                <a:uFillTx/>
              </a:endParaRPr>
            </a:p>
          </p:txBody>
        </p:sp>
        <p:sp>
          <p:nvSpPr>
            <p:cNvPr id="6172" name="Text Box 33"/>
            <p:cNvSpPr txBox="1">
              <a:spLocks noChangeArrowheads="1"/>
            </p:cNvSpPr>
            <p:nvPr/>
          </p:nvSpPr>
          <p:spPr bwMode="auto">
            <a:xfrm>
              <a:off x="2333377" y="3892696"/>
              <a:ext cx="1024639" cy="369332"/>
            </a:xfrm>
            <a:prstGeom prst="rect">
              <a:avLst/>
            </a:prstGeom>
            <a:noFill/>
            <a:ln w="9525">
              <a:noFill/>
              <a:miter lim="800000"/>
              <a:headEnd/>
              <a:tailEnd/>
            </a:ln>
          </p:spPr>
          <p:txBody>
            <a:bodyPr wrap="none">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900" b="1" i="0" u="none" strike="noStrike" kern="0" cap="none" spc="0" normalizeH="0" baseline="0" noProof="0">
                  <a:ln>
                    <a:noFill/>
                  </a:ln>
                  <a:solidFill>
                    <a:srgbClr val="FFFFFF"/>
                  </a:solidFill>
                  <a:effectLst/>
                  <a:uLnTx/>
                  <a:uFillTx/>
                  <a:latin typeface="Arial" charset="0"/>
                </a:rPr>
                <a:t>Crops for food &amp;</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900" b="1" i="0" u="none" strike="noStrike" kern="0" cap="none" spc="0" normalizeH="0" baseline="0" noProof="0">
                  <a:ln>
                    <a:noFill/>
                  </a:ln>
                  <a:solidFill>
                    <a:srgbClr val="FFFFFF"/>
                  </a:solidFill>
                  <a:effectLst/>
                  <a:uLnTx/>
                  <a:uFillTx/>
                  <a:latin typeface="Arial" charset="0"/>
                </a:rPr>
                <a:t>animal feed</a:t>
              </a:r>
              <a:endParaRPr kumimoji="0" lang="en-US" sz="900" b="1" i="0" u="none" strike="noStrike" kern="0" cap="none" spc="0" normalizeH="0" baseline="0" noProof="0">
                <a:ln>
                  <a:noFill/>
                </a:ln>
                <a:solidFill>
                  <a:srgbClr val="FFFFFF"/>
                </a:solidFill>
                <a:effectLst/>
                <a:uLnTx/>
                <a:uFillTx/>
                <a:latin typeface="Arial" charset="0"/>
              </a:endParaRPr>
            </a:p>
          </p:txBody>
        </p:sp>
        <p:grpSp>
          <p:nvGrpSpPr>
            <p:cNvPr id="27" name="Group 258"/>
            <p:cNvGrpSpPr>
              <a:grpSpLocks/>
            </p:cNvGrpSpPr>
            <p:nvPr/>
          </p:nvGrpSpPr>
          <p:grpSpPr bwMode="auto">
            <a:xfrm>
              <a:off x="407825" y="3136229"/>
              <a:ext cx="1018227" cy="999190"/>
              <a:chOff x="1303183" y="5008562"/>
              <a:chExt cx="1018227" cy="999190"/>
            </a:xfrm>
          </p:grpSpPr>
          <p:sp>
            <p:nvSpPr>
              <p:cNvPr id="6216" name="Text Box 4"/>
              <p:cNvSpPr txBox="1">
                <a:spLocks noChangeArrowheads="1"/>
              </p:cNvSpPr>
              <p:nvPr/>
            </p:nvSpPr>
            <p:spPr bwMode="auto">
              <a:xfrm>
                <a:off x="1303183" y="5638420"/>
                <a:ext cx="1018227" cy="369332"/>
              </a:xfrm>
              <a:prstGeom prst="rect">
                <a:avLst/>
              </a:prstGeom>
              <a:noFill/>
              <a:ln w="9525">
                <a:noFill/>
                <a:miter lim="800000"/>
                <a:headEnd/>
                <a:tailEnd/>
              </a:ln>
            </p:spPr>
            <p:txBody>
              <a:bodyPr wrap="none">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900" b="1" i="0" u="none" strike="noStrike" kern="0" cap="none" spc="0" normalizeH="0" baseline="0" noProof="0">
                    <a:ln>
                      <a:noFill/>
                    </a:ln>
                    <a:solidFill>
                      <a:srgbClr val="FFFFFF"/>
                    </a:solidFill>
                    <a:effectLst/>
                    <a:uLnTx/>
                    <a:uFillTx/>
                    <a:latin typeface="Arial" charset="0"/>
                  </a:rPr>
                  <a:t>Crop  biological </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900" b="1" i="0" u="none" strike="noStrike" kern="0" cap="none" spc="0" normalizeH="0" baseline="0" noProof="0">
                    <a:ln>
                      <a:noFill/>
                    </a:ln>
                    <a:solidFill>
                      <a:srgbClr val="FFFFFF"/>
                    </a:solidFill>
                    <a:effectLst/>
                    <a:uLnTx/>
                    <a:uFillTx/>
                    <a:latin typeface="Arial" charset="0"/>
                  </a:rPr>
                  <a:t>nitrogen fixation</a:t>
                </a:r>
              </a:p>
            </p:txBody>
          </p:sp>
          <p:sp>
            <p:nvSpPr>
              <p:cNvPr id="217" name="Rectangle 216"/>
              <p:cNvSpPr/>
              <p:nvPr/>
            </p:nvSpPr>
            <p:spPr>
              <a:xfrm>
                <a:off x="1504837" y="5409833"/>
                <a:ext cx="609728" cy="228624"/>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sz="2400" b="1" i="0" u="none" strike="noStrike" kern="0" cap="none" spc="0" normalizeH="0" baseline="0" noProof="0">
                  <a:ln>
                    <a:noFill/>
                  </a:ln>
                  <a:solidFill>
                    <a:srgbClr val="FFFFFF"/>
                  </a:solidFill>
                  <a:effectLst/>
                  <a:uLnTx/>
                  <a:uFillTx/>
                </a:endParaRPr>
              </a:p>
            </p:txBody>
          </p:sp>
          <p:grpSp>
            <p:nvGrpSpPr>
              <p:cNvPr id="28" name="Group 235"/>
              <p:cNvGrpSpPr>
                <a:grpSpLocks/>
              </p:cNvGrpSpPr>
              <p:nvPr/>
            </p:nvGrpSpPr>
            <p:grpSpPr bwMode="auto">
              <a:xfrm>
                <a:off x="1827615" y="5008562"/>
                <a:ext cx="278605" cy="404023"/>
                <a:chOff x="1870473" y="5008562"/>
                <a:chExt cx="278605" cy="404023"/>
              </a:xfrm>
            </p:grpSpPr>
            <p:cxnSp>
              <p:nvCxnSpPr>
                <p:cNvPr id="223" name="Straight Connector 222"/>
                <p:cNvCxnSpPr/>
                <p:nvPr/>
              </p:nvCxnSpPr>
              <p:spPr>
                <a:xfrm rot="5400000">
                  <a:off x="1841463" y="5244717"/>
                  <a:ext cx="336585" cy="0"/>
                </a:xfrm>
                <a:prstGeom prst="line">
                  <a:avLst/>
                </a:prstGeom>
                <a:ln w="127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228" name="Freeform 227"/>
                <p:cNvSpPr/>
                <p:nvPr/>
              </p:nvSpPr>
              <p:spPr>
                <a:xfrm>
                  <a:off x="2008167" y="5116116"/>
                  <a:ext cx="141317" cy="100022"/>
                </a:xfrm>
                <a:custGeom>
                  <a:avLst/>
                  <a:gdLst>
                    <a:gd name="connsiteX0" fmla="*/ 0 w 128587"/>
                    <a:gd name="connsiteY0" fmla="*/ 83344 h 83344"/>
                    <a:gd name="connsiteX1" fmla="*/ 42862 w 128587"/>
                    <a:gd name="connsiteY1" fmla="*/ 9525 h 83344"/>
                    <a:gd name="connsiteX2" fmla="*/ 128587 w 128587"/>
                    <a:gd name="connsiteY2" fmla="*/ 0 h 83344"/>
                    <a:gd name="connsiteX3" fmla="*/ 78581 w 128587"/>
                    <a:gd name="connsiteY3" fmla="*/ 61913 h 83344"/>
                    <a:gd name="connsiteX4" fmla="*/ 0 w 128587"/>
                    <a:gd name="connsiteY4" fmla="*/ 83344 h 83344"/>
                    <a:gd name="connsiteX0" fmla="*/ 5953 w 134540"/>
                    <a:gd name="connsiteY0" fmla="*/ 92075 h 92075"/>
                    <a:gd name="connsiteX1" fmla="*/ 48815 w 134540"/>
                    <a:gd name="connsiteY1" fmla="*/ 18256 h 92075"/>
                    <a:gd name="connsiteX2" fmla="*/ 134540 w 134540"/>
                    <a:gd name="connsiteY2" fmla="*/ 8731 h 92075"/>
                    <a:gd name="connsiteX3" fmla="*/ 84534 w 134540"/>
                    <a:gd name="connsiteY3" fmla="*/ 70644 h 92075"/>
                    <a:gd name="connsiteX4" fmla="*/ 5953 w 134540"/>
                    <a:gd name="connsiteY4" fmla="*/ 92075 h 92075"/>
                    <a:gd name="connsiteX0" fmla="*/ 5953 w 140493"/>
                    <a:gd name="connsiteY0" fmla="*/ 92075 h 100806"/>
                    <a:gd name="connsiteX1" fmla="*/ 48815 w 140493"/>
                    <a:gd name="connsiteY1" fmla="*/ 18256 h 100806"/>
                    <a:gd name="connsiteX2" fmla="*/ 134540 w 140493"/>
                    <a:gd name="connsiteY2" fmla="*/ 8731 h 100806"/>
                    <a:gd name="connsiteX3" fmla="*/ 84534 w 140493"/>
                    <a:gd name="connsiteY3" fmla="*/ 70644 h 100806"/>
                    <a:gd name="connsiteX4" fmla="*/ 5953 w 140493"/>
                    <a:gd name="connsiteY4" fmla="*/ 92075 h 100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493" h="100806">
                      <a:moveTo>
                        <a:pt x="5953" y="92075"/>
                      </a:moveTo>
                      <a:cubicBezTo>
                        <a:pt x="0" y="83344"/>
                        <a:pt x="27384" y="32147"/>
                        <a:pt x="48815" y="18256"/>
                      </a:cubicBezTo>
                      <a:cubicBezTo>
                        <a:pt x="70246" y="4365"/>
                        <a:pt x="128587" y="0"/>
                        <a:pt x="134540" y="8731"/>
                      </a:cubicBezTo>
                      <a:cubicBezTo>
                        <a:pt x="140493" y="17462"/>
                        <a:pt x="105965" y="56753"/>
                        <a:pt x="84534" y="70644"/>
                      </a:cubicBezTo>
                      <a:cubicBezTo>
                        <a:pt x="63103" y="84535"/>
                        <a:pt x="11906" y="100806"/>
                        <a:pt x="5953" y="92075"/>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sz="2400" b="1" i="0" u="none" strike="noStrike" kern="0" cap="none" spc="0" normalizeH="0" baseline="0" noProof="0">
                    <a:ln>
                      <a:noFill/>
                    </a:ln>
                    <a:solidFill>
                      <a:srgbClr val="FFFFFF"/>
                    </a:solidFill>
                    <a:effectLst/>
                    <a:uLnTx/>
                    <a:uFillTx/>
                  </a:endParaRPr>
                </a:p>
              </p:txBody>
            </p:sp>
            <p:sp>
              <p:nvSpPr>
                <p:cNvPr id="229" name="Freeform 228"/>
                <p:cNvSpPr/>
                <p:nvPr/>
              </p:nvSpPr>
              <p:spPr>
                <a:xfrm>
                  <a:off x="2006579" y="5011330"/>
                  <a:ext cx="139729" cy="100022"/>
                </a:xfrm>
                <a:custGeom>
                  <a:avLst/>
                  <a:gdLst>
                    <a:gd name="connsiteX0" fmla="*/ 0 w 128587"/>
                    <a:gd name="connsiteY0" fmla="*/ 83344 h 83344"/>
                    <a:gd name="connsiteX1" fmla="*/ 42862 w 128587"/>
                    <a:gd name="connsiteY1" fmla="*/ 9525 h 83344"/>
                    <a:gd name="connsiteX2" fmla="*/ 128587 w 128587"/>
                    <a:gd name="connsiteY2" fmla="*/ 0 h 83344"/>
                    <a:gd name="connsiteX3" fmla="*/ 78581 w 128587"/>
                    <a:gd name="connsiteY3" fmla="*/ 61913 h 83344"/>
                    <a:gd name="connsiteX4" fmla="*/ 0 w 128587"/>
                    <a:gd name="connsiteY4" fmla="*/ 83344 h 83344"/>
                    <a:gd name="connsiteX0" fmla="*/ 5953 w 134540"/>
                    <a:gd name="connsiteY0" fmla="*/ 92075 h 92075"/>
                    <a:gd name="connsiteX1" fmla="*/ 48815 w 134540"/>
                    <a:gd name="connsiteY1" fmla="*/ 18256 h 92075"/>
                    <a:gd name="connsiteX2" fmla="*/ 134540 w 134540"/>
                    <a:gd name="connsiteY2" fmla="*/ 8731 h 92075"/>
                    <a:gd name="connsiteX3" fmla="*/ 84534 w 134540"/>
                    <a:gd name="connsiteY3" fmla="*/ 70644 h 92075"/>
                    <a:gd name="connsiteX4" fmla="*/ 5953 w 134540"/>
                    <a:gd name="connsiteY4" fmla="*/ 92075 h 92075"/>
                    <a:gd name="connsiteX0" fmla="*/ 5953 w 140493"/>
                    <a:gd name="connsiteY0" fmla="*/ 92075 h 100806"/>
                    <a:gd name="connsiteX1" fmla="*/ 48815 w 140493"/>
                    <a:gd name="connsiteY1" fmla="*/ 18256 h 100806"/>
                    <a:gd name="connsiteX2" fmla="*/ 134540 w 140493"/>
                    <a:gd name="connsiteY2" fmla="*/ 8731 h 100806"/>
                    <a:gd name="connsiteX3" fmla="*/ 84534 w 140493"/>
                    <a:gd name="connsiteY3" fmla="*/ 70644 h 100806"/>
                    <a:gd name="connsiteX4" fmla="*/ 5953 w 140493"/>
                    <a:gd name="connsiteY4" fmla="*/ 92075 h 100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493" h="100806">
                      <a:moveTo>
                        <a:pt x="5953" y="92075"/>
                      </a:moveTo>
                      <a:cubicBezTo>
                        <a:pt x="0" y="83344"/>
                        <a:pt x="27384" y="32147"/>
                        <a:pt x="48815" y="18256"/>
                      </a:cubicBezTo>
                      <a:cubicBezTo>
                        <a:pt x="70246" y="4365"/>
                        <a:pt x="128587" y="0"/>
                        <a:pt x="134540" y="8731"/>
                      </a:cubicBezTo>
                      <a:cubicBezTo>
                        <a:pt x="140493" y="17462"/>
                        <a:pt x="105965" y="56753"/>
                        <a:pt x="84534" y="70644"/>
                      </a:cubicBezTo>
                      <a:cubicBezTo>
                        <a:pt x="63103" y="84535"/>
                        <a:pt x="11906" y="100806"/>
                        <a:pt x="5953" y="92075"/>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sz="2400" b="1" i="0" u="none" strike="noStrike" kern="0" cap="none" spc="0" normalizeH="0" baseline="0" noProof="0" dirty="0">
                    <a:ln>
                      <a:noFill/>
                    </a:ln>
                    <a:solidFill>
                      <a:srgbClr val="FFFFFF"/>
                    </a:solidFill>
                    <a:effectLst/>
                    <a:uLnTx/>
                    <a:uFillTx/>
                  </a:endParaRPr>
                </a:p>
              </p:txBody>
            </p:sp>
            <p:sp>
              <p:nvSpPr>
                <p:cNvPr id="230" name="Freeform 229"/>
                <p:cNvSpPr/>
                <p:nvPr/>
              </p:nvSpPr>
              <p:spPr>
                <a:xfrm>
                  <a:off x="2008167" y="5206613"/>
                  <a:ext cx="141317" cy="100023"/>
                </a:xfrm>
                <a:custGeom>
                  <a:avLst/>
                  <a:gdLst>
                    <a:gd name="connsiteX0" fmla="*/ 0 w 128587"/>
                    <a:gd name="connsiteY0" fmla="*/ 83344 h 83344"/>
                    <a:gd name="connsiteX1" fmla="*/ 42862 w 128587"/>
                    <a:gd name="connsiteY1" fmla="*/ 9525 h 83344"/>
                    <a:gd name="connsiteX2" fmla="*/ 128587 w 128587"/>
                    <a:gd name="connsiteY2" fmla="*/ 0 h 83344"/>
                    <a:gd name="connsiteX3" fmla="*/ 78581 w 128587"/>
                    <a:gd name="connsiteY3" fmla="*/ 61913 h 83344"/>
                    <a:gd name="connsiteX4" fmla="*/ 0 w 128587"/>
                    <a:gd name="connsiteY4" fmla="*/ 83344 h 83344"/>
                    <a:gd name="connsiteX0" fmla="*/ 5953 w 134540"/>
                    <a:gd name="connsiteY0" fmla="*/ 92075 h 92075"/>
                    <a:gd name="connsiteX1" fmla="*/ 48815 w 134540"/>
                    <a:gd name="connsiteY1" fmla="*/ 18256 h 92075"/>
                    <a:gd name="connsiteX2" fmla="*/ 134540 w 134540"/>
                    <a:gd name="connsiteY2" fmla="*/ 8731 h 92075"/>
                    <a:gd name="connsiteX3" fmla="*/ 84534 w 134540"/>
                    <a:gd name="connsiteY3" fmla="*/ 70644 h 92075"/>
                    <a:gd name="connsiteX4" fmla="*/ 5953 w 134540"/>
                    <a:gd name="connsiteY4" fmla="*/ 92075 h 92075"/>
                    <a:gd name="connsiteX0" fmla="*/ 5953 w 140493"/>
                    <a:gd name="connsiteY0" fmla="*/ 92075 h 100806"/>
                    <a:gd name="connsiteX1" fmla="*/ 48815 w 140493"/>
                    <a:gd name="connsiteY1" fmla="*/ 18256 h 100806"/>
                    <a:gd name="connsiteX2" fmla="*/ 134540 w 140493"/>
                    <a:gd name="connsiteY2" fmla="*/ 8731 h 100806"/>
                    <a:gd name="connsiteX3" fmla="*/ 84534 w 140493"/>
                    <a:gd name="connsiteY3" fmla="*/ 70644 h 100806"/>
                    <a:gd name="connsiteX4" fmla="*/ 5953 w 140493"/>
                    <a:gd name="connsiteY4" fmla="*/ 92075 h 100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493" h="100806">
                      <a:moveTo>
                        <a:pt x="5953" y="92075"/>
                      </a:moveTo>
                      <a:cubicBezTo>
                        <a:pt x="0" y="83344"/>
                        <a:pt x="27384" y="32147"/>
                        <a:pt x="48815" y="18256"/>
                      </a:cubicBezTo>
                      <a:cubicBezTo>
                        <a:pt x="70246" y="4365"/>
                        <a:pt x="128587" y="0"/>
                        <a:pt x="134540" y="8731"/>
                      </a:cubicBezTo>
                      <a:cubicBezTo>
                        <a:pt x="140493" y="17462"/>
                        <a:pt x="105965" y="56753"/>
                        <a:pt x="84534" y="70644"/>
                      </a:cubicBezTo>
                      <a:cubicBezTo>
                        <a:pt x="63103" y="84535"/>
                        <a:pt x="11906" y="100806"/>
                        <a:pt x="5953" y="92075"/>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sz="2400" b="1" i="0" u="none" strike="noStrike" kern="0" cap="none" spc="0" normalizeH="0" baseline="0" noProof="0" dirty="0">
                    <a:ln>
                      <a:noFill/>
                    </a:ln>
                    <a:solidFill>
                      <a:srgbClr val="FFFFFF"/>
                    </a:solidFill>
                    <a:effectLst/>
                    <a:uLnTx/>
                    <a:uFillTx/>
                  </a:endParaRPr>
                </a:p>
              </p:txBody>
            </p:sp>
            <p:sp>
              <p:nvSpPr>
                <p:cNvPr id="231" name="Freeform 230"/>
                <p:cNvSpPr/>
                <p:nvPr/>
              </p:nvSpPr>
              <p:spPr>
                <a:xfrm flipH="1">
                  <a:off x="1873202" y="5008155"/>
                  <a:ext cx="139729" cy="101611"/>
                </a:xfrm>
                <a:custGeom>
                  <a:avLst/>
                  <a:gdLst>
                    <a:gd name="connsiteX0" fmla="*/ 0 w 128587"/>
                    <a:gd name="connsiteY0" fmla="*/ 83344 h 83344"/>
                    <a:gd name="connsiteX1" fmla="*/ 42862 w 128587"/>
                    <a:gd name="connsiteY1" fmla="*/ 9525 h 83344"/>
                    <a:gd name="connsiteX2" fmla="*/ 128587 w 128587"/>
                    <a:gd name="connsiteY2" fmla="*/ 0 h 83344"/>
                    <a:gd name="connsiteX3" fmla="*/ 78581 w 128587"/>
                    <a:gd name="connsiteY3" fmla="*/ 61913 h 83344"/>
                    <a:gd name="connsiteX4" fmla="*/ 0 w 128587"/>
                    <a:gd name="connsiteY4" fmla="*/ 83344 h 83344"/>
                    <a:gd name="connsiteX0" fmla="*/ 5953 w 134540"/>
                    <a:gd name="connsiteY0" fmla="*/ 92075 h 92075"/>
                    <a:gd name="connsiteX1" fmla="*/ 48815 w 134540"/>
                    <a:gd name="connsiteY1" fmla="*/ 18256 h 92075"/>
                    <a:gd name="connsiteX2" fmla="*/ 134540 w 134540"/>
                    <a:gd name="connsiteY2" fmla="*/ 8731 h 92075"/>
                    <a:gd name="connsiteX3" fmla="*/ 84534 w 134540"/>
                    <a:gd name="connsiteY3" fmla="*/ 70644 h 92075"/>
                    <a:gd name="connsiteX4" fmla="*/ 5953 w 134540"/>
                    <a:gd name="connsiteY4" fmla="*/ 92075 h 92075"/>
                    <a:gd name="connsiteX0" fmla="*/ 5953 w 140493"/>
                    <a:gd name="connsiteY0" fmla="*/ 92075 h 100806"/>
                    <a:gd name="connsiteX1" fmla="*/ 48815 w 140493"/>
                    <a:gd name="connsiteY1" fmla="*/ 18256 h 100806"/>
                    <a:gd name="connsiteX2" fmla="*/ 134540 w 140493"/>
                    <a:gd name="connsiteY2" fmla="*/ 8731 h 100806"/>
                    <a:gd name="connsiteX3" fmla="*/ 84534 w 140493"/>
                    <a:gd name="connsiteY3" fmla="*/ 70644 h 100806"/>
                    <a:gd name="connsiteX4" fmla="*/ 5953 w 140493"/>
                    <a:gd name="connsiteY4" fmla="*/ 92075 h 100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493" h="100806">
                      <a:moveTo>
                        <a:pt x="5953" y="92075"/>
                      </a:moveTo>
                      <a:cubicBezTo>
                        <a:pt x="0" y="83344"/>
                        <a:pt x="27384" y="32147"/>
                        <a:pt x="48815" y="18256"/>
                      </a:cubicBezTo>
                      <a:cubicBezTo>
                        <a:pt x="70246" y="4365"/>
                        <a:pt x="128587" y="0"/>
                        <a:pt x="134540" y="8731"/>
                      </a:cubicBezTo>
                      <a:cubicBezTo>
                        <a:pt x="140493" y="17462"/>
                        <a:pt x="105965" y="56753"/>
                        <a:pt x="84534" y="70644"/>
                      </a:cubicBezTo>
                      <a:cubicBezTo>
                        <a:pt x="63103" y="84535"/>
                        <a:pt x="11906" y="100806"/>
                        <a:pt x="5953" y="92075"/>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sz="2400" b="1" i="0" u="none" strike="noStrike" kern="0" cap="none" spc="0" normalizeH="0" baseline="0" noProof="0" dirty="0">
                    <a:ln>
                      <a:noFill/>
                    </a:ln>
                    <a:solidFill>
                      <a:srgbClr val="FFFFFF"/>
                    </a:solidFill>
                    <a:effectLst/>
                    <a:uLnTx/>
                    <a:uFillTx/>
                  </a:endParaRPr>
                </a:p>
              </p:txBody>
            </p:sp>
            <p:sp>
              <p:nvSpPr>
                <p:cNvPr id="233" name="Freeform 232"/>
                <p:cNvSpPr/>
                <p:nvPr/>
              </p:nvSpPr>
              <p:spPr>
                <a:xfrm flipH="1">
                  <a:off x="1870026" y="5117703"/>
                  <a:ext cx="141316" cy="101611"/>
                </a:xfrm>
                <a:custGeom>
                  <a:avLst/>
                  <a:gdLst>
                    <a:gd name="connsiteX0" fmla="*/ 0 w 128587"/>
                    <a:gd name="connsiteY0" fmla="*/ 83344 h 83344"/>
                    <a:gd name="connsiteX1" fmla="*/ 42862 w 128587"/>
                    <a:gd name="connsiteY1" fmla="*/ 9525 h 83344"/>
                    <a:gd name="connsiteX2" fmla="*/ 128587 w 128587"/>
                    <a:gd name="connsiteY2" fmla="*/ 0 h 83344"/>
                    <a:gd name="connsiteX3" fmla="*/ 78581 w 128587"/>
                    <a:gd name="connsiteY3" fmla="*/ 61913 h 83344"/>
                    <a:gd name="connsiteX4" fmla="*/ 0 w 128587"/>
                    <a:gd name="connsiteY4" fmla="*/ 83344 h 83344"/>
                    <a:gd name="connsiteX0" fmla="*/ 5953 w 134540"/>
                    <a:gd name="connsiteY0" fmla="*/ 92075 h 92075"/>
                    <a:gd name="connsiteX1" fmla="*/ 48815 w 134540"/>
                    <a:gd name="connsiteY1" fmla="*/ 18256 h 92075"/>
                    <a:gd name="connsiteX2" fmla="*/ 134540 w 134540"/>
                    <a:gd name="connsiteY2" fmla="*/ 8731 h 92075"/>
                    <a:gd name="connsiteX3" fmla="*/ 84534 w 134540"/>
                    <a:gd name="connsiteY3" fmla="*/ 70644 h 92075"/>
                    <a:gd name="connsiteX4" fmla="*/ 5953 w 134540"/>
                    <a:gd name="connsiteY4" fmla="*/ 92075 h 92075"/>
                    <a:gd name="connsiteX0" fmla="*/ 5953 w 140493"/>
                    <a:gd name="connsiteY0" fmla="*/ 92075 h 100806"/>
                    <a:gd name="connsiteX1" fmla="*/ 48815 w 140493"/>
                    <a:gd name="connsiteY1" fmla="*/ 18256 h 100806"/>
                    <a:gd name="connsiteX2" fmla="*/ 134540 w 140493"/>
                    <a:gd name="connsiteY2" fmla="*/ 8731 h 100806"/>
                    <a:gd name="connsiteX3" fmla="*/ 84534 w 140493"/>
                    <a:gd name="connsiteY3" fmla="*/ 70644 h 100806"/>
                    <a:gd name="connsiteX4" fmla="*/ 5953 w 140493"/>
                    <a:gd name="connsiteY4" fmla="*/ 92075 h 100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493" h="100806">
                      <a:moveTo>
                        <a:pt x="5953" y="92075"/>
                      </a:moveTo>
                      <a:cubicBezTo>
                        <a:pt x="0" y="83344"/>
                        <a:pt x="27384" y="32147"/>
                        <a:pt x="48815" y="18256"/>
                      </a:cubicBezTo>
                      <a:cubicBezTo>
                        <a:pt x="70246" y="4365"/>
                        <a:pt x="128587" y="0"/>
                        <a:pt x="134540" y="8731"/>
                      </a:cubicBezTo>
                      <a:cubicBezTo>
                        <a:pt x="140493" y="17462"/>
                        <a:pt x="105965" y="56753"/>
                        <a:pt x="84534" y="70644"/>
                      </a:cubicBezTo>
                      <a:cubicBezTo>
                        <a:pt x="63103" y="84535"/>
                        <a:pt x="11906" y="100806"/>
                        <a:pt x="5953" y="92075"/>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sz="2400" b="1" i="0" u="none" strike="noStrike" kern="0" cap="none" spc="0" normalizeH="0" baseline="0" noProof="0" dirty="0">
                    <a:ln>
                      <a:noFill/>
                    </a:ln>
                    <a:solidFill>
                      <a:srgbClr val="FFFFFF"/>
                    </a:solidFill>
                    <a:effectLst/>
                    <a:uLnTx/>
                    <a:uFillTx/>
                  </a:endParaRPr>
                </a:p>
              </p:txBody>
            </p:sp>
            <p:sp>
              <p:nvSpPr>
                <p:cNvPr id="234" name="Freeform 233"/>
                <p:cNvSpPr/>
                <p:nvPr/>
              </p:nvSpPr>
              <p:spPr>
                <a:xfrm flipH="1">
                  <a:off x="1874789" y="5211376"/>
                  <a:ext cx="141317" cy="100022"/>
                </a:xfrm>
                <a:custGeom>
                  <a:avLst/>
                  <a:gdLst>
                    <a:gd name="connsiteX0" fmla="*/ 0 w 128587"/>
                    <a:gd name="connsiteY0" fmla="*/ 83344 h 83344"/>
                    <a:gd name="connsiteX1" fmla="*/ 42862 w 128587"/>
                    <a:gd name="connsiteY1" fmla="*/ 9525 h 83344"/>
                    <a:gd name="connsiteX2" fmla="*/ 128587 w 128587"/>
                    <a:gd name="connsiteY2" fmla="*/ 0 h 83344"/>
                    <a:gd name="connsiteX3" fmla="*/ 78581 w 128587"/>
                    <a:gd name="connsiteY3" fmla="*/ 61913 h 83344"/>
                    <a:gd name="connsiteX4" fmla="*/ 0 w 128587"/>
                    <a:gd name="connsiteY4" fmla="*/ 83344 h 83344"/>
                    <a:gd name="connsiteX0" fmla="*/ 5953 w 134540"/>
                    <a:gd name="connsiteY0" fmla="*/ 92075 h 92075"/>
                    <a:gd name="connsiteX1" fmla="*/ 48815 w 134540"/>
                    <a:gd name="connsiteY1" fmla="*/ 18256 h 92075"/>
                    <a:gd name="connsiteX2" fmla="*/ 134540 w 134540"/>
                    <a:gd name="connsiteY2" fmla="*/ 8731 h 92075"/>
                    <a:gd name="connsiteX3" fmla="*/ 84534 w 134540"/>
                    <a:gd name="connsiteY3" fmla="*/ 70644 h 92075"/>
                    <a:gd name="connsiteX4" fmla="*/ 5953 w 134540"/>
                    <a:gd name="connsiteY4" fmla="*/ 92075 h 92075"/>
                    <a:gd name="connsiteX0" fmla="*/ 5953 w 140493"/>
                    <a:gd name="connsiteY0" fmla="*/ 92075 h 100806"/>
                    <a:gd name="connsiteX1" fmla="*/ 48815 w 140493"/>
                    <a:gd name="connsiteY1" fmla="*/ 18256 h 100806"/>
                    <a:gd name="connsiteX2" fmla="*/ 134540 w 140493"/>
                    <a:gd name="connsiteY2" fmla="*/ 8731 h 100806"/>
                    <a:gd name="connsiteX3" fmla="*/ 84534 w 140493"/>
                    <a:gd name="connsiteY3" fmla="*/ 70644 h 100806"/>
                    <a:gd name="connsiteX4" fmla="*/ 5953 w 140493"/>
                    <a:gd name="connsiteY4" fmla="*/ 92075 h 100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493" h="100806">
                      <a:moveTo>
                        <a:pt x="5953" y="92075"/>
                      </a:moveTo>
                      <a:cubicBezTo>
                        <a:pt x="0" y="83344"/>
                        <a:pt x="27384" y="32147"/>
                        <a:pt x="48815" y="18256"/>
                      </a:cubicBezTo>
                      <a:cubicBezTo>
                        <a:pt x="70246" y="4365"/>
                        <a:pt x="128587" y="0"/>
                        <a:pt x="134540" y="8731"/>
                      </a:cubicBezTo>
                      <a:cubicBezTo>
                        <a:pt x="140493" y="17462"/>
                        <a:pt x="105965" y="56753"/>
                        <a:pt x="84534" y="70644"/>
                      </a:cubicBezTo>
                      <a:cubicBezTo>
                        <a:pt x="63103" y="84535"/>
                        <a:pt x="11906" y="100806"/>
                        <a:pt x="5953" y="92075"/>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sz="2400" b="1" i="0" u="none" strike="noStrike" kern="0" cap="none" spc="0" normalizeH="0" baseline="0" noProof="0" dirty="0">
                    <a:ln>
                      <a:noFill/>
                    </a:ln>
                    <a:solidFill>
                      <a:srgbClr val="FFFFFF"/>
                    </a:solidFill>
                    <a:effectLst/>
                    <a:uLnTx/>
                    <a:uFillTx/>
                  </a:endParaRPr>
                </a:p>
              </p:txBody>
            </p:sp>
          </p:grpSp>
          <p:grpSp>
            <p:nvGrpSpPr>
              <p:cNvPr id="29" name="Group 236"/>
              <p:cNvGrpSpPr>
                <a:grpSpLocks/>
              </p:cNvGrpSpPr>
              <p:nvPr/>
            </p:nvGrpSpPr>
            <p:grpSpPr bwMode="auto">
              <a:xfrm>
                <a:off x="1527573" y="5010944"/>
                <a:ext cx="278605" cy="404023"/>
                <a:chOff x="1870473" y="5008562"/>
                <a:chExt cx="278605" cy="404023"/>
              </a:xfrm>
            </p:grpSpPr>
            <p:cxnSp>
              <p:nvCxnSpPr>
                <p:cNvPr id="238" name="Straight Connector 237"/>
                <p:cNvCxnSpPr/>
                <p:nvPr/>
              </p:nvCxnSpPr>
              <p:spPr>
                <a:xfrm rot="5400000">
                  <a:off x="1842197" y="5244717"/>
                  <a:ext cx="334998" cy="0"/>
                </a:xfrm>
                <a:prstGeom prst="line">
                  <a:avLst/>
                </a:prstGeom>
                <a:ln w="127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239" name="Freeform 238"/>
                <p:cNvSpPr/>
                <p:nvPr/>
              </p:nvSpPr>
              <p:spPr>
                <a:xfrm>
                  <a:off x="2008109" y="5115321"/>
                  <a:ext cx="141316" cy="101611"/>
                </a:xfrm>
                <a:custGeom>
                  <a:avLst/>
                  <a:gdLst>
                    <a:gd name="connsiteX0" fmla="*/ 0 w 128587"/>
                    <a:gd name="connsiteY0" fmla="*/ 83344 h 83344"/>
                    <a:gd name="connsiteX1" fmla="*/ 42862 w 128587"/>
                    <a:gd name="connsiteY1" fmla="*/ 9525 h 83344"/>
                    <a:gd name="connsiteX2" fmla="*/ 128587 w 128587"/>
                    <a:gd name="connsiteY2" fmla="*/ 0 h 83344"/>
                    <a:gd name="connsiteX3" fmla="*/ 78581 w 128587"/>
                    <a:gd name="connsiteY3" fmla="*/ 61913 h 83344"/>
                    <a:gd name="connsiteX4" fmla="*/ 0 w 128587"/>
                    <a:gd name="connsiteY4" fmla="*/ 83344 h 83344"/>
                    <a:gd name="connsiteX0" fmla="*/ 5953 w 134540"/>
                    <a:gd name="connsiteY0" fmla="*/ 92075 h 92075"/>
                    <a:gd name="connsiteX1" fmla="*/ 48815 w 134540"/>
                    <a:gd name="connsiteY1" fmla="*/ 18256 h 92075"/>
                    <a:gd name="connsiteX2" fmla="*/ 134540 w 134540"/>
                    <a:gd name="connsiteY2" fmla="*/ 8731 h 92075"/>
                    <a:gd name="connsiteX3" fmla="*/ 84534 w 134540"/>
                    <a:gd name="connsiteY3" fmla="*/ 70644 h 92075"/>
                    <a:gd name="connsiteX4" fmla="*/ 5953 w 134540"/>
                    <a:gd name="connsiteY4" fmla="*/ 92075 h 92075"/>
                    <a:gd name="connsiteX0" fmla="*/ 5953 w 140493"/>
                    <a:gd name="connsiteY0" fmla="*/ 92075 h 100806"/>
                    <a:gd name="connsiteX1" fmla="*/ 48815 w 140493"/>
                    <a:gd name="connsiteY1" fmla="*/ 18256 h 100806"/>
                    <a:gd name="connsiteX2" fmla="*/ 134540 w 140493"/>
                    <a:gd name="connsiteY2" fmla="*/ 8731 h 100806"/>
                    <a:gd name="connsiteX3" fmla="*/ 84534 w 140493"/>
                    <a:gd name="connsiteY3" fmla="*/ 70644 h 100806"/>
                    <a:gd name="connsiteX4" fmla="*/ 5953 w 140493"/>
                    <a:gd name="connsiteY4" fmla="*/ 92075 h 100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493" h="100806">
                      <a:moveTo>
                        <a:pt x="5953" y="92075"/>
                      </a:moveTo>
                      <a:cubicBezTo>
                        <a:pt x="0" y="83344"/>
                        <a:pt x="27384" y="32147"/>
                        <a:pt x="48815" y="18256"/>
                      </a:cubicBezTo>
                      <a:cubicBezTo>
                        <a:pt x="70246" y="4365"/>
                        <a:pt x="128587" y="0"/>
                        <a:pt x="134540" y="8731"/>
                      </a:cubicBezTo>
                      <a:cubicBezTo>
                        <a:pt x="140493" y="17462"/>
                        <a:pt x="105965" y="56753"/>
                        <a:pt x="84534" y="70644"/>
                      </a:cubicBezTo>
                      <a:cubicBezTo>
                        <a:pt x="63103" y="84535"/>
                        <a:pt x="11906" y="100806"/>
                        <a:pt x="5953" y="92075"/>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sz="2400" b="1" i="0" u="none" strike="noStrike" kern="0" cap="none" spc="0" normalizeH="0" baseline="0" noProof="0">
                    <a:ln>
                      <a:noFill/>
                    </a:ln>
                    <a:solidFill>
                      <a:srgbClr val="FFFFFF"/>
                    </a:solidFill>
                    <a:effectLst/>
                    <a:uLnTx/>
                    <a:uFillTx/>
                  </a:endParaRPr>
                </a:p>
              </p:txBody>
            </p:sp>
            <p:sp>
              <p:nvSpPr>
                <p:cNvPr id="240" name="Freeform 239"/>
                <p:cNvSpPr/>
                <p:nvPr/>
              </p:nvSpPr>
              <p:spPr>
                <a:xfrm>
                  <a:off x="2006520" y="5010535"/>
                  <a:ext cx="139729" cy="101611"/>
                </a:xfrm>
                <a:custGeom>
                  <a:avLst/>
                  <a:gdLst>
                    <a:gd name="connsiteX0" fmla="*/ 0 w 128587"/>
                    <a:gd name="connsiteY0" fmla="*/ 83344 h 83344"/>
                    <a:gd name="connsiteX1" fmla="*/ 42862 w 128587"/>
                    <a:gd name="connsiteY1" fmla="*/ 9525 h 83344"/>
                    <a:gd name="connsiteX2" fmla="*/ 128587 w 128587"/>
                    <a:gd name="connsiteY2" fmla="*/ 0 h 83344"/>
                    <a:gd name="connsiteX3" fmla="*/ 78581 w 128587"/>
                    <a:gd name="connsiteY3" fmla="*/ 61913 h 83344"/>
                    <a:gd name="connsiteX4" fmla="*/ 0 w 128587"/>
                    <a:gd name="connsiteY4" fmla="*/ 83344 h 83344"/>
                    <a:gd name="connsiteX0" fmla="*/ 5953 w 134540"/>
                    <a:gd name="connsiteY0" fmla="*/ 92075 h 92075"/>
                    <a:gd name="connsiteX1" fmla="*/ 48815 w 134540"/>
                    <a:gd name="connsiteY1" fmla="*/ 18256 h 92075"/>
                    <a:gd name="connsiteX2" fmla="*/ 134540 w 134540"/>
                    <a:gd name="connsiteY2" fmla="*/ 8731 h 92075"/>
                    <a:gd name="connsiteX3" fmla="*/ 84534 w 134540"/>
                    <a:gd name="connsiteY3" fmla="*/ 70644 h 92075"/>
                    <a:gd name="connsiteX4" fmla="*/ 5953 w 134540"/>
                    <a:gd name="connsiteY4" fmla="*/ 92075 h 92075"/>
                    <a:gd name="connsiteX0" fmla="*/ 5953 w 140493"/>
                    <a:gd name="connsiteY0" fmla="*/ 92075 h 100806"/>
                    <a:gd name="connsiteX1" fmla="*/ 48815 w 140493"/>
                    <a:gd name="connsiteY1" fmla="*/ 18256 h 100806"/>
                    <a:gd name="connsiteX2" fmla="*/ 134540 w 140493"/>
                    <a:gd name="connsiteY2" fmla="*/ 8731 h 100806"/>
                    <a:gd name="connsiteX3" fmla="*/ 84534 w 140493"/>
                    <a:gd name="connsiteY3" fmla="*/ 70644 h 100806"/>
                    <a:gd name="connsiteX4" fmla="*/ 5953 w 140493"/>
                    <a:gd name="connsiteY4" fmla="*/ 92075 h 100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493" h="100806">
                      <a:moveTo>
                        <a:pt x="5953" y="92075"/>
                      </a:moveTo>
                      <a:cubicBezTo>
                        <a:pt x="0" y="83344"/>
                        <a:pt x="27384" y="32147"/>
                        <a:pt x="48815" y="18256"/>
                      </a:cubicBezTo>
                      <a:cubicBezTo>
                        <a:pt x="70246" y="4365"/>
                        <a:pt x="128587" y="0"/>
                        <a:pt x="134540" y="8731"/>
                      </a:cubicBezTo>
                      <a:cubicBezTo>
                        <a:pt x="140493" y="17462"/>
                        <a:pt x="105965" y="56753"/>
                        <a:pt x="84534" y="70644"/>
                      </a:cubicBezTo>
                      <a:cubicBezTo>
                        <a:pt x="63103" y="84535"/>
                        <a:pt x="11906" y="100806"/>
                        <a:pt x="5953" y="92075"/>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sz="2400" b="1" i="0" u="none" strike="noStrike" kern="0" cap="none" spc="0" normalizeH="0" baseline="0" noProof="0" dirty="0">
                    <a:ln>
                      <a:noFill/>
                    </a:ln>
                    <a:solidFill>
                      <a:srgbClr val="FFFFFF"/>
                    </a:solidFill>
                    <a:effectLst/>
                    <a:uLnTx/>
                    <a:uFillTx/>
                  </a:endParaRPr>
                </a:p>
              </p:txBody>
            </p:sp>
            <p:sp>
              <p:nvSpPr>
                <p:cNvPr id="241" name="Freeform 240"/>
                <p:cNvSpPr/>
                <p:nvPr/>
              </p:nvSpPr>
              <p:spPr>
                <a:xfrm>
                  <a:off x="2008109" y="5205819"/>
                  <a:ext cx="141316" cy="101611"/>
                </a:xfrm>
                <a:custGeom>
                  <a:avLst/>
                  <a:gdLst>
                    <a:gd name="connsiteX0" fmla="*/ 0 w 128587"/>
                    <a:gd name="connsiteY0" fmla="*/ 83344 h 83344"/>
                    <a:gd name="connsiteX1" fmla="*/ 42862 w 128587"/>
                    <a:gd name="connsiteY1" fmla="*/ 9525 h 83344"/>
                    <a:gd name="connsiteX2" fmla="*/ 128587 w 128587"/>
                    <a:gd name="connsiteY2" fmla="*/ 0 h 83344"/>
                    <a:gd name="connsiteX3" fmla="*/ 78581 w 128587"/>
                    <a:gd name="connsiteY3" fmla="*/ 61913 h 83344"/>
                    <a:gd name="connsiteX4" fmla="*/ 0 w 128587"/>
                    <a:gd name="connsiteY4" fmla="*/ 83344 h 83344"/>
                    <a:gd name="connsiteX0" fmla="*/ 5953 w 134540"/>
                    <a:gd name="connsiteY0" fmla="*/ 92075 h 92075"/>
                    <a:gd name="connsiteX1" fmla="*/ 48815 w 134540"/>
                    <a:gd name="connsiteY1" fmla="*/ 18256 h 92075"/>
                    <a:gd name="connsiteX2" fmla="*/ 134540 w 134540"/>
                    <a:gd name="connsiteY2" fmla="*/ 8731 h 92075"/>
                    <a:gd name="connsiteX3" fmla="*/ 84534 w 134540"/>
                    <a:gd name="connsiteY3" fmla="*/ 70644 h 92075"/>
                    <a:gd name="connsiteX4" fmla="*/ 5953 w 134540"/>
                    <a:gd name="connsiteY4" fmla="*/ 92075 h 92075"/>
                    <a:gd name="connsiteX0" fmla="*/ 5953 w 140493"/>
                    <a:gd name="connsiteY0" fmla="*/ 92075 h 100806"/>
                    <a:gd name="connsiteX1" fmla="*/ 48815 w 140493"/>
                    <a:gd name="connsiteY1" fmla="*/ 18256 h 100806"/>
                    <a:gd name="connsiteX2" fmla="*/ 134540 w 140493"/>
                    <a:gd name="connsiteY2" fmla="*/ 8731 h 100806"/>
                    <a:gd name="connsiteX3" fmla="*/ 84534 w 140493"/>
                    <a:gd name="connsiteY3" fmla="*/ 70644 h 100806"/>
                    <a:gd name="connsiteX4" fmla="*/ 5953 w 140493"/>
                    <a:gd name="connsiteY4" fmla="*/ 92075 h 100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493" h="100806">
                      <a:moveTo>
                        <a:pt x="5953" y="92075"/>
                      </a:moveTo>
                      <a:cubicBezTo>
                        <a:pt x="0" y="83344"/>
                        <a:pt x="27384" y="32147"/>
                        <a:pt x="48815" y="18256"/>
                      </a:cubicBezTo>
                      <a:cubicBezTo>
                        <a:pt x="70246" y="4365"/>
                        <a:pt x="128587" y="0"/>
                        <a:pt x="134540" y="8731"/>
                      </a:cubicBezTo>
                      <a:cubicBezTo>
                        <a:pt x="140493" y="17462"/>
                        <a:pt x="105965" y="56753"/>
                        <a:pt x="84534" y="70644"/>
                      </a:cubicBezTo>
                      <a:cubicBezTo>
                        <a:pt x="63103" y="84535"/>
                        <a:pt x="11906" y="100806"/>
                        <a:pt x="5953" y="92075"/>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sz="2400" b="1" i="0" u="none" strike="noStrike" kern="0" cap="none" spc="0" normalizeH="0" baseline="0" noProof="0" dirty="0">
                    <a:ln>
                      <a:noFill/>
                    </a:ln>
                    <a:solidFill>
                      <a:srgbClr val="FFFFFF"/>
                    </a:solidFill>
                    <a:effectLst/>
                    <a:uLnTx/>
                    <a:uFillTx/>
                  </a:endParaRPr>
                </a:p>
              </p:txBody>
            </p:sp>
            <p:sp>
              <p:nvSpPr>
                <p:cNvPr id="242" name="Freeform 241"/>
                <p:cNvSpPr/>
                <p:nvPr/>
              </p:nvSpPr>
              <p:spPr>
                <a:xfrm flipH="1">
                  <a:off x="1873143" y="5008948"/>
                  <a:ext cx="139729" cy="100022"/>
                </a:xfrm>
                <a:custGeom>
                  <a:avLst/>
                  <a:gdLst>
                    <a:gd name="connsiteX0" fmla="*/ 0 w 128587"/>
                    <a:gd name="connsiteY0" fmla="*/ 83344 h 83344"/>
                    <a:gd name="connsiteX1" fmla="*/ 42862 w 128587"/>
                    <a:gd name="connsiteY1" fmla="*/ 9525 h 83344"/>
                    <a:gd name="connsiteX2" fmla="*/ 128587 w 128587"/>
                    <a:gd name="connsiteY2" fmla="*/ 0 h 83344"/>
                    <a:gd name="connsiteX3" fmla="*/ 78581 w 128587"/>
                    <a:gd name="connsiteY3" fmla="*/ 61913 h 83344"/>
                    <a:gd name="connsiteX4" fmla="*/ 0 w 128587"/>
                    <a:gd name="connsiteY4" fmla="*/ 83344 h 83344"/>
                    <a:gd name="connsiteX0" fmla="*/ 5953 w 134540"/>
                    <a:gd name="connsiteY0" fmla="*/ 92075 h 92075"/>
                    <a:gd name="connsiteX1" fmla="*/ 48815 w 134540"/>
                    <a:gd name="connsiteY1" fmla="*/ 18256 h 92075"/>
                    <a:gd name="connsiteX2" fmla="*/ 134540 w 134540"/>
                    <a:gd name="connsiteY2" fmla="*/ 8731 h 92075"/>
                    <a:gd name="connsiteX3" fmla="*/ 84534 w 134540"/>
                    <a:gd name="connsiteY3" fmla="*/ 70644 h 92075"/>
                    <a:gd name="connsiteX4" fmla="*/ 5953 w 134540"/>
                    <a:gd name="connsiteY4" fmla="*/ 92075 h 92075"/>
                    <a:gd name="connsiteX0" fmla="*/ 5953 w 140493"/>
                    <a:gd name="connsiteY0" fmla="*/ 92075 h 100806"/>
                    <a:gd name="connsiteX1" fmla="*/ 48815 w 140493"/>
                    <a:gd name="connsiteY1" fmla="*/ 18256 h 100806"/>
                    <a:gd name="connsiteX2" fmla="*/ 134540 w 140493"/>
                    <a:gd name="connsiteY2" fmla="*/ 8731 h 100806"/>
                    <a:gd name="connsiteX3" fmla="*/ 84534 w 140493"/>
                    <a:gd name="connsiteY3" fmla="*/ 70644 h 100806"/>
                    <a:gd name="connsiteX4" fmla="*/ 5953 w 140493"/>
                    <a:gd name="connsiteY4" fmla="*/ 92075 h 100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493" h="100806">
                      <a:moveTo>
                        <a:pt x="5953" y="92075"/>
                      </a:moveTo>
                      <a:cubicBezTo>
                        <a:pt x="0" y="83344"/>
                        <a:pt x="27384" y="32147"/>
                        <a:pt x="48815" y="18256"/>
                      </a:cubicBezTo>
                      <a:cubicBezTo>
                        <a:pt x="70246" y="4365"/>
                        <a:pt x="128587" y="0"/>
                        <a:pt x="134540" y="8731"/>
                      </a:cubicBezTo>
                      <a:cubicBezTo>
                        <a:pt x="140493" y="17462"/>
                        <a:pt x="105965" y="56753"/>
                        <a:pt x="84534" y="70644"/>
                      </a:cubicBezTo>
                      <a:cubicBezTo>
                        <a:pt x="63103" y="84535"/>
                        <a:pt x="11906" y="100806"/>
                        <a:pt x="5953" y="92075"/>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sz="2400" b="1" i="0" u="none" strike="noStrike" kern="0" cap="none" spc="0" normalizeH="0" baseline="0" noProof="0" dirty="0">
                    <a:ln>
                      <a:noFill/>
                    </a:ln>
                    <a:solidFill>
                      <a:srgbClr val="FFFFFF"/>
                    </a:solidFill>
                    <a:effectLst/>
                    <a:uLnTx/>
                    <a:uFillTx/>
                  </a:endParaRPr>
                </a:p>
              </p:txBody>
            </p:sp>
            <p:sp>
              <p:nvSpPr>
                <p:cNvPr id="243" name="Freeform 242"/>
                <p:cNvSpPr/>
                <p:nvPr/>
              </p:nvSpPr>
              <p:spPr>
                <a:xfrm flipH="1">
                  <a:off x="1869967" y="5118496"/>
                  <a:ext cx="141317" cy="100023"/>
                </a:xfrm>
                <a:custGeom>
                  <a:avLst/>
                  <a:gdLst>
                    <a:gd name="connsiteX0" fmla="*/ 0 w 128587"/>
                    <a:gd name="connsiteY0" fmla="*/ 83344 h 83344"/>
                    <a:gd name="connsiteX1" fmla="*/ 42862 w 128587"/>
                    <a:gd name="connsiteY1" fmla="*/ 9525 h 83344"/>
                    <a:gd name="connsiteX2" fmla="*/ 128587 w 128587"/>
                    <a:gd name="connsiteY2" fmla="*/ 0 h 83344"/>
                    <a:gd name="connsiteX3" fmla="*/ 78581 w 128587"/>
                    <a:gd name="connsiteY3" fmla="*/ 61913 h 83344"/>
                    <a:gd name="connsiteX4" fmla="*/ 0 w 128587"/>
                    <a:gd name="connsiteY4" fmla="*/ 83344 h 83344"/>
                    <a:gd name="connsiteX0" fmla="*/ 5953 w 134540"/>
                    <a:gd name="connsiteY0" fmla="*/ 92075 h 92075"/>
                    <a:gd name="connsiteX1" fmla="*/ 48815 w 134540"/>
                    <a:gd name="connsiteY1" fmla="*/ 18256 h 92075"/>
                    <a:gd name="connsiteX2" fmla="*/ 134540 w 134540"/>
                    <a:gd name="connsiteY2" fmla="*/ 8731 h 92075"/>
                    <a:gd name="connsiteX3" fmla="*/ 84534 w 134540"/>
                    <a:gd name="connsiteY3" fmla="*/ 70644 h 92075"/>
                    <a:gd name="connsiteX4" fmla="*/ 5953 w 134540"/>
                    <a:gd name="connsiteY4" fmla="*/ 92075 h 92075"/>
                    <a:gd name="connsiteX0" fmla="*/ 5953 w 140493"/>
                    <a:gd name="connsiteY0" fmla="*/ 92075 h 100806"/>
                    <a:gd name="connsiteX1" fmla="*/ 48815 w 140493"/>
                    <a:gd name="connsiteY1" fmla="*/ 18256 h 100806"/>
                    <a:gd name="connsiteX2" fmla="*/ 134540 w 140493"/>
                    <a:gd name="connsiteY2" fmla="*/ 8731 h 100806"/>
                    <a:gd name="connsiteX3" fmla="*/ 84534 w 140493"/>
                    <a:gd name="connsiteY3" fmla="*/ 70644 h 100806"/>
                    <a:gd name="connsiteX4" fmla="*/ 5953 w 140493"/>
                    <a:gd name="connsiteY4" fmla="*/ 92075 h 100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493" h="100806">
                      <a:moveTo>
                        <a:pt x="5953" y="92075"/>
                      </a:moveTo>
                      <a:cubicBezTo>
                        <a:pt x="0" y="83344"/>
                        <a:pt x="27384" y="32147"/>
                        <a:pt x="48815" y="18256"/>
                      </a:cubicBezTo>
                      <a:cubicBezTo>
                        <a:pt x="70246" y="4365"/>
                        <a:pt x="128587" y="0"/>
                        <a:pt x="134540" y="8731"/>
                      </a:cubicBezTo>
                      <a:cubicBezTo>
                        <a:pt x="140493" y="17462"/>
                        <a:pt x="105965" y="56753"/>
                        <a:pt x="84534" y="70644"/>
                      </a:cubicBezTo>
                      <a:cubicBezTo>
                        <a:pt x="63103" y="84535"/>
                        <a:pt x="11906" y="100806"/>
                        <a:pt x="5953" y="92075"/>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sz="2400" b="1" i="0" u="none" strike="noStrike" kern="0" cap="none" spc="0" normalizeH="0" baseline="0" noProof="0" dirty="0">
                    <a:ln>
                      <a:noFill/>
                    </a:ln>
                    <a:solidFill>
                      <a:srgbClr val="FFFFFF"/>
                    </a:solidFill>
                    <a:effectLst/>
                    <a:uLnTx/>
                    <a:uFillTx/>
                  </a:endParaRPr>
                </a:p>
              </p:txBody>
            </p:sp>
            <p:sp>
              <p:nvSpPr>
                <p:cNvPr id="244" name="Freeform 243"/>
                <p:cNvSpPr/>
                <p:nvPr/>
              </p:nvSpPr>
              <p:spPr>
                <a:xfrm flipH="1">
                  <a:off x="1874731" y="5210581"/>
                  <a:ext cx="141316" cy="101611"/>
                </a:xfrm>
                <a:custGeom>
                  <a:avLst/>
                  <a:gdLst>
                    <a:gd name="connsiteX0" fmla="*/ 0 w 128587"/>
                    <a:gd name="connsiteY0" fmla="*/ 83344 h 83344"/>
                    <a:gd name="connsiteX1" fmla="*/ 42862 w 128587"/>
                    <a:gd name="connsiteY1" fmla="*/ 9525 h 83344"/>
                    <a:gd name="connsiteX2" fmla="*/ 128587 w 128587"/>
                    <a:gd name="connsiteY2" fmla="*/ 0 h 83344"/>
                    <a:gd name="connsiteX3" fmla="*/ 78581 w 128587"/>
                    <a:gd name="connsiteY3" fmla="*/ 61913 h 83344"/>
                    <a:gd name="connsiteX4" fmla="*/ 0 w 128587"/>
                    <a:gd name="connsiteY4" fmla="*/ 83344 h 83344"/>
                    <a:gd name="connsiteX0" fmla="*/ 5953 w 134540"/>
                    <a:gd name="connsiteY0" fmla="*/ 92075 h 92075"/>
                    <a:gd name="connsiteX1" fmla="*/ 48815 w 134540"/>
                    <a:gd name="connsiteY1" fmla="*/ 18256 h 92075"/>
                    <a:gd name="connsiteX2" fmla="*/ 134540 w 134540"/>
                    <a:gd name="connsiteY2" fmla="*/ 8731 h 92075"/>
                    <a:gd name="connsiteX3" fmla="*/ 84534 w 134540"/>
                    <a:gd name="connsiteY3" fmla="*/ 70644 h 92075"/>
                    <a:gd name="connsiteX4" fmla="*/ 5953 w 134540"/>
                    <a:gd name="connsiteY4" fmla="*/ 92075 h 92075"/>
                    <a:gd name="connsiteX0" fmla="*/ 5953 w 140493"/>
                    <a:gd name="connsiteY0" fmla="*/ 92075 h 100806"/>
                    <a:gd name="connsiteX1" fmla="*/ 48815 w 140493"/>
                    <a:gd name="connsiteY1" fmla="*/ 18256 h 100806"/>
                    <a:gd name="connsiteX2" fmla="*/ 134540 w 140493"/>
                    <a:gd name="connsiteY2" fmla="*/ 8731 h 100806"/>
                    <a:gd name="connsiteX3" fmla="*/ 84534 w 140493"/>
                    <a:gd name="connsiteY3" fmla="*/ 70644 h 100806"/>
                    <a:gd name="connsiteX4" fmla="*/ 5953 w 140493"/>
                    <a:gd name="connsiteY4" fmla="*/ 92075 h 100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493" h="100806">
                      <a:moveTo>
                        <a:pt x="5953" y="92075"/>
                      </a:moveTo>
                      <a:cubicBezTo>
                        <a:pt x="0" y="83344"/>
                        <a:pt x="27384" y="32147"/>
                        <a:pt x="48815" y="18256"/>
                      </a:cubicBezTo>
                      <a:cubicBezTo>
                        <a:pt x="70246" y="4365"/>
                        <a:pt x="128587" y="0"/>
                        <a:pt x="134540" y="8731"/>
                      </a:cubicBezTo>
                      <a:cubicBezTo>
                        <a:pt x="140493" y="17462"/>
                        <a:pt x="105965" y="56753"/>
                        <a:pt x="84534" y="70644"/>
                      </a:cubicBezTo>
                      <a:cubicBezTo>
                        <a:pt x="63103" y="84535"/>
                        <a:pt x="11906" y="100806"/>
                        <a:pt x="5953" y="92075"/>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sz="2400" b="1" i="0" u="none" strike="noStrike" kern="0" cap="none" spc="0" normalizeH="0" baseline="0" noProof="0" dirty="0">
                    <a:ln>
                      <a:noFill/>
                    </a:ln>
                    <a:solidFill>
                      <a:srgbClr val="FFFFFF"/>
                    </a:solidFill>
                    <a:effectLst/>
                    <a:uLnTx/>
                    <a:uFillTx/>
                  </a:endParaRPr>
                </a:p>
              </p:txBody>
            </p:sp>
          </p:grpSp>
          <p:sp>
            <p:nvSpPr>
              <p:cNvPr id="245" name="Freeform 244"/>
              <p:cNvSpPr/>
              <p:nvPr/>
            </p:nvSpPr>
            <p:spPr>
              <a:xfrm>
                <a:off x="1546121" y="5417772"/>
                <a:ext cx="122264" cy="166704"/>
              </a:xfrm>
              <a:custGeom>
                <a:avLst/>
                <a:gdLst>
                  <a:gd name="connsiteX0" fmla="*/ 121444 w 122719"/>
                  <a:gd name="connsiteY0" fmla="*/ 0 h 166687"/>
                  <a:gd name="connsiteX1" fmla="*/ 121444 w 122719"/>
                  <a:gd name="connsiteY1" fmla="*/ 0 h 166687"/>
                  <a:gd name="connsiteX2" fmla="*/ 119063 w 122719"/>
                  <a:gd name="connsiteY2" fmla="*/ 38100 h 166687"/>
                  <a:gd name="connsiteX3" fmla="*/ 107157 w 122719"/>
                  <a:gd name="connsiteY3" fmla="*/ 47625 h 166687"/>
                  <a:gd name="connsiteX4" fmla="*/ 97632 w 122719"/>
                  <a:gd name="connsiteY4" fmla="*/ 50006 h 166687"/>
                  <a:gd name="connsiteX5" fmla="*/ 59532 w 122719"/>
                  <a:gd name="connsiteY5" fmla="*/ 54769 h 166687"/>
                  <a:gd name="connsiteX6" fmla="*/ 52388 w 122719"/>
                  <a:gd name="connsiteY6" fmla="*/ 59531 h 166687"/>
                  <a:gd name="connsiteX7" fmla="*/ 50007 w 122719"/>
                  <a:gd name="connsiteY7" fmla="*/ 66675 h 166687"/>
                  <a:gd name="connsiteX8" fmla="*/ 47625 w 122719"/>
                  <a:gd name="connsiteY8" fmla="*/ 116681 h 166687"/>
                  <a:gd name="connsiteX9" fmla="*/ 30957 w 122719"/>
                  <a:gd name="connsiteY9" fmla="*/ 133350 h 166687"/>
                  <a:gd name="connsiteX10" fmla="*/ 23813 w 122719"/>
                  <a:gd name="connsiteY10" fmla="*/ 138112 h 166687"/>
                  <a:gd name="connsiteX11" fmla="*/ 7144 w 122719"/>
                  <a:gd name="connsiteY11" fmla="*/ 140494 h 166687"/>
                  <a:gd name="connsiteX12" fmla="*/ 4763 w 122719"/>
                  <a:gd name="connsiteY12" fmla="*/ 166687 h 166687"/>
                  <a:gd name="connsiteX13" fmla="*/ 0 w 122719"/>
                  <a:gd name="connsiteY13" fmla="*/ 166687 h 166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2719" h="166687">
                    <a:moveTo>
                      <a:pt x="121444" y="0"/>
                    </a:moveTo>
                    <a:lnTo>
                      <a:pt x="121444" y="0"/>
                    </a:lnTo>
                    <a:cubicBezTo>
                      <a:pt x="120650" y="12700"/>
                      <a:pt x="122719" y="25912"/>
                      <a:pt x="119063" y="38100"/>
                    </a:cubicBezTo>
                    <a:cubicBezTo>
                      <a:pt x="117603" y="42968"/>
                      <a:pt x="111600" y="45157"/>
                      <a:pt x="107157" y="47625"/>
                    </a:cubicBezTo>
                    <a:cubicBezTo>
                      <a:pt x="104296" y="49214"/>
                      <a:pt x="100868" y="49521"/>
                      <a:pt x="97632" y="50006"/>
                    </a:cubicBezTo>
                    <a:cubicBezTo>
                      <a:pt x="84975" y="51905"/>
                      <a:pt x="72232" y="53181"/>
                      <a:pt x="59532" y="54769"/>
                    </a:cubicBezTo>
                    <a:cubicBezTo>
                      <a:pt x="57151" y="56356"/>
                      <a:pt x="54176" y="57296"/>
                      <a:pt x="52388" y="59531"/>
                    </a:cubicBezTo>
                    <a:cubicBezTo>
                      <a:pt x="50820" y="61491"/>
                      <a:pt x="50215" y="64174"/>
                      <a:pt x="50007" y="66675"/>
                    </a:cubicBezTo>
                    <a:cubicBezTo>
                      <a:pt x="48621" y="83305"/>
                      <a:pt x="52209" y="100636"/>
                      <a:pt x="47625" y="116681"/>
                    </a:cubicBezTo>
                    <a:cubicBezTo>
                      <a:pt x="45466" y="124236"/>
                      <a:pt x="37495" y="128992"/>
                      <a:pt x="30957" y="133350"/>
                    </a:cubicBezTo>
                    <a:cubicBezTo>
                      <a:pt x="28576" y="134937"/>
                      <a:pt x="26554" y="137290"/>
                      <a:pt x="23813" y="138112"/>
                    </a:cubicBezTo>
                    <a:cubicBezTo>
                      <a:pt x="18437" y="139725"/>
                      <a:pt x="12700" y="139700"/>
                      <a:pt x="7144" y="140494"/>
                    </a:cubicBezTo>
                    <a:cubicBezTo>
                      <a:pt x="3416" y="155409"/>
                      <a:pt x="4763" y="146746"/>
                      <a:pt x="4763" y="166687"/>
                    </a:cubicBezTo>
                    <a:lnTo>
                      <a:pt x="0" y="166687"/>
                    </a:lnTo>
                  </a:path>
                </a:pathLst>
              </a:custGeom>
              <a:ln w="9525"/>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sz="2400" b="1" i="0" u="none" strike="noStrike" kern="0" cap="none" spc="0" normalizeH="0" baseline="0" noProof="0">
                  <a:ln>
                    <a:noFill/>
                  </a:ln>
                  <a:solidFill>
                    <a:srgbClr val="FFFFFF"/>
                  </a:solidFill>
                  <a:effectLst/>
                  <a:uLnTx/>
                  <a:uFillTx/>
                </a:endParaRPr>
              </a:p>
            </p:txBody>
          </p:sp>
          <p:sp>
            <p:nvSpPr>
              <p:cNvPr id="246" name="Freeform 245"/>
              <p:cNvSpPr/>
              <p:nvPr/>
            </p:nvSpPr>
            <p:spPr>
              <a:xfrm>
                <a:off x="1644566" y="5409833"/>
                <a:ext cx="38108" cy="161942"/>
              </a:xfrm>
              <a:custGeom>
                <a:avLst/>
                <a:gdLst>
                  <a:gd name="connsiteX0" fmla="*/ 27327 w 38384"/>
                  <a:gd name="connsiteY0" fmla="*/ 0 h 161925"/>
                  <a:gd name="connsiteX1" fmla="*/ 27327 w 38384"/>
                  <a:gd name="connsiteY1" fmla="*/ 0 h 161925"/>
                  <a:gd name="connsiteX2" fmla="*/ 29708 w 38384"/>
                  <a:gd name="connsiteY2" fmla="*/ 45244 h 161925"/>
                  <a:gd name="connsiteX3" fmla="*/ 36852 w 38384"/>
                  <a:gd name="connsiteY3" fmla="*/ 47625 h 161925"/>
                  <a:gd name="connsiteX4" fmla="*/ 34470 w 38384"/>
                  <a:gd name="connsiteY4" fmla="*/ 116681 h 161925"/>
                  <a:gd name="connsiteX5" fmla="*/ 27327 w 38384"/>
                  <a:gd name="connsiteY5" fmla="*/ 119063 h 161925"/>
                  <a:gd name="connsiteX6" fmla="*/ 5895 w 38384"/>
                  <a:gd name="connsiteY6" fmla="*/ 121444 h 161925"/>
                  <a:gd name="connsiteX7" fmla="*/ 3514 w 38384"/>
                  <a:gd name="connsiteY7" fmla="*/ 161925 h 161925"/>
                  <a:gd name="connsiteX8" fmla="*/ 29708 w 38384"/>
                  <a:gd name="connsiteY8" fmla="*/ 142875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84" h="161925">
                    <a:moveTo>
                      <a:pt x="27327" y="0"/>
                    </a:moveTo>
                    <a:lnTo>
                      <a:pt x="27327" y="0"/>
                    </a:lnTo>
                    <a:cubicBezTo>
                      <a:pt x="28121" y="15081"/>
                      <a:pt x="26746" y="30435"/>
                      <a:pt x="29708" y="45244"/>
                    </a:cubicBezTo>
                    <a:cubicBezTo>
                      <a:pt x="30200" y="47705"/>
                      <a:pt x="36685" y="45120"/>
                      <a:pt x="36852" y="47625"/>
                    </a:cubicBezTo>
                    <a:cubicBezTo>
                      <a:pt x="38384" y="70606"/>
                      <a:pt x="37514" y="93851"/>
                      <a:pt x="34470" y="116681"/>
                    </a:cubicBezTo>
                    <a:cubicBezTo>
                      <a:pt x="34138" y="119169"/>
                      <a:pt x="29803" y="118650"/>
                      <a:pt x="27327" y="119063"/>
                    </a:cubicBezTo>
                    <a:cubicBezTo>
                      <a:pt x="20237" y="120245"/>
                      <a:pt x="13039" y="120650"/>
                      <a:pt x="5895" y="121444"/>
                    </a:cubicBezTo>
                    <a:cubicBezTo>
                      <a:pt x="0" y="139130"/>
                      <a:pt x="3514" y="126078"/>
                      <a:pt x="3514" y="161925"/>
                    </a:cubicBezTo>
                    <a:lnTo>
                      <a:pt x="29708" y="142875"/>
                    </a:lnTo>
                  </a:path>
                </a:pathLst>
              </a:custGeom>
              <a:ln w="9525"/>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sz="2400" b="1" i="0" u="none" strike="noStrike" kern="0" cap="none" spc="0" normalizeH="0" baseline="0" noProof="0">
                  <a:ln>
                    <a:noFill/>
                  </a:ln>
                  <a:solidFill>
                    <a:srgbClr val="FFFFFF"/>
                  </a:solidFill>
                  <a:effectLst/>
                  <a:uLnTx/>
                  <a:uFillTx/>
                </a:endParaRPr>
              </a:p>
            </p:txBody>
          </p:sp>
          <p:sp>
            <p:nvSpPr>
              <p:cNvPr id="247" name="Freeform 246"/>
              <p:cNvSpPr/>
              <p:nvPr/>
            </p:nvSpPr>
            <p:spPr>
              <a:xfrm>
                <a:off x="1677911" y="5424123"/>
                <a:ext cx="71452" cy="103198"/>
              </a:xfrm>
              <a:custGeom>
                <a:avLst/>
                <a:gdLst>
                  <a:gd name="connsiteX0" fmla="*/ 0 w 70740"/>
                  <a:gd name="connsiteY0" fmla="*/ 0 h 102393"/>
                  <a:gd name="connsiteX1" fmla="*/ 0 w 70740"/>
                  <a:gd name="connsiteY1" fmla="*/ 0 h 102393"/>
                  <a:gd name="connsiteX2" fmla="*/ 11907 w 70740"/>
                  <a:gd name="connsiteY2" fmla="*/ 28575 h 102393"/>
                  <a:gd name="connsiteX3" fmla="*/ 19050 w 70740"/>
                  <a:gd name="connsiteY3" fmla="*/ 33337 h 102393"/>
                  <a:gd name="connsiteX4" fmla="*/ 45244 w 70740"/>
                  <a:gd name="connsiteY4" fmla="*/ 26193 h 102393"/>
                  <a:gd name="connsiteX5" fmla="*/ 50007 w 70740"/>
                  <a:gd name="connsiteY5" fmla="*/ 33337 h 102393"/>
                  <a:gd name="connsiteX6" fmla="*/ 52388 w 70740"/>
                  <a:gd name="connsiteY6" fmla="*/ 69056 h 102393"/>
                  <a:gd name="connsiteX7" fmla="*/ 66675 w 70740"/>
                  <a:gd name="connsiteY7" fmla="*/ 71437 h 102393"/>
                  <a:gd name="connsiteX8" fmla="*/ 66675 w 70740"/>
                  <a:gd name="connsiteY8" fmla="*/ 102393 h 102393"/>
                  <a:gd name="connsiteX9" fmla="*/ 66675 w 70740"/>
                  <a:gd name="connsiteY9" fmla="*/ 102393 h 102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740" h="102393">
                    <a:moveTo>
                      <a:pt x="0" y="0"/>
                    </a:moveTo>
                    <a:lnTo>
                      <a:pt x="0" y="0"/>
                    </a:lnTo>
                    <a:cubicBezTo>
                      <a:pt x="3969" y="9525"/>
                      <a:pt x="6787" y="19616"/>
                      <a:pt x="11907" y="28575"/>
                    </a:cubicBezTo>
                    <a:cubicBezTo>
                      <a:pt x="13327" y="31060"/>
                      <a:pt x="16196" y="33541"/>
                      <a:pt x="19050" y="33337"/>
                    </a:cubicBezTo>
                    <a:cubicBezTo>
                      <a:pt x="28077" y="32692"/>
                      <a:pt x="36513" y="28574"/>
                      <a:pt x="45244" y="26193"/>
                    </a:cubicBezTo>
                    <a:cubicBezTo>
                      <a:pt x="46832" y="28574"/>
                      <a:pt x="49536" y="30514"/>
                      <a:pt x="50007" y="33337"/>
                    </a:cubicBezTo>
                    <a:cubicBezTo>
                      <a:pt x="51969" y="45107"/>
                      <a:pt x="47605" y="58124"/>
                      <a:pt x="52388" y="69056"/>
                    </a:cubicBezTo>
                    <a:cubicBezTo>
                      <a:pt x="54323" y="73479"/>
                      <a:pt x="64773" y="66999"/>
                      <a:pt x="66675" y="71437"/>
                    </a:cubicBezTo>
                    <a:cubicBezTo>
                      <a:pt x="70740" y="80921"/>
                      <a:pt x="66675" y="92074"/>
                      <a:pt x="66675" y="102393"/>
                    </a:cubicBezTo>
                    <a:lnTo>
                      <a:pt x="66675" y="102393"/>
                    </a:lnTo>
                  </a:path>
                </a:pathLst>
              </a:custGeom>
              <a:ln w="9525"/>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sz="2400" b="1" i="0" u="none" strike="noStrike" kern="0" cap="none" spc="0" normalizeH="0" baseline="0" noProof="0">
                  <a:ln>
                    <a:noFill/>
                  </a:ln>
                  <a:solidFill>
                    <a:srgbClr val="FFFFFF"/>
                  </a:solidFill>
                  <a:effectLst/>
                  <a:uLnTx/>
                  <a:uFillTx/>
                </a:endParaRPr>
              </a:p>
            </p:txBody>
          </p:sp>
          <p:sp>
            <p:nvSpPr>
              <p:cNvPr id="248" name="Freeform 247"/>
              <p:cNvSpPr/>
              <p:nvPr/>
            </p:nvSpPr>
            <p:spPr>
              <a:xfrm>
                <a:off x="1796998" y="5405071"/>
                <a:ext cx="169899" cy="114312"/>
              </a:xfrm>
              <a:custGeom>
                <a:avLst/>
                <a:gdLst>
                  <a:gd name="connsiteX0" fmla="*/ 169069 w 169069"/>
                  <a:gd name="connsiteY0" fmla="*/ 0 h 114300"/>
                  <a:gd name="connsiteX1" fmla="*/ 169069 w 169069"/>
                  <a:gd name="connsiteY1" fmla="*/ 0 h 114300"/>
                  <a:gd name="connsiteX2" fmla="*/ 157162 w 169069"/>
                  <a:gd name="connsiteY2" fmla="*/ 59531 h 114300"/>
                  <a:gd name="connsiteX3" fmla="*/ 150019 w 169069"/>
                  <a:gd name="connsiteY3" fmla="*/ 64293 h 114300"/>
                  <a:gd name="connsiteX4" fmla="*/ 135731 w 169069"/>
                  <a:gd name="connsiteY4" fmla="*/ 61912 h 114300"/>
                  <a:gd name="connsiteX5" fmla="*/ 64294 w 169069"/>
                  <a:gd name="connsiteY5" fmla="*/ 64293 h 114300"/>
                  <a:gd name="connsiteX6" fmla="*/ 61912 w 169069"/>
                  <a:gd name="connsiteY6" fmla="*/ 71437 h 114300"/>
                  <a:gd name="connsiteX7" fmla="*/ 54769 w 169069"/>
                  <a:gd name="connsiteY7" fmla="*/ 76200 h 114300"/>
                  <a:gd name="connsiteX8" fmla="*/ 50006 w 169069"/>
                  <a:gd name="connsiteY8" fmla="*/ 69056 h 114300"/>
                  <a:gd name="connsiteX9" fmla="*/ 47625 w 169069"/>
                  <a:gd name="connsiteY9" fmla="*/ 59531 h 114300"/>
                  <a:gd name="connsiteX10" fmla="*/ 42862 w 169069"/>
                  <a:gd name="connsiteY10" fmla="*/ 47625 h 114300"/>
                  <a:gd name="connsiteX11" fmla="*/ 30956 w 169069"/>
                  <a:gd name="connsiteY11" fmla="*/ 66675 h 114300"/>
                  <a:gd name="connsiteX12" fmla="*/ 14287 w 169069"/>
                  <a:gd name="connsiteY12" fmla="*/ 95250 h 114300"/>
                  <a:gd name="connsiteX13" fmla="*/ 7144 w 169069"/>
                  <a:gd name="connsiteY13" fmla="*/ 111918 h 114300"/>
                  <a:gd name="connsiteX14" fmla="*/ 0 w 169069"/>
                  <a:gd name="connsiteY14" fmla="*/ 114300 h 114300"/>
                  <a:gd name="connsiteX15" fmla="*/ 0 w 169069"/>
                  <a:gd name="connsiteY15" fmla="*/ 114300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9069" h="114300">
                    <a:moveTo>
                      <a:pt x="169069" y="0"/>
                    </a:moveTo>
                    <a:lnTo>
                      <a:pt x="169069" y="0"/>
                    </a:lnTo>
                    <a:cubicBezTo>
                      <a:pt x="165100" y="19844"/>
                      <a:pt x="162911" y="40128"/>
                      <a:pt x="157162" y="59531"/>
                    </a:cubicBezTo>
                    <a:cubicBezTo>
                      <a:pt x="156349" y="62275"/>
                      <a:pt x="152863" y="63977"/>
                      <a:pt x="150019" y="64293"/>
                    </a:cubicBezTo>
                    <a:cubicBezTo>
                      <a:pt x="145220" y="64826"/>
                      <a:pt x="140494" y="62706"/>
                      <a:pt x="135731" y="61912"/>
                    </a:cubicBezTo>
                    <a:cubicBezTo>
                      <a:pt x="111689" y="45886"/>
                      <a:pt x="123567" y="51592"/>
                      <a:pt x="64294" y="64293"/>
                    </a:cubicBezTo>
                    <a:cubicBezTo>
                      <a:pt x="61840" y="64819"/>
                      <a:pt x="63480" y="69477"/>
                      <a:pt x="61912" y="71437"/>
                    </a:cubicBezTo>
                    <a:cubicBezTo>
                      <a:pt x="60124" y="73672"/>
                      <a:pt x="57150" y="74612"/>
                      <a:pt x="54769" y="76200"/>
                    </a:cubicBezTo>
                    <a:cubicBezTo>
                      <a:pt x="53181" y="73819"/>
                      <a:pt x="51133" y="71687"/>
                      <a:pt x="50006" y="69056"/>
                    </a:cubicBezTo>
                    <a:cubicBezTo>
                      <a:pt x="48717" y="66048"/>
                      <a:pt x="48660" y="62636"/>
                      <a:pt x="47625" y="59531"/>
                    </a:cubicBezTo>
                    <a:cubicBezTo>
                      <a:pt x="46273" y="55476"/>
                      <a:pt x="44450" y="51594"/>
                      <a:pt x="42862" y="47625"/>
                    </a:cubicBezTo>
                    <a:cubicBezTo>
                      <a:pt x="24192" y="72521"/>
                      <a:pt x="45900" y="42391"/>
                      <a:pt x="30956" y="66675"/>
                    </a:cubicBezTo>
                    <a:cubicBezTo>
                      <a:pt x="18887" y="86288"/>
                      <a:pt x="18329" y="81104"/>
                      <a:pt x="14287" y="95250"/>
                    </a:cubicBezTo>
                    <a:cubicBezTo>
                      <a:pt x="12592" y="101182"/>
                      <a:pt x="12515" y="107621"/>
                      <a:pt x="7144" y="111918"/>
                    </a:cubicBezTo>
                    <a:cubicBezTo>
                      <a:pt x="5184" y="113486"/>
                      <a:pt x="0" y="114300"/>
                      <a:pt x="0" y="114300"/>
                    </a:cubicBezTo>
                    <a:lnTo>
                      <a:pt x="0" y="114300"/>
                    </a:lnTo>
                  </a:path>
                </a:pathLst>
              </a:custGeom>
              <a:ln w="9525"/>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sz="2400" b="1" i="0" u="none" strike="noStrike" kern="0" cap="none" spc="0" normalizeH="0" baseline="0" noProof="0">
                  <a:ln>
                    <a:noFill/>
                  </a:ln>
                  <a:solidFill>
                    <a:srgbClr val="FFFFFF"/>
                  </a:solidFill>
                  <a:effectLst/>
                  <a:uLnTx/>
                  <a:uFillTx/>
                </a:endParaRPr>
              </a:p>
            </p:txBody>
          </p:sp>
          <p:sp>
            <p:nvSpPr>
              <p:cNvPr id="249" name="Freeform 248"/>
              <p:cNvSpPr/>
              <p:nvPr/>
            </p:nvSpPr>
            <p:spPr>
              <a:xfrm>
                <a:off x="1966897" y="5413009"/>
                <a:ext cx="104797" cy="134952"/>
              </a:xfrm>
              <a:custGeom>
                <a:avLst/>
                <a:gdLst>
                  <a:gd name="connsiteX0" fmla="*/ 0 w 104855"/>
                  <a:gd name="connsiteY0" fmla="*/ 0 h 135732"/>
                  <a:gd name="connsiteX1" fmla="*/ 0 w 104855"/>
                  <a:gd name="connsiteY1" fmla="*/ 0 h 135732"/>
                  <a:gd name="connsiteX2" fmla="*/ 26193 w 104855"/>
                  <a:gd name="connsiteY2" fmla="*/ 45244 h 135732"/>
                  <a:gd name="connsiteX3" fmla="*/ 35718 w 104855"/>
                  <a:gd name="connsiteY3" fmla="*/ 47625 h 135732"/>
                  <a:gd name="connsiteX4" fmla="*/ 47625 w 104855"/>
                  <a:gd name="connsiteY4" fmla="*/ 45244 h 135732"/>
                  <a:gd name="connsiteX5" fmla="*/ 52387 w 104855"/>
                  <a:gd name="connsiteY5" fmla="*/ 54769 h 135732"/>
                  <a:gd name="connsiteX6" fmla="*/ 54768 w 104855"/>
                  <a:gd name="connsiteY6" fmla="*/ 76200 h 135732"/>
                  <a:gd name="connsiteX7" fmla="*/ 76200 w 104855"/>
                  <a:gd name="connsiteY7" fmla="*/ 83344 h 135732"/>
                  <a:gd name="connsiteX8" fmla="*/ 80962 w 104855"/>
                  <a:gd name="connsiteY8" fmla="*/ 90488 h 135732"/>
                  <a:gd name="connsiteX9" fmla="*/ 95250 w 104855"/>
                  <a:gd name="connsiteY9" fmla="*/ 102394 h 135732"/>
                  <a:gd name="connsiteX10" fmla="*/ 100012 w 104855"/>
                  <a:gd name="connsiteY10" fmla="*/ 135732 h 135732"/>
                  <a:gd name="connsiteX11" fmla="*/ 100012 w 104855"/>
                  <a:gd name="connsiteY11" fmla="*/ 135732 h 13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4855" h="135732">
                    <a:moveTo>
                      <a:pt x="0" y="0"/>
                    </a:moveTo>
                    <a:lnTo>
                      <a:pt x="0" y="0"/>
                    </a:lnTo>
                    <a:cubicBezTo>
                      <a:pt x="1447" y="2653"/>
                      <a:pt x="21383" y="40434"/>
                      <a:pt x="26193" y="45244"/>
                    </a:cubicBezTo>
                    <a:cubicBezTo>
                      <a:pt x="28507" y="47558"/>
                      <a:pt x="32543" y="46831"/>
                      <a:pt x="35718" y="47625"/>
                    </a:cubicBezTo>
                    <a:cubicBezTo>
                      <a:pt x="39687" y="46831"/>
                      <a:pt x="43905" y="43650"/>
                      <a:pt x="47625" y="45244"/>
                    </a:cubicBezTo>
                    <a:cubicBezTo>
                      <a:pt x="50888" y="46642"/>
                      <a:pt x="51589" y="51310"/>
                      <a:pt x="52387" y="54769"/>
                    </a:cubicBezTo>
                    <a:cubicBezTo>
                      <a:pt x="54003" y="61773"/>
                      <a:pt x="50167" y="70678"/>
                      <a:pt x="54768" y="76200"/>
                    </a:cubicBezTo>
                    <a:cubicBezTo>
                      <a:pt x="59589" y="81985"/>
                      <a:pt x="76200" y="83344"/>
                      <a:pt x="76200" y="83344"/>
                    </a:cubicBezTo>
                    <a:cubicBezTo>
                      <a:pt x="77787" y="85725"/>
                      <a:pt x="79130" y="88289"/>
                      <a:pt x="80962" y="90488"/>
                    </a:cubicBezTo>
                    <a:cubicBezTo>
                      <a:pt x="86692" y="97364"/>
                      <a:pt x="88225" y="97712"/>
                      <a:pt x="95250" y="102394"/>
                    </a:cubicBezTo>
                    <a:cubicBezTo>
                      <a:pt x="104855" y="116803"/>
                      <a:pt x="100012" y="106676"/>
                      <a:pt x="100012" y="135732"/>
                    </a:cubicBezTo>
                    <a:lnTo>
                      <a:pt x="100012" y="135732"/>
                    </a:lnTo>
                  </a:path>
                </a:pathLst>
              </a:custGeom>
              <a:ln w="9525"/>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sz="2400" b="1" i="0" u="none" strike="noStrike" kern="0" cap="none" spc="0" normalizeH="0" baseline="0" noProof="0">
                  <a:ln>
                    <a:noFill/>
                  </a:ln>
                  <a:solidFill>
                    <a:srgbClr val="FFFFFF"/>
                  </a:solidFill>
                  <a:effectLst/>
                  <a:uLnTx/>
                  <a:uFillTx/>
                </a:endParaRPr>
              </a:p>
            </p:txBody>
          </p:sp>
          <p:sp>
            <p:nvSpPr>
              <p:cNvPr id="250" name="Freeform 249"/>
              <p:cNvSpPr/>
              <p:nvPr/>
            </p:nvSpPr>
            <p:spPr>
              <a:xfrm>
                <a:off x="1912911" y="5409833"/>
                <a:ext cx="57162" cy="160355"/>
              </a:xfrm>
              <a:custGeom>
                <a:avLst/>
                <a:gdLst>
                  <a:gd name="connsiteX0" fmla="*/ 43495 w 55895"/>
                  <a:gd name="connsiteY0" fmla="*/ 0 h 159544"/>
                  <a:gd name="connsiteX1" fmla="*/ 43495 w 55895"/>
                  <a:gd name="connsiteY1" fmla="*/ 0 h 159544"/>
                  <a:gd name="connsiteX2" fmla="*/ 45876 w 55895"/>
                  <a:gd name="connsiteY2" fmla="*/ 26194 h 159544"/>
                  <a:gd name="connsiteX3" fmla="*/ 53020 w 55895"/>
                  <a:gd name="connsiteY3" fmla="*/ 33338 h 159544"/>
                  <a:gd name="connsiteX4" fmla="*/ 55401 w 55895"/>
                  <a:gd name="connsiteY4" fmla="*/ 40481 h 159544"/>
                  <a:gd name="connsiteX5" fmla="*/ 50638 w 55895"/>
                  <a:gd name="connsiteY5" fmla="*/ 111919 h 159544"/>
                  <a:gd name="connsiteX6" fmla="*/ 38732 w 55895"/>
                  <a:gd name="connsiteY6" fmla="*/ 114300 h 159544"/>
                  <a:gd name="connsiteX7" fmla="*/ 31588 w 55895"/>
                  <a:gd name="connsiteY7" fmla="*/ 116681 h 159544"/>
                  <a:gd name="connsiteX8" fmla="*/ 19682 w 55895"/>
                  <a:gd name="connsiteY8" fmla="*/ 119063 h 159544"/>
                  <a:gd name="connsiteX9" fmla="*/ 5395 w 55895"/>
                  <a:gd name="connsiteY9" fmla="*/ 123825 h 159544"/>
                  <a:gd name="connsiteX10" fmla="*/ 3013 w 55895"/>
                  <a:gd name="connsiteY10" fmla="*/ 159544 h 159544"/>
                  <a:gd name="connsiteX11" fmla="*/ 3013 w 55895"/>
                  <a:gd name="connsiteY11" fmla="*/ 159544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895" h="159544">
                    <a:moveTo>
                      <a:pt x="43495" y="0"/>
                    </a:moveTo>
                    <a:lnTo>
                      <a:pt x="43495" y="0"/>
                    </a:lnTo>
                    <a:cubicBezTo>
                      <a:pt x="44289" y="8731"/>
                      <a:pt x="43467" y="17764"/>
                      <a:pt x="45876" y="26194"/>
                    </a:cubicBezTo>
                    <a:cubicBezTo>
                      <a:pt x="46801" y="29432"/>
                      <a:pt x="51152" y="30536"/>
                      <a:pt x="53020" y="33338"/>
                    </a:cubicBezTo>
                    <a:cubicBezTo>
                      <a:pt x="54412" y="35426"/>
                      <a:pt x="54607" y="38100"/>
                      <a:pt x="55401" y="40481"/>
                    </a:cubicBezTo>
                    <a:cubicBezTo>
                      <a:pt x="53813" y="64294"/>
                      <a:pt x="55895" y="88640"/>
                      <a:pt x="50638" y="111919"/>
                    </a:cubicBezTo>
                    <a:cubicBezTo>
                      <a:pt x="49747" y="115867"/>
                      <a:pt x="42658" y="113318"/>
                      <a:pt x="38732" y="114300"/>
                    </a:cubicBezTo>
                    <a:cubicBezTo>
                      <a:pt x="36297" y="114909"/>
                      <a:pt x="34023" y="116072"/>
                      <a:pt x="31588" y="116681"/>
                    </a:cubicBezTo>
                    <a:cubicBezTo>
                      <a:pt x="27662" y="117663"/>
                      <a:pt x="23587" y="117998"/>
                      <a:pt x="19682" y="119063"/>
                    </a:cubicBezTo>
                    <a:cubicBezTo>
                      <a:pt x="14839" y="120384"/>
                      <a:pt x="5395" y="123825"/>
                      <a:pt x="5395" y="123825"/>
                    </a:cubicBezTo>
                    <a:cubicBezTo>
                      <a:pt x="0" y="140005"/>
                      <a:pt x="3013" y="128459"/>
                      <a:pt x="3013" y="159544"/>
                    </a:cubicBezTo>
                    <a:lnTo>
                      <a:pt x="3013" y="159544"/>
                    </a:lnTo>
                  </a:path>
                </a:pathLst>
              </a:custGeom>
              <a:ln w="9525"/>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sz="2400" b="1" i="0" u="none" strike="noStrike" kern="0" cap="none" spc="0" normalizeH="0" baseline="0" noProof="0">
                  <a:ln>
                    <a:noFill/>
                  </a:ln>
                  <a:solidFill>
                    <a:srgbClr val="FFFFFF"/>
                  </a:solidFill>
                  <a:effectLst/>
                  <a:uLnTx/>
                  <a:uFillTx/>
                </a:endParaRPr>
              </a:p>
            </p:txBody>
          </p:sp>
          <p:sp>
            <p:nvSpPr>
              <p:cNvPr id="251" name="Oval 250"/>
              <p:cNvSpPr/>
              <p:nvPr/>
            </p:nvSpPr>
            <p:spPr>
              <a:xfrm>
                <a:off x="1971660" y="5486041"/>
                <a:ext cx="28581" cy="28578"/>
              </a:xfrm>
              <a:prstGeom prst="ellipse">
                <a:avLst/>
              </a:prstGeom>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sz="2400" b="1" i="0" u="none" strike="noStrike" kern="0" cap="none" spc="0" normalizeH="0" baseline="0" noProof="0">
                  <a:ln>
                    <a:noFill/>
                  </a:ln>
                  <a:solidFill>
                    <a:srgbClr val="FFFFFF"/>
                  </a:solidFill>
                  <a:effectLst/>
                  <a:uLnTx/>
                  <a:uFillTx/>
                </a:endParaRPr>
              </a:p>
            </p:txBody>
          </p:sp>
          <p:sp>
            <p:nvSpPr>
              <p:cNvPr id="252" name="Oval 251"/>
              <p:cNvSpPr/>
              <p:nvPr/>
            </p:nvSpPr>
            <p:spPr>
              <a:xfrm>
                <a:off x="1852573" y="5474928"/>
                <a:ext cx="28581" cy="28578"/>
              </a:xfrm>
              <a:prstGeom prst="ellipse">
                <a:avLst/>
              </a:prstGeom>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sz="2400" b="1" i="0" u="none" strike="noStrike" kern="0" cap="none" spc="0" normalizeH="0" baseline="0" noProof="0">
                  <a:ln>
                    <a:noFill/>
                  </a:ln>
                  <a:solidFill>
                    <a:srgbClr val="FFFFFF"/>
                  </a:solidFill>
                  <a:effectLst/>
                  <a:uLnTx/>
                  <a:uFillTx/>
                </a:endParaRPr>
              </a:p>
            </p:txBody>
          </p:sp>
          <p:sp>
            <p:nvSpPr>
              <p:cNvPr id="253" name="Oval 252"/>
              <p:cNvSpPr/>
              <p:nvPr/>
            </p:nvSpPr>
            <p:spPr>
              <a:xfrm>
                <a:off x="1723958" y="5452701"/>
                <a:ext cx="28581" cy="28578"/>
              </a:xfrm>
              <a:prstGeom prst="ellipse">
                <a:avLst/>
              </a:prstGeom>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sz="2400" b="1" i="0" u="none" strike="noStrike" kern="0" cap="none" spc="0" normalizeH="0" baseline="0" noProof="0">
                  <a:ln>
                    <a:noFill/>
                  </a:ln>
                  <a:solidFill>
                    <a:srgbClr val="FFFFFF"/>
                  </a:solidFill>
                  <a:effectLst/>
                  <a:uLnTx/>
                  <a:uFillTx/>
                </a:endParaRPr>
              </a:p>
            </p:txBody>
          </p:sp>
          <p:sp>
            <p:nvSpPr>
              <p:cNvPr id="254" name="Oval 253"/>
              <p:cNvSpPr/>
              <p:nvPr/>
            </p:nvSpPr>
            <p:spPr>
              <a:xfrm>
                <a:off x="1590580" y="5538435"/>
                <a:ext cx="28581" cy="28578"/>
              </a:xfrm>
              <a:prstGeom prst="ellipse">
                <a:avLst/>
              </a:prstGeom>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sz="2400" b="1" i="0" u="none" strike="noStrike" kern="0" cap="none" spc="0" normalizeH="0" baseline="0" noProof="0">
                  <a:ln>
                    <a:noFill/>
                  </a:ln>
                  <a:solidFill>
                    <a:srgbClr val="FFFFFF"/>
                  </a:solidFill>
                  <a:effectLst/>
                  <a:uLnTx/>
                  <a:uFillTx/>
                </a:endParaRPr>
              </a:p>
            </p:txBody>
          </p:sp>
          <p:sp>
            <p:nvSpPr>
              <p:cNvPr id="255" name="Oval 254"/>
              <p:cNvSpPr/>
              <p:nvPr/>
            </p:nvSpPr>
            <p:spPr>
              <a:xfrm>
                <a:off x="2039937" y="5481279"/>
                <a:ext cx="28581" cy="28578"/>
              </a:xfrm>
              <a:prstGeom prst="ellipse">
                <a:avLst/>
              </a:prstGeom>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sz="2400" b="1" i="0" u="none" strike="noStrike" kern="0" cap="none" spc="0" normalizeH="0" baseline="0" noProof="0">
                  <a:ln>
                    <a:noFill/>
                  </a:ln>
                  <a:solidFill>
                    <a:srgbClr val="FFFFFF"/>
                  </a:solidFill>
                  <a:effectLst/>
                  <a:uLnTx/>
                  <a:uFillTx/>
                </a:endParaRPr>
              </a:p>
            </p:txBody>
          </p:sp>
          <p:sp>
            <p:nvSpPr>
              <p:cNvPr id="256" name="Oval 255"/>
              <p:cNvSpPr/>
              <p:nvPr/>
            </p:nvSpPr>
            <p:spPr>
              <a:xfrm>
                <a:off x="1668384" y="5514619"/>
                <a:ext cx="30168" cy="28578"/>
              </a:xfrm>
              <a:prstGeom prst="ellipse">
                <a:avLst/>
              </a:prstGeom>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sz="2400" b="1" i="0" u="none" strike="noStrike" kern="0" cap="none" spc="0" normalizeH="0" baseline="0" noProof="0">
                  <a:ln>
                    <a:noFill/>
                  </a:ln>
                  <a:solidFill>
                    <a:srgbClr val="FFFFFF"/>
                  </a:solidFill>
                  <a:effectLst/>
                  <a:uLnTx/>
                  <a:uFillTx/>
                </a:endParaRPr>
              </a:p>
            </p:txBody>
          </p:sp>
          <p:sp>
            <p:nvSpPr>
              <p:cNvPr id="257" name="Oval 256"/>
              <p:cNvSpPr/>
              <p:nvPr/>
            </p:nvSpPr>
            <p:spPr>
              <a:xfrm>
                <a:off x="1581053" y="5522558"/>
                <a:ext cx="28581" cy="28578"/>
              </a:xfrm>
              <a:prstGeom prst="ellipse">
                <a:avLst/>
              </a:prstGeom>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sz="2400" b="1" i="0" u="none" strike="noStrike" kern="0" cap="none" spc="0" normalizeH="0" baseline="0" noProof="0">
                  <a:ln>
                    <a:noFill/>
                  </a:ln>
                  <a:solidFill>
                    <a:srgbClr val="FFFFFF"/>
                  </a:solidFill>
                  <a:effectLst/>
                  <a:uLnTx/>
                  <a:uFillTx/>
                </a:endParaRPr>
              </a:p>
            </p:txBody>
          </p:sp>
          <p:sp>
            <p:nvSpPr>
              <p:cNvPr id="258" name="Oval 257"/>
              <p:cNvSpPr/>
              <p:nvPr/>
            </p:nvSpPr>
            <p:spPr>
              <a:xfrm>
                <a:off x="1952606" y="5495567"/>
                <a:ext cx="28581" cy="28578"/>
              </a:xfrm>
              <a:prstGeom prst="ellipse">
                <a:avLst/>
              </a:prstGeom>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sz="2400" b="1" i="0" u="none" strike="noStrike" kern="0" cap="none" spc="0" normalizeH="0" baseline="0" noProof="0">
                  <a:ln>
                    <a:noFill/>
                  </a:ln>
                  <a:solidFill>
                    <a:srgbClr val="FFFFFF"/>
                  </a:solidFill>
                  <a:effectLst/>
                  <a:uLnTx/>
                  <a:uFillTx/>
                </a:endParaRPr>
              </a:p>
            </p:txBody>
          </p:sp>
        </p:grpSp>
        <p:sp>
          <p:nvSpPr>
            <p:cNvPr id="299" name="AutoShape 8"/>
            <p:cNvSpPr>
              <a:spLocks noChangeArrowheads="1"/>
            </p:cNvSpPr>
            <p:nvPr/>
          </p:nvSpPr>
          <p:spPr bwMode="auto">
            <a:xfrm>
              <a:off x="1668563" y="3500985"/>
              <a:ext cx="447768" cy="203221"/>
            </a:xfrm>
            <a:prstGeom prst="rightArrow">
              <a:avLst>
                <a:gd name="adj1" fmla="val 50000"/>
                <a:gd name="adj2" fmla="val 56353"/>
              </a:avLst>
            </a:prstGeom>
            <a:solidFill>
              <a:schemeClr val="accent1"/>
            </a:solidFill>
            <a:ln w="9525">
              <a:solidFill>
                <a:schemeClr val="tx1"/>
              </a:solidFill>
              <a:miter lim="800000"/>
              <a:headEnd/>
              <a:tailEnd/>
            </a:ln>
            <a:effec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050" b="1" i="0" u="none" strike="noStrike" kern="0" cap="none" spc="0" normalizeH="0" baseline="0" noProof="0" dirty="0">
                <a:ln>
                  <a:noFill/>
                </a:ln>
                <a:solidFill>
                  <a:srgbClr val="FFFFFF"/>
                </a:solidFill>
                <a:effectLst/>
                <a:uLnTx/>
                <a:uFillTx/>
              </a:endParaRPr>
            </a:p>
          </p:txBody>
        </p:sp>
        <p:sp>
          <p:nvSpPr>
            <p:cNvPr id="307" name="AutoShape 8"/>
            <p:cNvSpPr>
              <a:spLocks noChangeArrowheads="1"/>
            </p:cNvSpPr>
            <p:nvPr/>
          </p:nvSpPr>
          <p:spPr bwMode="auto">
            <a:xfrm>
              <a:off x="1668563" y="2548387"/>
              <a:ext cx="447768" cy="203221"/>
            </a:xfrm>
            <a:prstGeom prst="rightArrow">
              <a:avLst>
                <a:gd name="adj1" fmla="val 50000"/>
                <a:gd name="adj2" fmla="val 56353"/>
              </a:avLst>
            </a:prstGeom>
            <a:solidFill>
              <a:schemeClr val="accent1"/>
            </a:solidFill>
            <a:ln w="9525">
              <a:solidFill>
                <a:schemeClr val="tx1"/>
              </a:solidFill>
              <a:miter lim="800000"/>
              <a:headEnd/>
              <a:tailEnd/>
            </a:ln>
            <a:effec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050" b="1" i="0" u="none" strike="noStrike" kern="0" cap="none" spc="0" normalizeH="0" baseline="0" noProof="0" dirty="0">
                <a:ln>
                  <a:noFill/>
                </a:ln>
                <a:solidFill>
                  <a:srgbClr val="FFFFFF"/>
                </a:solidFill>
                <a:effectLst/>
                <a:uLnTx/>
                <a:uFillTx/>
              </a:endParaRPr>
            </a:p>
          </p:txBody>
        </p:sp>
        <p:grpSp>
          <p:nvGrpSpPr>
            <p:cNvPr id="30" name="Group 292"/>
            <p:cNvGrpSpPr>
              <a:grpSpLocks/>
            </p:cNvGrpSpPr>
            <p:nvPr/>
          </p:nvGrpSpPr>
          <p:grpSpPr bwMode="auto">
            <a:xfrm>
              <a:off x="416603" y="4281734"/>
              <a:ext cx="928382" cy="338554"/>
              <a:chOff x="416603" y="4281734"/>
              <a:chExt cx="928382" cy="338554"/>
            </a:xfrm>
          </p:grpSpPr>
          <p:sp>
            <p:nvSpPr>
              <p:cNvPr id="6214" name="TextBox 355"/>
              <p:cNvSpPr txBox="1">
                <a:spLocks noChangeArrowheads="1"/>
              </p:cNvSpPr>
              <p:nvPr/>
            </p:nvSpPr>
            <p:spPr bwMode="auto">
              <a:xfrm>
                <a:off x="727508" y="4281734"/>
                <a:ext cx="617477" cy="338554"/>
              </a:xfrm>
              <a:prstGeom prst="rect">
                <a:avLst/>
              </a:prstGeom>
              <a:noFill/>
              <a:ln w="9525">
                <a:noFill/>
                <a:miter lim="800000"/>
                <a:headEnd/>
                <a:tailEnd/>
              </a:ln>
            </p:spPr>
            <p:txBody>
              <a:bodyPr wrap="none">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GB" sz="800" b="1" i="0" u="none" strike="noStrike" kern="0" cap="none" spc="0" normalizeH="0" baseline="0" noProof="0">
                    <a:ln>
                      <a:noFill/>
                    </a:ln>
                    <a:solidFill>
                      <a:srgbClr val="FFFFFF"/>
                    </a:solidFill>
                    <a:effectLst/>
                    <a:uLnTx/>
                    <a:uFillTx/>
                    <a:latin typeface="Arial" charset="0"/>
                    <a:cs typeface="Arial" charset="0"/>
                  </a:rPr>
                  <a:t>Intended </a:t>
                </a:r>
              </a:p>
              <a:p>
                <a:pPr marL="0" marR="0" lvl="0" indent="0" defTabSz="914400" eaLnBrk="0" fontAlgn="base" latinLnBrk="0" hangingPunct="0">
                  <a:lnSpc>
                    <a:spcPct val="100000"/>
                  </a:lnSpc>
                  <a:spcBef>
                    <a:spcPct val="0"/>
                  </a:spcBef>
                  <a:spcAft>
                    <a:spcPct val="0"/>
                  </a:spcAft>
                  <a:buClrTx/>
                  <a:buSzTx/>
                  <a:buFontTx/>
                  <a:buNone/>
                  <a:tabLst/>
                  <a:defRPr/>
                </a:pPr>
                <a:r>
                  <a:rPr kumimoji="0" lang="en-GB" sz="800" b="1" i="0" u="none" strike="noStrike" kern="0" cap="none" spc="0" normalizeH="0" baseline="0" noProof="0">
                    <a:ln>
                      <a:noFill/>
                    </a:ln>
                    <a:solidFill>
                      <a:srgbClr val="FFFFFF"/>
                    </a:solidFill>
                    <a:effectLst/>
                    <a:uLnTx/>
                    <a:uFillTx/>
                    <a:latin typeface="Arial" charset="0"/>
                    <a:cs typeface="Arial" charset="0"/>
                  </a:rPr>
                  <a:t>N</a:t>
                </a:r>
                <a:r>
                  <a:rPr kumimoji="0" lang="en-GB" sz="800" b="1" i="0" u="none" strike="noStrike" kern="0" cap="none" spc="0" normalizeH="0" baseline="-25000" noProof="0">
                    <a:ln>
                      <a:noFill/>
                    </a:ln>
                    <a:solidFill>
                      <a:srgbClr val="FFFFFF"/>
                    </a:solidFill>
                    <a:effectLst/>
                    <a:uLnTx/>
                    <a:uFillTx/>
                    <a:latin typeface="Arial" charset="0"/>
                    <a:cs typeface="Arial" charset="0"/>
                  </a:rPr>
                  <a:t> </a:t>
                </a:r>
                <a:r>
                  <a:rPr kumimoji="0" lang="en-GB" sz="800" b="1" i="0" u="none" strike="noStrike" kern="0" cap="none" spc="0" normalizeH="0" baseline="0" noProof="0">
                    <a:ln>
                      <a:noFill/>
                    </a:ln>
                    <a:solidFill>
                      <a:srgbClr val="FFFFFF"/>
                    </a:solidFill>
                    <a:effectLst/>
                    <a:uLnTx/>
                    <a:uFillTx/>
                    <a:latin typeface="Arial" charset="0"/>
                    <a:cs typeface="Arial" charset="0"/>
                  </a:rPr>
                  <a:t> flow</a:t>
                </a:r>
              </a:p>
            </p:txBody>
          </p:sp>
          <p:sp>
            <p:nvSpPr>
              <p:cNvPr id="259" name="AutoShape 8"/>
              <p:cNvSpPr>
                <a:spLocks noChangeArrowheads="1"/>
              </p:cNvSpPr>
              <p:nvPr/>
            </p:nvSpPr>
            <p:spPr bwMode="auto">
              <a:xfrm>
                <a:off x="417352" y="4350385"/>
                <a:ext cx="358850" cy="201634"/>
              </a:xfrm>
              <a:prstGeom prst="rightArrow">
                <a:avLst>
                  <a:gd name="adj1" fmla="val 50000"/>
                  <a:gd name="adj2" fmla="val 56353"/>
                </a:avLst>
              </a:prstGeom>
              <a:solidFill>
                <a:schemeClr val="accent1"/>
              </a:solidFill>
              <a:ln w="9525">
                <a:solidFill>
                  <a:schemeClr val="tx1"/>
                </a:solidFill>
                <a:miter lim="800000"/>
                <a:headEnd/>
                <a:tailEnd/>
              </a:ln>
              <a:effec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050" b="1" i="0" u="none" strike="noStrike" kern="0" cap="none" spc="0" normalizeH="0" baseline="0" noProof="0" dirty="0">
                  <a:ln>
                    <a:noFill/>
                  </a:ln>
                  <a:solidFill>
                    <a:srgbClr val="FFFFFF"/>
                  </a:solidFill>
                  <a:effectLst/>
                  <a:uLnTx/>
                  <a:uFillTx/>
                </a:endParaRPr>
              </a:p>
            </p:txBody>
          </p:sp>
        </p:grpSp>
        <p:grpSp>
          <p:nvGrpSpPr>
            <p:cNvPr id="31" name="Group 263"/>
            <p:cNvGrpSpPr>
              <a:grpSpLocks/>
            </p:cNvGrpSpPr>
            <p:nvPr/>
          </p:nvGrpSpPr>
          <p:grpSpPr bwMode="auto">
            <a:xfrm>
              <a:off x="2409371" y="3379108"/>
              <a:ext cx="841829" cy="528395"/>
              <a:chOff x="6443122" y="3371852"/>
              <a:chExt cx="1064323" cy="528395"/>
            </a:xfrm>
          </p:grpSpPr>
          <p:sp>
            <p:nvSpPr>
              <p:cNvPr id="265" name="Freeform 264"/>
              <p:cNvSpPr/>
              <p:nvPr/>
            </p:nvSpPr>
            <p:spPr>
              <a:xfrm rot="20830036" flipH="1">
                <a:off x="6785292" y="3573113"/>
                <a:ext cx="46173" cy="281016"/>
              </a:xfrm>
              <a:custGeom>
                <a:avLst/>
                <a:gdLst>
                  <a:gd name="connsiteX0" fmla="*/ 23812 w 97631"/>
                  <a:gd name="connsiteY0" fmla="*/ 385762 h 385762"/>
                  <a:gd name="connsiteX1" fmla="*/ 0 w 97631"/>
                  <a:gd name="connsiteY1" fmla="*/ 295275 h 385762"/>
                  <a:gd name="connsiteX2" fmla="*/ 19050 w 97631"/>
                  <a:gd name="connsiteY2" fmla="*/ 202406 h 385762"/>
                  <a:gd name="connsiteX3" fmla="*/ 35719 w 97631"/>
                  <a:gd name="connsiteY3" fmla="*/ 159544 h 385762"/>
                  <a:gd name="connsiteX4" fmla="*/ 57150 w 97631"/>
                  <a:gd name="connsiteY4" fmla="*/ 109537 h 385762"/>
                  <a:gd name="connsiteX5" fmla="*/ 66675 w 97631"/>
                  <a:gd name="connsiteY5" fmla="*/ 35719 h 385762"/>
                  <a:gd name="connsiteX6" fmla="*/ 33337 w 97631"/>
                  <a:gd name="connsiteY6" fmla="*/ 0 h 385762"/>
                  <a:gd name="connsiteX7" fmla="*/ 97631 w 97631"/>
                  <a:gd name="connsiteY7" fmla="*/ 33337 h 385762"/>
                  <a:gd name="connsiteX8" fmla="*/ 88106 w 97631"/>
                  <a:gd name="connsiteY8" fmla="*/ 121444 h 385762"/>
                  <a:gd name="connsiteX9" fmla="*/ 28575 w 97631"/>
                  <a:gd name="connsiteY9" fmla="*/ 230981 h 385762"/>
                  <a:gd name="connsiteX10" fmla="*/ 23812 w 97631"/>
                  <a:gd name="connsiteY10" fmla="*/ 385762 h 385762"/>
                  <a:gd name="connsiteX0" fmla="*/ 23812 w 97631"/>
                  <a:gd name="connsiteY0" fmla="*/ 385762 h 385762"/>
                  <a:gd name="connsiteX1" fmla="*/ 0 w 97631"/>
                  <a:gd name="connsiteY1" fmla="*/ 385762 h 385762"/>
                  <a:gd name="connsiteX2" fmla="*/ 19050 w 97631"/>
                  <a:gd name="connsiteY2" fmla="*/ 202406 h 385762"/>
                  <a:gd name="connsiteX3" fmla="*/ 35719 w 97631"/>
                  <a:gd name="connsiteY3" fmla="*/ 159544 h 385762"/>
                  <a:gd name="connsiteX4" fmla="*/ 57150 w 97631"/>
                  <a:gd name="connsiteY4" fmla="*/ 109537 h 385762"/>
                  <a:gd name="connsiteX5" fmla="*/ 66675 w 97631"/>
                  <a:gd name="connsiteY5" fmla="*/ 35719 h 385762"/>
                  <a:gd name="connsiteX6" fmla="*/ 33337 w 97631"/>
                  <a:gd name="connsiteY6" fmla="*/ 0 h 385762"/>
                  <a:gd name="connsiteX7" fmla="*/ 97631 w 97631"/>
                  <a:gd name="connsiteY7" fmla="*/ 33337 h 385762"/>
                  <a:gd name="connsiteX8" fmla="*/ 88106 w 97631"/>
                  <a:gd name="connsiteY8" fmla="*/ 121444 h 385762"/>
                  <a:gd name="connsiteX9" fmla="*/ 28575 w 97631"/>
                  <a:gd name="connsiteY9" fmla="*/ 230981 h 385762"/>
                  <a:gd name="connsiteX10" fmla="*/ 23812 w 97631"/>
                  <a:gd name="connsiteY10" fmla="*/ 385762 h 385762"/>
                  <a:gd name="connsiteX0" fmla="*/ 23812 w 97631"/>
                  <a:gd name="connsiteY0" fmla="*/ 385762 h 385762"/>
                  <a:gd name="connsiteX1" fmla="*/ 0 w 97631"/>
                  <a:gd name="connsiteY1" fmla="*/ 385762 h 385762"/>
                  <a:gd name="connsiteX2" fmla="*/ 19050 w 97631"/>
                  <a:gd name="connsiteY2" fmla="*/ 202406 h 385762"/>
                  <a:gd name="connsiteX3" fmla="*/ 35719 w 97631"/>
                  <a:gd name="connsiteY3" fmla="*/ 159544 h 385762"/>
                  <a:gd name="connsiteX4" fmla="*/ 57150 w 97631"/>
                  <a:gd name="connsiteY4" fmla="*/ 109537 h 385762"/>
                  <a:gd name="connsiteX5" fmla="*/ 66675 w 97631"/>
                  <a:gd name="connsiteY5" fmla="*/ 35719 h 385762"/>
                  <a:gd name="connsiteX6" fmla="*/ 33337 w 97631"/>
                  <a:gd name="connsiteY6" fmla="*/ 0 h 385762"/>
                  <a:gd name="connsiteX7" fmla="*/ 97631 w 97631"/>
                  <a:gd name="connsiteY7" fmla="*/ 33337 h 385762"/>
                  <a:gd name="connsiteX8" fmla="*/ 88106 w 97631"/>
                  <a:gd name="connsiteY8" fmla="*/ 121444 h 385762"/>
                  <a:gd name="connsiteX9" fmla="*/ 28575 w 97631"/>
                  <a:gd name="connsiteY9" fmla="*/ 230981 h 385762"/>
                  <a:gd name="connsiteX10" fmla="*/ 23812 w 97631"/>
                  <a:gd name="connsiteY10" fmla="*/ 385762 h 385762"/>
                  <a:gd name="connsiteX0" fmla="*/ 24606 w 98425"/>
                  <a:gd name="connsiteY0" fmla="*/ 385762 h 385762"/>
                  <a:gd name="connsiteX1" fmla="*/ 794 w 98425"/>
                  <a:gd name="connsiteY1" fmla="*/ 385762 h 385762"/>
                  <a:gd name="connsiteX2" fmla="*/ 19844 w 98425"/>
                  <a:gd name="connsiteY2" fmla="*/ 202406 h 385762"/>
                  <a:gd name="connsiteX3" fmla="*/ 36513 w 98425"/>
                  <a:gd name="connsiteY3" fmla="*/ 159544 h 385762"/>
                  <a:gd name="connsiteX4" fmla="*/ 57944 w 98425"/>
                  <a:gd name="connsiteY4" fmla="*/ 109537 h 385762"/>
                  <a:gd name="connsiteX5" fmla="*/ 67469 w 98425"/>
                  <a:gd name="connsiteY5" fmla="*/ 35719 h 385762"/>
                  <a:gd name="connsiteX6" fmla="*/ 34131 w 98425"/>
                  <a:gd name="connsiteY6" fmla="*/ 0 h 385762"/>
                  <a:gd name="connsiteX7" fmla="*/ 98425 w 98425"/>
                  <a:gd name="connsiteY7" fmla="*/ 33337 h 385762"/>
                  <a:gd name="connsiteX8" fmla="*/ 88900 w 98425"/>
                  <a:gd name="connsiteY8" fmla="*/ 121444 h 385762"/>
                  <a:gd name="connsiteX9" fmla="*/ 29369 w 98425"/>
                  <a:gd name="connsiteY9" fmla="*/ 230981 h 385762"/>
                  <a:gd name="connsiteX10" fmla="*/ 24606 w 98425"/>
                  <a:gd name="connsiteY10" fmla="*/ 385762 h 385762"/>
                  <a:gd name="connsiteX0" fmla="*/ 24606 w 107553"/>
                  <a:gd name="connsiteY0" fmla="*/ 385762 h 385762"/>
                  <a:gd name="connsiteX1" fmla="*/ 794 w 107553"/>
                  <a:gd name="connsiteY1" fmla="*/ 385762 h 385762"/>
                  <a:gd name="connsiteX2" fmla="*/ 19844 w 107553"/>
                  <a:gd name="connsiteY2" fmla="*/ 202406 h 385762"/>
                  <a:gd name="connsiteX3" fmla="*/ 36513 w 107553"/>
                  <a:gd name="connsiteY3" fmla="*/ 159544 h 385762"/>
                  <a:gd name="connsiteX4" fmla="*/ 57944 w 107553"/>
                  <a:gd name="connsiteY4" fmla="*/ 109537 h 385762"/>
                  <a:gd name="connsiteX5" fmla="*/ 67469 w 107553"/>
                  <a:gd name="connsiteY5" fmla="*/ 35719 h 385762"/>
                  <a:gd name="connsiteX6" fmla="*/ 34131 w 107553"/>
                  <a:gd name="connsiteY6" fmla="*/ 0 h 385762"/>
                  <a:gd name="connsiteX7" fmla="*/ 98425 w 107553"/>
                  <a:gd name="connsiteY7" fmla="*/ 33337 h 385762"/>
                  <a:gd name="connsiteX8" fmla="*/ 88900 w 107553"/>
                  <a:gd name="connsiteY8" fmla="*/ 121444 h 385762"/>
                  <a:gd name="connsiteX9" fmla="*/ 29369 w 107553"/>
                  <a:gd name="connsiteY9" fmla="*/ 230981 h 385762"/>
                  <a:gd name="connsiteX10" fmla="*/ 24606 w 107553"/>
                  <a:gd name="connsiteY10" fmla="*/ 385762 h 385762"/>
                  <a:gd name="connsiteX0" fmla="*/ 24606 w 107553"/>
                  <a:gd name="connsiteY0" fmla="*/ 385762 h 385762"/>
                  <a:gd name="connsiteX1" fmla="*/ 794 w 107553"/>
                  <a:gd name="connsiteY1" fmla="*/ 385762 h 385762"/>
                  <a:gd name="connsiteX2" fmla="*/ 19844 w 107553"/>
                  <a:gd name="connsiteY2" fmla="*/ 202406 h 385762"/>
                  <a:gd name="connsiteX3" fmla="*/ 36513 w 107553"/>
                  <a:gd name="connsiteY3" fmla="*/ 159544 h 385762"/>
                  <a:gd name="connsiteX4" fmla="*/ 57944 w 107553"/>
                  <a:gd name="connsiteY4" fmla="*/ 109537 h 385762"/>
                  <a:gd name="connsiteX5" fmla="*/ 67469 w 107553"/>
                  <a:gd name="connsiteY5" fmla="*/ 35719 h 385762"/>
                  <a:gd name="connsiteX6" fmla="*/ 34131 w 107553"/>
                  <a:gd name="connsiteY6" fmla="*/ 0 h 385762"/>
                  <a:gd name="connsiteX7" fmla="*/ 98425 w 107553"/>
                  <a:gd name="connsiteY7" fmla="*/ 33337 h 385762"/>
                  <a:gd name="connsiteX8" fmla="*/ 88900 w 107553"/>
                  <a:gd name="connsiteY8" fmla="*/ 121444 h 385762"/>
                  <a:gd name="connsiteX9" fmla="*/ 29369 w 107553"/>
                  <a:gd name="connsiteY9" fmla="*/ 230981 h 385762"/>
                  <a:gd name="connsiteX10" fmla="*/ 24606 w 107553"/>
                  <a:gd name="connsiteY10" fmla="*/ 385762 h 385762"/>
                  <a:gd name="connsiteX0" fmla="*/ 24606 w 107553"/>
                  <a:gd name="connsiteY0" fmla="*/ 386159 h 386159"/>
                  <a:gd name="connsiteX1" fmla="*/ 794 w 107553"/>
                  <a:gd name="connsiteY1" fmla="*/ 386159 h 386159"/>
                  <a:gd name="connsiteX2" fmla="*/ 19844 w 107553"/>
                  <a:gd name="connsiteY2" fmla="*/ 202803 h 386159"/>
                  <a:gd name="connsiteX3" fmla="*/ 36513 w 107553"/>
                  <a:gd name="connsiteY3" fmla="*/ 159941 h 386159"/>
                  <a:gd name="connsiteX4" fmla="*/ 57944 w 107553"/>
                  <a:gd name="connsiteY4" fmla="*/ 109934 h 386159"/>
                  <a:gd name="connsiteX5" fmla="*/ 67469 w 107553"/>
                  <a:gd name="connsiteY5" fmla="*/ 36116 h 386159"/>
                  <a:gd name="connsiteX6" fmla="*/ 34131 w 107553"/>
                  <a:gd name="connsiteY6" fmla="*/ 397 h 386159"/>
                  <a:gd name="connsiteX7" fmla="*/ 98425 w 107553"/>
                  <a:gd name="connsiteY7" fmla="*/ 33734 h 386159"/>
                  <a:gd name="connsiteX8" fmla="*/ 88900 w 107553"/>
                  <a:gd name="connsiteY8" fmla="*/ 121841 h 386159"/>
                  <a:gd name="connsiteX9" fmla="*/ 29369 w 107553"/>
                  <a:gd name="connsiteY9" fmla="*/ 231378 h 386159"/>
                  <a:gd name="connsiteX10" fmla="*/ 24606 w 107553"/>
                  <a:gd name="connsiteY10" fmla="*/ 386159 h 386159"/>
                  <a:gd name="connsiteX0" fmla="*/ 24606 w 100409"/>
                  <a:gd name="connsiteY0" fmla="*/ 473151 h 473151"/>
                  <a:gd name="connsiteX1" fmla="*/ 794 w 100409"/>
                  <a:gd name="connsiteY1" fmla="*/ 473151 h 473151"/>
                  <a:gd name="connsiteX2" fmla="*/ 19844 w 100409"/>
                  <a:gd name="connsiteY2" fmla="*/ 289795 h 473151"/>
                  <a:gd name="connsiteX3" fmla="*/ 36513 w 100409"/>
                  <a:gd name="connsiteY3" fmla="*/ 246933 h 473151"/>
                  <a:gd name="connsiteX4" fmla="*/ 57944 w 100409"/>
                  <a:gd name="connsiteY4" fmla="*/ 196926 h 473151"/>
                  <a:gd name="connsiteX5" fmla="*/ 67469 w 100409"/>
                  <a:gd name="connsiteY5" fmla="*/ 123108 h 473151"/>
                  <a:gd name="connsiteX6" fmla="*/ 91227 w 100409"/>
                  <a:gd name="connsiteY6" fmla="*/ 397 h 473151"/>
                  <a:gd name="connsiteX7" fmla="*/ 98425 w 100409"/>
                  <a:gd name="connsiteY7" fmla="*/ 120726 h 473151"/>
                  <a:gd name="connsiteX8" fmla="*/ 88900 w 100409"/>
                  <a:gd name="connsiteY8" fmla="*/ 208833 h 473151"/>
                  <a:gd name="connsiteX9" fmla="*/ 29369 w 100409"/>
                  <a:gd name="connsiteY9" fmla="*/ 318370 h 473151"/>
                  <a:gd name="connsiteX10" fmla="*/ 24606 w 100409"/>
                  <a:gd name="connsiteY10" fmla="*/ 473151 h 473151"/>
                  <a:gd name="connsiteX0" fmla="*/ 24606 w 102354"/>
                  <a:gd name="connsiteY0" fmla="*/ 473151 h 473151"/>
                  <a:gd name="connsiteX1" fmla="*/ 794 w 102354"/>
                  <a:gd name="connsiteY1" fmla="*/ 473151 h 473151"/>
                  <a:gd name="connsiteX2" fmla="*/ 19844 w 102354"/>
                  <a:gd name="connsiteY2" fmla="*/ 289795 h 473151"/>
                  <a:gd name="connsiteX3" fmla="*/ 36513 w 102354"/>
                  <a:gd name="connsiteY3" fmla="*/ 246933 h 473151"/>
                  <a:gd name="connsiteX4" fmla="*/ 57944 w 102354"/>
                  <a:gd name="connsiteY4" fmla="*/ 196926 h 473151"/>
                  <a:gd name="connsiteX5" fmla="*/ 67469 w 102354"/>
                  <a:gd name="connsiteY5" fmla="*/ 123108 h 473151"/>
                  <a:gd name="connsiteX6" fmla="*/ 91227 w 102354"/>
                  <a:gd name="connsiteY6" fmla="*/ 397 h 473151"/>
                  <a:gd name="connsiteX7" fmla="*/ 98425 w 102354"/>
                  <a:gd name="connsiteY7" fmla="*/ 120726 h 473151"/>
                  <a:gd name="connsiteX8" fmla="*/ 67655 w 102354"/>
                  <a:gd name="connsiteY8" fmla="*/ 210956 h 473151"/>
                  <a:gd name="connsiteX9" fmla="*/ 29369 w 102354"/>
                  <a:gd name="connsiteY9" fmla="*/ 318370 h 473151"/>
                  <a:gd name="connsiteX10" fmla="*/ 24606 w 102354"/>
                  <a:gd name="connsiteY10" fmla="*/ 473151 h 473151"/>
                  <a:gd name="connsiteX0" fmla="*/ 24606 w 93952"/>
                  <a:gd name="connsiteY0" fmla="*/ 473151 h 473151"/>
                  <a:gd name="connsiteX1" fmla="*/ 794 w 93952"/>
                  <a:gd name="connsiteY1" fmla="*/ 473151 h 473151"/>
                  <a:gd name="connsiteX2" fmla="*/ 19844 w 93952"/>
                  <a:gd name="connsiteY2" fmla="*/ 289795 h 473151"/>
                  <a:gd name="connsiteX3" fmla="*/ 36513 w 93952"/>
                  <a:gd name="connsiteY3" fmla="*/ 246933 h 473151"/>
                  <a:gd name="connsiteX4" fmla="*/ 57944 w 93952"/>
                  <a:gd name="connsiteY4" fmla="*/ 196926 h 473151"/>
                  <a:gd name="connsiteX5" fmla="*/ 67469 w 93952"/>
                  <a:gd name="connsiteY5" fmla="*/ 123108 h 473151"/>
                  <a:gd name="connsiteX6" fmla="*/ 91227 w 93952"/>
                  <a:gd name="connsiteY6" fmla="*/ 397 h 473151"/>
                  <a:gd name="connsiteX7" fmla="*/ 83819 w 93952"/>
                  <a:gd name="connsiteY7" fmla="*/ 120726 h 473151"/>
                  <a:gd name="connsiteX8" fmla="*/ 67655 w 93952"/>
                  <a:gd name="connsiteY8" fmla="*/ 210956 h 473151"/>
                  <a:gd name="connsiteX9" fmla="*/ 29369 w 93952"/>
                  <a:gd name="connsiteY9" fmla="*/ 318370 h 473151"/>
                  <a:gd name="connsiteX10" fmla="*/ 24606 w 93952"/>
                  <a:gd name="connsiteY10" fmla="*/ 473151 h 473151"/>
                  <a:gd name="connsiteX0" fmla="*/ 24606 w 112541"/>
                  <a:gd name="connsiteY0" fmla="*/ 403132 h 403132"/>
                  <a:gd name="connsiteX1" fmla="*/ 794 w 112541"/>
                  <a:gd name="connsiteY1" fmla="*/ 403132 h 403132"/>
                  <a:gd name="connsiteX2" fmla="*/ 19844 w 112541"/>
                  <a:gd name="connsiteY2" fmla="*/ 219776 h 403132"/>
                  <a:gd name="connsiteX3" fmla="*/ 36513 w 112541"/>
                  <a:gd name="connsiteY3" fmla="*/ 176914 h 403132"/>
                  <a:gd name="connsiteX4" fmla="*/ 57944 w 112541"/>
                  <a:gd name="connsiteY4" fmla="*/ 126907 h 403132"/>
                  <a:gd name="connsiteX5" fmla="*/ 67469 w 112541"/>
                  <a:gd name="connsiteY5" fmla="*/ 53089 h 403132"/>
                  <a:gd name="connsiteX6" fmla="*/ 109816 w 112541"/>
                  <a:gd name="connsiteY6" fmla="*/ 397 h 403132"/>
                  <a:gd name="connsiteX7" fmla="*/ 83819 w 112541"/>
                  <a:gd name="connsiteY7" fmla="*/ 50707 h 403132"/>
                  <a:gd name="connsiteX8" fmla="*/ 67655 w 112541"/>
                  <a:gd name="connsiteY8" fmla="*/ 140937 h 403132"/>
                  <a:gd name="connsiteX9" fmla="*/ 29369 w 112541"/>
                  <a:gd name="connsiteY9" fmla="*/ 248351 h 403132"/>
                  <a:gd name="connsiteX10" fmla="*/ 24606 w 112541"/>
                  <a:gd name="connsiteY10" fmla="*/ 403132 h 403132"/>
                  <a:gd name="connsiteX0" fmla="*/ 26648 w 114583"/>
                  <a:gd name="connsiteY0" fmla="*/ 403132 h 403132"/>
                  <a:gd name="connsiteX1" fmla="*/ 2836 w 114583"/>
                  <a:gd name="connsiteY1" fmla="*/ 403132 h 403132"/>
                  <a:gd name="connsiteX2" fmla="*/ 5953 w 114583"/>
                  <a:gd name="connsiteY2" fmla="*/ 298281 h 403132"/>
                  <a:gd name="connsiteX3" fmla="*/ 38555 w 114583"/>
                  <a:gd name="connsiteY3" fmla="*/ 176914 h 403132"/>
                  <a:gd name="connsiteX4" fmla="*/ 59986 w 114583"/>
                  <a:gd name="connsiteY4" fmla="*/ 126907 h 403132"/>
                  <a:gd name="connsiteX5" fmla="*/ 69511 w 114583"/>
                  <a:gd name="connsiteY5" fmla="*/ 53089 h 403132"/>
                  <a:gd name="connsiteX6" fmla="*/ 111858 w 114583"/>
                  <a:gd name="connsiteY6" fmla="*/ 397 h 403132"/>
                  <a:gd name="connsiteX7" fmla="*/ 85861 w 114583"/>
                  <a:gd name="connsiteY7" fmla="*/ 50707 h 403132"/>
                  <a:gd name="connsiteX8" fmla="*/ 69697 w 114583"/>
                  <a:gd name="connsiteY8" fmla="*/ 140937 h 403132"/>
                  <a:gd name="connsiteX9" fmla="*/ 31411 w 114583"/>
                  <a:gd name="connsiteY9" fmla="*/ 248351 h 403132"/>
                  <a:gd name="connsiteX10" fmla="*/ 26648 w 114583"/>
                  <a:gd name="connsiteY10" fmla="*/ 403132 h 403132"/>
                  <a:gd name="connsiteX0" fmla="*/ 24606 w 112541"/>
                  <a:gd name="connsiteY0" fmla="*/ 403132 h 403132"/>
                  <a:gd name="connsiteX1" fmla="*/ 794 w 112541"/>
                  <a:gd name="connsiteY1" fmla="*/ 403132 h 403132"/>
                  <a:gd name="connsiteX2" fmla="*/ 3911 w 112541"/>
                  <a:gd name="connsiteY2" fmla="*/ 298281 h 403132"/>
                  <a:gd name="connsiteX3" fmla="*/ 11285 w 112541"/>
                  <a:gd name="connsiteY3" fmla="*/ 187523 h 403132"/>
                  <a:gd name="connsiteX4" fmla="*/ 57944 w 112541"/>
                  <a:gd name="connsiteY4" fmla="*/ 126907 h 403132"/>
                  <a:gd name="connsiteX5" fmla="*/ 67469 w 112541"/>
                  <a:gd name="connsiteY5" fmla="*/ 53089 h 403132"/>
                  <a:gd name="connsiteX6" fmla="*/ 109816 w 112541"/>
                  <a:gd name="connsiteY6" fmla="*/ 397 h 403132"/>
                  <a:gd name="connsiteX7" fmla="*/ 83819 w 112541"/>
                  <a:gd name="connsiteY7" fmla="*/ 50707 h 403132"/>
                  <a:gd name="connsiteX8" fmla="*/ 67655 w 112541"/>
                  <a:gd name="connsiteY8" fmla="*/ 140937 h 403132"/>
                  <a:gd name="connsiteX9" fmla="*/ 29369 w 112541"/>
                  <a:gd name="connsiteY9" fmla="*/ 248351 h 403132"/>
                  <a:gd name="connsiteX10" fmla="*/ 24606 w 112541"/>
                  <a:gd name="connsiteY10" fmla="*/ 403132 h 403132"/>
                  <a:gd name="connsiteX0" fmla="*/ 29069 w 117004"/>
                  <a:gd name="connsiteY0" fmla="*/ 403132 h 403132"/>
                  <a:gd name="connsiteX1" fmla="*/ 5257 w 117004"/>
                  <a:gd name="connsiteY1" fmla="*/ 403132 h 403132"/>
                  <a:gd name="connsiteX2" fmla="*/ 8374 w 117004"/>
                  <a:gd name="connsiteY2" fmla="*/ 298281 h 403132"/>
                  <a:gd name="connsiteX3" fmla="*/ 15748 w 117004"/>
                  <a:gd name="connsiteY3" fmla="*/ 187523 h 403132"/>
                  <a:gd name="connsiteX4" fmla="*/ 0 w 117004"/>
                  <a:gd name="connsiteY4" fmla="*/ 160855 h 403132"/>
                  <a:gd name="connsiteX5" fmla="*/ 71932 w 117004"/>
                  <a:gd name="connsiteY5" fmla="*/ 53089 h 403132"/>
                  <a:gd name="connsiteX6" fmla="*/ 114279 w 117004"/>
                  <a:gd name="connsiteY6" fmla="*/ 397 h 403132"/>
                  <a:gd name="connsiteX7" fmla="*/ 88282 w 117004"/>
                  <a:gd name="connsiteY7" fmla="*/ 50707 h 403132"/>
                  <a:gd name="connsiteX8" fmla="*/ 72118 w 117004"/>
                  <a:gd name="connsiteY8" fmla="*/ 140937 h 403132"/>
                  <a:gd name="connsiteX9" fmla="*/ 33832 w 117004"/>
                  <a:gd name="connsiteY9" fmla="*/ 248351 h 403132"/>
                  <a:gd name="connsiteX10" fmla="*/ 29069 w 117004"/>
                  <a:gd name="connsiteY10" fmla="*/ 403132 h 403132"/>
                  <a:gd name="connsiteX0" fmla="*/ 45229 w 144672"/>
                  <a:gd name="connsiteY0" fmla="*/ 414448 h 414448"/>
                  <a:gd name="connsiteX1" fmla="*/ 21417 w 144672"/>
                  <a:gd name="connsiteY1" fmla="*/ 414448 h 414448"/>
                  <a:gd name="connsiteX2" fmla="*/ 24534 w 144672"/>
                  <a:gd name="connsiteY2" fmla="*/ 309597 h 414448"/>
                  <a:gd name="connsiteX3" fmla="*/ 31908 w 144672"/>
                  <a:gd name="connsiteY3" fmla="*/ 198839 h 414448"/>
                  <a:gd name="connsiteX4" fmla="*/ 16160 w 144672"/>
                  <a:gd name="connsiteY4" fmla="*/ 172171 h 414448"/>
                  <a:gd name="connsiteX5" fmla="*/ 19046 w 144672"/>
                  <a:gd name="connsiteY5" fmla="*/ 132301 h 414448"/>
                  <a:gd name="connsiteX6" fmla="*/ 130439 w 144672"/>
                  <a:gd name="connsiteY6" fmla="*/ 11713 h 414448"/>
                  <a:gd name="connsiteX7" fmla="*/ 104442 w 144672"/>
                  <a:gd name="connsiteY7" fmla="*/ 62023 h 414448"/>
                  <a:gd name="connsiteX8" fmla="*/ 88278 w 144672"/>
                  <a:gd name="connsiteY8" fmla="*/ 152253 h 414448"/>
                  <a:gd name="connsiteX9" fmla="*/ 49992 w 144672"/>
                  <a:gd name="connsiteY9" fmla="*/ 259667 h 414448"/>
                  <a:gd name="connsiteX10" fmla="*/ 45229 w 144672"/>
                  <a:gd name="connsiteY10" fmla="*/ 414448 h 414448"/>
                  <a:gd name="connsiteX0" fmla="*/ 45229 w 144672"/>
                  <a:gd name="connsiteY0" fmla="*/ 414448 h 414448"/>
                  <a:gd name="connsiteX1" fmla="*/ 21417 w 144672"/>
                  <a:gd name="connsiteY1" fmla="*/ 414448 h 414448"/>
                  <a:gd name="connsiteX2" fmla="*/ 24534 w 144672"/>
                  <a:gd name="connsiteY2" fmla="*/ 309597 h 414448"/>
                  <a:gd name="connsiteX3" fmla="*/ 31908 w 144672"/>
                  <a:gd name="connsiteY3" fmla="*/ 198839 h 414448"/>
                  <a:gd name="connsiteX4" fmla="*/ 16160 w 144672"/>
                  <a:gd name="connsiteY4" fmla="*/ 172171 h 414448"/>
                  <a:gd name="connsiteX5" fmla="*/ 19046 w 144672"/>
                  <a:gd name="connsiteY5" fmla="*/ 132301 h 414448"/>
                  <a:gd name="connsiteX6" fmla="*/ 130439 w 144672"/>
                  <a:gd name="connsiteY6" fmla="*/ 11713 h 414448"/>
                  <a:gd name="connsiteX7" fmla="*/ 104442 w 144672"/>
                  <a:gd name="connsiteY7" fmla="*/ 62023 h 414448"/>
                  <a:gd name="connsiteX8" fmla="*/ 52427 w 144672"/>
                  <a:gd name="connsiteY8" fmla="*/ 158619 h 414448"/>
                  <a:gd name="connsiteX9" fmla="*/ 49992 w 144672"/>
                  <a:gd name="connsiteY9" fmla="*/ 259667 h 414448"/>
                  <a:gd name="connsiteX10" fmla="*/ 45229 w 144672"/>
                  <a:gd name="connsiteY10" fmla="*/ 414448 h 414448"/>
                  <a:gd name="connsiteX0" fmla="*/ 45229 w 135156"/>
                  <a:gd name="connsiteY0" fmla="*/ 402778 h 402778"/>
                  <a:gd name="connsiteX1" fmla="*/ 21417 w 135156"/>
                  <a:gd name="connsiteY1" fmla="*/ 402778 h 402778"/>
                  <a:gd name="connsiteX2" fmla="*/ 24534 w 135156"/>
                  <a:gd name="connsiteY2" fmla="*/ 297927 h 402778"/>
                  <a:gd name="connsiteX3" fmla="*/ 31908 w 135156"/>
                  <a:gd name="connsiteY3" fmla="*/ 187169 h 402778"/>
                  <a:gd name="connsiteX4" fmla="*/ 16160 w 135156"/>
                  <a:gd name="connsiteY4" fmla="*/ 160501 h 402778"/>
                  <a:gd name="connsiteX5" fmla="*/ 19046 w 135156"/>
                  <a:gd name="connsiteY5" fmla="*/ 120631 h 402778"/>
                  <a:gd name="connsiteX6" fmla="*/ 130439 w 135156"/>
                  <a:gd name="connsiteY6" fmla="*/ 43 h 402778"/>
                  <a:gd name="connsiteX7" fmla="*/ 47346 w 135156"/>
                  <a:gd name="connsiteY7" fmla="*/ 120371 h 402778"/>
                  <a:gd name="connsiteX8" fmla="*/ 52427 w 135156"/>
                  <a:gd name="connsiteY8" fmla="*/ 146949 h 402778"/>
                  <a:gd name="connsiteX9" fmla="*/ 49992 w 135156"/>
                  <a:gd name="connsiteY9" fmla="*/ 247997 h 402778"/>
                  <a:gd name="connsiteX10" fmla="*/ 45229 w 135156"/>
                  <a:gd name="connsiteY10" fmla="*/ 402778 h 402778"/>
                  <a:gd name="connsiteX0" fmla="*/ 45229 w 135156"/>
                  <a:gd name="connsiteY0" fmla="*/ 402778 h 402778"/>
                  <a:gd name="connsiteX1" fmla="*/ 21417 w 135156"/>
                  <a:gd name="connsiteY1" fmla="*/ 402778 h 402778"/>
                  <a:gd name="connsiteX2" fmla="*/ 24534 w 135156"/>
                  <a:gd name="connsiteY2" fmla="*/ 297927 h 402778"/>
                  <a:gd name="connsiteX3" fmla="*/ 31908 w 135156"/>
                  <a:gd name="connsiteY3" fmla="*/ 187169 h 402778"/>
                  <a:gd name="connsiteX4" fmla="*/ 16160 w 135156"/>
                  <a:gd name="connsiteY4" fmla="*/ 160501 h 402778"/>
                  <a:gd name="connsiteX5" fmla="*/ 19046 w 135156"/>
                  <a:gd name="connsiteY5" fmla="*/ 120631 h 402778"/>
                  <a:gd name="connsiteX6" fmla="*/ 130439 w 135156"/>
                  <a:gd name="connsiteY6" fmla="*/ 43 h 402778"/>
                  <a:gd name="connsiteX7" fmla="*/ 47346 w 135156"/>
                  <a:gd name="connsiteY7" fmla="*/ 120371 h 402778"/>
                  <a:gd name="connsiteX8" fmla="*/ 39149 w 135156"/>
                  <a:gd name="connsiteY8" fmla="*/ 155436 h 402778"/>
                  <a:gd name="connsiteX9" fmla="*/ 49992 w 135156"/>
                  <a:gd name="connsiteY9" fmla="*/ 247997 h 402778"/>
                  <a:gd name="connsiteX10" fmla="*/ 45229 w 135156"/>
                  <a:gd name="connsiteY10" fmla="*/ 402778 h 402778"/>
                  <a:gd name="connsiteX0" fmla="*/ 36156 w 71642"/>
                  <a:gd name="connsiteY0" fmla="*/ 283030 h 283030"/>
                  <a:gd name="connsiteX1" fmla="*/ 12344 w 71642"/>
                  <a:gd name="connsiteY1" fmla="*/ 283030 h 283030"/>
                  <a:gd name="connsiteX2" fmla="*/ 15461 w 71642"/>
                  <a:gd name="connsiteY2" fmla="*/ 178179 h 283030"/>
                  <a:gd name="connsiteX3" fmla="*/ 22835 w 71642"/>
                  <a:gd name="connsiteY3" fmla="*/ 67421 h 283030"/>
                  <a:gd name="connsiteX4" fmla="*/ 7087 w 71642"/>
                  <a:gd name="connsiteY4" fmla="*/ 40753 h 283030"/>
                  <a:gd name="connsiteX5" fmla="*/ 9973 w 71642"/>
                  <a:gd name="connsiteY5" fmla="*/ 883 h 283030"/>
                  <a:gd name="connsiteX6" fmla="*/ 66925 w 71642"/>
                  <a:gd name="connsiteY6" fmla="*/ 39426 h 283030"/>
                  <a:gd name="connsiteX7" fmla="*/ 38273 w 71642"/>
                  <a:gd name="connsiteY7" fmla="*/ 623 h 283030"/>
                  <a:gd name="connsiteX8" fmla="*/ 30076 w 71642"/>
                  <a:gd name="connsiteY8" fmla="*/ 35688 h 283030"/>
                  <a:gd name="connsiteX9" fmla="*/ 40919 w 71642"/>
                  <a:gd name="connsiteY9" fmla="*/ 128249 h 283030"/>
                  <a:gd name="connsiteX10" fmla="*/ 36156 w 71642"/>
                  <a:gd name="connsiteY10" fmla="*/ 283030 h 283030"/>
                  <a:gd name="connsiteX0" fmla="*/ 36377 w 73191"/>
                  <a:gd name="connsiteY0" fmla="*/ 289441 h 289441"/>
                  <a:gd name="connsiteX1" fmla="*/ 12565 w 73191"/>
                  <a:gd name="connsiteY1" fmla="*/ 289441 h 289441"/>
                  <a:gd name="connsiteX2" fmla="*/ 15682 w 73191"/>
                  <a:gd name="connsiteY2" fmla="*/ 184590 h 289441"/>
                  <a:gd name="connsiteX3" fmla="*/ 23056 w 73191"/>
                  <a:gd name="connsiteY3" fmla="*/ 73832 h 289441"/>
                  <a:gd name="connsiteX4" fmla="*/ 7308 w 73191"/>
                  <a:gd name="connsiteY4" fmla="*/ 47164 h 289441"/>
                  <a:gd name="connsiteX5" fmla="*/ 10194 w 73191"/>
                  <a:gd name="connsiteY5" fmla="*/ 7294 h 289441"/>
                  <a:gd name="connsiteX6" fmla="*/ 68474 w 73191"/>
                  <a:gd name="connsiteY6" fmla="*/ 3402 h 289441"/>
                  <a:gd name="connsiteX7" fmla="*/ 38494 w 73191"/>
                  <a:gd name="connsiteY7" fmla="*/ 7034 h 289441"/>
                  <a:gd name="connsiteX8" fmla="*/ 30297 w 73191"/>
                  <a:gd name="connsiteY8" fmla="*/ 42099 h 289441"/>
                  <a:gd name="connsiteX9" fmla="*/ 41140 w 73191"/>
                  <a:gd name="connsiteY9" fmla="*/ 134660 h 289441"/>
                  <a:gd name="connsiteX10" fmla="*/ 36377 w 73191"/>
                  <a:gd name="connsiteY10" fmla="*/ 289441 h 289441"/>
                  <a:gd name="connsiteX0" fmla="*/ 36377 w 73191"/>
                  <a:gd name="connsiteY0" fmla="*/ 289441 h 289441"/>
                  <a:gd name="connsiteX1" fmla="*/ 12565 w 73191"/>
                  <a:gd name="connsiteY1" fmla="*/ 289441 h 289441"/>
                  <a:gd name="connsiteX2" fmla="*/ 28961 w 73191"/>
                  <a:gd name="connsiteY2" fmla="*/ 184590 h 289441"/>
                  <a:gd name="connsiteX3" fmla="*/ 23056 w 73191"/>
                  <a:gd name="connsiteY3" fmla="*/ 73832 h 289441"/>
                  <a:gd name="connsiteX4" fmla="*/ 7308 w 73191"/>
                  <a:gd name="connsiteY4" fmla="*/ 47164 h 289441"/>
                  <a:gd name="connsiteX5" fmla="*/ 10194 w 73191"/>
                  <a:gd name="connsiteY5" fmla="*/ 7294 h 289441"/>
                  <a:gd name="connsiteX6" fmla="*/ 68474 w 73191"/>
                  <a:gd name="connsiteY6" fmla="*/ 3402 h 289441"/>
                  <a:gd name="connsiteX7" fmla="*/ 38494 w 73191"/>
                  <a:gd name="connsiteY7" fmla="*/ 7034 h 289441"/>
                  <a:gd name="connsiteX8" fmla="*/ 30297 w 73191"/>
                  <a:gd name="connsiteY8" fmla="*/ 42099 h 289441"/>
                  <a:gd name="connsiteX9" fmla="*/ 41140 w 73191"/>
                  <a:gd name="connsiteY9" fmla="*/ 134660 h 289441"/>
                  <a:gd name="connsiteX10" fmla="*/ 36377 w 73191"/>
                  <a:gd name="connsiteY10" fmla="*/ 289441 h 28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191" h="289441">
                    <a:moveTo>
                      <a:pt x="36377" y="289441"/>
                    </a:moveTo>
                    <a:lnTo>
                      <a:pt x="12565" y="289441"/>
                    </a:lnTo>
                    <a:cubicBezTo>
                      <a:pt x="11771" y="258882"/>
                      <a:pt x="27213" y="220525"/>
                      <a:pt x="28961" y="184590"/>
                    </a:cubicBezTo>
                    <a:cubicBezTo>
                      <a:pt x="30709" y="148655"/>
                      <a:pt x="16706" y="89310"/>
                      <a:pt x="23056" y="73832"/>
                    </a:cubicBezTo>
                    <a:lnTo>
                      <a:pt x="7308" y="47164"/>
                    </a:lnTo>
                    <a:cubicBezTo>
                      <a:pt x="12467" y="26527"/>
                      <a:pt x="0" y="14588"/>
                      <a:pt x="10194" y="7294"/>
                    </a:cubicBezTo>
                    <a:cubicBezTo>
                      <a:pt x="20388" y="0"/>
                      <a:pt x="63757" y="3445"/>
                      <a:pt x="68474" y="3402"/>
                    </a:cubicBezTo>
                    <a:cubicBezTo>
                      <a:pt x="73191" y="3359"/>
                      <a:pt x="44857" y="585"/>
                      <a:pt x="38494" y="7034"/>
                    </a:cubicBezTo>
                    <a:cubicBezTo>
                      <a:pt x="32131" y="13483"/>
                      <a:pt x="29856" y="20828"/>
                      <a:pt x="30297" y="42099"/>
                    </a:cubicBezTo>
                    <a:cubicBezTo>
                      <a:pt x="30738" y="63370"/>
                      <a:pt x="40127" y="93436"/>
                      <a:pt x="41140" y="134660"/>
                    </a:cubicBezTo>
                    <a:cubicBezTo>
                      <a:pt x="42153" y="175884"/>
                      <a:pt x="41139" y="263644"/>
                      <a:pt x="36377" y="289441"/>
                    </a:cubicBezTo>
                    <a:close/>
                  </a:path>
                </a:pathLst>
              </a:custGeom>
              <a:solidFill>
                <a:srgbClr val="FFCC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sz="2400" b="1" i="0" u="none" strike="noStrike" kern="0" cap="none" spc="0" normalizeH="0" baseline="0" noProof="0" dirty="0">
                  <a:ln>
                    <a:noFill/>
                  </a:ln>
                  <a:solidFill>
                    <a:srgbClr val="FFFFFF"/>
                  </a:solidFill>
                  <a:effectLst/>
                  <a:uLnTx/>
                  <a:uFillTx/>
                </a:endParaRPr>
              </a:p>
            </p:txBody>
          </p:sp>
          <p:sp>
            <p:nvSpPr>
              <p:cNvPr id="268" name="Freeform 267"/>
              <p:cNvSpPr/>
              <p:nvPr/>
            </p:nvSpPr>
            <p:spPr>
              <a:xfrm flipH="1">
                <a:off x="6484168" y="3395294"/>
                <a:ext cx="78293" cy="304832"/>
              </a:xfrm>
              <a:custGeom>
                <a:avLst/>
                <a:gdLst>
                  <a:gd name="connsiteX0" fmla="*/ 23812 w 97631"/>
                  <a:gd name="connsiteY0" fmla="*/ 385762 h 385762"/>
                  <a:gd name="connsiteX1" fmla="*/ 0 w 97631"/>
                  <a:gd name="connsiteY1" fmla="*/ 295275 h 385762"/>
                  <a:gd name="connsiteX2" fmla="*/ 19050 w 97631"/>
                  <a:gd name="connsiteY2" fmla="*/ 202406 h 385762"/>
                  <a:gd name="connsiteX3" fmla="*/ 35719 w 97631"/>
                  <a:gd name="connsiteY3" fmla="*/ 159544 h 385762"/>
                  <a:gd name="connsiteX4" fmla="*/ 57150 w 97631"/>
                  <a:gd name="connsiteY4" fmla="*/ 109537 h 385762"/>
                  <a:gd name="connsiteX5" fmla="*/ 66675 w 97631"/>
                  <a:gd name="connsiteY5" fmla="*/ 35719 h 385762"/>
                  <a:gd name="connsiteX6" fmla="*/ 33337 w 97631"/>
                  <a:gd name="connsiteY6" fmla="*/ 0 h 385762"/>
                  <a:gd name="connsiteX7" fmla="*/ 97631 w 97631"/>
                  <a:gd name="connsiteY7" fmla="*/ 33337 h 385762"/>
                  <a:gd name="connsiteX8" fmla="*/ 88106 w 97631"/>
                  <a:gd name="connsiteY8" fmla="*/ 121444 h 385762"/>
                  <a:gd name="connsiteX9" fmla="*/ 28575 w 97631"/>
                  <a:gd name="connsiteY9" fmla="*/ 230981 h 385762"/>
                  <a:gd name="connsiteX10" fmla="*/ 23812 w 97631"/>
                  <a:gd name="connsiteY10" fmla="*/ 385762 h 385762"/>
                  <a:gd name="connsiteX0" fmla="*/ 23812 w 97631"/>
                  <a:gd name="connsiteY0" fmla="*/ 385762 h 385762"/>
                  <a:gd name="connsiteX1" fmla="*/ 0 w 97631"/>
                  <a:gd name="connsiteY1" fmla="*/ 385762 h 385762"/>
                  <a:gd name="connsiteX2" fmla="*/ 19050 w 97631"/>
                  <a:gd name="connsiteY2" fmla="*/ 202406 h 385762"/>
                  <a:gd name="connsiteX3" fmla="*/ 35719 w 97631"/>
                  <a:gd name="connsiteY3" fmla="*/ 159544 h 385762"/>
                  <a:gd name="connsiteX4" fmla="*/ 57150 w 97631"/>
                  <a:gd name="connsiteY4" fmla="*/ 109537 h 385762"/>
                  <a:gd name="connsiteX5" fmla="*/ 66675 w 97631"/>
                  <a:gd name="connsiteY5" fmla="*/ 35719 h 385762"/>
                  <a:gd name="connsiteX6" fmla="*/ 33337 w 97631"/>
                  <a:gd name="connsiteY6" fmla="*/ 0 h 385762"/>
                  <a:gd name="connsiteX7" fmla="*/ 97631 w 97631"/>
                  <a:gd name="connsiteY7" fmla="*/ 33337 h 385762"/>
                  <a:gd name="connsiteX8" fmla="*/ 88106 w 97631"/>
                  <a:gd name="connsiteY8" fmla="*/ 121444 h 385762"/>
                  <a:gd name="connsiteX9" fmla="*/ 28575 w 97631"/>
                  <a:gd name="connsiteY9" fmla="*/ 230981 h 385762"/>
                  <a:gd name="connsiteX10" fmla="*/ 23812 w 97631"/>
                  <a:gd name="connsiteY10" fmla="*/ 385762 h 385762"/>
                  <a:gd name="connsiteX0" fmla="*/ 23812 w 97631"/>
                  <a:gd name="connsiteY0" fmla="*/ 385762 h 385762"/>
                  <a:gd name="connsiteX1" fmla="*/ 0 w 97631"/>
                  <a:gd name="connsiteY1" fmla="*/ 385762 h 385762"/>
                  <a:gd name="connsiteX2" fmla="*/ 19050 w 97631"/>
                  <a:gd name="connsiteY2" fmla="*/ 202406 h 385762"/>
                  <a:gd name="connsiteX3" fmla="*/ 35719 w 97631"/>
                  <a:gd name="connsiteY3" fmla="*/ 159544 h 385762"/>
                  <a:gd name="connsiteX4" fmla="*/ 57150 w 97631"/>
                  <a:gd name="connsiteY4" fmla="*/ 109537 h 385762"/>
                  <a:gd name="connsiteX5" fmla="*/ 66675 w 97631"/>
                  <a:gd name="connsiteY5" fmla="*/ 35719 h 385762"/>
                  <a:gd name="connsiteX6" fmla="*/ 33337 w 97631"/>
                  <a:gd name="connsiteY6" fmla="*/ 0 h 385762"/>
                  <a:gd name="connsiteX7" fmla="*/ 97631 w 97631"/>
                  <a:gd name="connsiteY7" fmla="*/ 33337 h 385762"/>
                  <a:gd name="connsiteX8" fmla="*/ 88106 w 97631"/>
                  <a:gd name="connsiteY8" fmla="*/ 121444 h 385762"/>
                  <a:gd name="connsiteX9" fmla="*/ 28575 w 97631"/>
                  <a:gd name="connsiteY9" fmla="*/ 230981 h 385762"/>
                  <a:gd name="connsiteX10" fmla="*/ 23812 w 97631"/>
                  <a:gd name="connsiteY10" fmla="*/ 385762 h 385762"/>
                  <a:gd name="connsiteX0" fmla="*/ 24606 w 98425"/>
                  <a:gd name="connsiteY0" fmla="*/ 385762 h 385762"/>
                  <a:gd name="connsiteX1" fmla="*/ 794 w 98425"/>
                  <a:gd name="connsiteY1" fmla="*/ 385762 h 385762"/>
                  <a:gd name="connsiteX2" fmla="*/ 19844 w 98425"/>
                  <a:gd name="connsiteY2" fmla="*/ 202406 h 385762"/>
                  <a:gd name="connsiteX3" fmla="*/ 36513 w 98425"/>
                  <a:gd name="connsiteY3" fmla="*/ 159544 h 385762"/>
                  <a:gd name="connsiteX4" fmla="*/ 57944 w 98425"/>
                  <a:gd name="connsiteY4" fmla="*/ 109537 h 385762"/>
                  <a:gd name="connsiteX5" fmla="*/ 67469 w 98425"/>
                  <a:gd name="connsiteY5" fmla="*/ 35719 h 385762"/>
                  <a:gd name="connsiteX6" fmla="*/ 34131 w 98425"/>
                  <a:gd name="connsiteY6" fmla="*/ 0 h 385762"/>
                  <a:gd name="connsiteX7" fmla="*/ 98425 w 98425"/>
                  <a:gd name="connsiteY7" fmla="*/ 33337 h 385762"/>
                  <a:gd name="connsiteX8" fmla="*/ 88900 w 98425"/>
                  <a:gd name="connsiteY8" fmla="*/ 121444 h 385762"/>
                  <a:gd name="connsiteX9" fmla="*/ 29369 w 98425"/>
                  <a:gd name="connsiteY9" fmla="*/ 230981 h 385762"/>
                  <a:gd name="connsiteX10" fmla="*/ 24606 w 98425"/>
                  <a:gd name="connsiteY10" fmla="*/ 385762 h 385762"/>
                  <a:gd name="connsiteX0" fmla="*/ 24606 w 107553"/>
                  <a:gd name="connsiteY0" fmla="*/ 385762 h 385762"/>
                  <a:gd name="connsiteX1" fmla="*/ 794 w 107553"/>
                  <a:gd name="connsiteY1" fmla="*/ 385762 h 385762"/>
                  <a:gd name="connsiteX2" fmla="*/ 19844 w 107553"/>
                  <a:gd name="connsiteY2" fmla="*/ 202406 h 385762"/>
                  <a:gd name="connsiteX3" fmla="*/ 36513 w 107553"/>
                  <a:gd name="connsiteY3" fmla="*/ 159544 h 385762"/>
                  <a:gd name="connsiteX4" fmla="*/ 57944 w 107553"/>
                  <a:gd name="connsiteY4" fmla="*/ 109537 h 385762"/>
                  <a:gd name="connsiteX5" fmla="*/ 67469 w 107553"/>
                  <a:gd name="connsiteY5" fmla="*/ 35719 h 385762"/>
                  <a:gd name="connsiteX6" fmla="*/ 34131 w 107553"/>
                  <a:gd name="connsiteY6" fmla="*/ 0 h 385762"/>
                  <a:gd name="connsiteX7" fmla="*/ 98425 w 107553"/>
                  <a:gd name="connsiteY7" fmla="*/ 33337 h 385762"/>
                  <a:gd name="connsiteX8" fmla="*/ 88900 w 107553"/>
                  <a:gd name="connsiteY8" fmla="*/ 121444 h 385762"/>
                  <a:gd name="connsiteX9" fmla="*/ 29369 w 107553"/>
                  <a:gd name="connsiteY9" fmla="*/ 230981 h 385762"/>
                  <a:gd name="connsiteX10" fmla="*/ 24606 w 107553"/>
                  <a:gd name="connsiteY10" fmla="*/ 385762 h 385762"/>
                  <a:gd name="connsiteX0" fmla="*/ 24606 w 107553"/>
                  <a:gd name="connsiteY0" fmla="*/ 385762 h 385762"/>
                  <a:gd name="connsiteX1" fmla="*/ 794 w 107553"/>
                  <a:gd name="connsiteY1" fmla="*/ 385762 h 385762"/>
                  <a:gd name="connsiteX2" fmla="*/ 19844 w 107553"/>
                  <a:gd name="connsiteY2" fmla="*/ 202406 h 385762"/>
                  <a:gd name="connsiteX3" fmla="*/ 36513 w 107553"/>
                  <a:gd name="connsiteY3" fmla="*/ 159544 h 385762"/>
                  <a:gd name="connsiteX4" fmla="*/ 57944 w 107553"/>
                  <a:gd name="connsiteY4" fmla="*/ 109537 h 385762"/>
                  <a:gd name="connsiteX5" fmla="*/ 67469 w 107553"/>
                  <a:gd name="connsiteY5" fmla="*/ 35719 h 385762"/>
                  <a:gd name="connsiteX6" fmla="*/ 34131 w 107553"/>
                  <a:gd name="connsiteY6" fmla="*/ 0 h 385762"/>
                  <a:gd name="connsiteX7" fmla="*/ 98425 w 107553"/>
                  <a:gd name="connsiteY7" fmla="*/ 33337 h 385762"/>
                  <a:gd name="connsiteX8" fmla="*/ 88900 w 107553"/>
                  <a:gd name="connsiteY8" fmla="*/ 121444 h 385762"/>
                  <a:gd name="connsiteX9" fmla="*/ 29369 w 107553"/>
                  <a:gd name="connsiteY9" fmla="*/ 230981 h 385762"/>
                  <a:gd name="connsiteX10" fmla="*/ 24606 w 107553"/>
                  <a:gd name="connsiteY10" fmla="*/ 385762 h 385762"/>
                  <a:gd name="connsiteX0" fmla="*/ 24606 w 107553"/>
                  <a:gd name="connsiteY0" fmla="*/ 386159 h 386159"/>
                  <a:gd name="connsiteX1" fmla="*/ 794 w 107553"/>
                  <a:gd name="connsiteY1" fmla="*/ 386159 h 386159"/>
                  <a:gd name="connsiteX2" fmla="*/ 19844 w 107553"/>
                  <a:gd name="connsiteY2" fmla="*/ 202803 h 386159"/>
                  <a:gd name="connsiteX3" fmla="*/ 36513 w 107553"/>
                  <a:gd name="connsiteY3" fmla="*/ 159941 h 386159"/>
                  <a:gd name="connsiteX4" fmla="*/ 57944 w 107553"/>
                  <a:gd name="connsiteY4" fmla="*/ 109934 h 386159"/>
                  <a:gd name="connsiteX5" fmla="*/ 67469 w 107553"/>
                  <a:gd name="connsiteY5" fmla="*/ 36116 h 386159"/>
                  <a:gd name="connsiteX6" fmla="*/ 34131 w 107553"/>
                  <a:gd name="connsiteY6" fmla="*/ 397 h 386159"/>
                  <a:gd name="connsiteX7" fmla="*/ 98425 w 107553"/>
                  <a:gd name="connsiteY7" fmla="*/ 33734 h 386159"/>
                  <a:gd name="connsiteX8" fmla="*/ 88900 w 107553"/>
                  <a:gd name="connsiteY8" fmla="*/ 121841 h 386159"/>
                  <a:gd name="connsiteX9" fmla="*/ 29369 w 107553"/>
                  <a:gd name="connsiteY9" fmla="*/ 231378 h 386159"/>
                  <a:gd name="connsiteX10" fmla="*/ 24606 w 107553"/>
                  <a:gd name="connsiteY10" fmla="*/ 386159 h 386159"/>
                  <a:gd name="connsiteX0" fmla="*/ 24606 w 100409"/>
                  <a:gd name="connsiteY0" fmla="*/ 473151 h 473151"/>
                  <a:gd name="connsiteX1" fmla="*/ 794 w 100409"/>
                  <a:gd name="connsiteY1" fmla="*/ 473151 h 473151"/>
                  <a:gd name="connsiteX2" fmla="*/ 19844 w 100409"/>
                  <a:gd name="connsiteY2" fmla="*/ 289795 h 473151"/>
                  <a:gd name="connsiteX3" fmla="*/ 36513 w 100409"/>
                  <a:gd name="connsiteY3" fmla="*/ 246933 h 473151"/>
                  <a:gd name="connsiteX4" fmla="*/ 57944 w 100409"/>
                  <a:gd name="connsiteY4" fmla="*/ 196926 h 473151"/>
                  <a:gd name="connsiteX5" fmla="*/ 67469 w 100409"/>
                  <a:gd name="connsiteY5" fmla="*/ 123108 h 473151"/>
                  <a:gd name="connsiteX6" fmla="*/ 91227 w 100409"/>
                  <a:gd name="connsiteY6" fmla="*/ 397 h 473151"/>
                  <a:gd name="connsiteX7" fmla="*/ 98425 w 100409"/>
                  <a:gd name="connsiteY7" fmla="*/ 120726 h 473151"/>
                  <a:gd name="connsiteX8" fmla="*/ 88900 w 100409"/>
                  <a:gd name="connsiteY8" fmla="*/ 208833 h 473151"/>
                  <a:gd name="connsiteX9" fmla="*/ 29369 w 100409"/>
                  <a:gd name="connsiteY9" fmla="*/ 318370 h 473151"/>
                  <a:gd name="connsiteX10" fmla="*/ 24606 w 100409"/>
                  <a:gd name="connsiteY10" fmla="*/ 473151 h 473151"/>
                  <a:gd name="connsiteX0" fmla="*/ 24606 w 102354"/>
                  <a:gd name="connsiteY0" fmla="*/ 473151 h 473151"/>
                  <a:gd name="connsiteX1" fmla="*/ 794 w 102354"/>
                  <a:gd name="connsiteY1" fmla="*/ 473151 h 473151"/>
                  <a:gd name="connsiteX2" fmla="*/ 19844 w 102354"/>
                  <a:gd name="connsiteY2" fmla="*/ 289795 h 473151"/>
                  <a:gd name="connsiteX3" fmla="*/ 36513 w 102354"/>
                  <a:gd name="connsiteY3" fmla="*/ 246933 h 473151"/>
                  <a:gd name="connsiteX4" fmla="*/ 57944 w 102354"/>
                  <a:gd name="connsiteY4" fmla="*/ 196926 h 473151"/>
                  <a:gd name="connsiteX5" fmla="*/ 67469 w 102354"/>
                  <a:gd name="connsiteY5" fmla="*/ 123108 h 473151"/>
                  <a:gd name="connsiteX6" fmla="*/ 91227 w 102354"/>
                  <a:gd name="connsiteY6" fmla="*/ 397 h 473151"/>
                  <a:gd name="connsiteX7" fmla="*/ 98425 w 102354"/>
                  <a:gd name="connsiteY7" fmla="*/ 120726 h 473151"/>
                  <a:gd name="connsiteX8" fmla="*/ 67655 w 102354"/>
                  <a:gd name="connsiteY8" fmla="*/ 210956 h 473151"/>
                  <a:gd name="connsiteX9" fmla="*/ 29369 w 102354"/>
                  <a:gd name="connsiteY9" fmla="*/ 318370 h 473151"/>
                  <a:gd name="connsiteX10" fmla="*/ 24606 w 102354"/>
                  <a:gd name="connsiteY10" fmla="*/ 473151 h 473151"/>
                  <a:gd name="connsiteX0" fmla="*/ 24606 w 93952"/>
                  <a:gd name="connsiteY0" fmla="*/ 473151 h 473151"/>
                  <a:gd name="connsiteX1" fmla="*/ 794 w 93952"/>
                  <a:gd name="connsiteY1" fmla="*/ 473151 h 473151"/>
                  <a:gd name="connsiteX2" fmla="*/ 19844 w 93952"/>
                  <a:gd name="connsiteY2" fmla="*/ 289795 h 473151"/>
                  <a:gd name="connsiteX3" fmla="*/ 36513 w 93952"/>
                  <a:gd name="connsiteY3" fmla="*/ 246933 h 473151"/>
                  <a:gd name="connsiteX4" fmla="*/ 57944 w 93952"/>
                  <a:gd name="connsiteY4" fmla="*/ 196926 h 473151"/>
                  <a:gd name="connsiteX5" fmla="*/ 67469 w 93952"/>
                  <a:gd name="connsiteY5" fmla="*/ 123108 h 473151"/>
                  <a:gd name="connsiteX6" fmla="*/ 91227 w 93952"/>
                  <a:gd name="connsiteY6" fmla="*/ 397 h 473151"/>
                  <a:gd name="connsiteX7" fmla="*/ 83819 w 93952"/>
                  <a:gd name="connsiteY7" fmla="*/ 120726 h 473151"/>
                  <a:gd name="connsiteX8" fmla="*/ 67655 w 93952"/>
                  <a:gd name="connsiteY8" fmla="*/ 210956 h 473151"/>
                  <a:gd name="connsiteX9" fmla="*/ 29369 w 93952"/>
                  <a:gd name="connsiteY9" fmla="*/ 318370 h 473151"/>
                  <a:gd name="connsiteX10" fmla="*/ 24606 w 93952"/>
                  <a:gd name="connsiteY10" fmla="*/ 473151 h 473151"/>
                  <a:gd name="connsiteX0" fmla="*/ 24606 w 112541"/>
                  <a:gd name="connsiteY0" fmla="*/ 403132 h 403132"/>
                  <a:gd name="connsiteX1" fmla="*/ 794 w 112541"/>
                  <a:gd name="connsiteY1" fmla="*/ 403132 h 403132"/>
                  <a:gd name="connsiteX2" fmla="*/ 19844 w 112541"/>
                  <a:gd name="connsiteY2" fmla="*/ 219776 h 403132"/>
                  <a:gd name="connsiteX3" fmla="*/ 36513 w 112541"/>
                  <a:gd name="connsiteY3" fmla="*/ 176914 h 403132"/>
                  <a:gd name="connsiteX4" fmla="*/ 57944 w 112541"/>
                  <a:gd name="connsiteY4" fmla="*/ 126907 h 403132"/>
                  <a:gd name="connsiteX5" fmla="*/ 67469 w 112541"/>
                  <a:gd name="connsiteY5" fmla="*/ 53089 h 403132"/>
                  <a:gd name="connsiteX6" fmla="*/ 109816 w 112541"/>
                  <a:gd name="connsiteY6" fmla="*/ 397 h 403132"/>
                  <a:gd name="connsiteX7" fmla="*/ 83819 w 112541"/>
                  <a:gd name="connsiteY7" fmla="*/ 50707 h 403132"/>
                  <a:gd name="connsiteX8" fmla="*/ 67655 w 112541"/>
                  <a:gd name="connsiteY8" fmla="*/ 140937 h 403132"/>
                  <a:gd name="connsiteX9" fmla="*/ 29369 w 112541"/>
                  <a:gd name="connsiteY9" fmla="*/ 248351 h 403132"/>
                  <a:gd name="connsiteX10" fmla="*/ 24606 w 112541"/>
                  <a:gd name="connsiteY10" fmla="*/ 403132 h 403132"/>
                  <a:gd name="connsiteX0" fmla="*/ 26648 w 114583"/>
                  <a:gd name="connsiteY0" fmla="*/ 403132 h 403132"/>
                  <a:gd name="connsiteX1" fmla="*/ 2836 w 114583"/>
                  <a:gd name="connsiteY1" fmla="*/ 403132 h 403132"/>
                  <a:gd name="connsiteX2" fmla="*/ 5953 w 114583"/>
                  <a:gd name="connsiteY2" fmla="*/ 298281 h 403132"/>
                  <a:gd name="connsiteX3" fmla="*/ 38555 w 114583"/>
                  <a:gd name="connsiteY3" fmla="*/ 176914 h 403132"/>
                  <a:gd name="connsiteX4" fmla="*/ 59986 w 114583"/>
                  <a:gd name="connsiteY4" fmla="*/ 126907 h 403132"/>
                  <a:gd name="connsiteX5" fmla="*/ 69511 w 114583"/>
                  <a:gd name="connsiteY5" fmla="*/ 53089 h 403132"/>
                  <a:gd name="connsiteX6" fmla="*/ 111858 w 114583"/>
                  <a:gd name="connsiteY6" fmla="*/ 397 h 403132"/>
                  <a:gd name="connsiteX7" fmla="*/ 85861 w 114583"/>
                  <a:gd name="connsiteY7" fmla="*/ 50707 h 403132"/>
                  <a:gd name="connsiteX8" fmla="*/ 69697 w 114583"/>
                  <a:gd name="connsiteY8" fmla="*/ 140937 h 403132"/>
                  <a:gd name="connsiteX9" fmla="*/ 31411 w 114583"/>
                  <a:gd name="connsiteY9" fmla="*/ 248351 h 403132"/>
                  <a:gd name="connsiteX10" fmla="*/ 26648 w 114583"/>
                  <a:gd name="connsiteY10" fmla="*/ 403132 h 403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4583" h="403132">
                    <a:moveTo>
                      <a:pt x="26648" y="403132"/>
                    </a:moveTo>
                    <a:lnTo>
                      <a:pt x="2836" y="403132"/>
                    </a:lnTo>
                    <a:cubicBezTo>
                      <a:pt x="2042" y="372573"/>
                      <a:pt x="0" y="335984"/>
                      <a:pt x="5953" y="298281"/>
                    </a:cubicBezTo>
                    <a:cubicBezTo>
                      <a:pt x="11906" y="260578"/>
                      <a:pt x="32205" y="192392"/>
                      <a:pt x="38555" y="176914"/>
                    </a:cubicBezTo>
                    <a:lnTo>
                      <a:pt x="59986" y="126907"/>
                    </a:lnTo>
                    <a:cubicBezTo>
                      <a:pt x="65145" y="106270"/>
                      <a:pt x="60866" y="74174"/>
                      <a:pt x="69511" y="53089"/>
                    </a:cubicBezTo>
                    <a:cubicBezTo>
                      <a:pt x="78156" y="32004"/>
                      <a:pt x="109133" y="794"/>
                      <a:pt x="111858" y="397"/>
                    </a:cubicBezTo>
                    <a:cubicBezTo>
                      <a:pt x="114583" y="0"/>
                      <a:pt x="92888" y="27284"/>
                      <a:pt x="85861" y="50707"/>
                    </a:cubicBezTo>
                    <a:cubicBezTo>
                      <a:pt x="78834" y="74130"/>
                      <a:pt x="78772" y="107996"/>
                      <a:pt x="69697" y="140937"/>
                    </a:cubicBezTo>
                    <a:cubicBezTo>
                      <a:pt x="60622" y="173878"/>
                      <a:pt x="38586" y="204652"/>
                      <a:pt x="31411" y="248351"/>
                    </a:cubicBezTo>
                    <a:cubicBezTo>
                      <a:pt x="24236" y="292050"/>
                      <a:pt x="31410" y="377335"/>
                      <a:pt x="26648" y="403132"/>
                    </a:cubicBezTo>
                    <a:close/>
                  </a:path>
                </a:pathLst>
              </a:custGeom>
              <a:solidFill>
                <a:srgbClr val="FFCC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sz="2400" b="1" i="0" u="none" strike="noStrike" kern="0" cap="none" spc="0" normalizeH="0" baseline="0" noProof="0">
                  <a:ln>
                    <a:noFill/>
                  </a:ln>
                  <a:solidFill>
                    <a:srgbClr val="FFFFFF"/>
                  </a:solidFill>
                  <a:effectLst/>
                  <a:uLnTx/>
                  <a:uFillTx/>
                </a:endParaRPr>
              </a:p>
            </p:txBody>
          </p:sp>
          <p:sp>
            <p:nvSpPr>
              <p:cNvPr id="273" name="Freeform 272"/>
              <p:cNvSpPr/>
              <p:nvPr/>
            </p:nvSpPr>
            <p:spPr>
              <a:xfrm rot="976929" flipH="1">
                <a:off x="6865592" y="3428635"/>
                <a:ext cx="66248" cy="274667"/>
              </a:xfrm>
              <a:custGeom>
                <a:avLst/>
                <a:gdLst>
                  <a:gd name="connsiteX0" fmla="*/ 57150 w 111918"/>
                  <a:gd name="connsiteY0" fmla="*/ 466725 h 466725"/>
                  <a:gd name="connsiteX1" fmla="*/ 73818 w 111918"/>
                  <a:gd name="connsiteY1" fmla="*/ 373856 h 466725"/>
                  <a:gd name="connsiteX2" fmla="*/ 73818 w 111918"/>
                  <a:gd name="connsiteY2" fmla="*/ 223838 h 466725"/>
                  <a:gd name="connsiteX3" fmla="*/ 38100 w 111918"/>
                  <a:gd name="connsiteY3" fmla="*/ 83344 h 466725"/>
                  <a:gd name="connsiteX4" fmla="*/ 0 w 111918"/>
                  <a:gd name="connsiteY4" fmla="*/ 0 h 466725"/>
                  <a:gd name="connsiteX5" fmla="*/ 80962 w 111918"/>
                  <a:gd name="connsiteY5" fmla="*/ 154781 h 466725"/>
                  <a:gd name="connsiteX6" fmla="*/ 111918 w 111918"/>
                  <a:gd name="connsiteY6" fmla="*/ 280988 h 466725"/>
                  <a:gd name="connsiteX7" fmla="*/ 95250 w 111918"/>
                  <a:gd name="connsiteY7" fmla="*/ 392906 h 466725"/>
                  <a:gd name="connsiteX8" fmla="*/ 57150 w 111918"/>
                  <a:gd name="connsiteY8" fmla="*/ 466725 h 466725"/>
                  <a:gd name="connsiteX0" fmla="*/ 57150 w 111918"/>
                  <a:gd name="connsiteY0" fmla="*/ 466725 h 466725"/>
                  <a:gd name="connsiteX1" fmla="*/ 73818 w 111918"/>
                  <a:gd name="connsiteY1" fmla="*/ 373856 h 466725"/>
                  <a:gd name="connsiteX2" fmla="*/ 73818 w 111918"/>
                  <a:gd name="connsiteY2" fmla="*/ 223838 h 466725"/>
                  <a:gd name="connsiteX3" fmla="*/ 38100 w 111918"/>
                  <a:gd name="connsiteY3" fmla="*/ 83344 h 466725"/>
                  <a:gd name="connsiteX4" fmla="*/ 0 w 111918"/>
                  <a:gd name="connsiteY4" fmla="*/ 0 h 466725"/>
                  <a:gd name="connsiteX5" fmla="*/ 80962 w 111918"/>
                  <a:gd name="connsiteY5" fmla="*/ 154781 h 466725"/>
                  <a:gd name="connsiteX6" fmla="*/ 111918 w 111918"/>
                  <a:gd name="connsiteY6" fmla="*/ 280988 h 466725"/>
                  <a:gd name="connsiteX7" fmla="*/ 95250 w 111918"/>
                  <a:gd name="connsiteY7" fmla="*/ 392906 h 466725"/>
                  <a:gd name="connsiteX8" fmla="*/ 57150 w 111918"/>
                  <a:gd name="connsiteY8" fmla="*/ 466725 h 466725"/>
                  <a:gd name="connsiteX0" fmla="*/ 57150 w 111918"/>
                  <a:gd name="connsiteY0" fmla="*/ 466725 h 466725"/>
                  <a:gd name="connsiteX1" fmla="*/ 73818 w 111918"/>
                  <a:gd name="connsiteY1" fmla="*/ 373856 h 466725"/>
                  <a:gd name="connsiteX2" fmla="*/ 73818 w 111918"/>
                  <a:gd name="connsiteY2" fmla="*/ 223838 h 466725"/>
                  <a:gd name="connsiteX3" fmla="*/ 38100 w 111918"/>
                  <a:gd name="connsiteY3" fmla="*/ 83344 h 466725"/>
                  <a:gd name="connsiteX4" fmla="*/ 0 w 111918"/>
                  <a:gd name="connsiteY4" fmla="*/ 0 h 466725"/>
                  <a:gd name="connsiteX5" fmla="*/ 80962 w 111918"/>
                  <a:gd name="connsiteY5" fmla="*/ 154781 h 466725"/>
                  <a:gd name="connsiteX6" fmla="*/ 111918 w 111918"/>
                  <a:gd name="connsiteY6" fmla="*/ 280988 h 466725"/>
                  <a:gd name="connsiteX7" fmla="*/ 95250 w 111918"/>
                  <a:gd name="connsiteY7" fmla="*/ 392906 h 466725"/>
                  <a:gd name="connsiteX8" fmla="*/ 57150 w 111918"/>
                  <a:gd name="connsiteY8" fmla="*/ 466725 h 466725"/>
                  <a:gd name="connsiteX0" fmla="*/ 57150 w 111918"/>
                  <a:gd name="connsiteY0" fmla="*/ 466725 h 466725"/>
                  <a:gd name="connsiteX1" fmla="*/ 73818 w 111918"/>
                  <a:gd name="connsiteY1" fmla="*/ 373856 h 466725"/>
                  <a:gd name="connsiteX2" fmla="*/ 73818 w 111918"/>
                  <a:gd name="connsiteY2" fmla="*/ 223838 h 466725"/>
                  <a:gd name="connsiteX3" fmla="*/ 38100 w 111918"/>
                  <a:gd name="connsiteY3" fmla="*/ 83344 h 466725"/>
                  <a:gd name="connsiteX4" fmla="*/ 0 w 111918"/>
                  <a:gd name="connsiteY4" fmla="*/ 0 h 466725"/>
                  <a:gd name="connsiteX5" fmla="*/ 80962 w 111918"/>
                  <a:gd name="connsiteY5" fmla="*/ 154781 h 466725"/>
                  <a:gd name="connsiteX6" fmla="*/ 111918 w 111918"/>
                  <a:gd name="connsiteY6" fmla="*/ 280988 h 466725"/>
                  <a:gd name="connsiteX7" fmla="*/ 95250 w 111918"/>
                  <a:gd name="connsiteY7" fmla="*/ 392906 h 466725"/>
                  <a:gd name="connsiteX8" fmla="*/ 57150 w 111918"/>
                  <a:gd name="connsiteY8" fmla="*/ 466725 h 466725"/>
                  <a:gd name="connsiteX0" fmla="*/ 57150 w 114299"/>
                  <a:gd name="connsiteY0" fmla="*/ 466725 h 466725"/>
                  <a:gd name="connsiteX1" fmla="*/ 73818 w 114299"/>
                  <a:gd name="connsiteY1" fmla="*/ 373856 h 466725"/>
                  <a:gd name="connsiteX2" fmla="*/ 73818 w 114299"/>
                  <a:gd name="connsiteY2" fmla="*/ 223838 h 466725"/>
                  <a:gd name="connsiteX3" fmla="*/ 38100 w 114299"/>
                  <a:gd name="connsiteY3" fmla="*/ 83344 h 466725"/>
                  <a:gd name="connsiteX4" fmla="*/ 0 w 114299"/>
                  <a:gd name="connsiteY4" fmla="*/ 0 h 466725"/>
                  <a:gd name="connsiteX5" fmla="*/ 80962 w 114299"/>
                  <a:gd name="connsiteY5" fmla="*/ 154781 h 466725"/>
                  <a:gd name="connsiteX6" fmla="*/ 111918 w 114299"/>
                  <a:gd name="connsiteY6" fmla="*/ 280988 h 466725"/>
                  <a:gd name="connsiteX7" fmla="*/ 95250 w 114299"/>
                  <a:gd name="connsiteY7" fmla="*/ 392906 h 466725"/>
                  <a:gd name="connsiteX8" fmla="*/ 57150 w 114299"/>
                  <a:gd name="connsiteY8" fmla="*/ 466725 h 466725"/>
                  <a:gd name="connsiteX0" fmla="*/ 57150 w 114299"/>
                  <a:gd name="connsiteY0" fmla="*/ 466725 h 469900"/>
                  <a:gd name="connsiteX1" fmla="*/ 73818 w 114299"/>
                  <a:gd name="connsiteY1" fmla="*/ 373856 h 469900"/>
                  <a:gd name="connsiteX2" fmla="*/ 73818 w 114299"/>
                  <a:gd name="connsiteY2" fmla="*/ 223838 h 469900"/>
                  <a:gd name="connsiteX3" fmla="*/ 38100 w 114299"/>
                  <a:gd name="connsiteY3" fmla="*/ 83344 h 469900"/>
                  <a:gd name="connsiteX4" fmla="*/ 0 w 114299"/>
                  <a:gd name="connsiteY4" fmla="*/ 0 h 469900"/>
                  <a:gd name="connsiteX5" fmla="*/ 80962 w 114299"/>
                  <a:gd name="connsiteY5" fmla="*/ 154781 h 469900"/>
                  <a:gd name="connsiteX6" fmla="*/ 111918 w 114299"/>
                  <a:gd name="connsiteY6" fmla="*/ 280988 h 469900"/>
                  <a:gd name="connsiteX7" fmla="*/ 95250 w 114299"/>
                  <a:gd name="connsiteY7" fmla="*/ 392906 h 469900"/>
                  <a:gd name="connsiteX8" fmla="*/ 57150 w 114299"/>
                  <a:gd name="connsiteY8" fmla="*/ 466725 h 469900"/>
                  <a:gd name="connsiteX0" fmla="*/ 57150 w 114299"/>
                  <a:gd name="connsiteY0" fmla="*/ 466725 h 477440"/>
                  <a:gd name="connsiteX1" fmla="*/ 73818 w 114299"/>
                  <a:gd name="connsiteY1" fmla="*/ 373856 h 477440"/>
                  <a:gd name="connsiteX2" fmla="*/ 73818 w 114299"/>
                  <a:gd name="connsiteY2" fmla="*/ 223838 h 477440"/>
                  <a:gd name="connsiteX3" fmla="*/ 38100 w 114299"/>
                  <a:gd name="connsiteY3" fmla="*/ 83344 h 477440"/>
                  <a:gd name="connsiteX4" fmla="*/ 0 w 114299"/>
                  <a:gd name="connsiteY4" fmla="*/ 0 h 477440"/>
                  <a:gd name="connsiteX5" fmla="*/ 80962 w 114299"/>
                  <a:gd name="connsiteY5" fmla="*/ 154781 h 477440"/>
                  <a:gd name="connsiteX6" fmla="*/ 111918 w 114299"/>
                  <a:gd name="connsiteY6" fmla="*/ 280988 h 477440"/>
                  <a:gd name="connsiteX7" fmla="*/ 95250 w 114299"/>
                  <a:gd name="connsiteY7" fmla="*/ 392906 h 477440"/>
                  <a:gd name="connsiteX8" fmla="*/ 80962 w 114299"/>
                  <a:gd name="connsiteY8" fmla="*/ 461962 h 477440"/>
                  <a:gd name="connsiteX9" fmla="*/ 57150 w 114299"/>
                  <a:gd name="connsiteY9" fmla="*/ 466725 h 4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4299" h="477440">
                    <a:moveTo>
                      <a:pt x="57150" y="466725"/>
                    </a:moveTo>
                    <a:cubicBezTo>
                      <a:pt x="53578" y="463550"/>
                      <a:pt x="71040" y="414337"/>
                      <a:pt x="73818" y="373856"/>
                    </a:cubicBezTo>
                    <a:cubicBezTo>
                      <a:pt x="76596" y="333375"/>
                      <a:pt x="79771" y="272257"/>
                      <a:pt x="73818" y="223838"/>
                    </a:cubicBezTo>
                    <a:cubicBezTo>
                      <a:pt x="67865" y="175419"/>
                      <a:pt x="50403" y="120650"/>
                      <a:pt x="38100" y="83344"/>
                    </a:cubicBezTo>
                    <a:lnTo>
                      <a:pt x="0" y="0"/>
                    </a:lnTo>
                    <a:cubicBezTo>
                      <a:pt x="7144" y="11906"/>
                      <a:pt x="62309" y="107950"/>
                      <a:pt x="80962" y="154781"/>
                    </a:cubicBezTo>
                    <a:cubicBezTo>
                      <a:pt x="99615" y="201612"/>
                      <a:pt x="109537" y="241301"/>
                      <a:pt x="111918" y="280988"/>
                    </a:cubicBezTo>
                    <a:cubicBezTo>
                      <a:pt x="114299" y="320675"/>
                      <a:pt x="100409" y="362744"/>
                      <a:pt x="95250" y="392906"/>
                    </a:cubicBezTo>
                    <a:cubicBezTo>
                      <a:pt x="90091" y="423068"/>
                      <a:pt x="87312" y="449659"/>
                      <a:pt x="80962" y="461962"/>
                    </a:cubicBezTo>
                    <a:cubicBezTo>
                      <a:pt x="74612" y="474265"/>
                      <a:pt x="57944" y="477440"/>
                      <a:pt x="57150" y="466725"/>
                    </a:cubicBezTo>
                    <a:close/>
                  </a:path>
                </a:pathLst>
              </a:custGeom>
              <a:solidFill>
                <a:srgbClr val="FFCC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sz="2400" b="1" i="0" u="none" strike="noStrike" kern="0" cap="none" spc="0" normalizeH="0" baseline="0" noProof="0">
                  <a:ln>
                    <a:noFill/>
                  </a:ln>
                  <a:solidFill>
                    <a:srgbClr val="FFFFFF"/>
                  </a:solidFill>
                  <a:effectLst/>
                  <a:uLnTx/>
                  <a:uFillTx/>
                </a:endParaRPr>
              </a:p>
            </p:txBody>
          </p:sp>
          <p:sp>
            <p:nvSpPr>
              <p:cNvPr id="274" name="Freeform 273"/>
              <p:cNvSpPr/>
              <p:nvPr/>
            </p:nvSpPr>
            <p:spPr>
              <a:xfrm rot="21131363">
                <a:off x="6450042" y="3398470"/>
                <a:ext cx="114426" cy="476300"/>
              </a:xfrm>
              <a:custGeom>
                <a:avLst/>
                <a:gdLst>
                  <a:gd name="connsiteX0" fmla="*/ 57150 w 111918"/>
                  <a:gd name="connsiteY0" fmla="*/ 466725 h 466725"/>
                  <a:gd name="connsiteX1" fmla="*/ 73818 w 111918"/>
                  <a:gd name="connsiteY1" fmla="*/ 373856 h 466725"/>
                  <a:gd name="connsiteX2" fmla="*/ 73818 w 111918"/>
                  <a:gd name="connsiteY2" fmla="*/ 223838 h 466725"/>
                  <a:gd name="connsiteX3" fmla="*/ 38100 w 111918"/>
                  <a:gd name="connsiteY3" fmla="*/ 83344 h 466725"/>
                  <a:gd name="connsiteX4" fmla="*/ 0 w 111918"/>
                  <a:gd name="connsiteY4" fmla="*/ 0 h 466725"/>
                  <a:gd name="connsiteX5" fmla="*/ 80962 w 111918"/>
                  <a:gd name="connsiteY5" fmla="*/ 154781 h 466725"/>
                  <a:gd name="connsiteX6" fmla="*/ 111918 w 111918"/>
                  <a:gd name="connsiteY6" fmla="*/ 280988 h 466725"/>
                  <a:gd name="connsiteX7" fmla="*/ 95250 w 111918"/>
                  <a:gd name="connsiteY7" fmla="*/ 392906 h 466725"/>
                  <a:gd name="connsiteX8" fmla="*/ 57150 w 111918"/>
                  <a:gd name="connsiteY8" fmla="*/ 466725 h 466725"/>
                  <a:gd name="connsiteX0" fmla="*/ 57150 w 111918"/>
                  <a:gd name="connsiteY0" fmla="*/ 466725 h 466725"/>
                  <a:gd name="connsiteX1" fmla="*/ 73818 w 111918"/>
                  <a:gd name="connsiteY1" fmla="*/ 373856 h 466725"/>
                  <a:gd name="connsiteX2" fmla="*/ 73818 w 111918"/>
                  <a:gd name="connsiteY2" fmla="*/ 223838 h 466725"/>
                  <a:gd name="connsiteX3" fmla="*/ 38100 w 111918"/>
                  <a:gd name="connsiteY3" fmla="*/ 83344 h 466725"/>
                  <a:gd name="connsiteX4" fmla="*/ 0 w 111918"/>
                  <a:gd name="connsiteY4" fmla="*/ 0 h 466725"/>
                  <a:gd name="connsiteX5" fmla="*/ 80962 w 111918"/>
                  <a:gd name="connsiteY5" fmla="*/ 154781 h 466725"/>
                  <a:gd name="connsiteX6" fmla="*/ 111918 w 111918"/>
                  <a:gd name="connsiteY6" fmla="*/ 280988 h 466725"/>
                  <a:gd name="connsiteX7" fmla="*/ 95250 w 111918"/>
                  <a:gd name="connsiteY7" fmla="*/ 392906 h 466725"/>
                  <a:gd name="connsiteX8" fmla="*/ 57150 w 111918"/>
                  <a:gd name="connsiteY8" fmla="*/ 466725 h 466725"/>
                  <a:gd name="connsiteX0" fmla="*/ 57150 w 111918"/>
                  <a:gd name="connsiteY0" fmla="*/ 466725 h 466725"/>
                  <a:gd name="connsiteX1" fmla="*/ 73818 w 111918"/>
                  <a:gd name="connsiteY1" fmla="*/ 373856 h 466725"/>
                  <a:gd name="connsiteX2" fmla="*/ 73818 w 111918"/>
                  <a:gd name="connsiteY2" fmla="*/ 223838 h 466725"/>
                  <a:gd name="connsiteX3" fmla="*/ 38100 w 111918"/>
                  <a:gd name="connsiteY3" fmla="*/ 83344 h 466725"/>
                  <a:gd name="connsiteX4" fmla="*/ 0 w 111918"/>
                  <a:gd name="connsiteY4" fmla="*/ 0 h 466725"/>
                  <a:gd name="connsiteX5" fmla="*/ 80962 w 111918"/>
                  <a:gd name="connsiteY5" fmla="*/ 154781 h 466725"/>
                  <a:gd name="connsiteX6" fmla="*/ 111918 w 111918"/>
                  <a:gd name="connsiteY6" fmla="*/ 280988 h 466725"/>
                  <a:gd name="connsiteX7" fmla="*/ 95250 w 111918"/>
                  <a:gd name="connsiteY7" fmla="*/ 392906 h 466725"/>
                  <a:gd name="connsiteX8" fmla="*/ 57150 w 111918"/>
                  <a:gd name="connsiteY8" fmla="*/ 466725 h 466725"/>
                  <a:gd name="connsiteX0" fmla="*/ 57150 w 111918"/>
                  <a:gd name="connsiteY0" fmla="*/ 466725 h 466725"/>
                  <a:gd name="connsiteX1" fmla="*/ 73818 w 111918"/>
                  <a:gd name="connsiteY1" fmla="*/ 373856 h 466725"/>
                  <a:gd name="connsiteX2" fmla="*/ 73818 w 111918"/>
                  <a:gd name="connsiteY2" fmla="*/ 223838 h 466725"/>
                  <a:gd name="connsiteX3" fmla="*/ 38100 w 111918"/>
                  <a:gd name="connsiteY3" fmla="*/ 83344 h 466725"/>
                  <a:gd name="connsiteX4" fmla="*/ 0 w 111918"/>
                  <a:gd name="connsiteY4" fmla="*/ 0 h 466725"/>
                  <a:gd name="connsiteX5" fmla="*/ 80962 w 111918"/>
                  <a:gd name="connsiteY5" fmla="*/ 154781 h 466725"/>
                  <a:gd name="connsiteX6" fmla="*/ 111918 w 111918"/>
                  <a:gd name="connsiteY6" fmla="*/ 280988 h 466725"/>
                  <a:gd name="connsiteX7" fmla="*/ 95250 w 111918"/>
                  <a:gd name="connsiteY7" fmla="*/ 392906 h 466725"/>
                  <a:gd name="connsiteX8" fmla="*/ 57150 w 111918"/>
                  <a:gd name="connsiteY8" fmla="*/ 466725 h 466725"/>
                  <a:gd name="connsiteX0" fmla="*/ 57150 w 114299"/>
                  <a:gd name="connsiteY0" fmla="*/ 466725 h 466725"/>
                  <a:gd name="connsiteX1" fmla="*/ 73818 w 114299"/>
                  <a:gd name="connsiteY1" fmla="*/ 373856 h 466725"/>
                  <a:gd name="connsiteX2" fmla="*/ 73818 w 114299"/>
                  <a:gd name="connsiteY2" fmla="*/ 223838 h 466725"/>
                  <a:gd name="connsiteX3" fmla="*/ 38100 w 114299"/>
                  <a:gd name="connsiteY3" fmla="*/ 83344 h 466725"/>
                  <a:gd name="connsiteX4" fmla="*/ 0 w 114299"/>
                  <a:gd name="connsiteY4" fmla="*/ 0 h 466725"/>
                  <a:gd name="connsiteX5" fmla="*/ 80962 w 114299"/>
                  <a:gd name="connsiteY5" fmla="*/ 154781 h 466725"/>
                  <a:gd name="connsiteX6" fmla="*/ 111918 w 114299"/>
                  <a:gd name="connsiteY6" fmla="*/ 280988 h 466725"/>
                  <a:gd name="connsiteX7" fmla="*/ 95250 w 114299"/>
                  <a:gd name="connsiteY7" fmla="*/ 392906 h 466725"/>
                  <a:gd name="connsiteX8" fmla="*/ 57150 w 114299"/>
                  <a:gd name="connsiteY8" fmla="*/ 466725 h 466725"/>
                  <a:gd name="connsiteX0" fmla="*/ 57150 w 114299"/>
                  <a:gd name="connsiteY0" fmla="*/ 466725 h 469900"/>
                  <a:gd name="connsiteX1" fmla="*/ 73818 w 114299"/>
                  <a:gd name="connsiteY1" fmla="*/ 373856 h 469900"/>
                  <a:gd name="connsiteX2" fmla="*/ 73818 w 114299"/>
                  <a:gd name="connsiteY2" fmla="*/ 223838 h 469900"/>
                  <a:gd name="connsiteX3" fmla="*/ 38100 w 114299"/>
                  <a:gd name="connsiteY3" fmla="*/ 83344 h 469900"/>
                  <a:gd name="connsiteX4" fmla="*/ 0 w 114299"/>
                  <a:gd name="connsiteY4" fmla="*/ 0 h 469900"/>
                  <a:gd name="connsiteX5" fmla="*/ 80962 w 114299"/>
                  <a:gd name="connsiteY5" fmla="*/ 154781 h 469900"/>
                  <a:gd name="connsiteX6" fmla="*/ 111918 w 114299"/>
                  <a:gd name="connsiteY6" fmla="*/ 280988 h 469900"/>
                  <a:gd name="connsiteX7" fmla="*/ 95250 w 114299"/>
                  <a:gd name="connsiteY7" fmla="*/ 392906 h 469900"/>
                  <a:gd name="connsiteX8" fmla="*/ 57150 w 114299"/>
                  <a:gd name="connsiteY8" fmla="*/ 466725 h 469900"/>
                  <a:gd name="connsiteX0" fmla="*/ 57150 w 114299"/>
                  <a:gd name="connsiteY0" fmla="*/ 466725 h 477440"/>
                  <a:gd name="connsiteX1" fmla="*/ 73818 w 114299"/>
                  <a:gd name="connsiteY1" fmla="*/ 373856 h 477440"/>
                  <a:gd name="connsiteX2" fmla="*/ 73818 w 114299"/>
                  <a:gd name="connsiteY2" fmla="*/ 223838 h 477440"/>
                  <a:gd name="connsiteX3" fmla="*/ 38100 w 114299"/>
                  <a:gd name="connsiteY3" fmla="*/ 83344 h 477440"/>
                  <a:gd name="connsiteX4" fmla="*/ 0 w 114299"/>
                  <a:gd name="connsiteY4" fmla="*/ 0 h 477440"/>
                  <a:gd name="connsiteX5" fmla="*/ 80962 w 114299"/>
                  <a:gd name="connsiteY5" fmla="*/ 154781 h 477440"/>
                  <a:gd name="connsiteX6" fmla="*/ 111918 w 114299"/>
                  <a:gd name="connsiteY6" fmla="*/ 280988 h 477440"/>
                  <a:gd name="connsiteX7" fmla="*/ 95250 w 114299"/>
                  <a:gd name="connsiteY7" fmla="*/ 392906 h 477440"/>
                  <a:gd name="connsiteX8" fmla="*/ 80962 w 114299"/>
                  <a:gd name="connsiteY8" fmla="*/ 461962 h 477440"/>
                  <a:gd name="connsiteX9" fmla="*/ 57150 w 114299"/>
                  <a:gd name="connsiteY9" fmla="*/ 466725 h 4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4299" h="477440">
                    <a:moveTo>
                      <a:pt x="57150" y="466725"/>
                    </a:moveTo>
                    <a:cubicBezTo>
                      <a:pt x="53578" y="463550"/>
                      <a:pt x="71040" y="414337"/>
                      <a:pt x="73818" y="373856"/>
                    </a:cubicBezTo>
                    <a:cubicBezTo>
                      <a:pt x="76596" y="333375"/>
                      <a:pt x="79771" y="272257"/>
                      <a:pt x="73818" y="223838"/>
                    </a:cubicBezTo>
                    <a:cubicBezTo>
                      <a:pt x="67865" y="175419"/>
                      <a:pt x="50403" y="120650"/>
                      <a:pt x="38100" y="83344"/>
                    </a:cubicBezTo>
                    <a:lnTo>
                      <a:pt x="0" y="0"/>
                    </a:lnTo>
                    <a:cubicBezTo>
                      <a:pt x="7144" y="11906"/>
                      <a:pt x="62309" y="107950"/>
                      <a:pt x="80962" y="154781"/>
                    </a:cubicBezTo>
                    <a:cubicBezTo>
                      <a:pt x="99615" y="201612"/>
                      <a:pt x="109537" y="241301"/>
                      <a:pt x="111918" y="280988"/>
                    </a:cubicBezTo>
                    <a:cubicBezTo>
                      <a:pt x="114299" y="320675"/>
                      <a:pt x="100409" y="362744"/>
                      <a:pt x="95250" y="392906"/>
                    </a:cubicBezTo>
                    <a:cubicBezTo>
                      <a:pt x="90091" y="423068"/>
                      <a:pt x="87312" y="449659"/>
                      <a:pt x="80962" y="461962"/>
                    </a:cubicBezTo>
                    <a:cubicBezTo>
                      <a:pt x="74612" y="474265"/>
                      <a:pt x="57944" y="477440"/>
                      <a:pt x="57150" y="466725"/>
                    </a:cubicBezTo>
                    <a:close/>
                  </a:path>
                </a:pathLst>
              </a:custGeom>
              <a:solidFill>
                <a:srgbClr val="FFCC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sz="2400" b="1" i="0" u="none" strike="noStrike" kern="0" cap="none" spc="0" normalizeH="0" baseline="0" noProof="0">
                  <a:ln>
                    <a:noFill/>
                  </a:ln>
                  <a:solidFill>
                    <a:srgbClr val="FFFFFF"/>
                  </a:solidFill>
                  <a:effectLst/>
                  <a:uLnTx/>
                  <a:uFillTx/>
                </a:endParaRPr>
              </a:p>
            </p:txBody>
          </p:sp>
          <p:sp>
            <p:nvSpPr>
              <p:cNvPr id="276" name="Freeform 275"/>
              <p:cNvSpPr/>
              <p:nvPr/>
            </p:nvSpPr>
            <p:spPr>
              <a:xfrm>
                <a:off x="6566476" y="3371479"/>
                <a:ext cx="46172" cy="506466"/>
              </a:xfrm>
              <a:custGeom>
                <a:avLst/>
                <a:gdLst>
                  <a:gd name="connsiteX0" fmla="*/ 57150 w 111918"/>
                  <a:gd name="connsiteY0" fmla="*/ 466725 h 466725"/>
                  <a:gd name="connsiteX1" fmla="*/ 73818 w 111918"/>
                  <a:gd name="connsiteY1" fmla="*/ 373856 h 466725"/>
                  <a:gd name="connsiteX2" fmla="*/ 73818 w 111918"/>
                  <a:gd name="connsiteY2" fmla="*/ 223838 h 466725"/>
                  <a:gd name="connsiteX3" fmla="*/ 38100 w 111918"/>
                  <a:gd name="connsiteY3" fmla="*/ 83344 h 466725"/>
                  <a:gd name="connsiteX4" fmla="*/ 0 w 111918"/>
                  <a:gd name="connsiteY4" fmla="*/ 0 h 466725"/>
                  <a:gd name="connsiteX5" fmla="*/ 80962 w 111918"/>
                  <a:gd name="connsiteY5" fmla="*/ 154781 h 466725"/>
                  <a:gd name="connsiteX6" fmla="*/ 111918 w 111918"/>
                  <a:gd name="connsiteY6" fmla="*/ 280988 h 466725"/>
                  <a:gd name="connsiteX7" fmla="*/ 95250 w 111918"/>
                  <a:gd name="connsiteY7" fmla="*/ 392906 h 466725"/>
                  <a:gd name="connsiteX8" fmla="*/ 57150 w 111918"/>
                  <a:gd name="connsiteY8" fmla="*/ 466725 h 466725"/>
                  <a:gd name="connsiteX0" fmla="*/ 57150 w 111918"/>
                  <a:gd name="connsiteY0" fmla="*/ 466725 h 466725"/>
                  <a:gd name="connsiteX1" fmla="*/ 73818 w 111918"/>
                  <a:gd name="connsiteY1" fmla="*/ 373856 h 466725"/>
                  <a:gd name="connsiteX2" fmla="*/ 73818 w 111918"/>
                  <a:gd name="connsiteY2" fmla="*/ 223838 h 466725"/>
                  <a:gd name="connsiteX3" fmla="*/ 38100 w 111918"/>
                  <a:gd name="connsiteY3" fmla="*/ 83344 h 466725"/>
                  <a:gd name="connsiteX4" fmla="*/ 0 w 111918"/>
                  <a:gd name="connsiteY4" fmla="*/ 0 h 466725"/>
                  <a:gd name="connsiteX5" fmla="*/ 80962 w 111918"/>
                  <a:gd name="connsiteY5" fmla="*/ 154781 h 466725"/>
                  <a:gd name="connsiteX6" fmla="*/ 111918 w 111918"/>
                  <a:gd name="connsiteY6" fmla="*/ 280988 h 466725"/>
                  <a:gd name="connsiteX7" fmla="*/ 95250 w 111918"/>
                  <a:gd name="connsiteY7" fmla="*/ 392906 h 466725"/>
                  <a:gd name="connsiteX8" fmla="*/ 57150 w 111918"/>
                  <a:gd name="connsiteY8" fmla="*/ 466725 h 466725"/>
                  <a:gd name="connsiteX0" fmla="*/ 57150 w 111918"/>
                  <a:gd name="connsiteY0" fmla="*/ 466725 h 466725"/>
                  <a:gd name="connsiteX1" fmla="*/ 73818 w 111918"/>
                  <a:gd name="connsiteY1" fmla="*/ 373856 h 466725"/>
                  <a:gd name="connsiteX2" fmla="*/ 73818 w 111918"/>
                  <a:gd name="connsiteY2" fmla="*/ 223838 h 466725"/>
                  <a:gd name="connsiteX3" fmla="*/ 38100 w 111918"/>
                  <a:gd name="connsiteY3" fmla="*/ 83344 h 466725"/>
                  <a:gd name="connsiteX4" fmla="*/ 0 w 111918"/>
                  <a:gd name="connsiteY4" fmla="*/ 0 h 466725"/>
                  <a:gd name="connsiteX5" fmla="*/ 80962 w 111918"/>
                  <a:gd name="connsiteY5" fmla="*/ 154781 h 466725"/>
                  <a:gd name="connsiteX6" fmla="*/ 111918 w 111918"/>
                  <a:gd name="connsiteY6" fmla="*/ 280988 h 466725"/>
                  <a:gd name="connsiteX7" fmla="*/ 95250 w 111918"/>
                  <a:gd name="connsiteY7" fmla="*/ 392906 h 466725"/>
                  <a:gd name="connsiteX8" fmla="*/ 57150 w 111918"/>
                  <a:gd name="connsiteY8" fmla="*/ 466725 h 466725"/>
                  <a:gd name="connsiteX0" fmla="*/ 57150 w 111918"/>
                  <a:gd name="connsiteY0" fmla="*/ 466725 h 466725"/>
                  <a:gd name="connsiteX1" fmla="*/ 73818 w 111918"/>
                  <a:gd name="connsiteY1" fmla="*/ 373856 h 466725"/>
                  <a:gd name="connsiteX2" fmla="*/ 73818 w 111918"/>
                  <a:gd name="connsiteY2" fmla="*/ 223838 h 466725"/>
                  <a:gd name="connsiteX3" fmla="*/ 38100 w 111918"/>
                  <a:gd name="connsiteY3" fmla="*/ 83344 h 466725"/>
                  <a:gd name="connsiteX4" fmla="*/ 0 w 111918"/>
                  <a:gd name="connsiteY4" fmla="*/ 0 h 466725"/>
                  <a:gd name="connsiteX5" fmla="*/ 80962 w 111918"/>
                  <a:gd name="connsiteY5" fmla="*/ 154781 h 466725"/>
                  <a:gd name="connsiteX6" fmla="*/ 111918 w 111918"/>
                  <a:gd name="connsiteY6" fmla="*/ 280988 h 466725"/>
                  <a:gd name="connsiteX7" fmla="*/ 95250 w 111918"/>
                  <a:gd name="connsiteY7" fmla="*/ 392906 h 466725"/>
                  <a:gd name="connsiteX8" fmla="*/ 57150 w 111918"/>
                  <a:gd name="connsiteY8" fmla="*/ 466725 h 466725"/>
                  <a:gd name="connsiteX0" fmla="*/ 57150 w 114299"/>
                  <a:gd name="connsiteY0" fmla="*/ 466725 h 466725"/>
                  <a:gd name="connsiteX1" fmla="*/ 73818 w 114299"/>
                  <a:gd name="connsiteY1" fmla="*/ 373856 h 466725"/>
                  <a:gd name="connsiteX2" fmla="*/ 73818 w 114299"/>
                  <a:gd name="connsiteY2" fmla="*/ 223838 h 466725"/>
                  <a:gd name="connsiteX3" fmla="*/ 38100 w 114299"/>
                  <a:gd name="connsiteY3" fmla="*/ 83344 h 466725"/>
                  <a:gd name="connsiteX4" fmla="*/ 0 w 114299"/>
                  <a:gd name="connsiteY4" fmla="*/ 0 h 466725"/>
                  <a:gd name="connsiteX5" fmla="*/ 80962 w 114299"/>
                  <a:gd name="connsiteY5" fmla="*/ 154781 h 466725"/>
                  <a:gd name="connsiteX6" fmla="*/ 111918 w 114299"/>
                  <a:gd name="connsiteY6" fmla="*/ 280988 h 466725"/>
                  <a:gd name="connsiteX7" fmla="*/ 95250 w 114299"/>
                  <a:gd name="connsiteY7" fmla="*/ 392906 h 466725"/>
                  <a:gd name="connsiteX8" fmla="*/ 57150 w 114299"/>
                  <a:gd name="connsiteY8" fmla="*/ 466725 h 466725"/>
                  <a:gd name="connsiteX0" fmla="*/ 57150 w 114299"/>
                  <a:gd name="connsiteY0" fmla="*/ 466725 h 469900"/>
                  <a:gd name="connsiteX1" fmla="*/ 73818 w 114299"/>
                  <a:gd name="connsiteY1" fmla="*/ 373856 h 469900"/>
                  <a:gd name="connsiteX2" fmla="*/ 73818 w 114299"/>
                  <a:gd name="connsiteY2" fmla="*/ 223838 h 469900"/>
                  <a:gd name="connsiteX3" fmla="*/ 38100 w 114299"/>
                  <a:gd name="connsiteY3" fmla="*/ 83344 h 469900"/>
                  <a:gd name="connsiteX4" fmla="*/ 0 w 114299"/>
                  <a:gd name="connsiteY4" fmla="*/ 0 h 469900"/>
                  <a:gd name="connsiteX5" fmla="*/ 80962 w 114299"/>
                  <a:gd name="connsiteY5" fmla="*/ 154781 h 469900"/>
                  <a:gd name="connsiteX6" fmla="*/ 111918 w 114299"/>
                  <a:gd name="connsiteY6" fmla="*/ 280988 h 469900"/>
                  <a:gd name="connsiteX7" fmla="*/ 95250 w 114299"/>
                  <a:gd name="connsiteY7" fmla="*/ 392906 h 469900"/>
                  <a:gd name="connsiteX8" fmla="*/ 57150 w 114299"/>
                  <a:gd name="connsiteY8" fmla="*/ 466725 h 469900"/>
                  <a:gd name="connsiteX0" fmla="*/ 57150 w 114299"/>
                  <a:gd name="connsiteY0" fmla="*/ 466725 h 477440"/>
                  <a:gd name="connsiteX1" fmla="*/ 73818 w 114299"/>
                  <a:gd name="connsiteY1" fmla="*/ 373856 h 477440"/>
                  <a:gd name="connsiteX2" fmla="*/ 73818 w 114299"/>
                  <a:gd name="connsiteY2" fmla="*/ 223838 h 477440"/>
                  <a:gd name="connsiteX3" fmla="*/ 38100 w 114299"/>
                  <a:gd name="connsiteY3" fmla="*/ 83344 h 477440"/>
                  <a:gd name="connsiteX4" fmla="*/ 0 w 114299"/>
                  <a:gd name="connsiteY4" fmla="*/ 0 h 477440"/>
                  <a:gd name="connsiteX5" fmla="*/ 80962 w 114299"/>
                  <a:gd name="connsiteY5" fmla="*/ 154781 h 477440"/>
                  <a:gd name="connsiteX6" fmla="*/ 111918 w 114299"/>
                  <a:gd name="connsiteY6" fmla="*/ 280988 h 477440"/>
                  <a:gd name="connsiteX7" fmla="*/ 95250 w 114299"/>
                  <a:gd name="connsiteY7" fmla="*/ 392906 h 477440"/>
                  <a:gd name="connsiteX8" fmla="*/ 80962 w 114299"/>
                  <a:gd name="connsiteY8" fmla="*/ 461962 h 477440"/>
                  <a:gd name="connsiteX9" fmla="*/ 57150 w 114299"/>
                  <a:gd name="connsiteY9" fmla="*/ 466725 h 477440"/>
                  <a:gd name="connsiteX0" fmla="*/ 57150 w 114299"/>
                  <a:gd name="connsiteY0" fmla="*/ 466725 h 477440"/>
                  <a:gd name="connsiteX1" fmla="*/ 73818 w 114299"/>
                  <a:gd name="connsiteY1" fmla="*/ 373856 h 477440"/>
                  <a:gd name="connsiteX2" fmla="*/ 73818 w 114299"/>
                  <a:gd name="connsiteY2" fmla="*/ 223838 h 477440"/>
                  <a:gd name="connsiteX3" fmla="*/ 38100 w 114299"/>
                  <a:gd name="connsiteY3" fmla="*/ 83344 h 477440"/>
                  <a:gd name="connsiteX4" fmla="*/ 0 w 114299"/>
                  <a:gd name="connsiteY4" fmla="*/ 0 h 477440"/>
                  <a:gd name="connsiteX5" fmla="*/ 80962 w 114299"/>
                  <a:gd name="connsiteY5" fmla="*/ 154781 h 477440"/>
                  <a:gd name="connsiteX6" fmla="*/ 111918 w 114299"/>
                  <a:gd name="connsiteY6" fmla="*/ 280988 h 477440"/>
                  <a:gd name="connsiteX7" fmla="*/ 95250 w 114299"/>
                  <a:gd name="connsiteY7" fmla="*/ 392906 h 477440"/>
                  <a:gd name="connsiteX8" fmla="*/ 104774 w 114299"/>
                  <a:gd name="connsiteY8" fmla="*/ 461962 h 477440"/>
                  <a:gd name="connsiteX9" fmla="*/ 57150 w 114299"/>
                  <a:gd name="connsiteY9" fmla="*/ 466725 h 477440"/>
                  <a:gd name="connsiteX0" fmla="*/ 73819 w 114299"/>
                  <a:gd name="connsiteY0" fmla="*/ 466725 h 477440"/>
                  <a:gd name="connsiteX1" fmla="*/ 73818 w 114299"/>
                  <a:gd name="connsiteY1" fmla="*/ 373856 h 477440"/>
                  <a:gd name="connsiteX2" fmla="*/ 73818 w 114299"/>
                  <a:gd name="connsiteY2" fmla="*/ 223838 h 477440"/>
                  <a:gd name="connsiteX3" fmla="*/ 38100 w 114299"/>
                  <a:gd name="connsiteY3" fmla="*/ 83344 h 477440"/>
                  <a:gd name="connsiteX4" fmla="*/ 0 w 114299"/>
                  <a:gd name="connsiteY4" fmla="*/ 0 h 477440"/>
                  <a:gd name="connsiteX5" fmla="*/ 80962 w 114299"/>
                  <a:gd name="connsiteY5" fmla="*/ 154781 h 477440"/>
                  <a:gd name="connsiteX6" fmla="*/ 111918 w 114299"/>
                  <a:gd name="connsiteY6" fmla="*/ 280988 h 477440"/>
                  <a:gd name="connsiteX7" fmla="*/ 95250 w 114299"/>
                  <a:gd name="connsiteY7" fmla="*/ 392906 h 477440"/>
                  <a:gd name="connsiteX8" fmla="*/ 104774 w 114299"/>
                  <a:gd name="connsiteY8" fmla="*/ 461962 h 477440"/>
                  <a:gd name="connsiteX9" fmla="*/ 73819 w 114299"/>
                  <a:gd name="connsiteY9" fmla="*/ 466725 h 477440"/>
                  <a:gd name="connsiteX0" fmla="*/ 73819 w 114299"/>
                  <a:gd name="connsiteY0" fmla="*/ 466725 h 477440"/>
                  <a:gd name="connsiteX1" fmla="*/ 73818 w 114299"/>
                  <a:gd name="connsiteY1" fmla="*/ 373856 h 477440"/>
                  <a:gd name="connsiteX2" fmla="*/ 64293 w 114299"/>
                  <a:gd name="connsiteY2" fmla="*/ 223838 h 477440"/>
                  <a:gd name="connsiteX3" fmla="*/ 38100 w 114299"/>
                  <a:gd name="connsiteY3" fmla="*/ 83344 h 477440"/>
                  <a:gd name="connsiteX4" fmla="*/ 0 w 114299"/>
                  <a:gd name="connsiteY4" fmla="*/ 0 h 477440"/>
                  <a:gd name="connsiteX5" fmla="*/ 80962 w 114299"/>
                  <a:gd name="connsiteY5" fmla="*/ 154781 h 477440"/>
                  <a:gd name="connsiteX6" fmla="*/ 111918 w 114299"/>
                  <a:gd name="connsiteY6" fmla="*/ 280988 h 477440"/>
                  <a:gd name="connsiteX7" fmla="*/ 95250 w 114299"/>
                  <a:gd name="connsiteY7" fmla="*/ 392906 h 477440"/>
                  <a:gd name="connsiteX8" fmla="*/ 104774 w 114299"/>
                  <a:gd name="connsiteY8" fmla="*/ 461962 h 477440"/>
                  <a:gd name="connsiteX9" fmla="*/ 73819 w 114299"/>
                  <a:gd name="connsiteY9" fmla="*/ 466725 h 477440"/>
                  <a:gd name="connsiteX0" fmla="*/ 73819 w 108346"/>
                  <a:gd name="connsiteY0" fmla="*/ 466725 h 477440"/>
                  <a:gd name="connsiteX1" fmla="*/ 73818 w 108346"/>
                  <a:gd name="connsiteY1" fmla="*/ 373856 h 477440"/>
                  <a:gd name="connsiteX2" fmla="*/ 64293 w 108346"/>
                  <a:gd name="connsiteY2" fmla="*/ 223838 h 477440"/>
                  <a:gd name="connsiteX3" fmla="*/ 38100 w 108346"/>
                  <a:gd name="connsiteY3" fmla="*/ 83344 h 477440"/>
                  <a:gd name="connsiteX4" fmla="*/ 0 w 108346"/>
                  <a:gd name="connsiteY4" fmla="*/ 0 h 477440"/>
                  <a:gd name="connsiteX5" fmla="*/ 80962 w 108346"/>
                  <a:gd name="connsiteY5" fmla="*/ 154781 h 477440"/>
                  <a:gd name="connsiteX6" fmla="*/ 97630 w 108346"/>
                  <a:gd name="connsiteY6" fmla="*/ 273844 h 477440"/>
                  <a:gd name="connsiteX7" fmla="*/ 95250 w 108346"/>
                  <a:gd name="connsiteY7" fmla="*/ 392906 h 477440"/>
                  <a:gd name="connsiteX8" fmla="*/ 104774 w 108346"/>
                  <a:gd name="connsiteY8" fmla="*/ 461962 h 477440"/>
                  <a:gd name="connsiteX9" fmla="*/ 73819 w 108346"/>
                  <a:gd name="connsiteY9" fmla="*/ 466725 h 477440"/>
                  <a:gd name="connsiteX0" fmla="*/ 35719 w 70246"/>
                  <a:gd name="connsiteY0" fmla="*/ 483393 h 494108"/>
                  <a:gd name="connsiteX1" fmla="*/ 35718 w 70246"/>
                  <a:gd name="connsiteY1" fmla="*/ 390524 h 494108"/>
                  <a:gd name="connsiteX2" fmla="*/ 26193 w 70246"/>
                  <a:gd name="connsiteY2" fmla="*/ 240506 h 494108"/>
                  <a:gd name="connsiteX3" fmla="*/ 0 w 70246"/>
                  <a:gd name="connsiteY3" fmla="*/ 100012 h 494108"/>
                  <a:gd name="connsiteX4" fmla="*/ 59531 w 70246"/>
                  <a:gd name="connsiteY4" fmla="*/ 0 h 494108"/>
                  <a:gd name="connsiteX5" fmla="*/ 42862 w 70246"/>
                  <a:gd name="connsiteY5" fmla="*/ 171449 h 494108"/>
                  <a:gd name="connsiteX6" fmla="*/ 59530 w 70246"/>
                  <a:gd name="connsiteY6" fmla="*/ 290512 h 494108"/>
                  <a:gd name="connsiteX7" fmla="*/ 57150 w 70246"/>
                  <a:gd name="connsiteY7" fmla="*/ 409574 h 494108"/>
                  <a:gd name="connsiteX8" fmla="*/ 66674 w 70246"/>
                  <a:gd name="connsiteY8" fmla="*/ 478630 h 494108"/>
                  <a:gd name="connsiteX9" fmla="*/ 35719 w 70246"/>
                  <a:gd name="connsiteY9" fmla="*/ 483393 h 494108"/>
                  <a:gd name="connsiteX0" fmla="*/ 48022 w 82549"/>
                  <a:gd name="connsiteY0" fmla="*/ 495299 h 506014"/>
                  <a:gd name="connsiteX1" fmla="*/ 48021 w 82549"/>
                  <a:gd name="connsiteY1" fmla="*/ 402430 h 506014"/>
                  <a:gd name="connsiteX2" fmla="*/ 38496 w 82549"/>
                  <a:gd name="connsiteY2" fmla="*/ 252412 h 506014"/>
                  <a:gd name="connsiteX3" fmla="*/ 12303 w 82549"/>
                  <a:gd name="connsiteY3" fmla="*/ 111918 h 506014"/>
                  <a:gd name="connsiteX4" fmla="*/ 71834 w 82549"/>
                  <a:gd name="connsiteY4" fmla="*/ 11906 h 506014"/>
                  <a:gd name="connsiteX5" fmla="*/ 55165 w 82549"/>
                  <a:gd name="connsiteY5" fmla="*/ 183355 h 506014"/>
                  <a:gd name="connsiteX6" fmla="*/ 71833 w 82549"/>
                  <a:gd name="connsiteY6" fmla="*/ 302418 h 506014"/>
                  <a:gd name="connsiteX7" fmla="*/ 69453 w 82549"/>
                  <a:gd name="connsiteY7" fmla="*/ 421480 h 506014"/>
                  <a:gd name="connsiteX8" fmla="*/ 78977 w 82549"/>
                  <a:gd name="connsiteY8" fmla="*/ 490536 h 506014"/>
                  <a:gd name="connsiteX9" fmla="*/ 48022 w 82549"/>
                  <a:gd name="connsiteY9" fmla="*/ 495299 h 506014"/>
                  <a:gd name="connsiteX0" fmla="*/ 24210 w 58737"/>
                  <a:gd name="connsiteY0" fmla="*/ 495299 h 506014"/>
                  <a:gd name="connsiteX1" fmla="*/ 24209 w 58737"/>
                  <a:gd name="connsiteY1" fmla="*/ 402430 h 506014"/>
                  <a:gd name="connsiteX2" fmla="*/ 14684 w 58737"/>
                  <a:gd name="connsiteY2" fmla="*/ 252412 h 506014"/>
                  <a:gd name="connsiteX3" fmla="*/ 12303 w 58737"/>
                  <a:gd name="connsiteY3" fmla="*/ 111918 h 506014"/>
                  <a:gd name="connsiteX4" fmla="*/ 48022 w 58737"/>
                  <a:gd name="connsiteY4" fmla="*/ 11906 h 506014"/>
                  <a:gd name="connsiteX5" fmla="*/ 31353 w 58737"/>
                  <a:gd name="connsiteY5" fmla="*/ 183355 h 506014"/>
                  <a:gd name="connsiteX6" fmla="*/ 48021 w 58737"/>
                  <a:gd name="connsiteY6" fmla="*/ 302418 h 506014"/>
                  <a:gd name="connsiteX7" fmla="*/ 45641 w 58737"/>
                  <a:gd name="connsiteY7" fmla="*/ 421480 h 506014"/>
                  <a:gd name="connsiteX8" fmla="*/ 55165 w 58737"/>
                  <a:gd name="connsiteY8" fmla="*/ 490536 h 506014"/>
                  <a:gd name="connsiteX9" fmla="*/ 24210 w 58737"/>
                  <a:gd name="connsiteY9" fmla="*/ 495299 h 506014"/>
                  <a:gd name="connsiteX0" fmla="*/ 11907 w 46434"/>
                  <a:gd name="connsiteY0" fmla="*/ 495299 h 506014"/>
                  <a:gd name="connsiteX1" fmla="*/ 11906 w 46434"/>
                  <a:gd name="connsiteY1" fmla="*/ 402430 h 506014"/>
                  <a:gd name="connsiteX2" fmla="*/ 2381 w 46434"/>
                  <a:gd name="connsiteY2" fmla="*/ 252412 h 506014"/>
                  <a:gd name="connsiteX3" fmla="*/ 0 w 46434"/>
                  <a:gd name="connsiteY3" fmla="*/ 111918 h 506014"/>
                  <a:gd name="connsiteX4" fmla="*/ 35719 w 46434"/>
                  <a:gd name="connsiteY4" fmla="*/ 11906 h 506014"/>
                  <a:gd name="connsiteX5" fmla="*/ 19050 w 46434"/>
                  <a:gd name="connsiteY5" fmla="*/ 183355 h 506014"/>
                  <a:gd name="connsiteX6" fmla="*/ 35718 w 46434"/>
                  <a:gd name="connsiteY6" fmla="*/ 302418 h 506014"/>
                  <a:gd name="connsiteX7" fmla="*/ 33338 w 46434"/>
                  <a:gd name="connsiteY7" fmla="*/ 421480 h 506014"/>
                  <a:gd name="connsiteX8" fmla="*/ 42862 w 46434"/>
                  <a:gd name="connsiteY8" fmla="*/ 490536 h 506014"/>
                  <a:gd name="connsiteX9" fmla="*/ 11907 w 46434"/>
                  <a:gd name="connsiteY9" fmla="*/ 495299 h 506014"/>
                  <a:gd name="connsiteX0" fmla="*/ 11907 w 46434"/>
                  <a:gd name="connsiteY0" fmla="*/ 495299 h 506014"/>
                  <a:gd name="connsiteX1" fmla="*/ 11906 w 46434"/>
                  <a:gd name="connsiteY1" fmla="*/ 402430 h 506014"/>
                  <a:gd name="connsiteX2" fmla="*/ 2381 w 46434"/>
                  <a:gd name="connsiteY2" fmla="*/ 252412 h 506014"/>
                  <a:gd name="connsiteX3" fmla="*/ 0 w 46434"/>
                  <a:gd name="connsiteY3" fmla="*/ 111918 h 506014"/>
                  <a:gd name="connsiteX4" fmla="*/ 35719 w 46434"/>
                  <a:gd name="connsiteY4" fmla="*/ 11906 h 506014"/>
                  <a:gd name="connsiteX5" fmla="*/ 19050 w 46434"/>
                  <a:gd name="connsiteY5" fmla="*/ 183355 h 506014"/>
                  <a:gd name="connsiteX6" fmla="*/ 35718 w 46434"/>
                  <a:gd name="connsiteY6" fmla="*/ 302418 h 506014"/>
                  <a:gd name="connsiteX7" fmla="*/ 33338 w 46434"/>
                  <a:gd name="connsiteY7" fmla="*/ 421480 h 506014"/>
                  <a:gd name="connsiteX8" fmla="*/ 42862 w 46434"/>
                  <a:gd name="connsiteY8" fmla="*/ 490536 h 506014"/>
                  <a:gd name="connsiteX9" fmla="*/ 11907 w 46434"/>
                  <a:gd name="connsiteY9" fmla="*/ 495299 h 506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434" h="506014">
                    <a:moveTo>
                      <a:pt x="11907" y="495299"/>
                    </a:moveTo>
                    <a:cubicBezTo>
                      <a:pt x="8335" y="492124"/>
                      <a:pt x="13494" y="442911"/>
                      <a:pt x="11906" y="402430"/>
                    </a:cubicBezTo>
                    <a:cubicBezTo>
                      <a:pt x="10318" y="361949"/>
                      <a:pt x="4365" y="300831"/>
                      <a:pt x="2381" y="252412"/>
                    </a:cubicBezTo>
                    <a:cubicBezTo>
                      <a:pt x="397" y="203993"/>
                      <a:pt x="2778" y="149224"/>
                      <a:pt x="0" y="111918"/>
                    </a:cubicBezTo>
                    <a:cubicBezTo>
                      <a:pt x="9128" y="62706"/>
                      <a:pt x="32544" y="0"/>
                      <a:pt x="35719" y="11906"/>
                    </a:cubicBezTo>
                    <a:cubicBezTo>
                      <a:pt x="38894" y="23812"/>
                      <a:pt x="19050" y="134936"/>
                      <a:pt x="19050" y="183355"/>
                    </a:cubicBezTo>
                    <a:cubicBezTo>
                      <a:pt x="19050" y="231774"/>
                      <a:pt x="33337" y="262731"/>
                      <a:pt x="35718" y="302418"/>
                    </a:cubicBezTo>
                    <a:cubicBezTo>
                      <a:pt x="38099" y="342105"/>
                      <a:pt x="32147" y="390127"/>
                      <a:pt x="33338" y="421480"/>
                    </a:cubicBezTo>
                    <a:cubicBezTo>
                      <a:pt x="34529" y="452833"/>
                      <a:pt x="46434" y="478233"/>
                      <a:pt x="42862" y="490536"/>
                    </a:cubicBezTo>
                    <a:cubicBezTo>
                      <a:pt x="39290" y="502839"/>
                      <a:pt x="12701" y="506014"/>
                      <a:pt x="11907" y="495299"/>
                    </a:cubicBezTo>
                    <a:close/>
                  </a:path>
                </a:pathLst>
              </a:custGeom>
              <a:solidFill>
                <a:srgbClr val="FFCC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sz="2400" b="1" i="0" u="none" strike="noStrike" kern="0" cap="none" spc="0" normalizeH="0" baseline="0" noProof="0">
                  <a:ln>
                    <a:noFill/>
                  </a:ln>
                  <a:solidFill>
                    <a:srgbClr val="FFFFFF"/>
                  </a:solidFill>
                  <a:effectLst/>
                  <a:uLnTx/>
                  <a:uFillTx/>
                </a:endParaRPr>
              </a:p>
            </p:txBody>
          </p:sp>
          <p:sp>
            <p:nvSpPr>
              <p:cNvPr id="277" name="Freeform 276"/>
              <p:cNvSpPr/>
              <p:nvPr/>
            </p:nvSpPr>
            <p:spPr>
              <a:xfrm rot="1634988">
                <a:off x="6612648" y="3550886"/>
                <a:ext cx="46173" cy="336585"/>
              </a:xfrm>
              <a:custGeom>
                <a:avLst/>
                <a:gdLst>
                  <a:gd name="connsiteX0" fmla="*/ 57150 w 111918"/>
                  <a:gd name="connsiteY0" fmla="*/ 466725 h 466725"/>
                  <a:gd name="connsiteX1" fmla="*/ 73818 w 111918"/>
                  <a:gd name="connsiteY1" fmla="*/ 373856 h 466725"/>
                  <a:gd name="connsiteX2" fmla="*/ 73818 w 111918"/>
                  <a:gd name="connsiteY2" fmla="*/ 223838 h 466725"/>
                  <a:gd name="connsiteX3" fmla="*/ 38100 w 111918"/>
                  <a:gd name="connsiteY3" fmla="*/ 83344 h 466725"/>
                  <a:gd name="connsiteX4" fmla="*/ 0 w 111918"/>
                  <a:gd name="connsiteY4" fmla="*/ 0 h 466725"/>
                  <a:gd name="connsiteX5" fmla="*/ 80962 w 111918"/>
                  <a:gd name="connsiteY5" fmla="*/ 154781 h 466725"/>
                  <a:gd name="connsiteX6" fmla="*/ 111918 w 111918"/>
                  <a:gd name="connsiteY6" fmla="*/ 280988 h 466725"/>
                  <a:gd name="connsiteX7" fmla="*/ 95250 w 111918"/>
                  <a:gd name="connsiteY7" fmla="*/ 392906 h 466725"/>
                  <a:gd name="connsiteX8" fmla="*/ 57150 w 111918"/>
                  <a:gd name="connsiteY8" fmla="*/ 466725 h 466725"/>
                  <a:gd name="connsiteX0" fmla="*/ 57150 w 111918"/>
                  <a:gd name="connsiteY0" fmla="*/ 466725 h 466725"/>
                  <a:gd name="connsiteX1" fmla="*/ 73818 w 111918"/>
                  <a:gd name="connsiteY1" fmla="*/ 373856 h 466725"/>
                  <a:gd name="connsiteX2" fmla="*/ 73818 w 111918"/>
                  <a:gd name="connsiteY2" fmla="*/ 223838 h 466725"/>
                  <a:gd name="connsiteX3" fmla="*/ 38100 w 111918"/>
                  <a:gd name="connsiteY3" fmla="*/ 83344 h 466725"/>
                  <a:gd name="connsiteX4" fmla="*/ 0 w 111918"/>
                  <a:gd name="connsiteY4" fmla="*/ 0 h 466725"/>
                  <a:gd name="connsiteX5" fmla="*/ 80962 w 111918"/>
                  <a:gd name="connsiteY5" fmla="*/ 154781 h 466725"/>
                  <a:gd name="connsiteX6" fmla="*/ 111918 w 111918"/>
                  <a:gd name="connsiteY6" fmla="*/ 280988 h 466725"/>
                  <a:gd name="connsiteX7" fmla="*/ 95250 w 111918"/>
                  <a:gd name="connsiteY7" fmla="*/ 392906 h 466725"/>
                  <a:gd name="connsiteX8" fmla="*/ 57150 w 111918"/>
                  <a:gd name="connsiteY8" fmla="*/ 466725 h 466725"/>
                  <a:gd name="connsiteX0" fmla="*/ 57150 w 111918"/>
                  <a:gd name="connsiteY0" fmla="*/ 466725 h 466725"/>
                  <a:gd name="connsiteX1" fmla="*/ 73818 w 111918"/>
                  <a:gd name="connsiteY1" fmla="*/ 373856 h 466725"/>
                  <a:gd name="connsiteX2" fmla="*/ 73818 w 111918"/>
                  <a:gd name="connsiteY2" fmla="*/ 223838 h 466725"/>
                  <a:gd name="connsiteX3" fmla="*/ 38100 w 111918"/>
                  <a:gd name="connsiteY3" fmla="*/ 83344 h 466725"/>
                  <a:gd name="connsiteX4" fmla="*/ 0 w 111918"/>
                  <a:gd name="connsiteY4" fmla="*/ 0 h 466725"/>
                  <a:gd name="connsiteX5" fmla="*/ 80962 w 111918"/>
                  <a:gd name="connsiteY5" fmla="*/ 154781 h 466725"/>
                  <a:gd name="connsiteX6" fmla="*/ 111918 w 111918"/>
                  <a:gd name="connsiteY6" fmla="*/ 280988 h 466725"/>
                  <a:gd name="connsiteX7" fmla="*/ 95250 w 111918"/>
                  <a:gd name="connsiteY7" fmla="*/ 392906 h 466725"/>
                  <a:gd name="connsiteX8" fmla="*/ 57150 w 111918"/>
                  <a:gd name="connsiteY8" fmla="*/ 466725 h 466725"/>
                  <a:gd name="connsiteX0" fmla="*/ 57150 w 111918"/>
                  <a:gd name="connsiteY0" fmla="*/ 466725 h 466725"/>
                  <a:gd name="connsiteX1" fmla="*/ 73818 w 111918"/>
                  <a:gd name="connsiteY1" fmla="*/ 373856 h 466725"/>
                  <a:gd name="connsiteX2" fmla="*/ 73818 w 111918"/>
                  <a:gd name="connsiteY2" fmla="*/ 223838 h 466725"/>
                  <a:gd name="connsiteX3" fmla="*/ 38100 w 111918"/>
                  <a:gd name="connsiteY3" fmla="*/ 83344 h 466725"/>
                  <a:gd name="connsiteX4" fmla="*/ 0 w 111918"/>
                  <a:gd name="connsiteY4" fmla="*/ 0 h 466725"/>
                  <a:gd name="connsiteX5" fmla="*/ 80962 w 111918"/>
                  <a:gd name="connsiteY5" fmla="*/ 154781 h 466725"/>
                  <a:gd name="connsiteX6" fmla="*/ 111918 w 111918"/>
                  <a:gd name="connsiteY6" fmla="*/ 280988 h 466725"/>
                  <a:gd name="connsiteX7" fmla="*/ 95250 w 111918"/>
                  <a:gd name="connsiteY7" fmla="*/ 392906 h 466725"/>
                  <a:gd name="connsiteX8" fmla="*/ 57150 w 111918"/>
                  <a:gd name="connsiteY8" fmla="*/ 466725 h 466725"/>
                  <a:gd name="connsiteX0" fmla="*/ 57150 w 114299"/>
                  <a:gd name="connsiteY0" fmla="*/ 466725 h 466725"/>
                  <a:gd name="connsiteX1" fmla="*/ 73818 w 114299"/>
                  <a:gd name="connsiteY1" fmla="*/ 373856 h 466725"/>
                  <a:gd name="connsiteX2" fmla="*/ 73818 w 114299"/>
                  <a:gd name="connsiteY2" fmla="*/ 223838 h 466725"/>
                  <a:gd name="connsiteX3" fmla="*/ 38100 w 114299"/>
                  <a:gd name="connsiteY3" fmla="*/ 83344 h 466725"/>
                  <a:gd name="connsiteX4" fmla="*/ 0 w 114299"/>
                  <a:gd name="connsiteY4" fmla="*/ 0 h 466725"/>
                  <a:gd name="connsiteX5" fmla="*/ 80962 w 114299"/>
                  <a:gd name="connsiteY5" fmla="*/ 154781 h 466725"/>
                  <a:gd name="connsiteX6" fmla="*/ 111918 w 114299"/>
                  <a:gd name="connsiteY6" fmla="*/ 280988 h 466725"/>
                  <a:gd name="connsiteX7" fmla="*/ 95250 w 114299"/>
                  <a:gd name="connsiteY7" fmla="*/ 392906 h 466725"/>
                  <a:gd name="connsiteX8" fmla="*/ 57150 w 114299"/>
                  <a:gd name="connsiteY8" fmla="*/ 466725 h 466725"/>
                  <a:gd name="connsiteX0" fmla="*/ 57150 w 114299"/>
                  <a:gd name="connsiteY0" fmla="*/ 466725 h 469900"/>
                  <a:gd name="connsiteX1" fmla="*/ 73818 w 114299"/>
                  <a:gd name="connsiteY1" fmla="*/ 373856 h 469900"/>
                  <a:gd name="connsiteX2" fmla="*/ 73818 w 114299"/>
                  <a:gd name="connsiteY2" fmla="*/ 223838 h 469900"/>
                  <a:gd name="connsiteX3" fmla="*/ 38100 w 114299"/>
                  <a:gd name="connsiteY3" fmla="*/ 83344 h 469900"/>
                  <a:gd name="connsiteX4" fmla="*/ 0 w 114299"/>
                  <a:gd name="connsiteY4" fmla="*/ 0 h 469900"/>
                  <a:gd name="connsiteX5" fmla="*/ 80962 w 114299"/>
                  <a:gd name="connsiteY5" fmla="*/ 154781 h 469900"/>
                  <a:gd name="connsiteX6" fmla="*/ 111918 w 114299"/>
                  <a:gd name="connsiteY6" fmla="*/ 280988 h 469900"/>
                  <a:gd name="connsiteX7" fmla="*/ 95250 w 114299"/>
                  <a:gd name="connsiteY7" fmla="*/ 392906 h 469900"/>
                  <a:gd name="connsiteX8" fmla="*/ 57150 w 114299"/>
                  <a:gd name="connsiteY8" fmla="*/ 466725 h 469900"/>
                  <a:gd name="connsiteX0" fmla="*/ 57150 w 114299"/>
                  <a:gd name="connsiteY0" fmla="*/ 466725 h 477440"/>
                  <a:gd name="connsiteX1" fmla="*/ 73818 w 114299"/>
                  <a:gd name="connsiteY1" fmla="*/ 373856 h 477440"/>
                  <a:gd name="connsiteX2" fmla="*/ 73818 w 114299"/>
                  <a:gd name="connsiteY2" fmla="*/ 223838 h 477440"/>
                  <a:gd name="connsiteX3" fmla="*/ 38100 w 114299"/>
                  <a:gd name="connsiteY3" fmla="*/ 83344 h 477440"/>
                  <a:gd name="connsiteX4" fmla="*/ 0 w 114299"/>
                  <a:gd name="connsiteY4" fmla="*/ 0 h 477440"/>
                  <a:gd name="connsiteX5" fmla="*/ 80962 w 114299"/>
                  <a:gd name="connsiteY5" fmla="*/ 154781 h 477440"/>
                  <a:gd name="connsiteX6" fmla="*/ 111918 w 114299"/>
                  <a:gd name="connsiteY6" fmla="*/ 280988 h 477440"/>
                  <a:gd name="connsiteX7" fmla="*/ 95250 w 114299"/>
                  <a:gd name="connsiteY7" fmla="*/ 392906 h 477440"/>
                  <a:gd name="connsiteX8" fmla="*/ 80962 w 114299"/>
                  <a:gd name="connsiteY8" fmla="*/ 461962 h 477440"/>
                  <a:gd name="connsiteX9" fmla="*/ 57150 w 114299"/>
                  <a:gd name="connsiteY9" fmla="*/ 466725 h 477440"/>
                  <a:gd name="connsiteX0" fmla="*/ 57150 w 114299"/>
                  <a:gd name="connsiteY0" fmla="*/ 466725 h 477440"/>
                  <a:gd name="connsiteX1" fmla="*/ 73818 w 114299"/>
                  <a:gd name="connsiteY1" fmla="*/ 373856 h 477440"/>
                  <a:gd name="connsiteX2" fmla="*/ 73818 w 114299"/>
                  <a:gd name="connsiteY2" fmla="*/ 223838 h 477440"/>
                  <a:gd name="connsiteX3" fmla="*/ 38100 w 114299"/>
                  <a:gd name="connsiteY3" fmla="*/ 83344 h 477440"/>
                  <a:gd name="connsiteX4" fmla="*/ 0 w 114299"/>
                  <a:gd name="connsiteY4" fmla="*/ 0 h 477440"/>
                  <a:gd name="connsiteX5" fmla="*/ 80962 w 114299"/>
                  <a:gd name="connsiteY5" fmla="*/ 154781 h 477440"/>
                  <a:gd name="connsiteX6" fmla="*/ 111918 w 114299"/>
                  <a:gd name="connsiteY6" fmla="*/ 280988 h 477440"/>
                  <a:gd name="connsiteX7" fmla="*/ 95250 w 114299"/>
                  <a:gd name="connsiteY7" fmla="*/ 392906 h 477440"/>
                  <a:gd name="connsiteX8" fmla="*/ 104774 w 114299"/>
                  <a:gd name="connsiteY8" fmla="*/ 461962 h 477440"/>
                  <a:gd name="connsiteX9" fmla="*/ 57150 w 114299"/>
                  <a:gd name="connsiteY9" fmla="*/ 466725 h 477440"/>
                  <a:gd name="connsiteX0" fmla="*/ 73819 w 114299"/>
                  <a:gd name="connsiteY0" fmla="*/ 466725 h 477440"/>
                  <a:gd name="connsiteX1" fmla="*/ 73818 w 114299"/>
                  <a:gd name="connsiteY1" fmla="*/ 373856 h 477440"/>
                  <a:gd name="connsiteX2" fmla="*/ 73818 w 114299"/>
                  <a:gd name="connsiteY2" fmla="*/ 223838 h 477440"/>
                  <a:gd name="connsiteX3" fmla="*/ 38100 w 114299"/>
                  <a:gd name="connsiteY3" fmla="*/ 83344 h 477440"/>
                  <a:gd name="connsiteX4" fmla="*/ 0 w 114299"/>
                  <a:gd name="connsiteY4" fmla="*/ 0 h 477440"/>
                  <a:gd name="connsiteX5" fmla="*/ 80962 w 114299"/>
                  <a:gd name="connsiteY5" fmla="*/ 154781 h 477440"/>
                  <a:gd name="connsiteX6" fmla="*/ 111918 w 114299"/>
                  <a:gd name="connsiteY6" fmla="*/ 280988 h 477440"/>
                  <a:gd name="connsiteX7" fmla="*/ 95250 w 114299"/>
                  <a:gd name="connsiteY7" fmla="*/ 392906 h 477440"/>
                  <a:gd name="connsiteX8" fmla="*/ 104774 w 114299"/>
                  <a:gd name="connsiteY8" fmla="*/ 461962 h 477440"/>
                  <a:gd name="connsiteX9" fmla="*/ 73819 w 114299"/>
                  <a:gd name="connsiteY9" fmla="*/ 466725 h 477440"/>
                  <a:gd name="connsiteX0" fmla="*/ 73819 w 114299"/>
                  <a:gd name="connsiteY0" fmla="*/ 466725 h 477440"/>
                  <a:gd name="connsiteX1" fmla="*/ 73818 w 114299"/>
                  <a:gd name="connsiteY1" fmla="*/ 373856 h 477440"/>
                  <a:gd name="connsiteX2" fmla="*/ 64293 w 114299"/>
                  <a:gd name="connsiteY2" fmla="*/ 223838 h 477440"/>
                  <a:gd name="connsiteX3" fmla="*/ 38100 w 114299"/>
                  <a:gd name="connsiteY3" fmla="*/ 83344 h 477440"/>
                  <a:gd name="connsiteX4" fmla="*/ 0 w 114299"/>
                  <a:gd name="connsiteY4" fmla="*/ 0 h 477440"/>
                  <a:gd name="connsiteX5" fmla="*/ 80962 w 114299"/>
                  <a:gd name="connsiteY5" fmla="*/ 154781 h 477440"/>
                  <a:gd name="connsiteX6" fmla="*/ 111918 w 114299"/>
                  <a:gd name="connsiteY6" fmla="*/ 280988 h 477440"/>
                  <a:gd name="connsiteX7" fmla="*/ 95250 w 114299"/>
                  <a:gd name="connsiteY7" fmla="*/ 392906 h 477440"/>
                  <a:gd name="connsiteX8" fmla="*/ 104774 w 114299"/>
                  <a:gd name="connsiteY8" fmla="*/ 461962 h 477440"/>
                  <a:gd name="connsiteX9" fmla="*/ 73819 w 114299"/>
                  <a:gd name="connsiteY9" fmla="*/ 466725 h 477440"/>
                  <a:gd name="connsiteX0" fmla="*/ 73819 w 108346"/>
                  <a:gd name="connsiteY0" fmla="*/ 466725 h 477440"/>
                  <a:gd name="connsiteX1" fmla="*/ 73818 w 108346"/>
                  <a:gd name="connsiteY1" fmla="*/ 373856 h 477440"/>
                  <a:gd name="connsiteX2" fmla="*/ 64293 w 108346"/>
                  <a:gd name="connsiteY2" fmla="*/ 223838 h 477440"/>
                  <a:gd name="connsiteX3" fmla="*/ 38100 w 108346"/>
                  <a:gd name="connsiteY3" fmla="*/ 83344 h 477440"/>
                  <a:gd name="connsiteX4" fmla="*/ 0 w 108346"/>
                  <a:gd name="connsiteY4" fmla="*/ 0 h 477440"/>
                  <a:gd name="connsiteX5" fmla="*/ 80962 w 108346"/>
                  <a:gd name="connsiteY5" fmla="*/ 154781 h 477440"/>
                  <a:gd name="connsiteX6" fmla="*/ 97630 w 108346"/>
                  <a:gd name="connsiteY6" fmla="*/ 273844 h 477440"/>
                  <a:gd name="connsiteX7" fmla="*/ 95250 w 108346"/>
                  <a:gd name="connsiteY7" fmla="*/ 392906 h 477440"/>
                  <a:gd name="connsiteX8" fmla="*/ 104774 w 108346"/>
                  <a:gd name="connsiteY8" fmla="*/ 461962 h 477440"/>
                  <a:gd name="connsiteX9" fmla="*/ 73819 w 108346"/>
                  <a:gd name="connsiteY9" fmla="*/ 466725 h 477440"/>
                  <a:gd name="connsiteX0" fmla="*/ 35719 w 70246"/>
                  <a:gd name="connsiteY0" fmla="*/ 483393 h 494108"/>
                  <a:gd name="connsiteX1" fmla="*/ 35718 w 70246"/>
                  <a:gd name="connsiteY1" fmla="*/ 390524 h 494108"/>
                  <a:gd name="connsiteX2" fmla="*/ 26193 w 70246"/>
                  <a:gd name="connsiteY2" fmla="*/ 240506 h 494108"/>
                  <a:gd name="connsiteX3" fmla="*/ 0 w 70246"/>
                  <a:gd name="connsiteY3" fmla="*/ 100012 h 494108"/>
                  <a:gd name="connsiteX4" fmla="*/ 59531 w 70246"/>
                  <a:gd name="connsiteY4" fmla="*/ 0 h 494108"/>
                  <a:gd name="connsiteX5" fmla="*/ 42862 w 70246"/>
                  <a:gd name="connsiteY5" fmla="*/ 171449 h 494108"/>
                  <a:gd name="connsiteX6" fmla="*/ 59530 w 70246"/>
                  <a:gd name="connsiteY6" fmla="*/ 290512 h 494108"/>
                  <a:gd name="connsiteX7" fmla="*/ 57150 w 70246"/>
                  <a:gd name="connsiteY7" fmla="*/ 409574 h 494108"/>
                  <a:gd name="connsiteX8" fmla="*/ 66674 w 70246"/>
                  <a:gd name="connsiteY8" fmla="*/ 478630 h 494108"/>
                  <a:gd name="connsiteX9" fmla="*/ 35719 w 70246"/>
                  <a:gd name="connsiteY9" fmla="*/ 483393 h 494108"/>
                  <a:gd name="connsiteX0" fmla="*/ 48022 w 82549"/>
                  <a:gd name="connsiteY0" fmla="*/ 495299 h 506014"/>
                  <a:gd name="connsiteX1" fmla="*/ 48021 w 82549"/>
                  <a:gd name="connsiteY1" fmla="*/ 402430 h 506014"/>
                  <a:gd name="connsiteX2" fmla="*/ 38496 w 82549"/>
                  <a:gd name="connsiteY2" fmla="*/ 252412 h 506014"/>
                  <a:gd name="connsiteX3" fmla="*/ 12303 w 82549"/>
                  <a:gd name="connsiteY3" fmla="*/ 111918 h 506014"/>
                  <a:gd name="connsiteX4" fmla="*/ 71834 w 82549"/>
                  <a:gd name="connsiteY4" fmla="*/ 11906 h 506014"/>
                  <a:gd name="connsiteX5" fmla="*/ 55165 w 82549"/>
                  <a:gd name="connsiteY5" fmla="*/ 183355 h 506014"/>
                  <a:gd name="connsiteX6" fmla="*/ 71833 w 82549"/>
                  <a:gd name="connsiteY6" fmla="*/ 302418 h 506014"/>
                  <a:gd name="connsiteX7" fmla="*/ 69453 w 82549"/>
                  <a:gd name="connsiteY7" fmla="*/ 421480 h 506014"/>
                  <a:gd name="connsiteX8" fmla="*/ 78977 w 82549"/>
                  <a:gd name="connsiteY8" fmla="*/ 490536 h 506014"/>
                  <a:gd name="connsiteX9" fmla="*/ 48022 w 82549"/>
                  <a:gd name="connsiteY9" fmla="*/ 495299 h 506014"/>
                  <a:gd name="connsiteX0" fmla="*/ 24210 w 58737"/>
                  <a:gd name="connsiteY0" fmla="*/ 495299 h 506014"/>
                  <a:gd name="connsiteX1" fmla="*/ 24209 w 58737"/>
                  <a:gd name="connsiteY1" fmla="*/ 402430 h 506014"/>
                  <a:gd name="connsiteX2" fmla="*/ 14684 w 58737"/>
                  <a:gd name="connsiteY2" fmla="*/ 252412 h 506014"/>
                  <a:gd name="connsiteX3" fmla="*/ 12303 w 58737"/>
                  <a:gd name="connsiteY3" fmla="*/ 111918 h 506014"/>
                  <a:gd name="connsiteX4" fmla="*/ 48022 w 58737"/>
                  <a:gd name="connsiteY4" fmla="*/ 11906 h 506014"/>
                  <a:gd name="connsiteX5" fmla="*/ 31353 w 58737"/>
                  <a:gd name="connsiteY5" fmla="*/ 183355 h 506014"/>
                  <a:gd name="connsiteX6" fmla="*/ 48021 w 58737"/>
                  <a:gd name="connsiteY6" fmla="*/ 302418 h 506014"/>
                  <a:gd name="connsiteX7" fmla="*/ 45641 w 58737"/>
                  <a:gd name="connsiteY7" fmla="*/ 421480 h 506014"/>
                  <a:gd name="connsiteX8" fmla="*/ 55165 w 58737"/>
                  <a:gd name="connsiteY8" fmla="*/ 490536 h 506014"/>
                  <a:gd name="connsiteX9" fmla="*/ 24210 w 58737"/>
                  <a:gd name="connsiteY9" fmla="*/ 495299 h 506014"/>
                  <a:gd name="connsiteX0" fmla="*/ 11907 w 46434"/>
                  <a:gd name="connsiteY0" fmla="*/ 495299 h 506014"/>
                  <a:gd name="connsiteX1" fmla="*/ 11906 w 46434"/>
                  <a:gd name="connsiteY1" fmla="*/ 402430 h 506014"/>
                  <a:gd name="connsiteX2" fmla="*/ 2381 w 46434"/>
                  <a:gd name="connsiteY2" fmla="*/ 252412 h 506014"/>
                  <a:gd name="connsiteX3" fmla="*/ 0 w 46434"/>
                  <a:gd name="connsiteY3" fmla="*/ 111918 h 506014"/>
                  <a:gd name="connsiteX4" fmla="*/ 35719 w 46434"/>
                  <a:gd name="connsiteY4" fmla="*/ 11906 h 506014"/>
                  <a:gd name="connsiteX5" fmla="*/ 19050 w 46434"/>
                  <a:gd name="connsiteY5" fmla="*/ 183355 h 506014"/>
                  <a:gd name="connsiteX6" fmla="*/ 35718 w 46434"/>
                  <a:gd name="connsiteY6" fmla="*/ 302418 h 506014"/>
                  <a:gd name="connsiteX7" fmla="*/ 33338 w 46434"/>
                  <a:gd name="connsiteY7" fmla="*/ 421480 h 506014"/>
                  <a:gd name="connsiteX8" fmla="*/ 42862 w 46434"/>
                  <a:gd name="connsiteY8" fmla="*/ 490536 h 506014"/>
                  <a:gd name="connsiteX9" fmla="*/ 11907 w 46434"/>
                  <a:gd name="connsiteY9" fmla="*/ 495299 h 506014"/>
                  <a:gd name="connsiteX0" fmla="*/ 11907 w 46434"/>
                  <a:gd name="connsiteY0" fmla="*/ 495299 h 506014"/>
                  <a:gd name="connsiteX1" fmla="*/ 11906 w 46434"/>
                  <a:gd name="connsiteY1" fmla="*/ 402430 h 506014"/>
                  <a:gd name="connsiteX2" fmla="*/ 2381 w 46434"/>
                  <a:gd name="connsiteY2" fmla="*/ 252412 h 506014"/>
                  <a:gd name="connsiteX3" fmla="*/ 0 w 46434"/>
                  <a:gd name="connsiteY3" fmla="*/ 111918 h 506014"/>
                  <a:gd name="connsiteX4" fmla="*/ 35719 w 46434"/>
                  <a:gd name="connsiteY4" fmla="*/ 11906 h 506014"/>
                  <a:gd name="connsiteX5" fmla="*/ 19050 w 46434"/>
                  <a:gd name="connsiteY5" fmla="*/ 183355 h 506014"/>
                  <a:gd name="connsiteX6" fmla="*/ 35718 w 46434"/>
                  <a:gd name="connsiteY6" fmla="*/ 302418 h 506014"/>
                  <a:gd name="connsiteX7" fmla="*/ 33338 w 46434"/>
                  <a:gd name="connsiteY7" fmla="*/ 421480 h 506014"/>
                  <a:gd name="connsiteX8" fmla="*/ 42862 w 46434"/>
                  <a:gd name="connsiteY8" fmla="*/ 490536 h 506014"/>
                  <a:gd name="connsiteX9" fmla="*/ 11907 w 46434"/>
                  <a:gd name="connsiteY9" fmla="*/ 495299 h 506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434" h="506014">
                    <a:moveTo>
                      <a:pt x="11907" y="495299"/>
                    </a:moveTo>
                    <a:cubicBezTo>
                      <a:pt x="8335" y="492124"/>
                      <a:pt x="13494" y="442911"/>
                      <a:pt x="11906" y="402430"/>
                    </a:cubicBezTo>
                    <a:cubicBezTo>
                      <a:pt x="10318" y="361949"/>
                      <a:pt x="4365" y="300831"/>
                      <a:pt x="2381" y="252412"/>
                    </a:cubicBezTo>
                    <a:cubicBezTo>
                      <a:pt x="397" y="203993"/>
                      <a:pt x="2778" y="149224"/>
                      <a:pt x="0" y="111918"/>
                    </a:cubicBezTo>
                    <a:cubicBezTo>
                      <a:pt x="9128" y="62706"/>
                      <a:pt x="32544" y="0"/>
                      <a:pt x="35719" y="11906"/>
                    </a:cubicBezTo>
                    <a:cubicBezTo>
                      <a:pt x="38894" y="23812"/>
                      <a:pt x="19050" y="134936"/>
                      <a:pt x="19050" y="183355"/>
                    </a:cubicBezTo>
                    <a:cubicBezTo>
                      <a:pt x="19050" y="231774"/>
                      <a:pt x="33337" y="262731"/>
                      <a:pt x="35718" y="302418"/>
                    </a:cubicBezTo>
                    <a:cubicBezTo>
                      <a:pt x="38099" y="342105"/>
                      <a:pt x="32147" y="390127"/>
                      <a:pt x="33338" y="421480"/>
                    </a:cubicBezTo>
                    <a:cubicBezTo>
                      <a:pt x="34529" y="452833"/>
                      <a:pt x="46434" y="478233"/>
                      <a:pt x="42862" y="490536"/>
                    </a:cubicBezTo>
                    <a:cubicBezTo>
                      <a:pt x="39290" y="502839"/>
                      <a:pt x="12701" y="506014"/>
                      <a:pt x="11907" y="495299"/>
                    </a:cubicBezTo>
                    <a:close/>
                  </a:path>
                </a:pathLst>
              </a:custGeom>
              <a:solidFill>
                <a:srgbClr val="FFCC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sz="2400" b="1" i="0" u="none" strike="noStrike" kern="0" cap="none" spc="0" normalizeH="0" baseline="0" noProof="0">
                  <a:ln>
                    <a:noFill/>
                  </a:ln>
                  <a:solidFill>
                    <a:srgbClr val="FFFFFF"/>
                  </a:solidFill>
                  <a:effectLst/>
                  <a:uLnTx/>
                  <a:uFillTx/>
                </a:endParaRPr>
              </a:p>
            </p:txBody>
          </p:sp>
          <p:sp>
            <p:nvSpPr>
              <p:cNvPr id="278" name="Freeform 277"/>
              <p:cNvSpPr/>
              <p:nvPr/>
            </p:nvSpPr>
            <p:spPr>
              <a:xfrm rot="20642649">
                <a:off x="6739121" y="3598516"/>
                <a:ext cx="78292" cy="274666"/>
              </a:xfrm>
              <a:custGeom>
                <a:avLst/>
                <a:gdLst>
                  <a:gd name="connsiteX0" fmla="*/ 57150 w 111918"/>
                  <a:gd name="connsiteY0" fmla="*/ 466725 h 466725"/>
                  <a:gd name="connsiteX1" fmla="*/ 73818 w 111918"/>
                  <a:gd name="connsiteY1" fmla="*/ 373856 h 466725"/>
                  <a:gd name="connsiteX2" fmla="*/ 73818 w 111918"/>
                  <a:gd name="connsiteY2" fmla="*/ 223838 h 466725"/>
                  <a:gd name="connsiteX3" fmla="*/ 38100 w 111918"/>
                  <a:gd name="connsiteY3" fmla="*/ 83344 h 466725"/>
                  <a:gd name="connsiteX4" fmla="*/ 0 w 111918"/>
                  <a:gd name="connsiteY4" fmla="*/ 0 h 466725"/>
                  <a:gd name="connsiteX5" fmla="*/ 80962 w 111918"/>
                  <a:gd name="connsiteY5" fmla="*/ 154781 h 466725"/>
                  <a:gd name="connsiteX6" fmla="*/ 111918 w 111918"/>
                  <a:gd name="connsiteY6" fmla="*/ 280988 h 466725"/>
                  <a:gd name="connsiteX7" fmla="*/ 95250 w 111918"/>
                  <a:gd name="connsiteY7" fmla="*/ 392906 h 466725"/>
                  <a:gd name="connsiteX8" fmla="*/ 57150 w 111918"/>
                  <a:gd name="connsiteY8" fmla="*/ 466725 h 466725"/>
                  <a:gd name="connsiteX0" fmla="*/ 57150 w 111918"/>
                  <a:gd name="connsiteY0" fmla="*/ 466725 h 466725"/>
                  <a:gd name="connsiteX1" fmla="*/ 73818 w 111918"/>
                  <a:gd name="connsiteY1" fmla="*/ 373856 h 466725"/>
                  <a:gd name="connsiteX2" fmla="*/ 73818 w 111918"/>
                  <a:gd name="connsiteY2" fmla="*/ 223838 h 466725"/>
                  <a:gd name="connsiteX3" fmla="*/ 38100 w 111918"/>
                  <a:gd name="connsiteY3" fmla="*/ 83344 h 466725"/>
                  <a:gd name="connsiteX4" fmla="*/ 0 w 111918"/>
                  <a:gd name="connsiteY4" fmla="*/ 0 h 466725"/>
                  <a:gd name="connsiteX5" fmla="*/ 80962 w 111918"/>
                  <a:gd name="connsiteY5" fmla="*/ 154781 h 466725"/>
                  <a:gd name="connsiteX6" fmla="*/ 111918 w 111918"/>
                  <a:gd name="connsiteY6" fmla="*/ 280988 h 466725"/>
                  <a:gd name="connsiteX7" fmla="*/ 95250 w 111918"/>
                  <a:gd name="connsiteY7" fmla="*/ 392906 h 466725"/>
                  <a:gd name="connsiteX8" fmla="*/ 57150 w 111918"/>
                  <a:gd name="connsiteY8" fmla="*/ 466725 h 466725"/>
                  <a:gd name="connsiteX0" fmla="*/ 57150 w 111918"/>
                  <a:gd name="connsiteY0" fmla="*/ 466725 h 466725"/>
                  <a:gd name="connsiteX1" fmla="*/ 73818 w 111918"/>
                  <a:gd name="connsiteY1" fmla="*/ 373856 h 466725"/>
                  <a:gd name="connsiteX2" fmla="*/ 73818 w 111918"/>
                  <a:gd name="connsiteY2" fmla="*/ 223838 h 466725"/>
                  <a:gd name="connsiteX3" fmla="*/ 38100 w 111918"/>
                  <a:gd name="connsiteY3" fmla="*/ 83344 h 466725"/>
                  <a:gd name="connsiteX4" fmla="*/ 0 w 111918"/>
                  <a:gd name="connsiteY4" fmla="*/ 0 h 466725"/>
                  <a:gd name="connsiteX5" fmla="*/ 80962 w 111918"/>
                  <a:gd name="connsiteY5" fmla="*/ 154781 h 466725"/>
                  <a:gd name="connsiteX6" fmla="*/ 111918 w 111918"/>
                  <a:gd name="connsiteY6" fmla="*/ 280988 h 466725"/>
                  <a:gd name="connsiteX7" fmla="*/ 95250 w 111918"/>
                  <a:gd name="connsiteY7" fmla="*/ 392906 h 466725"/>
                  <a:gd name="connsiteX8" fmla="*/ 57150 w 111918"/>
                  <a:gd name="connsiteY8" fmla="*/ 466725 h 466725"/>
                  <a:gd name="connsiteX0" fmla="*/ 57150 w 111918"/>
                  <a:gd name="connsiteY0" fmla="*/ 466725 h 466725"/>
                  <a:gd name="connsiteX1" fmla="*/ 73818 w 111918"/>
                  <a:gd name="connsiteY1" fmla="*/ 373856 h 466725"/>
                  <a:gd name="connsiteX2" fmla="*/ 73818 w 111918"/>
                  <a:gd name="connsiteY2" fmla="*/ 223838 h 466725"/>
                  <a:gd name="connsiteX3" fmla="*/ 38100 w 111918"/>
                  <a:gd name="connsiteY3" fmla="*/ 83344 h 466725"/>
                  <a:gd name="connsiteX4" fmla="*/ 0 w 111918"/>
                  <a:gd name="connsiteY4" fmla="*/ 0 h 466725"/>
                  <a:gd name="connsiteX5" fmla="*/ 80962 w 111918"/>
                  <a:gd name="connsiteY5" fmla="*/ 154781 h 466725"/>
                  <a:gd name="connsiteX6" fmla="*/ 111918 w 111918"/>
                  <a:gd name="connsiteY6" fmla="*/ 280988 h 466725"/>
                  <a:gd name="connsiteX7" fmla="*/ 95250 w 111918"/>
                  <a:gd name="connsiteY7" fmla="*/ 392906 h 466725"/>
                  <a:gd name="connsiteX8" fmla="*/ 57150 w 111918"/>
                  <a:gd name="connsiteY8" fmla="*/ 466725 h 466725"/>
                  <a:gd name="connsiteX0" fmla="*/ 57150 w 114299"/>
                  <a:gd name="connsiteY0" fmla="*/ 466725 h 466725"/>
                  <a:gd name="connsiteX1" fmla="*/ 73818 w 114299"/>
                  <a:gd name="connsiteY1" fmla="*/ 373856 h 466725"/>
                  <a:gd name="connsiteX2" fmla="*/ 73818 w 114299"/>
                  <a:gd name="connsiteY2" fmla="*/ 223838 h 466725"/>
                  <a:gd name="connsiteX3" fmla="*/ 38100 w 114299"/>
                  <a:gd name="connsiteY3" fmla="*/ 83344 h 466725"/>
                  <a:gd name="connsiteX4" fmla="*/ 0 w 114299"/>
                  <a:gd name="connsiteY4" fmla="*/ 0 h 466725"/>
                  <a:gd name="connsiteX5" fmla="*/ 80962 w 114299"/>
                  <a:gd name="connsiteY5" fmla="*/ 154781 h 466725"/>
                  <a:gd name="connsiteX6" fmla="*/ 111918 w 114299"/>
                  <a:gd name="connsiteY6" fmla="*/ 280988 h 466725"/>
                  <a:gd name="connsiteX7" fmla="*/ 95250 w 114299"/>
                  <a:gd name="connsiteY7" fmla="*/ 392906 h 466725"/>
                  <a:gd name="connsiteX8" fmla="*/ 57150 w 114299"/>
                  <a:gd name="connsiteY8" fmla="*/ 466725 h 466725"/>
                  <a:gd name="connsiteX0" fmla="*/ 57150 w 114299"/>
                  <a:gd name="connsiteY0" fmla="*/ 466725 h 469900"/>
                  <a:gd name="connsiteX1" fmla="*/ 73818 w 114299"/>
                  <a:gd name="connsiteY1" fmla="*/ 373856 h 469900"/>
                  <a:gd name="connsiteX2" fmla="*/ 73818 w 114299"/>
                  <a:gd name="connsiteY2" fmla="*/ 223838 h 469900"/>
                  <a:gd name="connsiteX3" fmla="*/ 38100 w 114299"/>
                  <a:gd name="connsiteY3" fmla="*/ 83344 h 469900"/>
                  <a:gd name="connsiteX4" fmla="*/ 0 w 114299"/>
                  <a:gd name="connsiteY4" fmla="*/ 0 h 469900"/>
                  <a:gd name="connsiteX5" fmla="*/ 80962 w 114299"/>
                  <a:gd name="connsiteY5" fmla="*/ 154781 h 469900"/>
                  <a:gd name="connsiteX6" fmla="*/ 111918 w 114299"/>
                  <a:gd name="connsiteY6" fmla="*/ 280988 h 469900"/>
                  <a:gd name="connsiteX7" fmla="*/ 95250 w 114299"/>
                  <a:gd name="connsiteY7" fmla="*/ 392906 h 469900"/>
                  <a:gd name="connsiteX8" fmla="*/ 57150 w 114299"/>
                  <a:gd name="connsiteY8" fmla="*/ 466725 h 469900"/>
                  <a:gd name="connsiteX0" fmla="*/ 57150 w 114299"/>
                  <a:gd name="connsiteY0" fmla="*/ 466725 h 477440"/>
                  <a:gd name="connsiteX1" fmla="*/ 73818 w 114299"/>
                  <a:gd name="connsiteY1" fmla="*/ 373856 h 477440"/>
                  <a:gd name="connsiteX2" fmla="*/ 73818 w 114299"/>
                  <a:gd name="connsiteY2" fmla="*/ 223838 h 477440"/>
                  <a:gd name="connsiteX3" fmla="*/ 38100 w 114299"/>
                  <a:gd name="connsiteY3" fmla="*/ 83344 h 477440"/>
                  <a:gd name="connsiteX4" fmla="*/ 0 w 114299"/>
                  <a:gd name="connsiteY4" fmla="*/ 0 h 477440"/>
                  <a:gd name="connsiteX5" fmla="*/ 80962 w 114299"/>
                  <a:gd name="connsiteY5" fmla="*/ 154781 h 477440"/>
                  <a:gd name="connsiteX6" fmla="*/ 111918 w 114299"/>
                  <a:gd name="connsiteY6" fmla="*/ 280988 h 477440"/>
                  <a:gd name="connsiteX7" fmla="*/ 95250 w 114299"/>
                  <a:gd name="connsiteY7" fmla="*/ 392906 h 477440"/>
                  <a:gd name="connsiteX8" fmla="*/ 80962 w 114299"/>
                  <a:gd name="connsiteY8" fmla="*/ 461962 h 477440"/>
                  <a:gd name="connsiteX9" fmla="*/ 57150 w 114299"/>
                  <a:gd name="connsiteY9" fmla="*/ 466725 h 4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4299" h="477440">
                    <a:moveTo>
                      <a:pt x="57150" y="466725"/>
                    </a:moveTo>
                    <a:cubicBezTo>
                      <a:pt x="53578" y="463550"/>
                      <a:pt x="71040" y="414337"/>
                      <a:pt x="73818" y="373856"/>
                    </a:cubicBezTo>
                    <a:cubicBezTo>
                      <a:pt x="76596" y="333375"/>
                      <a:pt x="79771" y="272257"/>
                      <a:pt x="73818" y="223838"/>
                    </a:cubicBezTo>
                    <a:cubicBezTo>
                      <a:pt x="67865" y="175419"/>
                      <a:pt x="50403" y="120650"/>
                      <a:pt x="38100" y="83344"/>
                    </a:cubicBezTo>
                    <a:lnTo>
                      <a:pt x="0" y="0"/>
                    </a:lnTo>
                    <a:cubicBezTo>
                      <a:pt x="7144" y="11906"/>
                      <a:pt x="62309" y="107950"/>
                      <a:pt x="80962" y="154781"/>
                    </a:cubicBezTo>
                    <a:cubicBezTo>
                      <a:pt x="99615" y="201612"/>
                      <a:pt x="109537" y="241301"/>
                      <a:pt x="111918" y="280988"/>
                    </a:cubicBezTo>
                    <a:cubicBezTo>
                      <a:pt x="114299" y="320675"/>
                      <a:pt x="100409" y="362744"/>
                      <a:pt x="95250" y="392906"/>
                    </a:cubicBezTo>
                    <a:cubicBezTo>
                      <a:pt x="90091" y="423068"/>
                      <a:pt x="87312" y="449659"/>
                      <a:pt x="80962" y="461962"/>
                    </a:cubicBezTo>
                    <a:cubicBezTo>
                      <a:pt x="74612" y="474265"/>
                      <a:pt x="57944" y="477440"/>
                      <a:pt x="57150" y="466725"/>
                    </a:cubicBezTo>
                    <a:close/>
                  </a:path>
                </a:pathLst>
              </a:custGeom>
              <a:solidFill>
                <a:srgbClr val="FFCC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sz="2400" b="1" i="0" u="none" strike="noStrike" kern="0" cap="none" spc="0" normalizeH="0" baseline="0" noProof="0">
                  <a:ln>
                    <a:noFill/>
                  </a:ln>
                  <a:solidFill>
                    <a:srgbClr val="FFFFFF"/>
                  </a:solidFill>
                  <a:effectLst/>
                  <a:uLnTx/>
                  <a:uFillTx/>
                </a:endParaRPr>
              </a:p>
            </p:txBody>
          </p:sp>
          <p:sp>
            <p:nvSpPr>
              <p:cNvPr id="279" name="Freeform 278"/>
              <p:cNvSpPr/>
              <p:nvPr/>
            </p:nvSpPr>
            <p:spPr>
              <a:xfrm rot="439177" flipH="1">
                <a:off x="6871615" y="3598516"/>
                <a:ext cx="66247" cy="274666"/>
              </a:xfrm>
              <a:custGeom>
                <a:avLst/>
                <a:gdLst>
                  <a:gd name="connsiteX0" fmla="*/ 57150 w 111918"/>
                  <a:gd name="connsiteY0" fmla="*/ 466725 h 466725"/>
                  <a:gd name="connsiteX1" fmla="*/ 73818 w 111918"/>
                  <a:gd name="connsiteY1" fmla="*/ 373856 h 466725"/>
                  <a:gd name="connsiteX2" fmla="*/ 73818 w 111918"/>
                  <a:gd name="connsiteY2" fmla="*/ 223838 h 466725"/>
                  <a:gd name="connsiteX3" fmla="*/ 38100 w 111918"/>
                  <a:gd name="connsiteY3" fmla="*/ 83344 h 466725"/>
                  <a:gd name="connsiteX4" fmla="*/ 0 w 111918"/>
                  <a:gd name="connsiteY4" fmla="*/ 0 h 466725"/>
                  <a:gd name="connsiteX5" fmla="*/ 80962 w 111918"/>
                  <a:gd name="connsiteY5" fmla="*/ 154781 h 466725"/>
                  <a:gd name="connsiteX6" fmla="*/ 111918 w 111918"/>
                  <a:gd name="connsiteY6" fmla="*/ 280988 h 466725"/>
                  <a:gd name="connsiteX7" fmla="*/ 95250 w 111918"/>
                  <a:gd name="connsiteY7" fmla="*/ 392906 h 466725"/>
                  <a:gd name="connsiteX8" fmla="*/ 57150 w 111918"/>
                  <a:gd name="connsiteY8" fmla="*/ 466725 h 466725"/>
                  <a:gd name="connsiteX0" fmla="*/ 57150 w 111918"/>
                  <a:gd name="connsiteY0" fmla="*/ 466725 h 466725"/>
                  <a:gd name="connsiteX1" fmla="*/ 73818 w 111918"/>
                  <a:gd name="connsiteY1" fmla="*/ 373856 h 466725"/>
                  <a:gd name="connsiteX2" fmla="*/ 73818 w 111918"/>
                  <a:gd name="connsiteY2" fmla="*/ 223838 h 466725"/>
                  <a:gd name="connsiteX3" fmla="*/ 38100 w 111918"/>
                  <a:gd name="connsiteY3" fmla="*/ 83344 h 466725"/>
                  <a:gd name="connsiteX4" fmla="*/ 0 w 111918"/>
                  <a:gd name="connsiteY4" fmla="*/ 0 h 466725"/>
                  <a:gd name="connsiteX5" fmla="*/ 80962 w 111918"/>
                  <a:gd name="connsiteY5" fmla="*/ 154781 h 466725"/>
                  <a:gd name="connsiteX6" fmla="*/ 111918 w 111918"/>
                  <a:gd name="connsiteY6" fmla="*/ 280988 h 466725"/>
                  <a:gd name="connsiteX7" fmla="*/ 95250 w 111918"/>
                  <a:gd name="connsiteY7" fmla="*/ 392906 h 466725"/>
                  <a:gd name="connsiteX8" fmla="*/ 57150 w 111918"/>
                  <a:gd name="connsiteY8" fmla="*/ 466725 h 466725"/>
                  <a:gd name="connsiteX0" fmla="*/ 57150 w 111918"/>
                  <a:gd name="connsiteY0" fmla="*/ 466725 h 466725"/>
                  <a:gd name="connsiteX1" fmla="*/ 73818 w 111918"/>
                  <a:gd name="connsiteY1" fmla="*/ 373856 h 466725"/>
                  <a:gd name="connsiteX2" fmla="*/ 73818 w 111918"/>
                  <a:gd name="connsiteY2" fmla="*/ 223838 h 466725"/>
                  <a:gd name="connsiteX3" fmla="*/ 38100 w 111918"/>
                  <a:gd name="connsiteY3" fmla="*/ 83344 h 466725"/>
                  <a:gd name="connsiteX4" fmla="*/ 0 w 111918"/>
                  <a:gd name="connsiteY4" fmla="*/ 0 h 466725"/>
                  <a:gd name="connsiteX5" fmla="*/ 80962 w 111918"/>
                  <a:gd name="connsiteY5" fmla="*/ 154781 h 466725"/>
                  <a:gd name="connsiteX6" fmla="*/ 111918 w 111918"/>
                  <a:gd name="connsiteY6" fmla="*/ 280988 h 466725"/>
                  <a:gd name="connsiteX7" fmla="*/ 95250 w 111918"/>
                  <a:gd name="connsiteY7" fmla="*/ 392906 h 466725"/>
                  <a:gd name="connsiteX8" fmla="*/ 57150 w 111918"/>
                  <a:gd name="connsiteY8" fmla="*/ 466725 h 466725"/>
                  <a:gd name="connsiteX0" fmla="*/ 57150 w 111918"/>
                  <a:gd name="connsiteY0" fmla="*/ 466725 h 466725"/>
                  <a:gd name="connsiteX1" fmla="*/ 73818 w 111918"/>
                  <a:gd name="connsiteY1" fmla="*/ 373856 h 466725"/>
                  <a:gd name="connsiteX2" fmla="*/ 73818 w 111918"/>
                  <a:gd name="connsiteY2" fmla="*/ 223838 h 466725"/>
                  <a:gd name="connsiteX3" fmla="*/ 38100 w 111918"/>
                  <a:gd name="connsiteY3" fmla="*/ 83344 h 466725"/>
                  <a:gd name="connsiteX4" fmla="*/ 0 w 111918"/>
                  <a:gd name="connsiteY4" fmla="*/ 0 h 466725"/>
                  <a:gd name="connsiteX5" fmla="*/ 80962 w 111918"/>
                  <a:gd name="connsiteY5" fmla="*/ 154781 h 466725"/>
                  <a:gd name="connsiteX6" fmla="*/ 111918 w 111918"/>
                  <a:gd name="connsiteY6" fmla="*/ 280988 h 466725"/>
                  <a:gd name="connsiteX7" fmla="*/ 95250 w 111918"/>
                  <a:gd name="connsiteY7" fmla="*/ 392906 h 466725"/>
                  <a:gd name="connsiteX8" fmla="*/ 57150 w 111918"/>
                  <a:gd name="connsiteY8" fmla="*/ 466725 h 466725"/>
                  <a:gd name="connsiteX0" fmla="*/ 57150 w 114299"/>
                  <a:gd name="connsiteY0" fmla="*/ 466725 h 466725"/>
                  <a:gd name="connsiteX1" fmla="*/ 73818 w 114299"/>
                  <a:gd name="connsiteY1" fmla="*/ 373856 h 466725"/>
                  <a:gd name="connsiteX2" fmla="*/ 73818 w 114299"/>
                  <a:gd name="connsiteY2" fmla="*/ 223838 h 466725"/>
                  <a:gd name="connsiteX3" fmla="*/ 38100 w 114299"/>
                  <a:gd name="connsiteY3" fmla="*/ 83344 h 466725"/>
                  <a:gd name="connsiteX4" fmla="*/ 0 w 114299"/>
                  <a:gd name="connsiteY4" fmla="*/ 0 h 466725"/>
                  <a:gd name="connsiteX5" fmla="*/ 80962 w 114299"/>
                  <a:gd name="connsiteY5" fmla="*/ 154781 h 466725"/>
                  <a:gd name="connsiteX6" fmla="*/ 111918 w 114299"/>
                  <a:gd name="connsiteY6" fmla="*/ 280988 h 466725"/>
                  <a:gd name="connsiteX7" fmla="*/ 95250 w 114299"/>
                  <a:gd name="connsiteY7" fmla="*/ 392906 h 466725"/>
                  <a:gd name="connsiteX8" fmla="*/ 57150 w 114299"/>
                  <a:gd name="connsiteY8" fmla="*/ 466725 h 466725"/>
                  <a:gd name="connsiteX0" fmla="*/ 57150 w 114299"/>
                  <a:gd name="connsiteY0" fmla="*/ 466725 h 469900"/>
                  <a:gd name="connsiteX1" fmla="*/ 73818 w 114299"/>
                  <a:gd name="connsiteY1" fmla="*/ 373856 h 469900"/>
                  <a:gd name="connsiteX2" fmla="*/ 73818 w 114299"/>
                  <a:gd name="connsiteY2" fmla="*/ 223838 h 469900"/>
                  <a:gd name="connsiteX3" fmla="*/ 38100 w 114299"/>
                  <a:gd name="connsiteY3" fmla="*/ 83344 h 469900"/>
                  <a:gd name="connsiteX4" fmla="*/ 0 w 114299"/>
                  <a:gd name="connsiteY4" fmla="*/ 0 h 469900"/>
                  <a:gd name="connsiteX5" fmla="*/ 80962 w 114299"/>
                  <a:gd name="connsiteY5" fmla="*/ 154781 h 469900"/>
                  <a:gd name="connsiteX6" fmla="*/ 111918 w 114299"/>
                  <a:gd name="connsiteY6" fmla="*/ 280988 h 469900"/>
                  <a:gd name="connsiteX7" fmla="*/ 95250 w 114299"/>
                  <a:gd name="connsiteY7" fmla="*/ 392906 h 469900"/>
                  <a:gd name="connsiteX8" fmla="*/ 57150 w 114299"/>
                  <a:gd name="connsiteY8" fmla="*/ 466725 h 469900"/>
                  <a:gd name="connsiteX0" fmla="*/ 57150 w 114299"/>
                  <a:gd name="connsiteY0" fmla="*/ 466725 h 477440"/>
                  <a:gd name="connsiteX1" fmla="*/ 73818 w 114299"/>
                  <a:gd name="connsiteY1" fmla="*/ 373856 h 477440"/>
                  <a:gd name="connsiteX2" fmla="*/ 73818 w 114299"/>
                  <a:gd name="connsiteY2" fmla="*/ 223838 h 477440"/>
                  <a:gd name="connsiteX3" fmla="*/ 38100 w 114299"/>
                  <a:gd name="connsiteY3" fmla="*/ 83344 h 477440"/>
                  <a:gd name="connsiteX4" fmla="*/ 0 w 114299"/>
                  <a:gd name="connsiteY4" fmla="*/ 0 h 477440"/>
                  <a:gd name="connsiteX5" fmla="*/ 80962 w 114299"/>
                  <a:gd name="connsiteY5" fmla="*/ 154781 h 477440"/>
                  <a:gd name="connsiteX6" fmla="*/ 111918 w 114299"/>
                  <a:gd name="connsiteY6" fmla="*/ 280988 h 477440"/>
                  <a:gd name="connsiteX7" fmla="*/ 95250 w 114299"/>
                  <a:gd name="connsiteY7" fmla="*/ 392906 h 477440"/>
                  <a:gd name="connsiteX8" fmla="*/ 80962 w 114299"/>
                  <a:gd name="connsiteY8" fmla="*/ 461962 h 477440"/>
                  <a:gd name="connsiteX9" fmla="*/ 57150 w 114299"/>
                  <a:gd name="connsiteY9" fmla="*/ 466725 h 4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4299" h="477440">
                    <a:moveTo>
                      <a:pt x="57150" y="466725"/>
                    </a:moveTo>
                    <a:cubicBezTo>
                      <a:pt x="53578" y="463550"/>
                      <a:pt x="71040" y="414337"/>
                      <a:pt x="73818" y="373856"/>
                    </a:cubicBezTo>
                    <a:cubicBezTo>
                      <a:pt x="76596" y="333375"/>
                      <a:pt x="79771" y="272257"/>
                      <a:pt x="73818" y="223838"/>
                    </a:cubicBezTo>
                    <a:cubicBezTo>
                      <a:pt x="67865" y="175419"/>
                      <a:pt x="50403" y="120650"/>
                      <a:pt x="38100" y="83344"/>
                    </a:cubicBezTo>
                    <a:lnTo>
                      <a:pt x="0" y="0"/>
                    </a:lnTo>
                    <a:cubicBezTo>
                      <a:pt x="7144" y="11906"/>
                      <a:pt x="62309" y="107950"/>
                      <a:pt x="80962" y="154781"/>
                    </a:cubicBezTo>
                    <a:cubicBezTo>
                      <a:pt x="99615" y="201612"/>
                      <a:pt x="109537" y="241301"/>
                      <a:pt x="111918" y="280988"/>
                    </a:cubicBezTo>
                    <a:cubicBezTo>
                      <a:pt x="114299" y="320675"/>
                      <a:pt x="100409" y="362744"/>
                      <a:pt x="95250" y="392906"/>
                    </a:cubicBezTo>
                    <a:cubicBezTo>
                      <a:pt x="90091" y="423068"/>
                      <a:pt x="87312" y="449659"/>
                      <a:pt x="80962" y="461962"/>
                    </a:cubicBezTo>
                    <a:cubicBezTo>
                      <a:pt x="74612" y="474265"/>
                      <a:pt x="57944" y="477440"/>
                      <a:pt x="57150" y="466725"/>
                    </a:cubicBezTo>
                    <a:close/>
                  </a:path>
                </a:pathLst>
              </a:custGeom>
              <a:solidFill>
                <a:srgbClr val="FFCC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sz="2400" b="1" i="0" u="none" strike="noStrike" kern="0" cap="none" spc="0" normalizeH="0" baseline="0" noProof="0">
                  <a:ln>
                    <a:noFill/>
                  </a:ln>
                  <a:solidFill>
                    <a:srgbClr val="FFFFFF"/>
                  </a:solidFill>
                  <a:effectLst/>
                  <a:uLnTx/>
                  <a:uFillTx/>
                </a:endParaRPr>
              </a:p>
            </p:txBody>
          </p:sp>
          <p:sp>
            <p:nvSpPr>
              <p:cNvPr id="280" name="Freeform 279"/>
              <p:cNvSpPr/>
              <p:nvPr/>
            </p:nvSpPr>
            <p:spPr>
              <a:xfrm flipH="1">
                <a:off x="7118536" y="3390531"/>
                <a:ext cx="46173" cy="477888"/>
              </a:xfrm>
              <a:custGeom>
                <a:avLst/>
                <a:gdLst>
                  <a:gd name="connsiteX0" fmla="*/ 57150 w 111918"/>
                  <a:gd name="connsiteY0" fmla="*/ 466725 h 466725"/>
                  <a:gd name="connsiteX1" fmla="*/ 73818 w 111918"/>
                  <a:gd name="connsiteY1" fmla="*/ 373856 h 466725"/>
                  <a:gd name="connsiteX2" fmla="*/ 73818 w 111918"/>
                  <a:gd name="connsiteY2" fmla="*/ 223838 h 466725"/>
                  <a:gd name="connsiteX3" fmla="*/ 38100 w 111918"/>
                  <a:gd name="connsiteY3" fmla="*/ 83344 h 466725"/>
                  <a:gd name="connsiteX4" fmla="*/ 0 w 111918"/>
                  <a:gd name="connsiteY4" fmla="*/ 0 h 466725"/>
                  <a:gd name="connsiteX5" fmla="*/ 80962 w 111918"/>
                  <a:gd name="connsiteY5" fmla="*/ 154781 h 466725"/>
                  <a:gd name="connsiteX6" fmla="*/ 111918 w 111918"/>
                  <a:gd name="connsiteY6" fmla="*/ 280988 h 466725"/>
                  <a:gd name="connsiteX7" fmla="*/ 95250 w 111918"/>
                  <a:gd name="connsiteY7" fmla="*/ 392906 h 466725"/>
                  <a:gd name="connsiteX8" fmla="*/ 57150 w 111918"/>
                  <a:gd name="connsiteY8" fmla="*/ 466725 h 466725"/>
                  <a:gd name="connsiteX0" fmla="*/ 57150 w 111918"/>
                  <a:gd name="connsiteY0" fmla="*/ 466725 h 466725"/>
                  <a:gd name="connsiteX1" fmla="*/ 73818 w 111918"/>
                  <a:gd name="connsiteY1" fmla="*/ 373856 h 466725"/>
                  <a:gd name="connsiteX2" fmla="*/ 73818 w 111918"/>
                  <a:gd name="connsiteY2" fmla="*/ 223838 h 466725"/>
                  <a:gd name="connsiteX3" fmla="*/ 38100 w 111918"/>
                  <a:gd name="connsiteY3" fmla="*/ 83344 h 466725"/>
                  <a:gd name="connsiteX4" fmla="*/ 0 w 111918"/>
                  <a:gd name="connsiteY4" fmla="*/ 0 h 466725"/>
                  <a:gd name="connsiteX5" fmla="*/ 80962 w 111918"/>
                  <a:gd name="connsiteY5" fmla="*/ 154781 h 466725"/>
                  <a:gd name="connsiteX6" fmla="*/ 111918 w 111918"/>
                  <a:gd name="connsiteY6" fmla="*/ 280988 h 466725"/>
                  <a:gd name="connsiteX7" fmla="*/ 95250 w 111918"/>
                  <a:gd name="connsiteY7" fmla="*/ 392906 h 466725"/>
                  <a:gd name="connsiteX8" fmla="*/ 57150 w 111918"/>
                  <a:gd name="connsiteY8" fmla="*/ 466725 h 466725"/>
                  <a:gd name="connsiteX0" fmla="*/ 57150 w 111918"/>
                  <a:gd name="connsiteY0" fmla="*/ 466725 h 466725"/>
                  <a:gd name="connsiteX1" fmla="*/ 73818 w 111918"/>
                  <a:gd name="connsiteY1" fmla="*/ 373856 h 466725"/>
                  <a:gd name="connsiteX2" fmla="*/ 73818 w 111918"/>
                  <a:gd name="connsiteY2" fmla="*/ 223838 h 466725"/>
                  <a:gd name="connsiteX3" fmla="*/ 38100 w 111918"/>
                  <a:gd name="connsiteY3" fmla="*/ 83344 h 466725"/>
                  <a:gd name="connsiteX4" fmla="*/ 0 w 111918"/>
                  <a:gd name="connsiteY4" fmla="*/ 0 h 466725"/>
                  <a:gd name="connsiteX5" fmla="*/ 80962 w 111918"/>
                  <a:gd name="connsiteY5" fmla="*/ 154781 h 466725"/>
                  <a:gd name="connsiteX6" fmla="*/ 111918 w 111918"/>
                  <a:gd name="connsiteY6" fmla="*/ 280988 h 466725"/>
                  <a:gd name="connsiteX7" fmla="*/ 95250 w 111918"/>
                  <a:gd name="connsiteY7" fmla="*/ 392906 h 466725"/>
                  <a:gd name="connsiteX8" fmla="*/ 57150 w 111918"/>
                  <a:gd name="connsiteY8" fmla="*/ 466725 h 466725"/>
                  <a:gd name="connsiteX0" fmla="*/ 57150 w 111918"/>
                  <a:gd name="connsiteY0" fmla="*/ 466725 h 466725"/>
                  <a:gd name="connsiteX1" fmla="*/ 73818 w 111918"/>
                  <a:gd name="connsiteY1" fmla="*/ 373856 h 466725"/>
                  <a:gd name="connsiteX2" fmla="*/ 73818 w 111918"/>
                  <a:gd name="connsiteY2" fmla="*/ 223838 h 466725"/>
                  <a:gd name="connsiteX3" fmla="*/ 38100 w 111918"/>
                  <a:gd name="connsiteY3" fmla="*/ 83344 h 466725"/>
                  <a:gd name="connsiteX4" fmla="*/ 0 w 111918"/>
                  <a:gd name="connsiteY4" fmla="*/ 0 h 466725"/>
                  <a:gd name="connsiteX5" fmla="*/ 80962 w 111918"/>
                  <a:gd name="connsiteY5" fmla="*/ 154781 h 466725"/>
                  <a:gd name="connsiteX6" fmla="*/ 111918 w 111918"/>
                  <a:gd name="connsiteY6" fmla="*/ 280988 h 466725"/>
                  <a:gd name="connsiteX7" fmla="*/ 95250 w 111918"/>
                  <a:gd name="connsiteY7" fmla="*/ 392906 h 466725"/>
                  <a:gd name="connsiteX8" fmla="*/ 57150 w 111918"/>
                  <a:gd name="connsiteY8" fmla="*/ 466725 h 466725"/>
                  <a:gd name="connsiteX0" fmla="*/ 57150 w 114299"/>
                  <a:gd name="connsiteY0" fmla="*/ 466725 h 466725"/>
                  <a:gd name="connsiteX1" fmla="*/ 73818 w 114299"/>
                  <a:gd name="connsiteY1" fmla="*/ 373856 h 466725"/>
                  <a:gd name="connsiteX2" fmla="*/ 73818 w 114299"/>
                  <a:gd name="connsiteY2" fmla="*/ 223838 h 466725"/>
                  <a:gd name="connsiteX3" fmla="*/ 38100 w 114299"/>
                  <a:gd name="connsiteY3" fmla="*/ 83344 h 466725"/>
                  <a:gd name="connsiteX4" fmla="*/ 0 w 114299"/>
                  <a:gd name="connsiteY4" fmla="*/ 0 h 466725"/>
                  <a:gd name="connsiteX5" fmla="*/ 80962 w 114299"/>
                  <a:gd name="connsiteY5" fmla="*/ 154781 h 466725"/>
                  <a:gd name="connsiteX6" fmla="*/ 111918 w 114299"/>
                  <a:gd name="connsiteY6" fmla="*/ 280988 h 466725"/>
                  <a:gd name="connsiteX7" fmla="*/ 95250 w 114299"/>
                  <a:gd name="connsiteY7" fmla="*/ 392906 h 466725"/>
                  <a:gd name="connsiteX8" fmla="*/ 57150 w 114299"/>
                  <a:gd name="connsiteY8" fmla="*/ 466725 h 466725"/>
                  <a:gd name="connsiteX0" fmla="*/ 57150 w 114299"/>
                  <a:gd name="connsiteY0" fmla="*/ 466725 h 469900"/>
                  <a:gd name="connsiteX1" fmla="*/ 73818 w 114299"/>
                  <a:gd name="connsiteY1" fmla="*/ 373856 h 469900"/>
                  <a:gd name="connsiteX2" fmla="*/ 73818 w 114299"/>
                  <a:gd name="connsiteY2" fmla="*/ 223838 h 469900"/>
                  <a:gd name="connsiteX3" fmla="*/ 38100 w 114299"/>
                  <a:gd name="connsiteY3" fmla="*/ 83344 h 469900"/>
                  <a:gd name="connsiteX4" fmla="*/ 0 w 114299"/>
                  <a:gd name="connsiteY4" fmla="*/ 0 h 469900"/>
                  <a:gd name="connsiteX5" fmla="*/ 80962 w 114299"/>
                  <a:gd name="connsiteY5" fmla="*/ 154781 h 469900"/>
                  <a:gd name="connsiteX6" fmla="*/ 111918 w 114299"/>
                  <a:gd name="connsiteY6" fmla="*/ 280988 h 469900"/>
                  <a:gd name="connsiteX7" fmla="*/ 95250 w 114299"/>
                  <a:gd name="connsiteY7" fmla="*/ 392906 h 469900"/>
                  <a:gd name="connsiteX8" fmla="*/ 57150 w 114299"/>
                  <a:gd name="connsiteY8" fmla="*/ 466725 h 469900"/>
                  <a:gd name="connsiteX0" fmla="*/ 57150 w 114299"/>
                  <a:gd name="connsiteY0" fmla="*/ 466725 h 477440"/>
                  <a:gd name="connsiteX1" fmla="*/ 73818 w 114299"/>
                  <a:gd name="connsiteY1" fmla="*/ 373856 h 477440"/>
                  <a:gd name="connsiteX2" fmla="*/ 73818 w 114299"/>
                  <a:gd name="connsiteY2" fmla="*/ 223838 h 477440"/>
                  <a:gd name="connsiteX3" fmla="*/ 38100 w 114299"/>
                  <a:gd name="connsiteY3" fmla="*/ 83344 h 477440"/>
                  <a:gd name="connsiteX4" fmla="*/ 0 w 114299"/>
                  <a:gd name="connsiteY4" fmla="*/ 0 h 477440"/>
                  <a:gd name="connsiteX5" fmla="*/ 80962 w 114299"/>
                  <a:gd name="connsiteY5" fmla="*/ 154781 h 477440"/>
                  <a:gd name="connsiteX6" fmla="*/ 111918 w 114299"/>
                  <a:gd name="connsiteY6" fmla="*/ 280988 h 477440"/>
                  <a:gd name="connsiteX7" fmla="*/ 95250 w 114299"/>
                  <a:gd name="connsiteY7" fmla="*/ 392906 h 477440"/>
                  <a:gd name="connsiteX8" fmla="*/ 80962 w 114299"/>
                  <a:gd name="connsiteY8" fmla="*/ 461962 h 477440"/>
                  <a:gd name="connsiteX9" fmla="*/ 57150 w 114299"/>
                  <a:gd name="connsiteY9" fmla="*/ 466725 h 4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4299" h="477440">
                    <a:moveTo>
                      <a:pt x="57150" y="466725"/>
                    </a:moveTo>
                    <a:cubicBezTo>
                      <a:pt x="53578" y="463550"/>
                      <a:pt x="71040" y="414337"/>
                      <a:pt x="73818" y="373856"/>
                    </a:cubicBezTo>
                    <a:cubicBezTo>
                      <a:pt x="76596" y="333375"/>
                      <a:pt x="79771" y="272257"/>
                      <a:pt x="73818" y="223838"/>
                    </a:cubicBezTo>
                    <a:cubicBezTo>
                      <a:pt x="67865" y="175419"/>
                      <a:pt x="50403" y="120650"/>
                      <a:pt x="38100" y="83344"/>
                    </a:cubicBezTo>
                    <a:lnTo>
                      <a:pt x="0" y="0"/>
                    </a:lnTo>
                    <a:cubicBezTo>
                      <a:pt x="7144" y="11906"/>
                      <a:pt x="62309" y="107950"/>
                      <a:pt x="80962" y="154781"/>
                    </a:cubicBezTo>
                    <a:cubicBezTo>
                      <a:pt x="99615" y="201612"/>
                      <a:pt x="109537" y="241301"/>
                      <a:pt x="111918" y="280988"/>
                    </a:cubicBezTo>
                    <a:cubicBezTo>
                      <a:pt x="114299" y="320675"/>
                      <a:pt x="100409" y="362744"/>
                      <a:pt x="95250" y="392906"/>
                    </a:cubicBezTo>
                    <a:cubicBezTo>
                      <a:pt x="90091" y="423068"/>
                      <a:pt x="87312" y="449659"/>
                      <a:pt x="80962" y="461962"/>
                    </a:cubicBezTo>
                    <a:cubicBezTo>
                      <a:pt x="74612" y="474265"/>
                      <a:pt x="57944" y="477440"/>
                      <a:pt x="57150" y="466725"/>
                    </a:cubicBezTo>
                    <a:close/>
                  </a:path>
                </a:pathLst>
              </a:custGeom>
              <a:solidFill>
                <a:srgbClr val="FFCC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sz="2400" b="1" i="0" u="none" strike="noStrike" kern="0" cap="none" spc="0" normalizeH="0" baseline="0" noProof="0">
                  <a:ln>
                    <a:noFill/>
                  </a:ln>
                  <a:solidFill>
                    <a:srgbClr val="FFFFFF"/>
                  </a:solidFill>
                  <a:effectLst/>
                  <a:uLnTx/>
                  <a:uFillTx/>
                </a:endParaRPr>
              </a:p>
            </p:txBody>
          </p:sp>
          <p:sp>
            <p:nvSpPr>
              <p:cNvPr id="281" name="Freeform 280"/>
              <p:cNvSpPr/>
              <p:nvPr/>
            </p:nvSpPr>
            <p:spPr>
              <a:xfrm rot="20111921" flipH="1">
                <a:off x="7331331" y="3596927"/>
                <a:ext cx="46173" cy="281017"/>
              </a:xfrm>
              <a:custGeom>
                <a:avLst/>
                <a:gdLst>
                  <a:gd name="connsiteX0" fmla="*/ 57150 w 111918"/>
                  <a:gd name="connsiteY0" fmla="*/ 466725 h 466725"/>
                  <a:gd name="connsiteX1" fmla="*/ 73818 w 111918"/>
                  <a:gd name="connsiteY1" fmla="*/ 373856 h 466725"/>
                  <a:gd name="connsiteX2" fmla="*/ 73818 w 111918"/>
                  <a:gd name="connsiteY2" fmla="*/ 223838 h 466725"/>
                  <a:gd name="connsiteX3" fmla="*/ 38100 w 111918"/>
                  <a:gd name="connsiteY3" fmla="*/ 83344 h 466725"/>
                  <a:gd name="connsiteX4" fmla="*/ 0 w 111918"/>
                  <a:gd name="connsiteY4" fmla="*/ 0 h 466725"/>
                  <a:gd name="connsiteX5" fmla="*/ 80962 w 111918"/>
                  <a:gd name="connsiteY5" fmla="*/ 154781 h 466725"/>
                  <a:gd name="connsiteX6" fmla="*/ 111918 w 111918"/>
                  <a:gd name="connsiteY6" fmla="*/ 280988 h 466725"/>
                  <a:gd name="connsiteX7" fmla="*/ 95250 w 111918"/>
                  <a:gd name="connsiteY7" fmla="*/ 392906 h 466725"/>
                  <a:gd name="connsiteX8" fmla="*/ 57150 w 111918"/>
                  <a:gd name="connsiteY8" fmla="*/ 466725 h 466725"/>
                  <a:gd name="connsiteX0" fmla="*/ 57150 w 111918"/>
                  <a:gd name="connsiteY0" fmla="*/ 466725 h 466725"/>
                  <a:gd name="connsiteX1" fmla="*/ 73818 w 111918"/>
                  <a:gd name="connsiteY1" fmla="*/ 373856 h 466725"/>
                  <a:gd name="connsiteX2" fmla="*/ 73818 w 111918"/>
                  <a:gd name="connsiteY2" fmla="*/ 223838 h 466725"/>
                  <a:gd name="connsiteX3" fmla="*/ 38100 w 111918"/>
                  <a:gd name="connsiteY3" fmla="*/ 83344 h 466725"/>
                  <a:gd name="connsiteX4" fmla="*/ 0 w 111918"/>
                  <a:gd name="connsiteY4" fmla="*/ 0 h 466725"/>
                  <a:gd name="connsiteX5" fmla="*/ 80962 w 111918"/>
                  <a:gd name="connsiteY5" fmla="*/ 154781 h 466725"/>
                  <a:gd name="connsiteX6" fmla="*/ 111918 w 111918"/>
                  <a:gd name="connsiteY6" fmla="*/ 280988 h 466725"/>
                  <a:gd name="connsiteX7" fmla="*/ 95250 w 111918"/>
                  <a:gd name="connsiteY7" fmla="*/ 392906 h 466725"/>
                  <a:gd name="connsiteX8" fmla="*/ 57150 w 111918"/>
                  <a:gd name="connsiteY8" fmla="*/ 466725 h 466725"/>
                  <a:gd name="connsiteX0" fmla="*/ 57150 w 111918"/>
                  <a:gd name="connsiteY0" fmla="*/ 466725 h 466725"/>
                  <a:gd name="connsiteX1" fmla="*/ 73818 w 111918"/>
                  <a:gd name="connsiteY1" fmla="*/ 373856 h 466725"/>
                  <a:gd name="connsiteX2" fmla="*/ 73818 w 111918"/>
                  <a:gd name="connsiteY2" fmla="*/ 223838 h 466725"/>
                  <a:gd name="connsiteX3" fmla="*/ 38100 w 111918"/>
                  <a:gd name="connsiteY3" fmla="*/ 83344 h 466725"/>
                  <a:gd name="connsiteX4" fmla="*/ 0 w 111918"/>
                  <a:gd name="connsiteY4" fmla="*/ 0 h 466725"/>
                  <a:gd name="connsiteX5" fmla="*/ 80962 w 111918"/>
                  <a:gd name="connsiteY5" fmla="*/ 154781 h 466725"/>
                  <a:gd name="connsiteX6" fmla="*/ 111918 w 111918"/>
                  <a:gd name="connsiteY6" fmla="*/ 280988 h 466725"/>
                  <a:gd name="connsiteX7" fmla="*/ 95250 w 111918"/>
                  <a:gd name="connsiteY7" fmla="*/ 392906 h 466725"/>
                  <a:gd name="connsiteX8" fmla="*/ 57150 w 111918"/>
                  <a:gd name="connsiteY8" fmla="*/ 466725 h 466725"/>
                  <a:gd name="connsiteX0" fmla="*/ 57150 w 111918"/>
                  <a:gd name="connsiteY0" fmla="*/ 466725 h 466725"/>
                  <a:gd name="connsiteX1" fmla="*/ 73818 w 111918"/>
                  <a:gd name="connsiteY1" fmla="*/ 373856 h 466725"/>
                  <a:gd name="connsiteX2" fmla="*/ 73818 w 111918"/>
                  <a:gd name="connsiteY2" fmla="*/ 223838 h 466725"/>
                  <a:gd name="connsiteX3" fmla="*/ 38100 w 111918"/>
                  <a:gd name="connsiteY3" fmla="*/ 83344 h 466725"/>
                  <a:gd name="connsiteX4" fmla="*/ 0 w 111918"/>
                  <a:gd name="connsiteY4" fmla="*/ 0 h 466725"/>
                  <a:gd name="connsiteX5" fmla="*/ 80962 w 111918"/>
                  <a:gd name="connsiteY5" fmla="*/ 154781 h 466725"/>
                  <a:gd name="connsiteX6" fmla="*/ 111918 w 111918"/>
                  <a:gd name="connsiteY6" fmla="*/ 280988 h 466725"/>
                  <a:gd name="connsiteX7" fmla="*/ 95250 w 111918"/>
                  <a:gd name="connsiteY7" fmla="*/ 392906 h 466725"/>
                  <a:gd name="connsiteX8" fmla="*/ 57150 w 111918"/>
                  <a:gd name="connsiteY8" fmla="*/ 466725 h 466725"/>
                  <a:gd name="connsiteX0" fmla="*/ 57150 w 114299"/>
                  <a:gd name="connsiteY0" fmla="*/ 466725 h 466725"/>
                  <a:gd name="connsiteX1" fmla="*/ 73818 w 114299"/>
                  <a:gd name="connsiteY1" fmla="*/ 373856 h 466725"/>
                  <a:gd name="connsiteX2" fmla="*/ 73818 w 114299"/>
                  <a:gd name="connsiteY2" fmla="*/ 223838 h 466725"/>
                  <a:gd name="connsiteX3" fmla="*/ 38100 w 114299"/>
                  <a:gd name="connsiteY3" fmla="*/ 83344 h 466725"/>
                  <a:gd name="connsiteX4" fmla="*/ 0 w 114299"/>
                  <a:gd name="connsiteY4" fmla="*/ 0 h 466725"/>
                  <a:gd name="connsiteX5" fmla="*/ 80962 w 114299"/>
                  <a:gd name="connsiteY5" fmla="*/ 154781 h 466725"/>
                  <a:gd name="connsiteX6" fmla="*/ 111918 w 114299"/>
                  <a:gd name="connsiteY6" fmla="*/ 280988 h 466725"/>
                  <a:gd name="connsiteX7" fmla="*/ 95250 w 114299"/>
                  <a:gd name="connsiteY7" fmla="*/ 392906 h 466725"/>
                  <a:gd name="connsiteX8" fmla="*/ 57150 w 114299"/>
                  <a:gd name="connsiteY8" fmla="*/ 466725 h 466725"/>
                  <a:gd name="connsiteX0" fmla="*/ 57150 w 114299"/>
                  <a:gd name="connsiteY0" fmla="*/ 466725 h 469900"/>
                  <a:gd name="connsiteX1" fmla="*/ 73818 w 114299"/>
                  <a:gd name="connsiteY1" fmla="*/ 373856 h 469900"/>
                  <a:gd name="connsiteX2" fmla="*/ 73818 w 114299"/>
                  <a:gd name="connsiteY2" fmla="*/ 223838 h 469900"/>
                  <a:gd name="connsiteX3" fmla="*/ 38100 w 114299"/>
                  <a:gd name="connsiteY3" fmla="*/ 83344 h 469900"/>
                  <a:gd name="connsiteX4" fmla="*/ 0 w 114299"/>
                  <a:gd name="connsiteY4" fmla="*/ 0 h 469900"/>
                  <a:gd name="connsiteX5" fmla="*/ 80962 w 114299"/>
                  <a:gd name="connsiteY5" fmla="*/ 154781 h 469900"/>
                  <a:gd name="connsiteX6" fmla="*/ 111918 w 114299"/>
                  <a:gd name="connsiteY6" fmla="*/ 280988 h 469900"/>
                  <a:gd name="connsiteX7" fmla="*/ 95250 w 114299"/>
                  <a:gd name="connsiteY7" fmla="*/ 392906 h 469900"/>
                  <a:gd name="connsiteX8" fmla="*/ 57150 w 114299"/>
                  <a:gd name="connsiteY8" fmla="*/ 466725 h 469900"/>
                  <a:gd name="connsiteX0" fmla="*/ 57150 w 114299"/>
                  <a:gd name="connsiteY0" fmla="*/ 466725 h 477440"/>
                  <a:gd name="connsiteX1" fmla="*/ 73818 w 114299"/>
                  <a:gd name="connsiteY1" fmla="*/ 373856 h 477440"/>
                  <a:gd name="connsiteX2" fmla="*/ 73818 w 114299"/>
                  <a:gd name="connsiteY2" fmla="*/ 223838 h 477440"/>
                  <a:gd name="connsiteX3" fmla="*/ 38100 w 114299"/>
                  <a:gd name="connsiteY3" fmla="*/ 83344 h 477440"/>
                  <a:gd name="connsiteX4" fmla="*/ 0 w 114299"/>
                  <a:gd name="connsiteY4" fmla="*/ 0 h 477440"/>
                  <a:gd name="connsiteX5" fmla="*/ 80962 w 114299"/>
                  <a:gd name="connsiteY5" fmla="*/ 154781 h 477440"/>
                  <a:gd name="connsiteX6" fmla="*/ 111918 w 114299"/>
                  <a:gd name="connsiteY6" fmla="*/ 280988 h 477440"/>
                  <a:gd name="connsiteX7" fmla="*/ 95250 w 114299"/>
                  <a:gd name="connsiteY7" fmla="*/ 392906 h 477440"/>
                  <a:gd name="connsiteX8" fmla="*/ 80962 w 114299"/>
                  <a:gd name="connsiteY8" fmla="*/ 461962 h 477440"/>
                  <a:gd name="connsiteX9" fmla="*/ 57150 w 114299"/>
                  <a:gd name="connsiteY9" fmla="*/ 466725 h 477440"/>
                  <a:gd name="connsiteX0" fmla="*/ 57150 w 114299"/>
                  <a:gd name="connsiteY0" fmla="*/ 466725 h 477440"/>
                  <a:gd name="connsiteX1" fmla="*/ 73818 w 114299"/>
                  <a:gd name="connsiteY1" fmla="*/ 373856 h 477440"/>
                  <a:gd name="connsiteX2" fmla="*/ 73818 w 114299"/>
                  <a:gd name="connsiteY2" fmla="*/ 223838 h 477440"/>
                  <a:gd name="connsiteX3" fmla="*/ 38100 w 114299"/>
                  <a:gd name="connsiteY3" fmla="*/ 83344 h 477440"/>
                  <a:gd name="connsiteX4" fmla="*/ 0 w 114299"/>
                  <a:gd name="connsiteY4" fmla="*/ 0 h 477440"/>
                  <a:gd name="connsiteX5" fmla="*/ 80962 w 114299"/>
                  <a:gd name="connsiteY5" fmla="*/ 154781 h 477440"/>
                  <a:gd name="connsiteX6" fmla="*/ 111918 w 114299"/>
                  <a:gd name="connsiteY6" fmla="*/ 280988 h 477440"/>
                  <a:gd name="connsiteX7" fmla="*/ 95250 w 114299"/>
                  <a:gd name="connsiteY7" fmla="*/ 392906 h 477440"/>
                  <a:gd name="connsiteX8" fmla="*/ 104774 w 114299"/>
                  <a:gd name="connsiteY8" fmla="*/ 461962 h 477440"/>
                  <a:gd name="connsiteX9" fmla="*/ 57150 w 114299"/>
                  <a:gd name="connsiteY9" fmla="*/ 466725 h 477440"/>
                  <a:gd name="connsiteX0" fmla="*/ 73819 w 114299"/>
                  <a:gd name="connsiteY0" fmla="*/ 466725 h 477440"/>
                  <a:gd name="connsiteX1" fmla="*/ 73818 w 114299"/>
                  <a:gd name="connsiteY1" fmla="*/ 373856 h 477440"/>
                  <a:gd name="connsiteX2" fmla="*/ 73818 w 114299"/>
                  <a:gd name="connsiteY2" fmla="*/ 223838 h 477440"/>
                  <a:gd name="connsiteX3" fmla="*/ 38100 w 114299"/>
                  <a:gd name="connsiteY3" fmla="*/ 83344 h 477440"/>
                  <a:gd name="connsiteX4" fmla="*/ 0 w 114299"/>
                  <a:gd name="connsiteY4" fmla="*/ 0 h 477440"/>
                  <a:gd name="connsiteX5" fmla="*/ 80962 w 114299"/>
                  <a:gd name="connsiteY5" fmla="*/ 154781 h 477440"/>
                  <a:gd name="connsiteX6" fmla="*/ 111918 w 114299"/>
                  <a:gd name="connsiteY6" fmla="*/ 280988 h 477440"/>
                  <a:gd name="connsiteX7" fmla="*/ 95250 w 114299"/>
                  <a:gd name="connsiteY7" fmla="*/ 392906 h 477440"/>
                  <a:gd name="connsiteX8" fmla="*/ 104774 w 114299"/>
                  <a:gd name="connsiteY8" fmla="*/ 461962 h 477440"/>
                  <a:gd name="connsiteX9" fmla="*/ 73819 w 114299"/>
                  <a:gd name="connsiteY9" fmla="*/ 466725 h 477440"/>
                  <a:gd name="connsiteX0" fmla="*/ 73819 w 114299"/>
                  <a:gd name="connsiteY0" fmla="*/ 466725 h 477440"/>
                  <a:gd name="connsiteX1" fmla="*/ 73818 w 114299"/>
                  <a:gd name="connsiteY1" fmla="*/ 373856 h 477440"/>
                  <a:gd name="connsiteX2" fmla="*/ 64293 w 114299"/>
                  <a:gd name="connsiteY2" fmla="*/ 223838 h 477440"/>
                  <a:gd name="connsiteX3" fmla="*/ 38100 w 114299"/>
                  <a:gd name="connsiteY3" fmla="*/ 83344 h 477440"/>
                  <a:gd name="connsiteX4" fmla="*/ 0 w 114299"/>
                  <a:gd name="connsiteY4" fmla="*/ 0 h 477440"/>
                  <a:gd name="connsiteX5" fmla="*/ 80962 w 114299"/>
                  <a:gd name="connsiteY5" fmla="*/ 154781 h 477440"/>
                  <a:gd name="connsiteX6" fmla="*/ 111918 w 114299"/>
                  <a:gd name="connsiteY6" fmla="*/ 280988 h 477440"/>
                  <a:gd name="connsiteX7" fmla="*/ 95250 w 114299"/>
                  <a:gd name="connsiteY7" fmla="*/ 392906 h 477440"/>
                  <a:gd name="connsiteX8" fmla="*/ 104774 w 114299"/>
                  <a:gd name="connsiteY8" fmla="*/ 461962 h 477440"/>
                  <a:gd name="connsiteX9" fmla="*/ 73819 w 114299"/>
                  <a:gd name="connsiteY9" fmla="*/ 466725 h 477440"/>
                  <a:gd name="connsiteX0" fmla="*/ 73819 w 108346"/>
                  <a:gd name="connsiteY0" fmla="*/ 466725 h 477440"/>
                  <a:gd name="connsiteX1" fmla="*/ 73818 w 108346"/>
                  <a:gd name="connsiteY1" fmla="*/ 373856 h 477440"/>
                  <a:gd name="connsiteX2" fmla="*/ 64293 w 108346"/>
                  <a:gd name="connsiteY2" fmla="*/ 223838 h 477440"/>
                  <a:gd name="connsiteX3" fmla="*/ 38100 w 108346"/>
                  <a:gd name="connsiteY3" fmla="*/ 83344 h 477440"/>
                  <a:gd name="connsiteX4" fmla="*/ 0 w 108346"/>
                  <a:gd name="connsiteY4" fmla="*/ 0 h 477440"/>
                  <a:gd name="connsiteX5" fmla="*/ 80962 w 108346"/>
                  <a:gd name="connsiteY5" fmla="*/ 154781 h 477440"/>
                  <a:gd name="connsiteX6" fmla="*/ 97630 w 108346"/>
                  <a:gd name="connsiteY6" fmla="*/ 273844 h 477440"/>
                  <a:gd name="connsiteX7" fmla="*/ 95250 w 108346"/>
                  <a:gd name="connsiteY7" fmla="*/ 392906 h 477440"/>
                  <a:gd name="connsiteX8" fmla="*/ 104774 w 108346"/>
                  <a:gd name="connsiteY8" fmla="*/ 461962 h 477440"/>
                  <a:gd name="connsiteX9" fmla="*/ 73819 w 108346"/>
                  <a:gd name="connsiteY9" fmla="*/ 466725 h 477440"/>
                  <a:gd name="connsiteX0" fmla="*/ 35719 w 70246"/>
                  <a:gd name="connsiteY0" fmla="*/ 483393 h 494108"/>
                  <a:gd name="connsiteX1" fmla="*/ 35718 w 70246"/>
                  <a:gd name="connsiteY1" fmla="*/ 390524 h 494108"/>
                  <a:gd name="connsiteX2" fmla="*/ 26193 w 70246"/>
                  <a:gd name="connsiteY2" fmla="*/ 240506 h 494108"/>
                  <a:gd name="connsiteX3" fmla="*/ 0 w 70246"/>
                  <a:gd name="connsiteY3" fmla="*/ 100012 h 494108"/>
                  <a:gd name="connsiteX4" fmla="*/ 59531 w 70246"/>
                  <a:gd name="connsiteY4" fmla="*/ 0 h 494108"/>
                  <a:gd name="connsiteX5" fmla="*/ 42862 w 70246"/>
                  <a:gd name="connsiteY5" fmla="*/ 171449 h 494108"/>
                  <a:gd name="connsiteX6" fmla="*/ 59530 w 70246"/>
                  <a:gd name="connsiteY6" fmla="*/ 290512 h 494108"/>
                  <a:gd name="connsiteX7" fmla="*/ 57150 w 70246"/>
                  <a:gd name="connsiteY7" fmla="*/ 409574 h 494108"/>
                  <a:gd name="connsiteX8" fmla="*/ 66674 w 70246"/>
                  <a:gd name="connsiteY8" fmla="*/ 478630 h 494108"/>
                  <a:gd name="connsiteX9" fmla="*/ 35719 w 70246"/>
                  <a:gd name="connsiteY9" fmla="*/ 483393 h 494108"/>
                  <a:gd name="connsiteX0" fmla="*/ 48022 w 82549"/>
                  <a:gd name="connsiteY0" fmla="*/ 495299 h 506014"/>
                  <a:gd name="connsiteX1" fmla="*/ 48021 w 82549"/>
                  <a:gd name="connsiteY1" fmla="*/ 402430 h 506014"/>
                  <a:gd name="connsiteX2" fmla="*/ 38496 w 82549"/>
                  <a:gd name="connsiteY2" fmla="*/ 252412 h 506014"/>
                  <a:gd name="connsiteX3" fmla="*/ 12303 w 82549"/>
                  <a:gd name="connsiteY3" fmla="*/ 111918 h 506014"/>
                  <a:gd name="connsiteX4" fmla="*/ 71834 w 82549"/>
                  <a:gd name="connsiteY4" fmla="*/ 11906 h 506014"/>
                  <a:gd name="connsiteX5" fmla="*/ 55165 w 82549"/>
                  <a:gd name="connsiteY5" fmla="*/ 183355 h 506014"/>
                  <a:gd name="connsiteX6" fmla="*/ 71833 w 82549"/>
                  <a:gd name="connsiteY6" fmla="*/ 302418 h 506014"/>
                  <a:gd name="connsiteX7" fmla="*/ 69453 w 82549"/>
                  <a:gd name="connsiteY7" fmla="*/ 421480 h 506014"/>
                  <a:gd name="connsiteX8" fmla="*/ 78977 w 82549"/>
                  <a:gd name="connsiteY8" fmla="*/ 490536 h 506014"/>
                  <a:gd name="connsiteX9" fmla="*/ 48022 w 82549"/>
                  <a:gd name="connsiteY9" fmla="*/ 495299 h 506014"/>
                  <a:gd name="connsiteX0" fmla="*/ 24210 w 58737"/>
                  <a:gd name="connsiteY0" fmla="*/ 495299 h 506014"/>
                  <a:gd name="connsiteX1" fmla="*/ 24209 w 58737"/>
                  <a:gd name="connsiteY1" fmla="*/ 402430 h 506014"/>
                  <a:gd name="connsiteX2" fmla="*/ 14684 w 58737"/>
                  <a:gd name="connsiteY2" fmla="*/ 252412 h 506014"/>
                  <a:gd name="connsiteX3" fmla="*/ 12303 w 58737"/>
                  <a:gd name="connsiteY3" fmla="*/ 111918 h 506014"/>
                  <a:gd name="connsiteX4" fmla="*/ 48022 w 58737"/>
                  <a:gd name="connsiteY4" fmla="*/ 11906 h 506014"/>
                  <a:gd name="connsiteX5" fmla="*/ 31353 w 58737"/>
                  <a:gd name="connsiteY5" fmla="*/ 183355 h 506014"/>
                  <a:gd name="connsiteX6" fmla="*/ 48021 w 58737"/>
                  <a:gd name="connsiteY6" fmla="*/ 302418 h 506014"/>
                  <a:gd name="connsiteX7" fmla="*/ 45641 w 58737"/>
                  <a:gd name="connsiteY7" fmla="*/ 421480 h 506014"/>
                  <a:gd name="connsiteX8" fmla="*/ 55165 w 58737"/>
                  <a:gd name="connsiteY8" fmla="*/ 490536 h 506014"/>
                  <a:gd name="connsiteX9" fmla="*/ 24210 w 58737"/>
                  <a:gd name="connsiteY9" fmla="*/ 495299 h 506014"/>
                  <a:gd name="connsiteX0" fmla="*/ 11907 w 46434"/>
                  <a:gd name="connsiteY0" fmla="*/ 495299 h 506014"/>
                  <a:gd name="connsiteX1" fmla="*/ 11906 w 46434"/>
                  <a:gd name="connsiteY1" fmla="*/ 402430 h 506014"/>
                  <a:gd name="connsiteX2" fmla="*/ 2381 w 46434"/>
                  <a:gd name="connsiteY2" fmla="*/ 252412 h 506014"/>
                  <a:gd name="connsiteX3" fmla="*/ 0 w 46434"/>
                  <a:gd name="connsiteY3" fmla="*/ 111918 h 506014"/>
                  <a:gd name="connsiteX4" fmla="*/ 35719 w 46434"/>
                  <a:gd name="connsiteY4" fmla="*/ 11906 h 506014"/>
                  <a:gd name="connsiteX5" fmla="*/ 19050 w 46434"/>
                  <a:gd name="connsiteY5" fmla="*/ 183355 h 506014"/>
                  <a:gd name="connsiteX6" fmla="*/ 35718 w 46434"/>
                  <a:gd name="connsiteY6" fmla="*/ 302418 h 506014"/>
                  <a:gd name="connsiteX7" fmla="*/ 33338 w 46434"/>
                  <a:gd name="connsiteY7" fmla="*/ 421480 h 506014"/>
                  <a:gd name="connsiteX8" fmla="*/ 42862 w 46434"/>
                  <a:gd name="connsiteY8" fmla="*/ 490536 h 506014"/>
                  <a:gd name="connsiteX9" fmla="*/ 11907 w 46434"/>
                  <a:gd name="connsiteY9" fmla="*/ 495299 h 506014"/>
                  <a:gd name="connsiteX0" fmla="*/ 11907 w 46434"/>
                  <a:gd name="connsiteY0" fmla="*/ 495299 h 506014"/>
                  <a:gd name="connsiteX1" fmla="*/ 11906 w 46434"/>
                  <a:gd name="connsiteY1" fmla="*/ 402430 h 506014"/>
                  <a:gd name="connsiteX2" fmla="*/ 2381 w 46434"/>
                  <a:gd name="connsiteY2" fmla="*/ 252412 h 506014"/>
                  <a:gd name="connsiteX3" fmla="*/ 0 w 46434"/>
                  <a:gd name="connsiteY3" fmla="*/ 111918 h 506014"/>
                  <a:gd name="connsiteX4" fmla="*/ 35719 w 46434"/>
                  <a:gd name="connsiteY4" fmla="*/ 11906 h 506014"/>
                  <a:gd name="connsiteX5" fmla="*/ 19050 w 46434"/>
                  <a:gd name="connsiteY5" fmla="*/ 183355 h 506014"/>
                  <a:gd name="connsiteX6" fmla="*/ 35718 w 46434"/>
                  <a:gd name="connsiteY6" fmla="*/ 302418 h 506014"/>
                  <a:gd name="connsiteX7" fmla="*/ 33338 w 46434"/>
                  <a:gd name="connsiteY7" fmla="*/ 421480 h 506014"/>
                  <a:gd name="connsiteX8" fmla="*/ 42862 w 46434"/>
                  <a:gd name="connsiteY8" fmla="*/ 490536 h 506014"/>
                  <a:gd name="connsiteX9" fmla="*/ 11907 w 46434"/>
                  <a:gd name="connsiteY9" fmla="*/ 495299 h 506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434" h="506014">
                    <a:moveTo>
                      <a:pt x="11907" y="495299"/>
                    </a:moveTo>
                    <a:cubicBezTo>
                      <a:pt x="8335" y="492124"/>
                      <a:pt x="13494" y="442911"/>
                      <a:pt x="11906" y="402430"/>
                    </a:cubicBezTo>
                    <a:cubicBezTo>
                      <a:pt x="10318" y="361949"/>
                      <a:pt x="4365" y="300831"/>
                      <a:pt x="2381" y="252412"/>
                    </a:cubicBezTo>
                    <a:cubicBezTo>
                      <a:pt x="397" y="203993"/>
                      <a:pt x="2778" y="149224"/>
                      <a:pt x="0" y="111918"/>
                    </a:cubicBezTo>
                    <a:cubicBezTo>
                      <a:pt x="9128" y="62706"/>
                      <a:pt x="32544" y="0"/>
                      <a:pt x="35719" y="11906"/>
                    </a:cubicBezTo>
                    <a:cubicBezTo>
                      <a:pt x="38894" y="23812"/>
                      <a:pt x="19050" y="134936"/>
                      <a:pt x="19050" y="183355"/>
                    </a:cubicBezTo>
                    <a:cubicBezTo>
                      <a:pt x="19050" y="231774"/>
                      <a:pt x="33337" y="262731"/>
                      <a:pt x="35718" y="302418"/>
                    </a:cubicBezTo>
                    <a:cubicBezTo>
                      <a:pt x="38099" y="342105"/>
                      <a:pt x="32147" y="390127"/>
                      <a:pt x="33338" y="421480"/>
                    </a:cubicBezTo>
                    <a:cubicBezTo>
                      <a:pt x="34529" y="452833"/>
                      <a:pt x="46434" y="478233"/>
                      <a:pt x="42862" y="490536"/>
                    </a:cubicBezTo>
                    <a:cubicBezTo>
                      <a:pt x="39290" y="502839"/>
                      <a:pt x="12701" y="506014"/>
                      <a:pt x="11907" y="495299"/>
                    </a:cubicBezTo>
                    <a:close/>
                  </a:path>
                </a:pathLst>
              </a:custGeom>
              <a:solidFill>
                <a:srgbClr val="FFCC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sz="2400" b="1" i="0" u="none" strike="noStrike" kern="0" cap="none" spc="0" normalizeH="0" baseline="0" noProof="0">
                  <a:ln>
                    <a:noFill/>
                  </a:ln>
                  <a:solidFill>
                    <a:srgbClr val="FFFFFF"/>
                  </a:solidFill>
                  <a:effectLst/>
                  <a:uLnTx/>
                  <a:uFillTx/>
                </a:endParaRPr>
              </a:p>
            </p:txBody>
          </p:sp>
          <p:sp>
            <p:nvSpPr>
              <p:cNvPr id="282" name="Freeform 281"/>
              <p:cNvSpPr/>
              <p:nvPr/>
            </p:nvSpPr>
            <p:spPr>
              <a:xfrm rot="19910961">
                <a:off x="7002102" y="3488966"/>
                <a:ext cx="62233" cy="387390"/>
              </a:xfrm>
              <a:custGeom>
                <a:avLst/>
                <a:gdLst>
                  <a:gd name="connsiteX0" fmla="*/ 23812 w 97631"/>
                  <a:gd name="connsiteY0" fmla="*/ 385762 h 385762"/>
                  <a:gd name="connsiteX1" fmla="*/ 0 w 97631"/>
                  <a:gd name="connsiteY1" fmla="*/ 295275 h 385762"/>
                  <a:gd name="connsiteX2" fmla="*/ 19050 w 97631"/>
                  <a:gd name="connsiteY2" fmla="*/ 202406 h 385762"/>
                  <a:gd name="connsiteX3" fmla="*/ 35719 w 97631"/>
                  <a:gd name="connsiteY3" fmla="*/ 159544 h 385762"/>
                  <a:gd name="connsiteX4" fmla="*/ 57150 w 97631"/>
                  <a:gd name="connsiteY4" fmla="*/ 109537 h 385762"/>
                  <a:gd name="connsiteX5" fmla="*/ 66675 w 97631"/>
                  <a:gd name="connsiteY5" fmla="*/ 35719 h 385762"/>
                  <a:gd name="connsiteX6" fmla="*/ 33337 w 97631"/>
                  <a:gd name="connsiteY6" fmla="*/ 0 h 385762"/>
                  <a:gd name="connsiteX7" fmla="*/ 97631 w 97631"/>
                  <a:gd name="connsiteY7" fmla="*/ 33337 h 385762"/>
                  <a:gd name="connsiteX8" fmla="*/ 88106 w 97631"/>
                  <a:gd name="connsiteY8" fmla="*/ 121444 h 385762"/>
                  <a:gd name="connsiteX9" fmla="*/ 28575 w 97631"/>
                  <a:gd name="connsiteY9" fmla="*/ 230981 h 385762"/>
                  <a:gd name="connsiteX10" fmla="*/ 23812 w 97631"/>
                  <a:gd name="connsiteY10" fmla="*/ 385762 h 385762"/>
                  <a:gd name="connsiteX0" fmla="*/ 23812 w 97631"/>
                  <a:gd name="connsiteY0" fmla="*/ 385762 h 385762"/>
                  <a:gd name="connsiteX1" fmla="*/ 0 w 97631"/>
                  <a:gd name="connsiteY1" fmla="*/ 385762 h 385762"/>
                  <a:gd name="connsiteX2" fmla="*/ 19050 w 97631"/>
                  <a:gd name="connsiteY2" fmla="*/ 202406 h 385762"/>
                  <a:gd name="connsiteX3" fmla="*/ 35719 w 97631"/>
                  <a:gd name="connsiteY3" fmla="*/ 159544 h 385762"/>
                  <a:gd name="connsiteX4" fmla="*/ 57150 w 97631"/>
                  <a:gd name="connsiteY4" fmla="*/ 109537 h 385762"/>
                  <a:gd name="connsiteX5" fmla="*/ 66675 w 97631"/>
                  <a:gd name="connsiteY5" fmla="*/ 35719 h 385762"/>
                  <a:gd name="connsiteX6" fmla="*/ 33337 w 97631"/>
                  <a:gd name="connsiteY6" fmla="*/ 0 h 385762"/>
                  <a:gd name="connsiteX7" fmla="*/ 97631 w 97631"/>
                  <a:gd name="connsiteY7" fmla="*/ 33337 h 385762"/>
                  <a:gd name="connsiteX8" fmla="*/ 88106 w 97631"/>
                  <a:gd name="connsiteY8" fmla="*/ 121444 h 385762"/>
                  <a:gd name="connsiteX9" fmla="*/ 28575 w 97631"/>
                  <a:gd name="connsiteY9" fmla="*/ 230981 h 385762"/>
                  <a:gd name="connsiteX10" fmla="*/ 23812 w 97631"/>
                  <a:gd name="connsiteY10" fmla="*/ 385762 h 385762"/>
                  <a:gd name="connsiteX0" fmla="*/ 23812 w 97631"/>
                  <a:gd name="connsiteY0" fmla="*/ 385762 h 385762"/>
                  <a:gd name="connsiteX1" fmla="*/ 0 w 97631"/>
                  <a:gd name="connsiteY1" fmla="*/ 385762 h 385762"/>
                  <a:gd name="connsiteX2" fmla="*/ 19050 w 97631"/>
                  <a:gd name="connsiteY2" fmla="*/ 202406 h 385762"/>
                  <a:gd name="connsiteX3" fmla="*/ 35719 w 97631"/>
                  <a:gd name="connsiteY3" fmla="*/ 159544 h 385762"/>
                  <a:gd name="connsiteX4" fmla="*/ 57150 w 97631"/>
                  <a:gd name="connsiteY4" fmla="*/ 109537 h 385762"/>
                  <a:gd name="connsiteX5" fmla="*/ 66675 w 97631"/>
                  <a:gd name="connsiteY5" fmla="*/ 35719 h 385762"/>
                  <a:gd name="connsiteX6" fmla="*/ 33337 w 97631"/>
                  <a:gd name="connsiteY6" fmla="*/ 0 h 385762"/>
                  <a:gd name="connsiteX7" fmla="*/ 97631 w 97631"/>
                  <a:gd name="connsiteY7" fmla="*/ 33337 h 385762"/>
                  <a:gd name="connsiteX8" fmla="*/ 88106 w 97631"/>
                  <a:gd name="connsiteY8" fmla="*/ 121444 h 385762"/>
                  <a:gd name="connsiteX9" fmla="*/ 28575 w 97631"/>
                  <a:gd name="connsiteY9" fmla="*/ 230981 h 385762"/>
                  <a:gd name="connsiteX10" fmla="*/ 23812 w 97631"/>
                  <a:gd name="connsiteY10" fmla="*/ 385762 h 385762"/>
                  <a:gd name="connsiteX0" fmla="*/ 24606 w 98425"/>
                  <a:gd name="connsiteY0" fmla="*/ 385762 h 385762"/>
                  <a:gd name="connsiteX1" fmla="*/ 794 w 98425"/>
                  <a:gd name="connsiteY1" fmla="*/ 385762 h 385762"/>
                  <a:gd name="connsiteX2" fmla="*/ 19844 w 98425"/>
                  <a:gd name="connsiteY2" fmla="*/ 202406 h 385762"/>
                  <a:gd name="connsiteX3" fmla="*/ 36513 w 98425"/>
                  <a:gd name="connsiteY3" fmla="*/ 159544 h 385762"/>
                  <a:gd name="connsiteX4" fmla="*/ 57944 w 98425"/>
                  <a:gd name="connsiteY4" fmla="*/ 109537 h 385762"/>
                  <a:gd name="connsiteX5" fmla="*/ 67469 w 98425"/>
                  <a:gd name="connsiteY5" fmla="*/ 35719 h 385762"/>
                  <a:gd name="connsiteX6" fmla="*/ 34131 w 98425"/>
                  <a:gd name="connsiteY6" fmla="*/ 0 h 385762"/>
                  <a:gd name="connsiteX7" fmla="*/ 98425 w 98425"/>
                  <a:gd name="connsiteY7" fmla="*/ 33337 h 385762"/>
                  <a:gd name="connsiteX8" fmla="*/ 88900 w 98425"/>
                  <a:gd name="connsiteY8" fmla="*/ 121444 h 385762"/>
                  <a:gd name="connsiteX9" fmla="*/ 29369 w 98425"/>
                  <a:gd name="connsiteY9" fmla="*/ 230981 h 385762"/>
                  <a:gd name="connsiteX10" fmla="*/ 24606 w 98425"/>
                  <a:gd name="connsiteY10" fmla="*/ 385762 h 385762"/>
                  <a:gd name="connsiteX0" fmla="*/ 24606 w 107553"/>
                  <a:gd name="connsiteY0" fmla="*/ 385762 h 385762"/>
                  <a:gd name="connsiteX1" fmla="*/ 794 w 107553"/>
                  <a:gd name="connsiteY1" fmla="*/ 385762 h 385762"/>
                  <a:gd name="connsiteX2" fmla="*/ 19844 w 107553"/>
                  <a:gd name="connsiteY2" fmla="*/ 202406 h 385762"/>
                  <a:gd name="connsiteX3" fmla="*/ 36513 w 107553"/>
                  <a:gd name="connsiteY3" fmla="*/ 159544 h 385762"/>
                  <a:gd name="connsiteX4" fmla="*/ 57944 w 107553"/>
                  <a:gd name="connsiteY4" fmla="*/ 109537 h 385762"/>
                  <a:gd name="connsiteX5" fmla="*/ 67469 w 107553"/>
                  <a:gd name="connsiteY5" fmla="*/ 35719 h 385762"/>
                  <a:gd name="connsiteX6" fmla="*/ 34131 w 107553"/>
                  <a:gd name="connsiteY6" fmla="*/ 0 h 385762"/>
                  <a:gd name="connsiteX7" fmla="*/ 98425 w 107553"/>
                  <a:gd name="connsiteY7" fmla="*/ 33337 h 385762"/>
                  <a:gd name="connsiteX8" fmla="*/ 88900 w 107553"/>
                  <a:gd name="connsiteY8" fmla="*/ 121444 h 385762"/>
                  <a:gd name="connsiteX9" fmla="*/ 29369 w 107553"/>
                  <a:gd name="connsiteY9" fmla="*/ 230981 h 385762"/>
                  <a:gd name="connsiteX10" fmla="*/ 24606 w 107553"/>
                  <a:gd name="connsiteY10" fmla="*/ 385762 h 385762"/>
                  <a:gd name="connsiteX0" fmla="*/ 24606 w 107553"/>
                  <a:gd name="connsiteY0" fmla="*/ 385762 h 385762"/>
                  <a:gd name="connsiteX1" fmla="*/ 794 w 107553"/>
                  <a:gd name="connsiteY1" fmla="*/ 385762 h 385762"/>
                  <a:gd name="connsiteX2" fmla="*/ 19844 w 107553"/>
                  <a:gd name="connsiteY2" fmla="*/ 202406 h 385762"/>
                  <a:gd name="connsiteX3" fmla="*/ 36513 w 107553"/>
                  <a:gd name="connsiteY3" fmla="*/ 159544 h 385762"/>
                  <a:gd name="connsiteX4" fmla="*/ 57944 w 107553"/>
                  <a:gd name="connsiteY4" fmla="*/ 109537 h 385762"/>
                  <a:gd name="connsiteX5" fmla="*/ 67469 w 107553"/>
                  <a:gd name="connsiteY5" fmla="*/ 35719 h 385762"/>
                  <a:gd name="connsiteX6" fmla="*/ 34131 w 107553"/>
                  <a:gd name="connsiteY6" fmla="*/ 0 h 385762"/>
                  <a:gd name="connsiteX7" fmla="*/ 98425 w 107553"/>
                  <a:gd name="connsiteY7" fmla="*/ 33337 h 385762"/>
                  <a:gd name="connsiteX8" fmla="*/ 88900 w 107553"/>
                  <a:gd name="connsiteY8" fmla="*/ 121444 h 385762"/>
                  <a:gd name="connsiteX9" fmla="*/ 29369 w 107553"/>
                  <a:gd name="connsiteY9" fmla="*/ 230981 h 385762"/>
                  <a:gd name="connsiteX10" fmla="*/ 24606 w 107553"/>
                  <a:gd name="connsiteY10" fmla="*/ 385762 h 385762"/>
                  <a:gd name="connsiteX0" fmla="*/ 24606 w 107553"/>
                  <a:gd name="connsiteY0" fmla="*/ 386159 h 386159"/>
                  <a:gd name="connsiteX1" fmla="*/ 794 w 107553"/>
                  <a:gd name="connsiteY1" fmla="*/ 386159 h 386159"/>
                  <a:gd name="connsiteX2" fmla="*/ 19844 w 107553"/>
                  <a:gd name="connsiteY2" fmla="*/ 202803 h 386159"/>
                  <a:gd name="connsiteX3" fmla="*/ 36513 w 107553"/>
                  <a:gd name="connsiteY3" fmla="*/ 159941 h 386159"/>
                  <a:gd name="connsiteX4" fmla="*/ 57944 w 107553"/>
                  <a:gd name="connsiteY4" fmla="*/ 109934 h 386159"/>
                  <a:gd name="connsiteX5" fmla="*/ 67469 w 107553"/>
                  <a:gd name="connsiteY5" fmla="*/ 36116 h 386159"/>
                  <a:gd name="connsiteX6" fmla="*/ 34131 w 107553"/>
                  <a:gd name="connsiteY6" fmla="*/ 397 h 386159"/>
                  <a:gd name="connsiteX7" fmla="*/ 98425 w 107553"/>
                  <a:gd name="connsiteY7" fmla="*/ 33734 h 386159"/>
                  <a:gd name="connsiteX8" fmla="*/ 88900 w 107553"/>
                  <a:gd name="connsiteY8" fmla="*/ 121841 h 386159"/>
                  <a:gd name="connsiteX9" fmla="*/ 29369 w 107553"/>
                  <a:gd name="connsiteY9" fmla="*/ 231378 h 386159"/>
                  <a:gd name="connsiteX10" fmla="*/ 24606 w 107553"/>
                  <a:gd name="connsiteY10" fmla="*/ 386159 h 386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7553" h="386159">
                    <a:moveTo>
                      <a:pt x="24606" y="386159"/>
                    </a:moveTo>
                    <a:lnTo>
                      <a:pt x="794" y="386159"/>
                    </a:lnTo>
                    <a:cubicBezTo>
                      <a:pt x="0" y="355600"/>
                      <a:pt x="13891" y="240506"/>
                      <a:pt x="19844" y="202803"/>
                    </a:cubicBezTo>
                    <a:cubicBezTo>
                      <a:pt x="25797" y="165100"/>
                      <a:pt x="30163" y="175419"/>
                      <a:pt x="36513" y="159941"/>
                    </a:cubicBezTo>
                    <a:lnTo>
                      <a:pt x="57944" y="109934"/>
                    </a:lnTo>
                    <a:cubicBezTo>
                      <a:pt x="63103" y="89297"/>
                      <a:pt x="71438" y="54372"/>
                      <a:pt x="67469" y="36116"/>
                    </a:cubicBezTo>
                    <a:cubicBezTo>
                      <a:pt x="63500" y="17860"/>
                      <a:pt x="28972" y="794"/>
                      <a:pt x="34131" y="397"/>
                    </a:cubicBezTo>
                    <a:cubicBezTo>
                      <a:pt x="39290" y="0"/>
                      <a:pt x="89297" y="13493"/>
                      <a:pt x="98425" y="33734"/>
                    </a:cubicBezTo>
                    <a:cubicBezTo>
                      <a:pt x="107553" y="53975"/>
                      <a:pt x="100409" y="88900"/>
                      <a:pt x="88900" y="121841"/>
                    </a:cubicBezTo>
                    <a:cubicBezTo>
                      <a:pt x="77391" y="154782"/>
                      <a:pt x="40085" y="187325"/>
                      <a:pt x="29369" y="231378"/>
                    </a:cubicBezTo>
                    <a:cubicBezTo>
                      <a:pt x="18653" y="275431"/>
                      <a:pt x="29368" y="360362"/>
                      <a:pt x="24606" y="386159"/>
                    </a:cubicBezTo>
                    <a:close/>
                  </a:path>
                </a:pathLst>
              </a:custGeom>
              <a:solidFill>
                <a:srgbClr val="FFCC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sz="2400" b="1" i="0" u="none" strike="noStrike" kern="0" cap="none" spc="0" normalizeH="0" baseline="0" noProof="0">
                  <a:ln>
                    <a:noFill/>
                  </a:ln>
                  <a:solidFill>
                    <a:srgbClr val="FFFFFF"/>
                  </a:solidFill>
                  <a:effectLst/>
                  <a:uLnTx/>
                  <a:uFillTx/>
                </a:endParaRPr>
              </a:p>
            </p:txBody>
          </p:sp>
          <p:sp>
            <p:nvSpPr>
              <p:cNvPr id="283" name="Freeform 282"/>
              <p:cNvSpPr/>
              <p:nvPr/>
            </p:nvSpPr>
            <p:spPr>
              <a:xfrm>
                <a:off x="7132589" y="3736642"/>
                <a:ext cx="44165" cy="130189"/>
              </a:xfrm>
              <a:custGeom>
                <a:avLst/>
                <a:gdLst>
                  <a:gd name="connsiteX0" fmla="*/ 23812 w 97631"/>
                  <a:gd name="connsiteY0" fmla="*/ 385762 h 385762"/>
                  <a:gd name="connsiteX1" fmla="*/ 0 w 97631"/>
                  <a:gd name="connsiteY1" fmla="*/ 295275 h 385762"/>
                  <a:gd name="connsiteX2" fmla="*/ 19050 w 97631"/>
                  <a:gd name="connsiteY2" fmla="*/ 202406 h 385762"/>
                  <a:gd name="connsiteX3" fmla="*/ 35719 w 97631"/>
                  <a:gd name="connsiteY3" fmla="*/ 159544 h 385762"/>
                  <a:gd name="connsiteX4" fmla="*/ 57150 w 97631"/>
                  <a:gd name="connsiteY4" fmla="*/ 109537 h 385762"/>
                  <a:gd name="connsiteX5" fmla="*/ 66675 w 97631"/>
                  <a:gd name="connsiteY5" fmla="*/ 35719 h 385762"/>
                  <a:gd name="connsiteX6" fmla="*/ 33337 w 97631"/>
                  <a:gd name="connsiteY6" fmla="*/ 0 h 385762"/>
                  <a:gd name="connsiteX7" fmla="*/ 97631 w 97631"/>
                  <a:gd name="connsiteY7" fmla="*/ 33337 h 385762"/>
                  <a:gd name="connsiteX8" fmla="*/ 88106 w 97631"/>
                  <a:gd name="connsiteY8" fmla="*/ 121444 h 385762"/>
                  <a:gd name="connsiteX9" fmla="*/ 28575 w 97631"/>
                  <a:gd name="connsiteY9" fmla="*/ 230981 h 385762"/>
                  <a:gd name="connsiteX10" fmla="*/ 23812 w 97631"/>
                  <a:gd name="connsiteY10" fmla="*/ 385762 h 385762"/>
                  <a:gd name="connsiteX0" fmla="*/ 23812 w 97631"/>
                  <a:gd name="connsiteY0" fmla="*/ 385762 h 385762"/>
                  <a:gd name="connsiteX1" fmla="*/ 0 w 97631"/>
                  <a:gd name="connsiteY1" fmla="*/ 385762 h 385762"/>
                  <a:gd name="connsiteX2" fmla="*/ 19050 w 97631"/>
                  <a:gd name="connsiteY2" fmla="*/ 202406 h 385762"/>
                  <a:gd name="connsiteX3" fmla="*/ 35719 w 97631"/>
                  <a:gd name="connsiteY3" fmla="*/ 159544 h 385762"/>
                  <a:gd name="connsiteX4" fmla="*/ 57150 w 97631"/>
                  <a:gd name="connsiteY4" fmla="*/ 109537 h 385762"/>
                  <a:gd name="connsiteX5" fmla="*/ 66675 w 97631"/>
                  <a:gd name="connsiteY5" fmla="*/ 35719 h 385762"/>
                  <a:gd name="connsiteX6" fmla="*/ 33337 w 97631"/>
                  <a:gd name="connsiteY6" fmla="*/ 0 h 385762"/>
                  <a:gd name="connsiteX7" fmla="*/ 97631 w 97631"/>
                  <a:gd name="connsiteY7" fmla="*/ 33337 h 385762"/>
                  <a:gd name="connsiteX8" fmla="*/ 88106 w 97631"/>
                  <a:gd name="connsiteY8" fmla="*/ 121444 h 385762"/>
                  <a:gd name="connsiteX9" fmla="*/ 28575 w 97631"/>
                  <a:gd name="connsiteY9" fmla="*/ 230981 h 385762"/>
                  <a:gd name="connsiteX10" fmla="*/ 23812 w 97631"/>
                  <a:gd name="connsiteY10" fmla="*/ 385762 h 385762"/>
                  <a:gd name="connsiteX0" fmla="*/ 23812 w 97631"/>
                  <a:gd name="connsiteY0" fmla="*/ 385762 h 385762"/>
                  <a:gd name="connsiteX1" fmla="*/ 0 w 97631"/>
                  <a:gd name="connsiteY1" fmla="*/ 385762 h 385762"/>
                  <a:gd name="connsiteX2" fmla="*/ 19050 w 97631"/>
                  <a:gd name="connsiteY2" fmla="*/ 202406 h 385762"/>
                  <a:gd name="connsiteX3" fmla="*/ 35719 w 97631"/>
                  <a:gd name="connsiteY3" fmla="*/ 159544 h 385762"/>
                  <a:gd name="connsiteX4" fmla="*/ 57150 w 97631"/>
                  <a:gd name="connsiteY4" fmla="*/ 109537 h 385762"/>
                  <a:gd name="connsiteX5" fmla="*/ 66675 w 97631"/>
                  <a:gd name="connsiteY5" fmla="*/ 35719 h 385762"/>
                  <a:gd name="connsiteX6" fmla="*/ 33337 w 97631"/>
                  <a:gd name="connsiteY6" fmla="*/ 0 h 385762"/>
                  <a:gd name="connsiteX7" fmla="*/ 97631 w 97631"/>
                  <a:gd name="connsiteY7" fmla="*/ 33337 h 385762"/>
                  <a:gd name="connsiteX8" fmla="*/ 88106 w 97631"/>
                  <a:gd name="connsiteY8" fmla="*/ 121444 h 385762"/>
                  <a:gd name="connsiteX9" fmla="*/ 28575 w 97631"/>
                  <a:gd name="connsiteY9" fmla="*/ 230981 h 385762"/>
                  <a:gd name="connsiteX10" fmla="*/ 23812 w 97631"/>
                  <a:gd name="connsiteY10" fmla="*/ 385762 h 385762"/>
                  <a:gd name="connsiteX0" fmla="*/ 24606 w 98425"/>
                  <a:gd name="connsiteY0" fmla="*/ 385762 h 385762"/>
                  <a:gd name="connsiteX1" fmla="*/ 794 w 98425"/>
                  <a:gd name="connsiteY1" fmla="*/ 385762 h 385762"/>
                  <a:gd name="connsiteX2" fmla="*/ 19844 w 98425"/>
                  <a:gd name="connsiteY2" fmla="*/ 202406 h 385762"/>
                  <a:gd name="connsiteX3" fmla="*/ 36513 w 98425"/>
                  <a:gd name="connsiteY3" fmla="*/ 159544 h 385762"/>
                  <a:gd name="connsiteX4" fmla="*/ 57944 w 98425"/>
                  <a:gd name="connsiteY4" fmla="*/ 109537 h 385762"/>
                  <a:gd name="connsiteX5" fmla="*/ 67469 w 98425"/>
                  <a:gd name="connsiteY5" fmla="*/ 35719 h 385762"/>
                  <a:gd name="connsiteX6" fmla="*/ 34131 w 98425"/>
                  <a:gd name="connsiteY6" fmla="*/ 0 h 385762"/>
                  <a:gd name="connsiteX7" fmla="*/ 98425 w 98425"/>
                  <a:gd name="connsiteY7" fmla="*/ 33337 h 385762"/>
                  <a:gd name="connsiteX8" fmla="*/ 88900 w 98425"/>
                  <a:gd name="connsiteY8" fmla="*/ 121444 h 385762"/>
                  <a:gd name="connsiteX9" fmla="*/ 29369 w 98425"/>
                  <a:gd name="connsiteY9" fmla="*/ 230981 h 385762"/>
                  <a:gd name="connsiteX10" fmla="*/ 24606 w 98425"/>
                  <a:gd name="connsiteY10" fmla="*/ 385762 h 385762"/>
                  <a:gd name="connsiteX0" fmla="*/ 24606 w 107553"/>
                  <a:gd name="connsiteY0" fmla="*/ 385762 h 385762"/>
                  <a:gd name="connsiteX1" fmla="*/ 794 w 107553"/>
                  <a:gd name="connsiteY1" fmla="*/ 385762 h 385762"/>
                  <a:gd name="connsiteX2" fmla="*/ 19844 w 107553"/>
                  <a:gd name="connsiteY2" fmla="*/ 202406 h 385762"/>
                  <a:gd name="connsiteX3" fmla="*/ 36513 w 107553"/>
                  <a:gd name="connsiteY3" fmla="*/ 159544 h 385762"/>
                  <a:gd name="connsiteX4" fmla="*/ 57944 w 107553"/>
                  <a:gd name="connsiteY4" fmla="*/ 109537 h 385762"/>
                  <a:gd name="connsiteX5" fmla="*/ 67469 w 107553"/>
                  <a:gd name="connsiteY5" fmla="*/ 35719 h 385762"/>
                  <a:gd name="connsiteX6" fmla="*/ 34131 w 107553"/>
                  <a:gd name="connsiteY6" fmla="*/ 0 h 385762"/>
                  <a:gd name="connsiteX7" fmla="*/ 98425 w 107553"/>
                  <a:gd name="connsiteY7" fmla="*/ 33337 h 385762"/>
                  <a:gd name="connsiteX8" fmla="*/ 88900 w 107553"/>
                  <a:gd name="connsiteY8" fmla="*/ 121444 h 385762"/>
                  <a:gd name="connsiteX9" fmla="*/ 29369 w 107553"/>
                  <a:gd name="connsiteY9" fmla="*/ 230981 h 385762"/>
                  <a:gd name="connsiteX10" fmla="*/ 24606 w 107553"/>
                  <a:gd name="connsiteY10" fmla="*/ 385762 h 385762"/>
                  <a:gd name="connsiteX0" fmla="*/ 24606 w 107553"/>
                  <a:gd name="connsiteY0" fmla="*/ 385762 h 385762"/>
                  <a:gd name="connsiteX1" fmla="*/ 794 w 107553"/>
                  <a:gd name="connsiteY1" fmla="*/ 385762 h 385762"/>
                  <a:gd name="connsiteX2" fmla="*/ 19844 w 107553"/>
                  <a:gd name="connsiteY2" fmla="*/ 202406 h 385762"/>
                  <a:gd name="connsiteX3" fmla="*/ 36513 w 107553"/>
                  <a:gd name="connsiteY3" fmla="*/ 159544 h 385762"/>
                  <a:gd name="connsiteX4" fmla="*/ 57944 w 107553"/>
                  <a:gd name="connsiteY4" fmla="*/ 109537 h 385762"/>
                  <a:gd name="connsiteX5" fmla="*/ 67469 w 107553"/>
                  <a:gd name="connsiteY5" fmla="*/ 35719 h 385762"/>
                  <a:gd name="connsiteX6" fmla="*/ 34131 w 107553"/>
                  <a:gd name="connsiteY6" fmla="*/ 0 h 385762"/>
                  <a:gd name="connsiteX7" fmla="*/ 98425 w 107553"/>
                  <a:gd name="connsiteY7" fmla="*/ 33337 h 385762"/>
                  <a:gd name="connsiteX8" fmla="*/ 88900 w 107553"/>
                  <a:gd name="connsiteY8" fmla="*/ 121444 h 385762"/>
                  <a:gd name="connsiteX9" fmla="*/ 29369 w 107553"/>
                  <a:gd name="connsiteY9" fmla="*/ 230981 h 385762"/>
                  <a:gd name="connsiteX10" fmla="*/ 24606 w 107553"/>
                  <a:gd name="connsiteY10" fmla="*/ 385762 h 385762"/>
                  <a:gd name="connsiteX0" fmla="*/ 24606 w 107553"/>
                  <a:gd name="connsiteY0" fmla="*/ 386159 h 386159"/>
                  <a:gd name="connsiteX1" fmla="*/ 794 w 107553"/>
                  <a:gd name="connsiteY1" fmla="*/ 386159 h 386159"/>
                  <a:gd name="connsiteX2" fmla="*/ 19844 w 107553"/>
                  <a:gd name="connsiteY2" fmla="*/ 202803 h 386159"/>
                  <a:gd name="connsiteX3" fmla="*/ 36513 w 107553"/>
                  <a:gd name="connsiteY3" fmla="*/ 159941 h 386159"/>
                  <a:gd name="connsiteX4" fmla="*/ 57944 w 107553"/>
                  <a:gd name="connsiteY4" fmla="*/ 109934 h 386159"/>
                  <a:gd name="connsiteX5" fmla="*/ 67469 w 107553"/>
                  <a:gd name="connsiteY5" fmla="*/ 36116 h 386159"/>
                  <a:gd name="connsiteX6" fmla="*/ 34131 w 107553"/>
                  <a:gd name="connsiteY6" fmla="*/ 397 h 386159"/>
                  <a:gd name="connsiteX7" fmla="*/ 98425 w 107553"/>
                  <a:gd name="connsiteY7" fmla="*/ 33734 h 386159"/>
                  <a:gd name="connsiteX8" fmla="*/ 88900 w 107553"/>
                  <a:gd name="connsiteY8" fmla="*/ 121841 h 386159"/>
                  <a:gd name="connsiteX9" fmla="*/ 29369 w 107553"/>
                  <a:gd name="connsiteY9" fmla="*/ 231378 h 386159"/>
                  <a:gd name="connsiteX10" fmla="*/ 24606 w 107553"/>
                  <a:gd name="connsiteY10" fmla="*/ 386159 h 386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7553" h="386159">
                    <a:moveTo>
                      <a:pt x="24606" y="386159"/>
                    </a:moveTo>
                    <a:lnTo>
                      <a:pt x="794" y="386159"/>
                    </a:lnTo>
                    <a:cubicBezTo>
                      <a:pt x="0" y="355600"/>
                      <a:pt x="13891" y="240506"/>
                      <a:pt x="19844" y="202803"/>
                    </a:cubicBezTo>
                    <a:cubicBezTo>
                      <a:pt x="25797" y="165100"/>
                      <a:pt x="30163" y="175419"/>
                      <a:pt x="36513" y="159941"/>
                    </a:cubicBezTo>
                    <a:lnTo>
                      <a:pt x="57944" y="109934"/>
                    </a:lnTo>
                    <a:cubicBezTo>
                      <a:pt x="63103" y="89297"/>
                      <a:pt x="71438" y="54372"/>
                      <a:pt x="67469" y="36116"/>
                    </a:cubicBezTo>
                    <a:cubicBezTo>
                      <a:pt x="63500" y="17860"/>
                      <a:pt x="28972" y="794"/>
                      <a:pt x="34131" y="397"/>
                    </a:cubicBezTo>
                    <a:cubicBezTo>
                      <a:pt x="39290" y="0"/>
                      <a:pt x="89297" y="13493"/>
                      <a:pt x="98425" y="33734"/>
                    </a:cubicBezTo>
                    <a:cubicBezTo>
                      <a:pt x="107553" y="53975"/>
                      <a:pt x="100409" y="88900"/>
                      <a:pt x="88900" y="121841"/>
                    </a:cubicBezTo>
                    <a:cubicBezTo>
                      <a:pt x="77391" y="154782"/>
                      <a:pt x="40085" y="187325"/>
                      <a:pt x="29369" y="231378"/>
                    </a:cubicBezTo>
                    <a:cubicBezTo>
                      <a:pt x="18653" y="275431"/>
                      <a:pt x="29368" y="360362"/>
                      <a:pt x="24606" y="386159"/>
                    </a:cubicBezTo>
                    <a:close/>
                  </a:path>
                </a:pathLst>
              </a:custGeom>
              <a:solidFill>
                <a:srgbClr val="FFCC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sz="2400" b="1" i="0" u="none" strike="noStrike" kern="0" cap="none" spc="0" normalizeH="0" baseline="0" noProof="0">
                  <a:ln>
                    <a:noFill/>
                  </a:ln>
                  <a:solidFill>
                    <a:srgbClr val="FFFFFF"/>
                  </a:solidFill>
                  <a:effectLst/>
                  <a:uLnTx/>
                  <a:uFillTx/>
                </a:endParaRPr>
              </a:p>
            </p:txBody>
          </p:sp>
          <p:sp>
            <p:nvSpPr>
              <p:cNvPr id="284" name="Freeform 283"/>
              <p:cNvSpPr/>
              <p:nvPr/>
            </p:nvSpPr>
            <p:spPr>
              <a:xfrm flipH="1">
                <a:off x="6488183" y="3733467"/>
                <a:ext cx="44165" cy="131777"/>
              </a:xfrm>
              <a:custGeom>
                <a:avLst/>
                <a:gdLst>
                  <a:gd name="connsiteX0" fmla="*/ 23812 w 97631"/>
                  <a:gd name="connsiteY0" fmla="*/ 385762 h 385762"/>
                  <a:gd name="connsiteX1" fmla="*/ 0 w 97631"/>
                  <a:gd name="connsiteY1" fmla="*/ 295275 h 385762"/>
                  <a:gd name="connsiteX2" fmla="*/ 19050 w 97631"/>
                  <a:gd name="connsiteY2" fmla="*/ 202406 h 385762"/>
                  <a:gd name="connsiteX3" fmla="*/ 35719 w 97631"/>
                  <a:gd name="connsiteY3" fmla="*/ 159544 h 385762"/>
                  <a:gd name="connsiteX4" fmla="*/ 57150 w 97631"/>
                  <a:gd name="connsiteY4" fmla="*/ 109537 h 385762"/>
                  <a:gd name="connsiteX5" fmla="*/ 66675 w 97631"/>
                  <a:gd name="connsiteY5" fmla="*/ 35719 h 385762"/>
                  <a:gd name="connsiteX6" fmla="*/ 33337 w 97631"/>
                  <a:gd name="connsiteY6" fmla="*/ 0 h 385762"/>
                  <a:gd name="connsiteX7" fmla="*/ 97631 w 97631"/>
                  <a:gd name="connsiteY7" fmla="*/ 33337 h 385762"/>
                  <a:gd name="connsiteX8" fmla="*/ 88106 w 97631"/>
                  <a:gd name="connsiteY8" fmla="*/ 121444 h 385762"/>
                  <a:gd name="connsiteX9" fmla="*/ 28575 w 97631"/>
                  <a:gd name="connsiteY9" fmla="*/ 230981 h 385762"/>
                  <a:gd name="connsiteX10" fmla="*/ 23812 w 97631"/>
                  <a:gd name="connsiteY10" fmla="*/ 385762 h 385762"/>
                  <a:gd name="connsiteX0" fmla="*/ 23812 w 97631"/>
                  <a:gd name="connsiteY0" fmla="*/ 385762 h 385762"/>
                  <a:gd name="connsiteX1" fmla="*/ 0 w 97631"/>
                  <a:gd name="connsiteY1" fmla="*/ 385762 h 385762"/>
                  <a:gd name="connsiteX2" fmla="*/ 19050 w 97631"/>
                  <a:gd name="connsiteY2" fmla="*/ 202406 h 385762"/>
                  <a:gd name="connsiteX3" fmla="*/ 35719 w 97631"/>
                  <a:gd name="connsiteY3" fmla="*/ 159544 h 385762"/>
                  <a:gd name="connsiteX4" fmla="*/ 57150 w 97631"/>
                  <a:gd name="connsiteY4" fmla="*/ 109537 h 385762"/>
                  <a:gd name="connsiteX5" fmla="*/ 66675 w 97631"/>
                  <a:gd name="connsiteY5" fmla="*/ 35719 h 385762"/>
                  <a:gd name="connsiteX6" fmla="*/ 33337 w 97631"/>
                  <a:gd name="connsiteY6" fmla="*/ 0 h 385762"/>
                  <a:gd name="connsiteX7" fmla="*/ 97631 w 97631"/>
                  <a:gd name="connsiteY7" fmla="*/ 33337 h 385762"/>
                  <a:gd name="connsiteX8" fmla="*/ 88106 w 97631"/>
                  <a:gd name="connsiteY8" fmla="*/ 121444 h 385762"/>
                  <a:gd name="connsiteX9" fmla="*/ 28575 w 97631"/>
                  <a:gd name="connsiteY9" fmla="*/ 230981 h 385762"/>
                  <a:gd name="connsiteX10" fmla="*/ 23812 w 97631"/>
                  <a:gd name="connsiteY10" fmla="*/ 385762 h 385762"/>
                  <a:gd name="connsiteX0" fmla="*/ 23812 w 97631"/>
                  <a:gd name="connsiteY0" fmla="*/ 385762 h 385762"/>
                  <a:gd name="connsiteX1" fmla="*/ 0 w 97631"/>
                  <a:gd name="connsiteY1" fmla="*/ 385762 h 385762"/>
                  <a:gd name="connsiteX2" fmla="*/ 19050 w 97631"/>
                  <a:gd name="connsiteY2" fmla="*/ 202406 h 385762"/>
                  <a:gd name="connsiteX3" fmla="*/ 35719 w 97631"/>
                  <a:gd name="connsiteY3" fmla="*/ 159544 h 385762"/>
                  <a:gd name="connsiteX4" fmla="*/ 57150 w 97631"/>
                  <a:gd name="connsiteY4" fmla="*/ 109537 h 385762"/>
                  <a:gd name="connsiteX5" fmla="*/ 66675 w 97631"/>
                  <a:gd name="connsiteY5" fmla="*/ 35719 h 385762"/>
                  <a:gd name="connsiteX6" fmla="*/ 33337 w 97631"/>
                  <a:gd name="connsiteY6" fmla="*/ 0 h 385762"/>
                  <a:gd name="connsiteX7" fmla="*/ 97631 w 97631"/>
                  <a:gd name="connsiteY7" fmla="*/ 33337 h 385762"/>
                  <a:gd name="connsiteX8" fmla="*/ 88106 w 97631"/>
                  <a:gd name="connsiteY8" fmla="*/ 121444 h 385762"/>
                  <a:gd name="connsiteX9" fmla="*/ 28575 w 97631"/>
                  <a:gd name="connsiteY9" fmla="*/ 230981 h 385762"/>
                  <a:gd name="connsiteX10" fmla="*/ 23812 w 97631"/>
                  <a:gd name="connsiteY10" fmla="*/ 385762 h 385762"/>
                  <a:gd name="connsiteX0" fmla="*/ 24606 w 98425"/>
                  <a:gd name="connsiteY0" fmla="*/ 385762 h 385762"/>
                  <a:gd name="connsiteX1" fmla="*/ 794 w 98425"/>
                  <a:gd name="connsiteY1" fmla="*/ 385762 h 385762"/>
                  <a:gd name="connsiteX2" fmla="*/ 19844 w 98425"/>
                  <a:gd name="connsiteY2" fmla="*/ 202406 h 385762"/>
                  <a:gd name="connsiteX3" fmla="*/ 36513 w 98425"/>
                  <a:gd name="connsiteY3" fmla="*/ 159544 h 385762"/>
                  <a:gd name="connsiteX4" fmla="*/ 57944 w 98425"/>
                  <a:gd name="connsiteY4" fmla="*/ 109537 h 385762"/>
                  <a:gd name="connsiteX5" fmla="*/ 67469 w 98425"/>
                  <a:gd name="connsiteY5" fmla="*/ 35719 h 385762"/>
                  <a:gd name="connsiteX6" fmla="*/ 34131 w 98425"/>
                  <a:gd name="connsiteY6" fmla="*/ 0 h 385762"/>
                  <a:gd name="connsiteX7" fmla="*/ 98425 w 98425"/>
                  <a:gd name="connsiteY7" fmla="*/ 33337 h 385762"/>
                  <a:gd name="connsiteX8" fmla="*/ 88900 w 98425"/>
                  <a:gd name="connsiteY8" fmla="*/ 121444 h 385762"/>
                  <a:gd name="connsiteX9" fmla="*/ 29369 w 98425"/>
                  <a:gd name="connsiteY9" fmla="*/ 230981 h 385762"/>
                  <a:gd name="connsiteX10" fmla="*/ 24606 w 98425"/>
                  <a:gd name="connsiteY10" fmla="*/ 385762 h 385762"/>
                  <a:gd name="connsiteX0" fmla="*/ 24606 w 107553"/>
                  <a:gd name="connsiteY0" fmla="*/ 385762 h 385762"/>
                  <a:gd name="connsiteX1" fmla="*/ 794 w 107553"/>
                  <a:gd name="connsiteY1" fmla="*/ 385762 h 385762"/>
                  <a:gd name="connsiteX2" fmla="*/ 19844 w 107553"/>
                  <a:gd name="connsiteY2" fmla="*/ 202406 h 385762"/>
                  <a:gd name="connsiteX3" fmla="*/ 36513 w 107553"/>
                  <a:gd name="connsiteY3" fmla="*/ 159544 h 385762"/>
                  <a:gd name="connsiteX4" fmla="*/ 57944 w 107553"/>
                  <a:gd name="connsiteY4" fmla="*/ 109537 h 385762"/>
                  <a:gd name="connsiteX5" fmla="*/ 67469 w 107553"/>
                  <a:gd name="connsiteY5" fmla="*/ 35719 h 385762"/>
                  <a:gd name="connsiteX6" fmla="*/ 34131 w 107553"/>
                  <a:gd name="connsiteY6" fmla="*/ 0 h 385762"/>
                  <a:gd name="connsiteX7" fmla="*/ 98425 w 107553"/>
                  <a:gd name="connsiteY7" fmla="*/ 33337 h 385762"/>
                  <a:gd name="connsiteX8" fmla="*/ 88900 w 107553"/>
                  <a:gd name="connsiteY8" fmla="*/ 121444 h 385762"/>
                  <a:gd name="connsiteX9" fmla="*/ 29369 w 107553"/>
                  <a:gd name="connsiteY9" fmla="*/ 230981 h 385762"/>
                  <a:gd name="connsiteX10" fmla="*/ 24606 w 107553"/>
                  <a:gd name="connsiteY10" fmla="*/ 385762 h 385762"/>
                  <a:gd name="connsiteX0" fmla="*/ 24606 w 107553"/>
                  <a:gd name="connsiteY0" fmla="*/ 385762 h 385762"/>
                  <a:gd name="connsiteX1" fmla="*/ 794 w 107553"/>
                  <a:gd name="connsiteY1" fmla="*/ 385762 h 385762"/>
                  <a:gd name="connsiteX2" fmla="*/ 19844 w 107553"/>
                  <a:gd name="connsiteY2" fmla="*/ 202406 h 385762"/>
                  <a:gd name="connsiteX3" fmla="*/ 36513 w 107553"/>
                  <a:gd name="connsiteY3" fmla="*/ 159544 h 385762"/>
                  <a:gd name="connsiteX4" fmla="*/ 57944 w 107553"/>
                  <a:gd name="connsiteY4" fmla="*/ 109537 h 385762"/>
                  <a:gd name="connsiteX5" fmla="*/ 67469 w 107553"/>
                  <a:gd name="connsiteY5" fmla="*/ 35719 h 385762"/>
                  <a:gd name="connsiteX6" fmla="*/ 34131 w 107553"/>
                  <a:gd name="connsiteY6" fmla="*/ 0 h 385762"/>
                  <a:gd name="connsiteX7" fmla="*/ 98425 w 107553"/>
                  <a:gd name="connsiteY7" fmla="*/ 33337 h 385762"/>
                  <a:gd name="connsiteX8" fmla="*/ 88900 w 107553"/>
                  <a:gd name="connsiteY8" fmla="*/ 121444 h 385762"/>
                  <a:gd name="connsiteX9" fmla="*/ 29369 w 107553"/>
                  <a:gd name="connsiteY9" fmla="*/ 230981 h 385762"/>
                  <a:gd name="connsiteX10" fmla="*/ 24606 w 107553"/>
                  <a:gd name="connsiteY10" fmla="*/ 385762 h 385762"/>
                  <a:gd name="connsiteX0" fmla="*/ 24606 w 107553"/>
                  <a:gd name="connsiteY0" fmla="*/ 386159 h 386159"/>
                  <a:gd name="connsiteX1" fmla="*/ 794 w 107553"/>
                  <a:gd name="connsiteY1" fmla="*/ 386159 h 386159"/>
                  <a:gd name="connsiteX2" fmla="*/ 19844 w 107553"/>
                  <a:gd name="connsiteY2" fmla="*/ 202803 h 386159"/>
                  <a:gd name="connsiteX3" fmla="*/ 36513 w 107553"/>
                  <a:gd name="connsiteY3" fmla="*/ 159941 h 386159"/>
                  <a:gd name="connsiteX4" fmla="*/ 57944 w 107553"/>
                  <a:gd name="connsiteY4" fmla="*/ 109934 h 386159"/>
                  <a:gd name="connsiteX5" fmla="*/ 67469 w 107553"/>
                  <a:gd name="connsiteY5" fmla="*/ 36116 h 386159"/>
                  <a:gd name="connsiteX6" fmla="*/ 34131 w 107553"/>
                  <a:gd name="connsiteY6" fmla="*/ 397 h 386159"/>
                  <a:gd name="connsiteX7" fmla="*/ 98425 w 107553"/>
                  <a:gd name="connsiteY7" fmla="*/ 33734 h 386159"/>
                  <a:gd name="connsiteX8" fmla="*/ 88900 w 107553"/>
                  <a:gd name="connsiteY8" fmla="*/ 121841 h 386159"/>
                  <a:gd name="connsiteX9" fmla="*/ 29369 w 107553"/>
                  <a:gd name="connsiteY9" fmla="*/ 231378 h 386159"/>
                  <a:gd name="connsiteX10" fmla="*/ 24606 w 107553"/>
                  <a:gd name="connsiteY10" fmla="*/ 386159 h 386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7553" h="386159">
                    <a:moveTo>
                      <a:pt x="24606" y="386159"/>
                    </a:moveTo>
                    <a:lnTo>
                      <a:pt x="794" y="386159"/>
                    </a:lnTo>
                    <a:cubicBezTo>
                      <a:pt x="0" y="355600"/>
                      <a:pt x="13891" y="240506"/>
                      <a:pt x="19844" y="202803"/>
                    </a:cubicBezTo>
                    <a:cubicBezTo>
                      <a:pt x="25797" y="165100"/>
                      <a:pt x="30163" y="175419"/>
                      <a:pt x="36513" y="159941"/>
                    </a:cubicBezTo>
                    <a:lnTo>
                      <a:pt x="57944" y="109934"/>
                    </a:lnTo>
                    <a:cubicBezTo>
                      <a:pt x="63103" y="89297"/>
                      <a:pt x="71438" y="54372"/>
                      <a:pt x="67469" y="36116"/>
                    </a:cubicBezTo>
                    <a:cubicBezTo>
                      <a:pt x="63500" y="17860"/>
                      <a:pt x="28972" y="794"/>
                      <a:pt x="34131" y="397"/>
                    </a:cubicBezTo>
                    <a:cubicBezTo>
                      <a:pt x="39290" y="0"/>
                      <a:pt x="89297" y="13493"/>
                      <a:pt x="98425" y="33734"/>
                    </a:cubicBezTo>
                    <a:cubicBezTo>
                      <a:pt x="107553" y="53975"/>
                      <a:pt x="100409" y="88900"/>
                      <a:pt x="88900" y="121841"/>
                    </a:cubicBezTo>
                    <a:cubicBezTo>
                      <a:pt x="77391" y="154782"/>
                      <a:pt x="40085" y="187325"/>
                      <a:pt x="29369" y="231378"/>
                    </a:cubicBezTo>
                    <a:cubicBezTo>
                      <a:pt x="18653" y="275431"/>
                      <a:pt x="29368" y="360362"/>
                      <a:pt x="24606" y="386159"/>
                    </a:cubicBezTo>
                    <a:close/>
                  </a:path>
                </a:pathLst>
              </a:custGeom>
              <a:solidFill>
                <a:srgbClr val="FFCC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sz="2400" b="1" i="0" u="none" strike="noStrike" kern="0" cap="none" spc="0" normalizeH="0" baseline="0" noProof="0">
                  <a:ln>
                    <a:noFill/>
                  </a:ln>
                  <a:solidFill>
                    <a:srgbClr val="FFFFFF"/>
                  </a:solidFill>
                  <a:effectLst/>
                  <a:uLnTx/>
                  <a:uFillTx/>
                </a:endParaRPr>
              </a:p>
            </p:txBody>
          </p:sp>
          <p:sp>
            <p:nvSpPr>
              <p:cNvPr id="285" name="Freeform 284"/>
              <p:cNvSpPr/>
              <p:nvPr/>
            </p:nvSpPr>
            <p:spPr>
              <a:xfrm flipH="1">
                <a:off x="6988050" y="3414346"/>
                <a:ext cx="142531" cy="452484"/>
              </a:xfrm>
              <a:custGeom>
                <a:avLst/>
                <a:gdLst>
                  <a:gd name="connsiteX0" fmla="*/ 23812 w 97631"/>
                  <a:gd name="connsiteY0" fmla="*/ 385762 h 385762"/>
                  <a:gd name="connsiteX1" fmla="*/ 0 w 97631"/>
                  <a:gd name="connsiteY1" fmla="*/ 295275 h 385762"/>
                  <a:gd name="connsiteX2" fmla="*/ 19050 w 97631"/>
                  <a:gd name="connsiteY2" fmla="*/ 202406 h 385762"/>
                  <a:gd name="connsiteX3" fmla="*/ 35719 w 97631"/>
                  <a:gd name="connsiteY3" fmla="*/ 159544 h 385762"/>
                  <a:gd name="connsiteX4" fmla="*/ 57150 w 97631"/>
                  <a:gd name="connsiteY4" fmla="*/ 109537 h 385762"/>
                  <a:gd name="connsiteX5" fmla="*/ 66675 w 97631"/>
                  <a:gd name="connsiteY5" fmla="*/ 35719 h 385762"/>
                  <a:gd name="connsiteX6" fmla="*/ 33337 w 97631"/>
                  <a:gd name="connsiteY6" fmla="*/ 0 h 385762"/>
                  <a:gd name="connsiteX7" fmla="*/ 97631 w 97631"/>
                  <a:gd name="connsiteY7" fmla="*/ 33337 h 385762"/>
                  <a:gd name="connsiteX8" fmla="*/ 88106 w 97631"/>
                  <a:gd name="connsiteY8" fmla="*/ 121444 h 385762"/>
                  <a:gd name="connsiteX9" fmla="*/ 28575 w 97631"/>
                  <a:gd name="connsiteY9" fmla="*/ 230981 h 385762"/>
                  <a:gd name="connsiteX10" fmla="*/ 23812 w 97631"/>
                  <a:gd name="connsiteY10" fmla="*/ 385762 h 385762"/>
                  <a:gd name="connsiteX0" fmla="*/ 23812 w 97631"/>
                  <a:gd name="connsiteY0" fmla="*/ 385762 h 385762"/>
                  <a:gd name="connsiteX1" fmla="*/ 0 w 97631"/>
                  <a:gd name="connsiteY1" fmla="*/ 385762 h 385762"/>
                  <a:gd name="connsiteX2" fmla="*/ 19050 w 97631"/>
                  <a:gd name="connsiteY2" fmla="*/ 202406 h 385762"/>
                  <a:gd name="connsiteX3" fmla="*/ 35719 w 97631"/>
                  <a:gd name="connsiteY3" fmla="*/ 159544 h 385762"/>
                  <a:gd name="connsiteX4" fmla="*/ 57150 w 97631"/>
                  <a:gd name="connsiteY4" fmla="*/ 109537 h 385762"/>
                  <a:gd name="connsiteX5" fmla="*/ 66675 w 97631"/>
                  <a:gd name="connsiteY5" fmla="*/ 35719 h 385762"/>
                  <a:gd name="connsiteX6" fmla="*/ 33337 w 97631"/>
                  <a:gd name="connsiteY6" fmla="*/ 0 h 385762"/>
                  <a:gd name="connsiteX7" fmla="*/ 97631 w 97631"/>
                  <a:gd name="connsiteY7" fmla="*/ 33337 h 385762"/>
                  <a:gd name="connsiteX8" fmla="*/ 88106 w 97631"/>
                  <a:gd name="connsiteY8" fmla="*/ 121444 h 385762"/>
                  <a:gd name="connsiteX9" fmla="*/ 28575 w 97631"/>
                  <a:gd name="connsiteY9" fmla="*/ 230981 h 385762"/>
                  <a:gd name="connsiteX10" fmla="*/ 23812 w 97631"/>
                  <a:gd name="connsiteY10" fmla="*/ 385762 h 385762"/>
                  <a:gd name="connsiteX0" fmla="*/ 23812 w 97631"/>
                  <a:gd name="connsiteY0" fmla="*/ 385762 h 385762"/>
                  <a:gd name="connsiteX1" fmla="*/ 0 w 97631"/>
                  <a:gd name="connsiteY1" fmla="*/ 385762 h 385762"/>
                  <a:gd name="connsiteX2" fmla="*/ 19050 w 97631"/>
                  <a:gd name="connsiteY2" fmla="*/ 202406 h 385762"/>
                  <a:gd name="connsiteX3" fmla="*/ 35719 w 97631"/>
                  <a:gd name="connsiteY3" fmla="*/ 159544 h 385762"/>
                  <a:gd name="connsiteX4" fmla="*/ 57150 w 97631"/>
                  <a:gd name="connsiteY4" fmla="*/ 109537 h 385762"/>
                  <a:gd name="connsiteX5" fmla="*/ 66675 w 97631"/>
                  <a:gd name="connsiteY5" fmla="*/ 35719 h 385762"/>
                  <a:gd name="connsiteX6" fmla="*/ 33337 w 97631"/>
                  <a:gd name="connsiteY6" fmla="*/ 0 h 385762"/>
                  <a:gd name="connsiteX7" fmla="*/ 97631 w 97631"/>
                  <a:gd name="connsiteY7" fmla="*/ 33337 h 385762"/>
                  <a:gd name="connsiteX8" fmla="*/ 88106 w 97631"/>
                  <a:gd name="connsiteY8" fmla="*/ 121444 h 385762"/>
                  <a:gd name="connsiteX9" fmla="*/ 28575 w 97631"/>
                  <a:gd name="connsiteY9" fmla="*/ 230981 h 385762"/>
                  <a:gd name="connsiteX10" fmla="*/ 23812 w 97631"/>
                  <a:gd name="connsiteY10" fmla="*/ 385762 h 385762"/>
                  <a:gd name="connsiteX0" fmla="*/ 24606 w 98425"/>
                  <a:gd name="connsiteY0" fmla="*/ 385762 h 385762"/>
                  <a:gd name="connsiteX1" fmla="*/ 794 w 98425"/>
                  <a:gd name="connsiteY1" fmla="*/ 385762 h 385762"/>
                  <a:gd name="connsiteX2" fmla="*/ 19844 w 98425"/>
                  <a:gd name="connsiteY2" fmla="*/ 202406 h 385762"/>
                  <a:gd name="connsiteX3" fmla="*/ 36513 w 98425"/>
                  <a:gd name="connsiteY3" fmla="*/ 159544 h 385762"/>
                  <a:gd name="connsiteX4" fmla="*/ 57944 w 98425"/>
                  <a:gd name="connsiteY4" fmla="*/ 109537 h 385762"/>
                  <a:gd name="connsiteX5" fmla="*/ 67469 w 98425"/>
                  <a:gd name="connsiteY5" fmla="*/ 35719 h 385762"/>
                  <a:gd name="connsiteX6" fmla="*/ 34131 w 98425"/>
                  <a:gd name="connsiteY6" fmla="*/ 0 h 385762"/>
                  <a:gd name="connsiteX7" fmla="*/ 98425 w 98425"/>
                  <a:gd name="connsiteY7" fmla="*/ 33337 h 385762"/>
                  <a:gd name="connsiteX8" fmla="*/ 88900 w 98425"/>
                  <a:gd name="connsiteY8" fmla="*/ 121444 h 385762"/>
                  <a:gd name="connsiteX9" fmla="*/ 29369 w 98425"/>
                  <a:gd name="connsiteY9" fmla="*/ 230981 h 385762"/>
                  <a:gd name="connsiteX10" fmla="*/ 24606 w 98425"/>
                  <a:gd name="connsiteY10" fmla="*/ 385762 h 385762"/>
                  <a:gd name="connsiteX0" fmla="*/ 24606 w 107553"/>
                  <a:gd name="connsiteY0" fmla="*/ 385762 h 385762"/>
                  <a:gd name="connsiteX1" fmla="*/ 794 w 107553"/>
                  <a:gd name="connsiteY1" fmla="*/ 385762 h 385762"/>
                  <a:gd name="connsiteX2" fmla="*/ 19844 w 107553"/>
                  <a:gd name="connsiteY2" fmla="*/ 202406 h 385762"/>
                  <a:gd name="connsiteX3" fmla="*/ 36513 w 107553"/>
                  <a:gd name="connsiteY3" fmla="*/ 159544 h 385762"/>
                  <a:gd name="connsiteX4" fmla="*/ 57944 w 107553"/>
                  <a:gd name="connsiteY4" fmla="*/ 109537 h 385762"/>
                  <a:gd name="connsiteX5" fmla="*/ 67469 w 107553"/>
                  <a:gd name="connsiteY5" fmla="*/ 35719 h 385762"/>
                  <a:gd name="connsiteX6" fmla="*/ 34131 w 107553"/>
                  <a:gd name="connsiteY6" fmla="*/ 0 h 385762"/>
                  <a:gd name="connsiteX7" fmla="*/ 98425 w 107553"/>
                  <a:gd name="connsiteY7" fmla="*/ 33337 h 385762"/>
                  <a:gd name="connsiteX8" fmla="*/ 88900 w 107553"/>
                  <a:gd name="connsiteY8" fmla="*/ 121444 h 385762"/>
                  <a:gd name="connsiteX9" fmla="*/ 29369 w 107553"/>
                  <a:gd name="connsiteY9" fmla="*/ 230981 h 385762"/>
                  <a:gd name="connsiteX10" fmla="*/ 24606 w 107553"/>
                  <a:gd name="connsiteY10" fmla="*/ 385762 h 385762"/>
                  <a:gd name="connsiteX0" fmla="*/ 24606 w 107553"/>
                  <a:gd name="connsiteY0" fmla="*/ 385762 h 385762"/>
                  <a:gd name="connsiteX1" fmla="*/ 794 w 107553"/>
                  <a:gd name="connsiteY1" fmla="*/ 385762 h 385762"/>
                  <a:gd name="connsiteX2" fmla="*/ 19844 w 107553"/>
                  <a:gd name="connsiteY2" fmla="*/ 202406 h 385762"/>
                  <a:gd name="connsiteX3" fmla="*/ 36513 w 107553"/>
                  <a:gd name="connsiteY3" fmla="*/ 159544 h 385762"/>
                  <a:gd name="connsiteX4" fmla="*/ 57944 w 107553"/>
                  <a:gd name="connsiteY4" fmla="*/ 109537 h 385762"/>
                  <a:gd name="connsiteX5" fmla="*/ 67469 w 107553"/>
                  <a:gd name="connsiteY5" fmla="*/ 35719 h 385762"/>
                  <a:gd name="connsiteX6" fmla="*/ 34131 w 107553"/>
                  <a:gd name="connsiteY6" fmla="*/ 0 h 385762"/>
                  <a:gd name="connsiteX7" fmla="*/ 98425 w 107553"/>
                  <a:gd name="connsiteY7" fmla="*/ 33337 h 385762"/>
                  <a:gd name="connsiteX8" fmla="*/ 88900 w 107553"/>
                  <a:gd name="connsiteY8" fmla="*/ 121444 h 385762"/>
                  <a:gd name="connsiteX9" fmla="*/ 29369 w 107553"/>
                  <a:gd name="connsiteY9" fmla="*/ 230981 h 385762"/>
                  <a:gd name="connsiteX10" fmla="*/ 24606 w 107553"/>
                  <a:gd name="connsiteY10" fmla="*/ 385762 h 385762"/>
                  <a:gd name="connsiteX0" fmla="*/ 24606 w 107553"/>
                  <a:gd name="connsiteY0" fmla="*/ 386159 h 386159"/>
                  <a:gd name="connsiteX1" fmla="*/ 794 w 107553"/>
                  <a:gd name="connsiteY1" fmla="*/ 386159 h 386159"/>
                  <a:gd name="connsiteX2" fmla="*/ 19844 w 107553"/>
                  <a:gd name="connsiteY2" fmla="*/ 202803 h 386159"/>
                  <a:gd name="connsiteX3" fmla="*/ 36513 w 107553"/>
                  <a:gd name="connsiteY3" fmla="*/ 159941 h 386159"/>
                  <a:gd name="connsiteX4" fmla="*/ 57944 w 107553"/>
                  <a:gd name="connsiteY4" fmla="*/ 109934 h 386159"/>
                  <a:gd name="connsiteX5" fmla="*/ 67469 w 107553"/>
                  <a:gd name="connsiteY5" fmla="*/ 36116 h 386159"/>
                  <a:gd name="connsiteX6" fmla="*/ 34131 w 107553"/>
                  <a:gd name="connsiteY6" fmla="*/ 397 h 386159"/>
                  <a:gd name="connsiteX7" fmla="*/ 98425 w 107553"/>
                  <a:gd name="connsiteY7" fmla="*/ 33734 h 386159"/>
                  <a:gd name="connsiteX8" fmla="*/ 88900 w 107553"/>
                  <a:gd name="connsiteY8" fmla="*/ 121841 h 386159"/>
                  <a:gd name="connsiteX9" fmla="*/ 29369 w 107553"/>
                  <a:gd name="connsiteY9" fmla="*/ 231378 h 386159"/>
                  <a:gd name="connsiteX10" fmla="*/ 24606 w 107553"/>
                  <a:gd name="connsiteY10" fmla="*/ 386159 h 386159"/>
                  <a:gd name="connsiteX0" fmla="*/ 24606 w 100409"/>
                  <a:gd name="connsiteY0" fmla="*/ 473151 h 473151"/>
                  <a:gd name="connsiteX1" fmla="*/ 794 w 100409"/>
                  <a:gd name="connsiteY1" fmla="*/ 473151 h 473151"/>
                  <a:gd name="connsiteX2" fmla="*/ 19844 w 100409"/>
                  <a:gd name="connsiteY2" fmla="*/ 289795 h 473151"/>
                  <a:gd name="connsiteX3" fmla="*/ 36513 w 100409"/>
                  <a:gd name="connsiteY3" fmla="*/ 246933 h 473151"/>
                  <a:gd name="connsiteX4" fmla="*/ 57944 w 100409"/>
                  <a:gd name="connsiteY4" fmla="*/ 196926 h 473151"/>
                  <a:gd name="connsiteX5" fmla="*/ 67469 w 100409"/>
                  <a:gd name="connsiteY5" fmla="*/ 123108 h 473151"/>
                  <a:gd name="connsiteX6" fmla="*/ 91227 w 100409"/>
                  <a:gd name="connsiteY6" fmla="*/ 397 h 473151"/>
                  <a:gd name="connsiteX7" fmla="*/ 98425 w 100409"/>
                  <a:gd name="connsiteY7" fmla="*/ 120726 h 473151"/>
                  <a:gd name="connsiteX8" fmla="*/ 88900 w 100409"/>
                  <a:gd name="connsiteY8" fmla="*/ 208833 h 473151"/>
                  <a:gd name="connsiteX9" fmla="*/ 29369 w 100409"/>
                  <a:gd name="connsiteY9" fmla="*/ 318370 h 473151"/>
                  <a:gd name="connsiteX10" fmla="*/ 24606 w 100409"/>
                  <a:gd name="connsiteY10" fmla="*/ 473151 h 473151"/>
                  <a:gd name="connsiteX0" fmla="*/ 24606 w 102354"/>
                  <a:gd name="connsiteY0" fmla="*/ 473151 h 473151"/>
                  <a:gd name="connsiteX1" fmla="*/ 794 w 102354"/>
                  <a:gd name="connsiteY1" fmla="*/ 473151 h 473151"/>
                  <a:gd name="connsiteX2" fmla="*/ 19844 w 102354"/>
                  <a:gd name="connsiteY2" fmla="*/ 289795 h 473151"/>
                  <a:gd name="connsiteX3" fmla="*/ 36513 w 102354"/>
                  <a:gd name="connsiteY3" fmla="*/ 246933 h 473151"/>
                  <a:gd name="connsiteX4" fmla="*/ 57944 w 102354"/>
                  <a:gd name="connsiteY4" fmla="*/ 196926 h 473151"/>
                  <a:gd name="connsiteX5" fmla="*/ 67469 w 102354"/>
                  <a:gd name="connsiteY5" fmla="*/ 123108 h 473151"/>
                  <a:gd name="connsiteX6" fmla="*/ 91227 w 102354"/>
                  <a:gd name="connsiteY6" fmla="*/ 397 h 473151"/>
                  <a:gd name="connsiteX7" fmla="*/ 98425 w 102354"/>
                  <a:gd name="connsiteY7" fmla="*/ 120726 h 473151"/>
                  <a:gd name="connsiteX8" fmla="*/ 67655 w 102354"/>
                  <a:gd name="connsiteY8" fmla="*/ 210956 h 473151"/>
                  <a:gd name="connsiteX9" fmla="*/ 29369 w 102354"/>
                  <a:gd name="connsiteY9" fmla="*/ 318370 h 473151"/>
                  <a:gd name="connsiteX10" fmla="*/ 24606 w 102354"/>
                  <a:gd name="connsiteY10" fmla="*/ 473151 h 473151"/>
                  <a:gd name="connsiteX0" fmla="*/ 24606 w 93952"/>
                  <a:gd name="connsiteY0" fmla="*/ 473151 h 473151"/>
                  <a:gd name="connsiteX1" fmla="*/ 794 w 93952"/>
                  <a:gd name="connsiteY1" fmla="*/ 473151 h 473151"/>
                  <a:gd name="connsiteX2" fmla="*/ 19844 w 93952"/>
                  <a:gd name="connsiteY2" fmla="*/ 289795 h 473151"/>
                  <a:gd name="connsiteX3" fmla="*/ 36513 w 93952"/>
                  <a:gd name="connsiteY3" fmla="*/ 246933 h 473151"/>
                  <a:gd name="connsiteX4" fmla="*/ 57944 w 93952"/>
                  <a:gd name="connsiteY4" fmla="*/ 196926 h 473151"/>
                  <a:gd name="connsiteX5" fmla="*/ 67469 w 93952"/>
                  <a:gd name="connsiteY5" fmla="*/ 123108 h 473151"/>
                  <a:gd name="connsiteX6" fmla="*/ 91227 w 93952"/>
                  <a:gd name="connsiteY6" fmla="*/ 397 h 473151"/>
                  <a:gd name="connsiteX7" fmla="*/ 83819 w 93952"/>
                  <a:gd name="connsiteY7" fmla="*/ 120726 h 473151"/>
                  <a:gd name="connsiteX8" fmla="*/ 67655 w 93952"/>
                  <a:gd name="connsiteY8" fmla="*/ 210956 h 473151"/>
                  <a:gd name="connsiteX9" fmla="*/ 29369 w 93952"/>
                  <a:gd name="connsiteY9" fmla="*/ 318370 h 473151"/>
                  <a:gd name="connsiteX10" fmla="*/ 24606 w 93952"/>
                  <a:gd name="connsiteY10" fmla="*/ 473151 h 473151"/>
                  <a:gd name="connsiteX0" fmla="*/ 24606 w 112541"/>
                  <a:gd name="connsiteY0" fmla="*/ 403132 h 403132"/>
                  <a:gd name="connsiteX1" fmla="*/ 794 w 112541"/>
                  <a:gd name="connsiteY1" fmla="*/ 403132 h 403132"/>
                  <a:gd name="connsiteX2" fmla="*/ 19844 w 112541"/>
                  <a:gd name="connsiteY2" fmla="*/ 219776 h 403132"/>
                  <a:gd name="connsiteX3" fmla="*/ 36513 w 112541"/>
                  <a:gd name="connsiteY3" fmla="*/ 176914 h 403132"/>
                  <a:gd name="connsiteX4" fmla="*/ 57944 w 112541"/>
                  <a:gd name="connsiteY4" fmla="*/ 126907 h 403132"/>
                  <a:gd name="connsiteX5" fmla="*/ 67469 w 112541"/>
                  <a:gd name="connsiteY5" fmla="*/ 53089 h 403132"/>
                  <a:gd name="connsiteX6" fmla="*/ 109816 w 112541"/>
                  <a:gd name="connsiteY6" fmla="*/ 397 h 403132"/>
                  <a:gd name="connsiteX7" fmla="*/ 83819 w 112541"/>
                  <a:gd name="connsiteY7" fmla="*/ 50707 h 403132"/>
                  <a:gd name="connsiteX8" fmla="*/ 67655 w 112541"/>
                  <a:gd name="connsiteY8" fmla="*/ 140937 h 403132"/>
                  <a:gd name="connsiteX9" fmla="*/ 29369 w 112541"/>
                  <a:gd name="connsiteY9" fmla="*/ 248351 h 403132"/>
                  <a:gd name="connsiteX10" fmla="*/ 24606 w 112541"/>
                  <a:gd name="connsiteY10" fmla="*/ 403132 h 403132"/>
                  <a:gd name="connsiteX0" fmla="*/ 26648 w 114583"/>
                  <a:gd name="connsiteY0" fmla="*/ 403132 h 403132"/>
                  <a:gd name="connsiteX1" fmla="*/ 2836 w 114583"/>
                  <a:gd name="connsiteY1" fmla="*/ 403132 h 403132"/>
                  <a:gd name="connsiteX2" fmla="*/ 5953 w 114583"/>
                  <a:gd name="connsiteY2" fmla="*/ 298281 h 403132"/>
                  <a:gd name="connsiteX3" fmla="*/ 38555 w 114583"/>
                  <a:gd name="connsiteY3" fmla="*/ 176914 h 403132"/>
                  <a:gd name="connsiteX4" fmla="*/ 59986 w 114583"/>
                  <a:gd name="connsiteY4" fmla="*/ 126907 h 403132"/>
                  <a:gd name="connsiteX5" fmla="*/ 69511 w 114583"/>
                  <a:gd name="connsiteY5" fmla="*/ 53089 h 403132"/>
                  <a:gd name="connsiteX6" fmla="*/ 111858 w 114583"/>
                  <a:gd name="connsiteY6" fmla="*/ 397 h 403132"/>
                  <a:gd name="connsiteX7" fmla="*/ 85861 w 114583"/>
                  <a:gd name="connsiteY7" fmla="*/ 50707 h 403132"/>
                  <a:gd name="connsiteX8" fmla="*/ 69697 w 114583"/>
                  <a:gd name="connsiteY8" fmla="*/ 140937 h 403132"/>
                  <a:gd name="connsiteX9" fmla="*/ 31411 w 114583"/>
                  <a:gd name="connsiteY9" fmla="*/ 248351 h 403132"/>
                  <a:gd name="connsiteX10" fmla="*/ 26648 w 114583"/>
                  <a:gd name="connsiteY10" fmla="*/ 403132 h 403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4583" h="403132">
                    <a:moveTo>
                      <a:pt x="26648" y="403132"/>
                    </a:moveTo>
                    <a:lnTo>
                      <a:pt x="2836" y="403132"/>
                    </a:lnTo>
                    <a:cubicBezTo>
                      <a:pt x="2042" y="372573"/>
                      <a:pt x="0" y="335984"/>
                      <a:pt x="5953" y="298281"/>
                    </a:cubicBezTo>
                    <a:cubicBezTo>
                      <a:pt x="11906" y="260578"/>
                      <a:pt x="32205" y="192392"/>
                      <a:pt x="38555" y="176914"/>
                    </a:cubicBezTo>
                    <a:lnTo>
                      <a:pt x="59986" y="126907"/>
                    </a:lnTo>
                    <a:cubicBezTo>
                      <a:pt x="65145" y="106270"/>
                      <a:pt x="60866" y="74174"/>
                      <a:pt x="69511" y="53089"/>
                    </a:cubicBezTo>
                    <a:cubicBezTo>
                      <a:pt x="78156" y="32004"/>
                      <a:pt x="109133" y="794"/>
                      <a:pt x="111858" y="397"/>
                    </a:cubicBezTo>
                    <a:cubicBezTo>
                      <a:pt x="114583" y="0"/>
                      <a:pt x="92888" y="27284"/>
                      <a:pt x="85861" y="50707"/>
                    </a:cubicBezTo>
                    <a:cubicBezTo>
                      <a:pt x="78834" y="74130"/>
                      <a:pt x="78772" y="107996"/>
                      <a:pt x="69697" y="140937"/>
                    </a:cubicBezTo>
                    <a:cubicBezTo>
                      <a:pt x="60622" y="173878"/>
                      <a:pt x="38586" y="204652"/>
                      <a:pt x="31411" y="248351"/>
                    </a:cubicBezTo>
                    <a:cubicBezTo>
                      <a:pt x="24236" y="292050"/>
                      <a:pt x="31410" y="377335"/>
                      <a:pt x="26648" y="403132"/>
                    </a:cubicBezTo>
                    <a:close/>
                  </a:path>
                </a:pathLst>
              </a:custGeom>
              <a:solidFill>
                <a:srgbClr val="FFCC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sz="2400" b="1" i="0" u="none" strike="noStrike" kern="0" cap="none" spc="0" normalizeH="0" baseline="0" noProof="0">
                  <a:ln>
                    <a:noFill/>
                  </a:ln>
                  <a:solidFill>
                    <a:srgbClr val="FFFFFF"/>
                  </a:solidFill>
                  <a:effectLst/>
                  <a:uLnTx/>
                  <a:uFillTx/>
                </a:endParaRPr>
              </a:p>
            </p:txBody>
          </p:sp>
          <p:sp>
            <p:nvSpPr>
              <p:cNvPr id="286" name="Freeform 285"/>
              <p:cNvSpPr/>
              <p:nvPr/>
            </p:nvSpPr>
            <p:spPr>
              <a:xfrm flipH="1">
                <a:off x="7170731" y="3693776"/>
                <a:ext cx="100375" cy="176230"/>
              </a:xfrm>
              <a:custGeom>
                <a:avLst/>
                <a:gdLst>
                  <a:gd name="connsiteX0" fmla="*/ 23812 w 97631"/>
                  <a:gd name="connsiteY0" fmla="*/ 385762 h 385762"/>
                  <a:gd name="connsiteX1" fmla="*/ 0 w 97631"/>
                  <a:gd name="connsiteY1" fmla="*/ 295275 h 385762"/>
                  <a:gd name="connsiteX2" fmla="*/ 19050 w 97631"/>
                  <a:gd name="connsiteY2" fmla="*/ 202406 h 385762"/>
                  <a:gd name="connsiteX3" fmla="*/ 35719 w 97631"/>
                  <a:gd name="connsiteY3" fmla="*/ 159544 h 385762"/>
                  <a:gd name="connsiteX4" fmla="*/ 57150 w 97631"/>
                  <a:gd name="connsiteY4" fmla="*/ 109537 h 385762"/>
                  <a:gd name="connsiteX5" fmla="*/ 66675 w 97631"/>
                  <a:gd name="connsiteY5" fmla="*/ 35719 h 385762"/>
                  <a:gd name="connsiteX6" fmla="*/ 33337 w 97631"/>
                  <a:gd name="connsiteY6" fmla="*/ 0 h 385762"/>
                  <a:gd name="connsiteX7" fmla="*/ 97631 w 97631"/>
                  <a:gd name="connsiteY7" fmla="*/ 33337 h 385762"/>
                  <a:gd name="connsiteX8" fmla="*/ 88106 w 97631"/>
                  <a:gd name="connsiteY8" fmla="*/ 121444 h 385762"/>
                  <a:gd name="connsiteX9" fmla="*/ 28575 w 97631"/>
                  <a:gd name="connsiteY9" fmla="*/ 230981 h 385762"/>
                  <a:gd name="connsiteX10" fmla="*/ 23812 w 97631"/>
                  <a:gd name="connsiteY10" fmla="*/ 385762 h 385762"/>
                  <a:gd name="connsiteX0" fmla="*/ 23812 w 97631"/>
                  <a:gd name="connsiteY0" fmla="*/ 385762 h 385762"/>
                  <a:gd name="connsiteX1" fmla="*/ 0 w 97631"/>
                  <a:gd name="connsiteY1" fmla="*/ 385762 h 385762"/>
                  <a:gd name="connsiteX2" fmla="*/ 19050 w 97631"/>
                  <a:gd name="connsiteY2" fmla="*/ 202406 h 385762"/>
                  <a:gd name="connsiteX3" fmla="*/ 35719 w 97631"/>
                  <a:gd name="connsiteY3" fmla="*/ 159544 h 385762"/>
                  <a:gd name="connsiteX4" fmla="*/ 57150 w 97631"/>
                  <a:gd name="connsiteY4" fmla="*/ 109537 h 385762"/>
                  <a:gd name="connsiteX5" fmla="*/ 66675 w 97631"/>
                  <a:gd name="connsiteY5" fmla="*/ 35719 h 385762"/>
                  <a:gd name="connsiteX6" fmla="*/ 33337 w 97631"/>
                  <a:gd name="connsiteY6" fmla="*/ 0 h 385762"/>
                  <a:gd name="connsiteX7" fmla="*/ 97631 w 97631"/>
                  <a:gd name="connsiteY7" fmla="*/ 33337 h 385762"/>
                  <a:gd name="connsiteX8" fmla="*/ 88106 w 97631"/>
                  <a:gd name="connsiteY8" fmla="*/ 121444 h 385762"/>
                  <a:gd name="connsiteX9" fmla="*/ 28575 w 97631"/>
                  <a:gd name="connsiteY9" fmla="*/ 230981 h 385762"/>
                  <a:gd name="connsiteX10" fmla="*/ 23812 w 97631"/>
                  <a:gd name="connsiteY10" fmla="*/ 385762 h 385762"/>
                  <a:gd name="connsiteX0" fmla="*/ 23812 w 97631"/>
                  <a:gd name="connsiteY0" fmla="*/ 385762 h 385762"/>
                  <a:gd name="connsiteX1" fmla="*/ 0 w 97631"/>
                  <a:gd name="connsiteY1" fmla="*/ 385762 h 385762"/>
                  <a:gd name="connsiteX2" fmla="*/ 19050 w 97631"/>
                  <a:gd name="connsiteY2" fmla="*/ 202406 h 385762"/>
                  <a:gd name="connsiteX3" fmla="*/ 35719 w 97631"/>
                  <a:gd name="connsiteY3" fmla="*/ 159544 h 385762"/>
                  <a:gd name="connsiteX4" fmla="*/ 57150 w 97631"/>
                  <a:gd name="connsiteY4" fmla="*/ 109537 h 385762"/>
                  <a:gd name="connsiteX5" fmla="*/ 66675 w 97631"/>
                  <a:gd name="connsiteY5" fmla="*/ 35719 h 385762"/>
                  <a:gd name="connsiteX6" fmla="*/ 33337 w 97631"/>
                  <a:gd name="connsiteY6" fmla="*/ 0 h 385762"/>
                  <a:gd name="connsiteX7" fmla="*/ 97631 w 97631"/>
                  <a:gd name="connsiteY7" fmla="*/ 33337 h 385762"/>
                  <a:gd name="connsiteX8" fmla="*/ 88106 w 97631"/>
                  <a:gd name="connsiteY8" fmla="*/ 121444 h 385762"/>
                  <a:gd name="connsiteX9" fmla="*/ 28575 w 97631"/>
                  <a:gd name="connsiteY9" fmla="*/ 230981 h 385762"/>
                  <a:gd name="connsiteX10" fmla="*/ 23812 w 97631"/>
                  <a:gd name="connsiteY10" fmla="*/ 385762 h 385762"/>
                  <a:gd name="connsiteX0" fmla="*/ 24606 w 98425"/>
                  <a:gd name="connsiteY0" fmla="*/ 385762 h 385762"/>
                  <a:gd name="connsiteX1" fmla="*/ 794 w 98425"/>
                  <a:gd name="connsiteY1" fmla="*/ 385762 h 385762"/>
                  <a:gd name="connsiteX2" fmla="*/ 19844 w 98425"/>
                  <a:gd name="connsiteY2" fmla="*/ 202406 h 385762"/>
                  <a:gd name="connsiteX3" fmla="*/ 36513 w 98425"/>
                  <a:gd name="connsiteY3" fmla="*/ 159544 h 385762"/>
                  <a:gd name="connsiteX4" fmla="*/ 57944 w 98425"/>
                  <a:gd name="connsiteY4" fmla="*/ 109537 h 385762"/>
                  <a:gd name="connsiteX5" fmla="*/ 67469 w 98425"/>
                  <a:gd name="connsiteY5" fmla="*/ 35719 h 385762"/>
                  <a:gd name="connsiteX6" fmla="*/ 34131 w 98425"/>
                  <a:gd name="connsiteY6" fmla="*/ 0 h 385762"/>
                  <a:gd name="connsiteX7" fmla="*/ 98425 w 98425"/>
                  <a:gd name="connsiteY7" fmla="*/ 33337 h 385762"/>
                  <a:gd name="connsiteX8" fmla="*/ 88900 w 98425"/>
                  <a:gd name="connsiteY8" fmla="*/ 121444 h 385762"/>
                  <a:gd name="connsiteX9" fmla="*/ 29369 w 98425"/>
                  <a:gd name="connsiteY9" fmla="*/ 230981 h 385762"/>
                  <a:gd name="connsiteX10" fmla="*/ 24606 w 98425"/>
                  <a:gd name="connsiteY10" fmla="*/ 385762 h 385762"/>
                  <a:gd name="connsiteX0" fmla="*/ 24606 w 107553"/>
                  <a:gd name="connsiteY0" fmla="*/ 385762 h 385762"/>
                  <a:gd name="connsiteX1" fmla="*/ 794 w 107553"/>
                  <a:gd name="connsiteY1" fmla="*/ 385762 h 385762"/>
                  <a:gd name="connsiteX2" fmla="*/ 19844 w 107553"/>
                  <a:gd name="connsiteY2" fmla="*/ 202406 h 385762"/>
                  <a:gd name="connsiteX3" fmla="*/ 36513 w 107553"/>
                  <a:gd name="connsiteY3" fmla="*/ 159544 h 385762"/>
                  <a:gd name="connsiteX4" fmla="*/ 57944 w 107553"/>
                  <a:gd name="connsiteY4" fmla="*/ 109537 h 385762"/>
                  <a:gd name="connsiteX5" fmla="*/ 67469 w 107553"/>
                  <a:gd name="connsiteY5" fmla="*/ 35719 h 385762"/>
                  <a:gd name="connsiteX6" fmla="*/ 34131 w 107553"/>
                  <a:gd name="connsiteY6" fmla="*/ 0 h 385762"/>
                  <a:gd name="connsiteX7" fmla="*/ 98425 w 107553"/>
                  <a:gd name="connsiteY7" fmla="*/ 33337 h 385762"/>
                  <a:gd name="connsiteX8" fmla="*/ 88900 w 107553"/>
                  <a:gd name="connsiteY8" fmla="*/ 121444 h 385762"/>
                  <a:gd name="connsiteX9" fmla="*/ 29369 w 107553"/>
                  <a:gd name="connsiteY9" fmla="*/ 230981 h 385762"/>
                  <a:gd name="connsiteX10" fmla="*/ 24606 w 107553"/>
                  <a:gd name="connsiteY10" fmla="*/ 385762 h 385762"/>
                  <a:gd name="connsiteX0" fmla="*/ 24606 w 107553"/>
                  <a:gd name="connsiteY0" fmla="*/ 385762 h 385762"/>
                  <a:gd name="connsiteX1" fmla="*/ 794 w 107553"/>
                  <a:gd name="connsiteY1" fmla="*/ 385762 h 385762"/>
                  <a:gd name="connsiteX2" fmla="*/ 19844 w 107553"/>
                  <a:gd name="connsiteY2" fmla="*/ 202406 h 385762"/>
                  <a:gd name="connsiteX3" fmla="*/ 36513 w 107553"/>
                  <a:gd name="connsiteY3" fmla="*/ 159544 h 385762"/>
                  <a:gd name="connsiteX4" fmla="*/ 57944 w 107553"/>
                  <a:gd name="connsiteY4" fmla="*/ 109537 h 385762"/>
                  <a:gd name="connsiteX5" fmla="*/ 67469 w 107553"/>
                  <a:gd name="connsiteY5" fmla="*/ 35719 h 385762"/>
                  <a:gd name="connsiteX6" fmla="*/ 34131 w 107553"/>
                  <a:gd name="connsiteY6" fmla="*/ 0 h 385762"/>
                  <a:gd name="connsiteX7" fmla="*/ 98425 w 107553"/>
                  <a:gd name="connsiteY7" fmla="*/ 33337 h 385762"/>
                  <a:gd name="connsiteX8" fmla="*/ 88900 w 107553"/>
                  <a:gd name="connsiteY8" fmla="*/ 121444 h 385762"/>
                  <a:gd name="connsiteX9" fmla="*/ 29369 w 107553"/>
                  <a:gd name="connsiteY9" fmla="*/ 230981 h 385762"/>
                  <a:gd name="connsiteX10" fmla="*/ 24606 w 107553"/>
                  <a:gd name="connsiteY10" fmla="*/ 385762 h 385762"/>
                  <a:gd name="connsiteX0" fmla="*/ 24606 w 107553"/>
                  <a:gd name="connsiteY0" fmla="*/ 386159 h 386159"/>
                  <a:gd name="connsiteX1" fmla="*/ 794 w 107553"/>
                  <a:gd name="connsiteY1" fmla="*/ 386159 h 386159"/>
                  <a:gd name="connsiteX2" fmla="*/ 19844 w 107553"/>
                  <a:gd name="connsiteY2" fmla="*/ 202803 h 386159"/>
                  <a:gd name="connsiteX3" fmla="*/ 36513 w 107553"/>
                  <a:gd name="connsiteY3" fmla="*/ 159941 h 386159"/>
                  <a:gd name="connsiteX4" fmla="*/ 57944 w 107553"/>
                  <a:gd name="connsiteY4" fmla="*/ 109934 h 386159"/>
                  <a:gd name="connsiteX5" fmla="*/ 67469 w 107553"/>
                  <a:gd name="connsiteY5" fmla="*/ 36116 h 386159"/>
                  <a:gd name="connsiteX6" fmla="*/ 34131 w 107553"/>
                  <a:gd name="connsiteY6" fmla="*/ 397 h 386159"/>
                  <a:gd name="connsiteX7" fmla="*/ 98425 w 107553"/>
                  <a:gd name="connsiteY7" fmla="*/ 33734 h 386159"/>
                  <a:gd name="connsiteX8" fmla="*/ 88900 w 107553"/>
                  <a:gd name="connsiteY8" fmla="*/ 121841 h 386159"/>
                  <a:gd name="connsiteX9" fmla="*/ 29369 w 107553"/>
                  <a:gd name="connsiteY9" fmla="*/ 231378 h 386159"/>
                  <a:gd name="connsiteX10" fmla="*/ 24606 w 107553"/>
                  <a:gd name="connsiteY10" fmla="*/ 386159 h 386159"/>
                  <a:gd name="connsiteX0" fmla="*/ 24606 w 100409"/>
                  <a:gd name="connsiteY0" fmla="*/ 473151 h 473151"/>
                  <a:gd name="connsiteX1" fmla="*/ 794 w 100409"/>
                  <a:gd name="connsiteY1" fmla="*/ 473151 h 473151"/>
                  <a:gd name="connsiteX2" fmla="*/ 19844 w 100409"/>
                  <a:gd name="connsiteY2" fmla="*/ 289795 h 473151"/>
                  <a:gd name="connsiteX3" fmla="*/ 36513 w 100409"/>
                  <a:gd name="connsiteY3" fmla="*/ 246933 h 473151"/>
                  <a:gd name="connsiteX4" fmla="*/ 57944 w 100409"/>
                  <a:gd name="connsiteY4" fmla="*/ 196926 h 473151"/>
                  <a:gd name="connsiteX5" fmla="*/ 67469 w 100409"/>
                  <a:gd name="connsiteY5" fmla="*/ 123108 h 473151"/>
                  <a:gd name="connsiteX6" fmla="*/ 91227 w 100409"/>
                  <a:gd name="connsiteY6" fmla="*/ 397 h 473151"/>
                  <a:gd name="connsiteX7" fmla="*/ 98425 w 100409"/>
                  <a:gd name="connsiteY7" fmla="*/ 120726 h 473151"/>
                  <a:gd name="connsiteX8" fmla="*/ 88900 w 100409"/>
                  <a:gd name="connsiteY8" fmla="*/ 208833 h 473151"/>
                  <a:gd name="connsiteX9" fmla="*/ 29369 w 100409"/>
                  <a:gd name="connsiteY9" fmla="*/ 318370 h 473151"/>
                  <a:gd name="connsiteX10" fmla="*/ 24606 w 100409"/>
                  <a:gd name="connsiteY10" fmla="*/ 473151 h 473151"/>
                  <a:gd name="connsiteX0" fmla="*/ 24606 w 102354"/>
                  <a:gd name="connsiteY0" fmla="*/ 473151 h 473151"/>
                  <a:gd name="connsiteX1" fmla="*/ 794 w 102354"/>
                  <a:gd name="connsiteY1" fmla="*/ 473151 h 473151"/>
                  <a:gd name="connsiteX2" fmla="*/ 19844 w 102354"/>
                  <a:gd name="connsiteY2" fmla="*/ 289795 h 473151"/>
                  <a:gd name="connsiteX3" fmla="*/ 36513 w 102354"/>
                  <a:gd name="connsiteY3" fmla="*/ 246933 h 473151"/>
                  <a:gd name="connsiteX4" fmla="*/ 57944 w 102354"/>
                  <a:gd name="connsiteY4" fmla="*/ 196926 h 473151"/>
                  <a:gd name="connsiteX5" fmla="*/ 67469 w 102354"/>
                  <a:gd name="connsiteY5" fmla="*/ 123108 h 473151"/>
                  <a:gd name="connsiteX6" fmla="*/ 91227 w 102354"/>
                  <a:gd name="connsiteY6" fmla="*/ 397 h 473151"/>
                  <a:gd name="connsiteX7" fmla="*/ 98425 w 102354"/>
                  <a:gd name="connsiteY7" fmla="*/ 120726 h 473151"/>
                  <a:gd name="connsiteX8" fmla="*/ 67655 w 102354"/>
                  <a:gd name="connsiteY8" fmla="*/ 210956 h 473151"/>
                  <a:gd name="connsiteX9" fmla="*/ 29369 w 102354"/>
                  <a:gd name="connsiteY9" fmla="*/ 318370 h 473151"/>
                  <a:gd name="connsiteX10" fmla="*/ 24606 w 102354"/>
                  <a:gd name="connsiteY10" fmla="*/ 473151 h 473151"/>
                  <a:gd name="connsiteX0" fmla="*/ 24606 w 93952"/>
                  <a:gd name="connsiteY0" fmla="*/ 473151 h 473151"/>
                  <a:gd name="connsiteX1" fmla="*/ 794 w 93952"/>
                  <a:gd name="connsiteY1" fmla="*/ 473151 h 473151"/>
                  <a:gd name="connsiteX2" fmla="*/ 19844 w 93952"/>
                  <a:gd name="connsiteY2" fmla="*/ 289795 h 473151"/>
                  <a:gd name="connsiteX3" fmla="*/ 36513 w 93952"/>
                  <a:gd name="connsiteY3" fmla="*/ 246933 h 473151"/>
                  <a:gd name="connsiteX4" fmla="*/ 57944 w 93952"/>
                  <a:gd name="connsiteY4" fmla="*/ 196926 h 473151"/>
                  <a:gd name="connsiteX5" fmla="*/ 67469 w 93952"/>
                  <a:gd name="connsiteY5" fmla="*/ 123108 h 473151"/>
                  <a:gd name="connsiteX6" fmla="*/ 91227 w 93952"/>
                  <a:gd name="connsiteY6" fmla="*/ 397 h 473151"/>
                  <a:gd name="connsiteX7" fmla="*/ 83819 w 93952"/>
                  <a:gd name="connsiteY7" fmla="*/ 120726 h 473151"/>
                  <a:gd name="connsiteX8" fmla="*/ 67655 w 93952"/>
                  <a:gd name="connsiteY8" fmla="*/ 210956 h 473151"/>
                  <a:gd name="connsiteX9" fmla="*/ 29369 w 93952"/>
                  <a:gd name="connsiteY9" fmla="*/ 318370 h 473151"/>
                  <a:gd name="connsiteX10" fmla="*/ 24606 w 93952"/>
                  <a:gd name="connsiteY10" fmla="*/ 473151 h 473151"/>
                  <a:gd name="connsiteX0" fmla="*/ 24606 w 112541"/>
                  <a:gd name="connsiteY0" fmla="*/ 403132 h 403132"/>
                  <a:gd name="connsiteX1" fmla="*/ 794 w 112541"/>
                  <a:gd name="connsiteY1" fmla="*/ 403132 h 403132"/>
                  <a:gd name="connsiteX2" fmla="*/ 19844 w 112541"/>
                  <a:gd name="connsiteY2" fmla="*/ 219776 h 403132"/>
                  <a:gd name="connsiteX3" fmla="*/ 36513 w 112541"/>
                  <a:gd name="connsiteY3" fmla="*/ 176914 h 403132"/>
                  <a:gd name="connsiteX4" fmla="*/ 57944 w 112541"/>
                  <a:gd name="connsiteY4" fmla="*/ 126907 h 403132"/>
                  <a:gd name="connsiteX5" fmla="*/ 67469 w 112541"/>
                  <a:gd name="connsiteY5" fmla="*/ 53089 h 403132"/>
                  <a:gd name="connsiteX6" fmla="*/ 109816 w 112541"/>
                  <a:gd name="connsiteY6" fmla="*/ 397 h 403132"/>
                  <a:gd name="connsiteX7" fmla="*/ 83819 w 112541"/>
                  <a:gd name="connsiteY7" fmla="*/ 50707 h 403132"/>
                  <a:gd name="connsiteX8" fmla="*/ 67655 w 112541"/>
                  <a:gd name="connsiteY8" fmla="*/ 140937 h 403132"/>
                  <a:gd name="connsiteX9" fmla="*/ 29369 w 112541"/>
                  <a:gd name="connsiteY9" fmla="*/ 248351 h 403132"/>
                  <a:gd name="connsiteX10" fmla="*/ 24606 w 112541"/>
                  <a:gd name="connsiteY10" fmla="*/ 403132 h 403132"/>
                  <a:gd name="connsiteX0" fmla="*/ 26648 w 114583"/>
                  <a:gd name="connsiteY0" fmla="*/ 403132 h 403132"/>
                  <a:gd name="connsiteX1" fmla="*/ 2836 w 114583"/>
                  <a:gd name="connsiteY1" fmla="*/ 403132 h 403132"/>
                  <a:gd name="connsiteX2" fmla="*/ 5953 w 114583"/>
                  <a:gd name="connsiteY2" fmla="*/ 298281 h 403132"/>
                  <a:gd name="connsiteX3" fmla="*/ 38555 w 114583"/>
                  <a:gd name="connsiteY3" fmla="*/ 176914 h 403132"/>
                  <a:gd name="connsiteX4" fmla="*/ 59986 w 114583"/>
                  <a:gd name="connsiteY4" fmla="*/ 126907 h 403132"/>
                  <a:gd name="connsiteX5" fmla="*/ 69511 w 114583"/>
                  <a:gd name="connsiteY5" fmla="*/ 53089 h 403132"/>
                  <a:gd name="connsiteX6" fmla="*/ 111858 w 114583"/>
                  <a:gd name="connsiteY6" fmla="*/ 397 h 403132"/>
                  <a:gd name="connsiteX7" fmla="*/ 85861 w 114583"/>
                  <a:gd name="connsiteY7" fmla="*/ 50707 h 403132"/>
                  <a:gd name="connsiteX8" fmla="*/ 69697 w 114583"/>
                  <a:gd name="connsiteY8" fmla="*/ 140937 h 403132"/>
                  <a:gd name="connsiteX9" fmla="*/ 31411 w 114583"/>
                  <a:gd name="connsiteY9" fmla="*/ 248351 h 403132"/>
                  <a:gd name="connsiteX10" fmla="*/ 26648 w 114583"/>
                  <a:gd name="connsiteY10" fmla="*/ 403132 h 403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4583" h="403132">
                    <a:moveTo>
                      <a:pt x="26648" y="403132"/>
                    </a:moveTo>
                    <a:lnTo>
                      <a:pt x="2836" y="403132"/>
                    </a:lnTo>
                    <a:cubicBezTo>
                      <a:pt x="2042" y="372573"/>
                      <a:pt x="0" y="335984"/>
                      <a:pt x="5953" y="298281"/>
                    </a:cubicBezTo>
                    <a:cubicBezTo>
                      <a:pt x="11906" y="260578"/>
                      <a:pt x="32205" y="192392"/>
                      <a:pt x="38555" y="176914"/>
                    </a:cubicBezTo>
                    <a:lnTo>
                      <a:pt x="59986" y="126907"/>
                    </a:lnTo>
                    <a:cubicBezTo>
                      <a:pt x="65145" y="106270"/>
                      <a:pt x="60866" y="74174"/>
                      <a:pt x="69511" y="53089"/>
                    </a:cubicBezTo>
                    <a:cubicBezTo>
                      <a:pt x="78156" y="32004"/>
                      <a:pt x="109133" y="794"/>
                      <a:pt x="111858" y="397"/>
                    </a:cubicBezTo>
                    <a:cubicBezTo>
                      <a:pt x="114583" y="0"/>
                      <a:pt x="92888" y="27284"/>
                      <a:pt x="85861" y="50707"/>
                    </a:cubicBezTo>
                    <a:cubicBezTo>
                      <a:pt x="78834" y="74130"/>
                      <a:pt x="78772" y="107996"/>
                      <a:pt x="69697" y="140937"/>
                    </a:cubicBezTo>
                    <a:cubicBezTo>
                      <a:pt x="60622" y="173878"/>
                      <a:pt x="38586" y="204652"/>
                      <a:pt x="31411" y="248351"/>
                    </a:cubicBezTo>
                    <a:cubicBezTo>
                      <a:pt x="24236" y="292050"/>
                      <a:pt x="31410" y="377335"/>
                      <a:pt x="26648" y="403132"/>
                    </a:cubicBezTo>
                    <a:close/>
                  </a:path>
                </a:pathLst>
              </a:custGeom>
              <a:solidFill>
                <a:srgbClr val="FFCC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sz="2400" b="1" i="0" u="none" strike="noStrike" kern="0" cap="none" spc="0" normalizeH="0" baseline="0" noProof="0">
                  <a:ln>
                    <a:noFill/>
                  </a:ln>
                  <a:solidFill>
                    <a:srgbClr val="FFFFFF"/>
                  </a:solidFill>
                  <a:effectLst/>
                  <a:uLnTx/>
                  <a:uFillTx/>
                </a:endParaRPr>
              </a:p>
            </p:txBody>
          </p:sp>
          <p:sp>
            <p:nvSpPr>
              <p:cNvPr id="287" name="Freeform 286"/>
              <p:cNvSpPr/>
              <p:nvPr/>
            </p:nvSpPr>
            <p:spPr>
              <a:xfrm>
                <a:off x="7443750" y="3676311"/>
                <a:ext cx="46173" cy="176231"/>
              </a:xfrm>
              <a:custGeom>
                <a:avLst/>
                <a:gdLst>
                  <a:gd name="connsiteX0" fmla="*/ 23812 w 97631"/>
                  <a:gd name="connsiteY0" fmla="*/ 385762 h 385762"/>
                  <a:gd name="connsiteX1" fmla="*/ 0 w 97631"/>
                  <a:gd name="connsiteY1" fmla="*/ 295275 h 385762"/>
                  <a:gd name="connsiteX2" fmla="*/ 19050 w 97631"/>
                  <a:gd name="connsiteY2" fmla="*/ 202406 h 385762"/>
                  <a:gd name="connsiteX3" fmla="*/ 35719 w 97631"/>
                  <a:gd name="connsiteY3" fmla="*/ 159544 h 385762"/>
                  <a:gd name="connsiteX4" fmla="*/ 57150 w 97631"/>
                  <a:gd name="connsiteY4" fmla="*/ 109537 h 385762"/>
                  <a:gd name="connsiteX5" fmla="*/ 66675 w 97631"/>
                  <a:gd name="connsiteY5" fmla="*/ 35719 h 385762"/>
                  <a:gd name="connsiteX6" fmla="*/ 33337 w 97631"/>
                  <a:gd name="connsiteY6" fmla="*/ 0 h 385762"/>
                  <a:gd name="connsiteX7" fmla="*/ 97631 w 97631"/>
                  <a:gd name="connsiteY7" fmla="*/ 33337 h 385762"/>
                  <a:gd name="connsiteX8" fmla="*/ 88106 w 97631"/>
                  <a:gd name="connsiteY8" fmla="*/ 121444 h 385762"/>
                  <a:gd name="connsiteX9" fmla="*/ 28575 w 97631"/>
                  <a:gd name="connsiteY9" fmla="*/ 230981 h 385762"/>
                  <a:gd name="connsiteX10" fmla="*/ 23812 w 97631"/>
                  <a:gd name="connsiteY10" fmla="*/ 385762 h 385762"/>
                  <a:gd name="connsiteX0" fmla="*/ 23812 w 97631"/>
                  <a:gd name="connsiteY0" fmla="*/ 385762 h 385762"/>
                  <a:gd name="connsiteX1" fmla="*/ 0 w 97631"/>
                  <a:gd name="connsiteY1" fmla="*/ 385762 h 385762"/>
                  <a:gd name="connsiteX2" fmla="*/ 19050 w 97631"/>
                  <a:gd name="connsiteY2" fmla="*/ 202406 h 385762"/>
                  <a:gd name="connsiteX3" fmla="*/ 35719 w 97631"/>
                  <a:gd name="connsiteY3" fmla="*/ 159544 h 385762"/>
                  <a:gd name="connsiteX4" fmla="*/ 57150 w 97631"/>
                  <a:gd name="connsiteY4" fmla="*/ 109537 h 385762"/>
                  <a:gd name="connsiteX5" fmla="*/ 66675 w 97631"/>
                  <a:gd name="connsiteY5" fmla="*/ 35719 h 385762"/>
                  <a:gd name="connsiteX6" fmla="*/ 33337 w 97631"/>
                  <a:gd name="connsiteY6" fmla="*/ 0 h 385762"/>
                  <a:gd name="connsiteX7" fmla="*/ 97631 w 97631"/>
                  <a:gd name="connsiteY7" fmla="*/ 33337 h 385762"/>
                  <a:gd name="connsiteX8" fmla="*/ 88106 w 97631"/>
                  <a:gd name="connsiteY8" fmla="*/ 121444 h 385762"/>
                  <a:gd name="connsiteX9" fmla="*/ 28575 w 97631"/>
                  <a:gd name="connsiteY9" fmla="*/ 230981 h 385762"/>
                  <a:gd name="connsiteX10" fmla="*/ 23812 w 97631"/>
                  <a:gd name="connsiteY10" fmla="*/ 385762 h 385762"/>
                  <a:gd name="connsiteX0" fmla="*/ 23812 w 97631"/>
                  <a:gd name="connsiteY0" fmla="*/ 385762 h 385762"/>
                  <a:gd name="connsiteX1" fmla="*/ 0 w 97631"/>
                  <a:gd name="connsiteY1" fmla="*/ 385762 h 385762"/>
                  <a:gd name="connsiteX2" fmla="*/ 19050 w 97631"/>
                  <a:gd name="connsiteY2" fmla="*/ 202406 h 385762"/>
                  <a:gd name="connsiteX3" fmla="*/ 35719 w 97631"/>
                  <a:gd name="connsiteY3" fmla="*/ 159544 h 385762"/>
                  <a:gd name="connsiteX4" fmla="*/ 57150 w 97631"/>
                  <a:gd name="connsiteY4" fmla="*/ 109537 h 385762"/>
                  <a:gd name="connsiteX5" fmla="*/ 66675 w 97631"/>
                  <a:gd name="connsiteY5" fmla="*/ 35719 h 385762"/>
                  <a:gd name="connsiteX6" fmla="*/ 33337 w 97631"/>
                  <a:gd name="connsiteY6" fmla="*/ 0 h 385762"/>
                  <a:gd name="connsiteX7" fmla="*/ 97631 w 97631"/>
                  <a:gd name="connsiteY7" fmla="*/ 33337 h 385762"/>
                  <a:gd name="connsiteX8" fmla="*/ 88106 w 97631"/>
                  <a:gd name="connsiteY8" fmla="*/ 121444 h 385762"/>
                  <a:gd name="connsiteX9" fmla="*/ 28575 w 97631"/>
                  <a:gd name="connsiteY9" fmla="*/ 230981 h 385762"/>
                  <a:gd name="connsiteX10" fmla="*/ 23812 w 97631"/>
                  <a:gd name="connsiteY10" fmla="*/ 385762 h 385762"/>
                  <a:gd name="connsiteX0" fmla="*/ 24606 w 98425"/>
                  <a:gd name="connsiteY0" fmla="*/ 385762 h 385762"/>
                  <a:gd name="connsiteX1" fmla="*/ 794 w 98425"/>
                  <a:gd name="connsiteY1" fmla="*/ 385762 h 385762"/>
                  <a:gd name="connsiteX2" fmla="*/ 19844 w 98425"/>
                  <a:gd name="connsiteY2" fmla="*/ 202406 h 385762"/>
                  <a:gd name="connsiteX3" fmla="*/ 36513 w 98425"/>
                  <a:gd name="connsiteY3" fmla="*/ 159544 h 385762"/>
                  <a:gd name="connsiteX4" fmla="*/ 57944 w 98425"/>
                  <a:gd name="connsiteY4" fmla="*/ 109537 h 385762"/>
                  <a:gd name="connsiteX5" fmla="*/ 67469 w 98425"/>
                  <a:gd name="connsiteY5" fmla="*/ 35719 h 385762"/>
                  <a:gd name="connsiteX6" fmla="*/ 34131 w 98425"/>
                  <a:gd name="connsiteY6" fmla="*/ 0 h 385762"/>
                  <a:gd name="connsiteX7" fmla="*/ 98425 w 98425"/>
                  <a:gd name="connsiteY7" fmla="*/ 33337 h 385762"/>
                  <a:gd name="connsiteX8" fmla="*/ 88900 w 98425"/>
                  <a:gd name="connsiteY8" fmla="*/ 121444 h 385762"/>
                  <a:gd name="connsiteX9" fmla="*/ 29369 w 98425"/>
                  <a:gd name="connsiteY9" fmla="*/ 230981 h 385762"/>
                  <a:gd name="connsiteX10" fmla="*/ 24606 w 98425"/>
                  <a:gd name="connsiteY10" fmla="*/ 385762 h 385762"/>
                  <a:gd name="connsiteX0" fmla="*/ 24606 w 107553"/>
                  <a:gd name="connsiteY0" fmla="*/ 385762 h 385762"/>
                  <a:gd name="connsiteX1" fmla="*/ 794 w 107553"/>
                  <a:gd name="connsiteY1" fmla="*/ 385762 h 385762"/>
                  <a:gd name="connsiteX2" fmla="*/ 19844 w 107553"/>
                  <a:gd name="connsiteY2" fmla="*/ 202406 h 385762"/>
                  <a:gd name="connsiteX3" fmla="*/ 36513 w 107553"/>
                  <a:gd name="connsiteY3" fmla="*/ 159544 h 385762"/>
                  <a:gd name="connsiteX4" fmla="*/ 57944 w 107553"/>
                  <a:gd name="connsiteY4" fmla="*/ 109537 h 385762"/>
                  <a:gd name="connsiteX5" fmla="*/ 67469 w 107553"/>
                  <a:gd name="connsiteY5" fmla="*/ 35719 h 385762"/>
                  <a:gd name="connsiteX6" fmla="*/ 34131 w 107553"/>
                  <a:gd name="connsiteY6" fmla="*/ 0 h 385762"/>
                  <a:gd name="connsiteX7" fmla="*/ 98425 w 107553"/>
                  <a:gd name="connsiteY7" fmla="*/ 33337 h 385762"/>
                  <a:gd name="connsiteX8" fmla="*/ 88900 w 107553"/>
                  <a:gd name="connsiteY8" fmla="*/ 121444 h 385762"/>
                  <a:gd name="connsiteX9" fmla="*/ 29369 w 107553"/>
                  <a:gd name="connsiteY9" fmla="*/ 230981 h 385762"/>
                  <a:gd name="connsiteX10" fmla="*/ 24606 w 107553"/>
                  <a:gd name="connsiteY10" fmla="*/ 385762 h 385762"/>
                  <a:gd name="connsiteX0" fmla="*/ 24606 w 107553"/>
                  <a:gd name="connsiteY0" fmla="*/ 385762 h 385762"/>
                  <a:gd name="connsiteX1" fmla="*/ 794 w 107553"/>
                  <a:gd name="connsiteY1" fmla="*/ 385762 h 385762"/>
                  <a:gd name="connsiteX2" fmla="*/ 19844 w 107553"/>
                  <a:gd name="connsiteY2" fmla="*/ 202406 h 385762"/>
                  <a:gd name="connsiteX3" fmla="*/ 36513 w 107553"/>
                  <a:gd name="connsiteY3" fmla="*/ 159544 h 385762"/>
                  <a:gd name="connsiteX4" fmla="*/ 57944 w 107553"/>
                  <a:gd name="connsiteY4" fmla="*/ 109537 h 385762"/>
                  <a:gd name="connsiteX5" fmla="*/ 67469 w 107553"/>
                  <a:gd name="connsiteY5" fmla="*/ 35719 h 385762"/>
                  <a:gd name="connsiteX6" fmla="*/ 34131 w 107553"/>
                  <a:gd name="connsiteY6" fmla="*/ 0 h 385762"/>
                  <a:gd name="connsiteX7" fmla="*/ 98425 w 107553"/>
                  <a:gd name="connsiteY7" fmla="*/ 33337 h 385762"/>
                  <a:gd name="connsiteX8" fmla="*/ 88900 w 107553"/>
                  <a:gd name="connsiteY8" fmla="*/ 121444 h 385762"/>
                  <a:gd name="connsiteX9" fmla="*/ 29369 w 107553"/>
                  <a:gd name="connsiteY9" fmla="*/ 230981 h 385762"/>
                  <a:gd name="connsiteX10" fmla="*/ 24606 w 107553"/>
                  <a:gd name="connsiteY10" fmla="*/ 385762 h 385762"/>
                  <a:gd name="connsiteX0" fmla="*/ 24606 w 107553"/>
                  <a:gd name="connsiteY0" fmla="*/ 386159 h 386159"/>
                  <a:gd name="connsiteX1" fmla="*/ 794 w 107553"/>
                  <a:gd name="connsiteY1" fmla="*/ 386159 h 386159"/>
                  <a:gd name="connsiteX2" fmla="*/ 19844 w 107553"/>
                  <a:gd name="connsiteY2" fmla="*/ 202803 h 386159"/>
                  <a:gd name="connsiteX3" fmla="*/ 36513 w 107553"/>
                  <a:gd name="connsiteY3" fmla="*/ 159941 h 386159"/>
                  <a:gd name="connsiteX4" fmla="*/ 57944 w 107553"/>
                  <a:gd name="connsiteY4" fmla="*/ 109934 h 386159"/>
                  <a:gd name="connsiteX5" fmla="*/ 67469 w 107553"/>
                  <a:gd name="connsiteY5" fmla="*/ 36116 h 386159"/>
                  <a:gd name="connsiteX6" fmla="*/ 34131 w 107553"/>
                  <a:gd name="connsiteY6" fmla="*/ 397 h 386159"/>
                  <a:gd name="connsiteX7" fmla="*/ 98425 w 107553"/>
                  <a:gd name="connsiteY7" fmla="*/ 33734 h 386159"/>
                  <a:gd name="connsiteX8" fmla="*/ 88900 w 107553"/>
                  <a:gd name="connsiteY8" fmla="*/ 121841 h 386159"/>
                  <a:gd name="connsiteX9" fmla="*/ 29369 w 107553"/>
                  <a:gd name="connsiteY9" fmla="*/ 231378 h 386159"/>
                  <a:gd name="connsiteX10" fmla="*/ 24606 w 107553"/>
                  <a:gd name="connsiteY10" fmla="*/ 386159 h 386159"/>
                  <a:gd name="connsiteX0" fmla="*/ 24606 w 100409"/>
                  <a:gd name="connsiteY0" fmla="*/ 473151 h 473151"/>
                  <a:gd name="connsiteX1" fmla="*/ 794 w 100409"/>
                  <a:gd name="connsiteY1" fmla="*/ 473151 h 473151"/>
                  <a:gd name="connsiteX2" fmla="*/ 19844 w 100409"/>
                  <a:gd name="connsiteY2" fmla="*/ 289795 h 473151"/>
                  <a:gd name="connsiteX3" fmla="*/ 36513 w 100409"/>
                  <a:gd name="connsiteY3" fmla="*/ 246933 h 473151"/>
                  <a:gd name="connsiteX4" fmla="*/ 57944 w 100409"/>
                  <a:gd name="connsiteY4" fmla="*/ 196926 h 473151"/>
                  <a:gd name="connsiteX5" fmla="*/ 67469 w 100409"/>
                  <a:gd name="connsiteY5" fmla="*/ 123108 h 473151"/>
                  <a:gd name="connsiteX6" fmla="*/ 91227 w 100409"/>
                  <a:gd name="connsiteY6" fmla="*/ 397 h 473151"/>
                  <a:gd name="connsiteX7" fmla="*/ 98425 w 100409"/>
                  <a:gd name="connsiteY7" fmla="*/ 120726 h 473151"/>
                  <a:gd name="connsiteX8" fmla="*/ 88900 w 100409"/>
                  <a:gd name="connsiteY8" fmla="*/ 208833 h 473151"/>
                  <a:gd name="connsiteX9" fmla="*/ 29369 w 100409"/>
                  <a:gd name="connsiteY9" fmla="*/ 318370 h 473151"/>
                  <a:gd name="connsiteX10" fmla="*/ 24606 w 100409"/>
                  <a:gd name="connsiteY10" fmla="*/ 473151 h 473151"/>
                  <a:gd name="connsiteX0" fmla="*/ 24606 w 102354"/>
                  <a:gd name="connsiteY0" fmla="*/ 473151 h 473151"/>
                  <a:gd name="connsiteX1" fmla="*/ 794 w 102354"/>
                  <a:gd name="connsiteY1" fmla="*/ 473151 h 473151"/>
                  <a:gd name="connsiteX2" fmla="*/ 19844 w 102354"/>
                  <a:gd name="connsiteY2" fmla="*/ 289795 h 473151"/>
                  <a:gd name="connsiteX3" fmla="*/ 36513 w 102354"/>
                  <a:gd name="connsiteY3" fmla="*/ 246933 h 473151"/>
                  <a:gd name="connsiteX4" fmla="*/ 57944 w 102354"/>
                  <a:gd name="connsiteY4" fmla="*/ 196926 h 473151"/>
                  <a:gd name="connsiteX5" fmla="*/ 67469 w 102354"/>
                  <a:gd name="connsiteY5" fmla="*/ 123108 h 473151"/>
                  <a:gd name="connsiteX6" fmla="*/ 91227 w 102354"/>
                  <a:gd name="connsiteY6" fmla="*/ 397 h 473151"/>
                  <a:gd name="connsiteX7" fmla="*/ 98425 w 102354"/>
                  <a:gd name="connsiteY7" fmla="*/ 120726 h 473151"/>
                  <a:gd name="connsiteX8" fmla="*/ 67655 w 102354"/>
                  <a:gd name="connsiteY8" fmla="*/ 210956 h 473151"/>
                  <a:gd name="connsiteX9" fmla="*/ 29369 w 102354"/>
                  <a:gd name="connsiteY9" fmla="*/ 318370 h 473151"/>
                  <a:gd name="connsiteX10" fmla="*/ 24606 w 102354"/>
                  <a:gd name="connsiteY10" fmla="*/ 473151 h 473151"/>
                  <a:gd name="connsiteX0" fmla="*/ 24606 w 93952"/>
                  <a:gd name="connsiteY0" fmla="*/ 473151 h 473151"/>
                  <a:gd name="connsiteX1" fmla="*/ 794 w 93952"/>
                  <a:gd name="connsiteY1" fmla="*/ 473151 h 473151"/>
                  <a:gd name="connsiteX2" fmla="*/ 19844 w 93952"/>
                  <a:gd name="connsiteY2" fmla="*/ 289795 h 473151"/>
                  <a:gd name="connsiteX3" fmla="*/ 36513 w 93952"/>
                  <a:gd name="connsiteY3" fmla="*/ 246933 h 473151"/>
                  <a:gd name="connsiteX4" fmla="*/ 57944 w 93952"/>
                  <a:gd name="connsiteY4" fmla="*/ 196926 h 473151"/>
                  <a:gd name="connsiteX5" fmla="*/ 67469 w 93952"/>
                  <a:gd name="connsiteY5" fmla="*/ 123108 h 473151"/>
                  <a:gd name="connsiteX6" fmla="*/ 91227 w 93952"/>
                  <a:gd name="connsiteY6" fmla="*/ 397 h 473151"/>
                  <a:gd name="connsiteX7" fmla="*/ 83819 w 93952"/>
                  <a:gd name="connsiteY7" fmla="*/ 120726 h 473151"/>
                  <a:gd name="connsiteX8" fmla="*/ 67655 w 93952"/>
                  <a:gd name="connsiteY8" fmla="*/ 210956 h 473151"/>
                  <a:gd name="connsiteX9" fmla="*/ 29369 w 93952"/>
                  <a:gd name="connsiteY9" fmla="*/ 318370 h 473151"/>
                  <a:gd name="connsiteX10" fmla="*/ 24606 w 93952"/>
                  <a:gd name="connsiteY10" fmla="*/ 473151 h 473151"/>
                  <a:gd name="connsiteX0" fmla="*/ 24606 w 112541"/>
                  <a:gd name="connsiteY0" fmla="*/ 403132 h 403132"/>
                  <a:gd name="connsiteX1" fmla="*/ 794 w 112541"/>
                  <a:gd name="connsiteY1" fmla="*/ 403132 h 403132"/>
                  <a:gd name="connsiteX2" fmla="*/ 19844 w 112541"/>
                  <a:gd name="connsiteY2" fmla="*/ 219776 h 403132"/>
                  <a:gd name="connsiteX3" fmla="*/ 36513 w 112541"/>
                  <a:gd name="connsiteY3" fmla="*/ 176914 h 403132"/>
                  <a:gd name="connsiteX4" fmla="*/ 57944 w 112541"/>
                  <a:gd name="connsiteY4" fmla="*/ 126907 h 403132"/>
                  <a:gd name="connsiteX5" fmla="*/ 67469 w 112541"/>
                  <a:gd name="connsiteY5" fmla="*/ 53089 h 403132"/>
                  <a:gd name="connsiteX6" fmla="*/ 109816 w 112541"/>
                  <a:gd name="connsiteY6" fmla="*/ 397 h 403132"/>
                  <a:gd name="connsiteX7" fmla="*/ 83819 w 112541"/>
                  <a:gd name="connsiteY7" fmla="*/ 50707 h 403132"/>
                  <a:gd name="connsiteX8" fmla="*/ 67655 w 112541"/>
                  <a:gd name="connsiteY8" fmla="*/ 140937 h 403132"/>
                  <a:gd name="connsiteX9" fmla="*/ 29369 w 112541"/>
                  <a:gd name="connsiteY9" fmla="*/ 248351 h 403132"/>
                  <a:gd name="connsiteX10" fmla="*/ 24606 w 112541"/>
                  <a:gd name="connsiteY10" fmla="*/ 403132 h 403132"/>
                  <a:gd name="connsiteX0" fmla="*/ 26648 w 114583"/>
                  <a:gd name="connsiteY0" fmla="*/ 403132 h 403132"/>
                  <a:gd name="connsiteX1" fmla="*/ 2836 w 114583"/>
                  <a:gd name="connsiteY1" fmla="*/ 403132 h 403132"/>
                  <a:gd name="connsiteX2" fmla="*/ 5953 w 114583"/>
                  <a:gd name="connsiteY2" fmla="*/ 298281 h 403132"/>
                  <a:gd name="connsiteX3" fmla="*/ 38555 w 114583"/>
                  <a:gd name="connsiteY3" fmla="*/ 176914 h 403132"/>
                  <a:gd name="connsiteX4" fmla="*/ 59986 w 114583"/>
                  <a:gd name="connsiteY4" fmla="*/ 126907 h 403132"/>
                  <a:gd name="connsiteX5" fmla="*/ 69511 w 114583"/>
                  <a:gd name="connsiteY5" fmla="*/ 53089 h 403132"/>
                  <a:gd name="connsiteX6" fmla="*/ 111858 w 114583"/>
                  <a:gd name="connsiteY6" fmla="*/ 397 h 403132"/>
                  <a:gd name="connsiteX7" fmla="*/ 85861 w 114583"/>
                  <a:gd name="connsiteY7" fmla="*/ 50707 h 403132"/>
                  <a:gd name="connsiteX8" fmla="*/ 69697 w 114583"/>
                  <a:gd name="connsiteY8" fmla="*/ 140937 h 403132"/>
                  <a:gd name="connsiteX9" fmla="*/ 31411 w 114583"/>
                  <a:gd name="connsiteY9" fmla="*/ 248351 h 403132"/>
                  <a:gd name="connsiteX10" fmla="*/ 26648 w 114583"/>
                  <a:gd name="connsiteY10" fmla="*/ 403132 h 403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4583" h="403132">
                    <a:moveTo>
                      <a:pt x="26648" y="403132"/>
                    </a:moveTo>
                    <a:lnTo>
                      <a:pt x="2836" y="403132"/>
                    </a:lnTo>
                    <a:cubicBezTo>
                      <a:pt x="2042" y="372573"/>
                      <a:pt x="0" y="335984"/>
                      <a:pt x="5953" y="298281"/>
                    </a:cubicBezTo>
                    <a:cubicBezTo>
                      <a:pt x="11906" y="260578"/>
                      <a:pt x="32205" y="192392"/>
                      <a:pt x="38555" y="176914"/>
                    </a:cubicBezTo>
                    <a:lnTo>
                      <a:pt x="59986" y="126907"/>
                    </a:lnTo>
                    <a:cubicBezTo>
                      <a:pt x="65145" y="106270"/>
                      <a:pt x="60866" y="74174"/>
                      <a:pt x="69511" y="53089"/>
                    </a:cubicBezTo>
                    <a:cubicBezTo>
                      <a:pt x="78156" y="32004"/>
                      <a:pt x="109133" y="794"/>
                      <a:pt x="111858" y="397"/>
                    </a:cubicBezTo>
                    <a:cubicBezTo>
                      <a:pt x="114583" y="0"/>
                      <a:pt x="92888" y="27284"/>
                      <a:pt x="85861" y="50707"/>
                    </a:cubicBezTo>
                    <a:cubicBezTo>
                      <a:pt x="78834" y="74130"/>
                      <a:pt x="78772" y="107996"/>
                      <a:pt x="69697" y="140937"/>
                    </a:cubicBezTo>
                    <a:cubicBezTo>
                      <a:pt x="60622" y="173878"/>
                      <a:pt x="38586" y="204652"/>
                      <a:pt x="31411" y="248351"/>
                    </a:cubicBezTo>
                    <a:cubicBezTo>
                      <a:pt x="24236" y="292050"/>
                      <a:pt x="31410" y="377335"/>
                      <a:pt x="26648" y="403132"/>
                    </a:cubicBezTo>
                    <a:close/>
                  </a:path>
                </a:pathLst>
              </a:custGeom>
              <a:solidFill>
                <a:srgbClr val="FFCC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sz="2400" b="1" i="0" u="none" strike="noStrike" kern="0" cap="none" spc="0" normalizeH="0" baseline="0" noProof="0">
                  <a:ln>
                    <a:noFill/>
                  </a:ln>
                  <a:solidFill>
                    <a:srgbClr val="FFFFFF"/>
                  </a:solidFill>
                  <a:effectLst/>
                  <a:uLnTx/>
                  <a:uFillTx/>
                </a:endParaRPr>
              </a:p>
            </p:txBody>
          </p:sp>
          <p:sp>
            <p:nvSpPr>
              <p:cNvPr id="291" name="Freeform 290"/>
              <p:cNvSpPr/>
              <p:nvPr/>
            </p:nvSpPr>
            <p:spPr>
              <a:xfrm>
                <a:off x="7271106" y="3419109"/>
                <a:ext cx="46173" cy="452485"/>
              </a:xfrm>
              <a:custGeom>
                <a:avLst/>
                <a:gdLst>
                  <a:gd name="connsiteX0" fmla="*/ 23812 w 97631"/>
                  <a:gd name="connsiteY0" fmla="*/ 385762 h 385762"/>
                  <a:gd name="connsiteX1" fmla="*/ 0 w 97631"/>
                  <a:gd name="connsiteY1" fmla="*/ 295275 h 385762"/>
                  <a:gd name="connsiteX2" fmla="*/ 19050 w 97631"/>
                  <a:gd name="connsiteY2" fmla="*/ 202406 h 385762"/>
                  <a:gd name="connsiteX3" fmla="*/ 35719 w 97631"/>
                  <a:gd name="connsiteY3" fmla="*/ 159544 h 385762"/>
                  <a:gd name="connsiteX4" fmla="*/ 57150 w 97631"/>
                  <a:gd name="connsiteY4" fmla="*/ 109537 h 385762"/>
                  <a:gd name="connsiteX5" fmla="*/ 66675 w 97631"/>
                  <a:gd name="connsiteY5" fmla="*/ 35719 h 385762"/>
                  <a:gd name="connsiteX6" fmla="*/ 33337 w 97631"/>
                  <a:gd name="connsiteY6" fmla="*/ 0 h 385762"/>
                  <a:gd name="connsiteX7" fmla="*/ 97631 w 97631"/>
                  <a:gd name="connsiteY7" fmla="*/ 33337 h 385762"/>
                  <a:gd name="connsiteX8" fmla="*/ 88106 w 97631"/>
                  <a:gd name="connsiteY8" fmla="*/ 121444 h 385762"/>
                  <a:gd name="connsiteX9" fmla="*/ 28575 w 97631"/>
                  <a:gd name="connsiteY9" fmla="*/ 230981 h 385762"/>
                  <a:gd name="connsiteX10" fmla="*/ 23812 w 97631"/>
                  <a:gd name="connsiteY10" fmla="*/ 385762 h 385762"/>
                  <a:gd name="connsiteX0" fmla="*/ 23812 w 97631"/>
                  <a:gd name="connsiteY0" fmla="*/ 385762 h 385762"/>
                  <a:gd name="connsiteX1" fmla="*/ 0 w 97631"/>
                  <a:gd name="connsiteY1" fmla="*/ 385762 h 385762"/>
                  <a:gd name="connsiteX2" fmla="*/ 19050 w 97631"/>
                  <a:gd name="connsiteY2" fmla="*/ 202406 h 385762"/>
                  <a:gd name="connsiteX3" fmla="*/ 35719 w 97631"/>
                  <a:gd name="connsiteY3" fmla="*/ 159544 h 385762"/>
                  <a:gd name="connsiteX4" fmla="*/ 57150 w 97631"/>
                  <a:gd name="connsiteY4" fmla="*/ 109537 h 385762"/>
                  <a:gd name="connsiteX5" fmla="*/ 66675 w 97631"/>
                  <a:gd name="connsiteY5" fmla="*/ 35719 h 385762"/>
                  <a:gd name="connsiteX6" fmla="*/ 33337 w 97631"/>
                  <a:gd name="connsiteY6" fmla="*/ 0 h 385762"/>
                  <a:gd name="connsiteX7" fmla="*/ 97631 w 97631"/>
                  <a:gd name="connsiteY7" fmla="*/ 33337 h 385762"/>
                  <a:gd name="connsiteX8" fmla="*/ 88106 w 97631"/>
                  <a:gd name="connsiteY8" fmla="*/ 121444 h 385762"/>
                  <a:gd name="connsiteX9" fmla="*/ 28575 w 97631"/>
                  <a:gd name="connsiteY9" fmla="*/ 230981 h 385762"/>
                  <a:gd name="connsiteX10" fmla="*/ 23812 w 97631"/>
                  <a:gd name="connsiteY10" fmla="*/ 385762 h 385762"/>
                  <a:gd name="connsiteX0" fmla="*/ 23812 w 97631"/>
                  <a:gd name="connsiteY0" fmla="*/ 385762 h 385762"/>
                  <a:gd name="connsiteX1" fmla="*/ 0 w 97631"/>
                  <a:gd name="connsiteY1" fmla="*/ 385762 h 385762"/>
                  <a:gd name="connsiteX2" fmla="*/ 19050 w 97631"/>
                  <a:gd name="connsiteY2" fmla="*/ 202406 h 385762"/>
                  <a:gd name="connsiteX3" fmla="*/ 35719 w 97631"/>
                  <a:gd name="connsiteY3" fmla="*/ 159544 h 385762"/>
                  <a:gd name="connsiteX4" fmla="*/ 57150 w 97631"/>
                  <a:gd name="connsiteY4" fmla="*/ 109537 h 385762"/>
                  <a:gd name="connsiteX5" fmla="*/ 66675 w 97631"/>
                  <a:gd name="connsiteY5" fmla="*/ 35719 h 385762"/>
                  <a:gd name="connsiteX6" fmla="*/ 33337 w 97631"/>
                  <a:gd name="connsiteY6" fmla="*/ 0 h 385762"/>
                  <a:gd name="connsiteX7" fmla="*/ 97631 w 97631"/>
                  <a:gd name="connsiteY7" fmla="*/ 33337 h 385762"/>
                  <a:gd name="connsiteX8" fmla="*/ 88106 w 97631"/>
                  <a:gd name="connsiteY8" fmla="*/ 121444 h 385762"/>
                  <a:gd name="connsiteX9" fmla="*/ 28575 w 97631"/>
                  <a:gd name="connsiteY9" fmla="*/ 230981 h 385762"/>
                  <a:gd name="connsiteX10" fmla="*/ 23812 w 97631"/>
                  <a:gd name="connsiteY10" fmla="*/ 385762 h 385762"/>
                  <a:gd name="connsiteX0" fmla="*/ 24606 w 98425"/>
                  <a:gd name="connsiteY0" fmla="*/ 385762 h 385762"/>
                  <a:gd name="connsiteX1" fmla="*/ 794 w 98425"/>
                  <a:gd name="connsiteY1" fmla="*/ 385762 h 385762"/>
                  <a:gd name="connsiteX2" fmla="*/ 19844 w 98425"/>
                  <a:gd name="connsiteY2" fmla="*/ 202406 h 385762"/>
                  <a:gd name="connsiteX3" fmla="*/ 36513 w 98425"/>
                  <a:gd name="connsiteY3" fmla="*/ 159544 h 385762"/>
                  <a:gd name="connsiteX4" fmla="*/ 57944 w 98425"/>
                  <a:gd name="connsiteY4" fmla="*/ 109537 h 385762"/>
                  <a:gd name="connsiteX5" fmla="*/ 67469 w 98425"/>
                  <a:gd name="connsiteY5" fmla="*/ 35719 h 385762"/>
                  <a:gd name="connsiteX6" fmla="*/ 34131 w 98425"/>
                  <a:gd name="connsiteY6" fmla="*/ 0 h 385762"/>
                  <a:gd name="connsiteX7" fmla="*/ 98425 w 98425"/>
                  <a:gd name="connsiteY7" fmla="*/ 33337 h 385762"/>
                  <a:gd name="connsiteX8" fmla="*/ 88900 w 98425"/>
                  <a:gd name="connsiteY8" fmla="*/ 121444 h 385762"/>
                  <a:gd name="connsiteX9" fmla="*/ 29369 w 98425"/>
                  <a:gd name="connsiteY9" fmla="*/ 230981 h 385762"/>
                  <a:gd name="connsiteX10" fmla="*/ 24606 w 98425"/>
                  <a:gd name="connsiteY10" fmla="*/ 385762 h 385762"/>
                  <a:gd name="connsiteX0" fmla="*/ 24606 w 107553"/>
                  <a:gd name="connsiteY0" fmla="*/ 385762 h 385762"/>
                  <a:gd name="connsiteX1" fmla="*/ 794 w 107553"/>
                  <a:gd name="connsiteY1" fmla="*/ 385762 h 385762"/>
                  <a:gd name="connsiteX2" fmla="*/ 19844 w 107553"/>
                  <a:gd name="connsiteY2" fmla="*/ 202406 h 385762"/>
                  <a:gd name="connsiteX3" fmla="*/ 36513 w 107553"/>
                  <a:gd name="connsiteY3" fmla="*/ 159544 h 385762"/>
                  <a:gd name="connsiteX4" fmla="*/ 57944 w 107553"/>
                  <a:gd name="connsiteY4" fmla="*/ 109537 h 385762"/>
                  <a:gd name="connsiteX5" fmla="*/ 67469 w 107553"/>
                  <a:gd name="connsiteY5" fmla="*/ 35719 h 385762"/>
                  <a:gd name="connsiteX6" fmla="*/ 34131 w 107553"/>
                  <a:gd name="connsiteY6" fmla="*/ 0 h 385762"/>
                  <a:gd name="connsiteX7" fmla="*/ 98425 w 107553"/>
                  <a:gd name="connsiteY7" fmla="*/ 33337 h 385762"/>
                  <a:gd name="connsiteX8" fmla="*/ 88900 w 107553"/>
                  <a:gd name="connsiteY8" fmla="*/ 121444 h 385762"/>
                  <a:gd name="connsiteX9" fmla="*/ 29369 w 107553"/>
                  <a:gd name="connsiteY9" fmla="*/ 230981 h 385762"/>
                  <a:gd name="connsiteX10" fmla="*/ 24606 w 107553"/>
                  <a:gd name="connsiteY10" fmla="*/ 385762 h 385762"/>
                  <a:gd name="connsiteX0" fmla="*/ 24606 w 107553"/>
                  <a:gd name="connsiteY0" fmla="*/ 385762 h 385762"/>
                  <a:gd name="connsiteX1" fmla="*/ 794 w 107553"/>
                  <a:gd name="connsiteY1" fmla="*/ 385762 h 385762"/>
                  <a:gd name="connsiteX2" fmla="*/ 19844 w 107553"/>
                  <a:gd name="connsiteY2" fmla="*/ 202406 h 385762"/>
                  <a:gd name="connsiteX3" fmla="*/ 36513 w 107553"/>
                  <a:gd name="connsiteY3" fmla="*/ 159544 h 385762"/>
                  <a:gd name="connsiteX4" fmla="*/ 57944 w 107553"/>
                  <a:gd name="connsiteY4" fmla="*/ 109537 h 385762"/>
                  <a:gd name="connsiteX5" fmla="*/ 67469 w 107553"/>
                  <a:gd name="connsiteY5" fmla="*/ 35719 h 385762"/>
                  <a:gd name="connsiteX6" fmla="*/ 34131 w 107553"/>
                  <a:gd name="connsiteY6" fmla="*/ 0 h 385762"/>
                  <a:gd name="connsiteX7" fmla="*/ 98425 w 107553"/>
                  <a:gd name="connsiteY7" fmla="*/ 33337 h 385762"/>
                  <a:gd name="connsiteX8" fmla="*/ 88900 w 107553"/>
                  <a:gd name="connsiteY8" fmla="*/ 121444 h 385762"/>
                  <a:gd name="connsiteX9" fmla="*/ 29369 w 107553"/>
                  <a:gd name="connsiteY9" fmla="*/ 230981 h 385762"/>
                  <a:gd name="connsiteX10" fmla="*/ 24606 w 107553"/>
                  <a:gd name="connsiteY10" fmla="*/ 385762 h 385762"/>
                  <a:gd name="connsiteX0" fmla="*/ 24606 w 107553"/>
                  <a:gd name="connsiteY0" fmla="*/ 386159 h 386159"/>
                  <a:gd name="connsiteX1" fmla="*/ 794 w 107553"/>
                  <a:gd name="connsiteY1" fmla="*/ 386159 h 386159"/>
                  <a:gd name="connsiteX2" fmla="*/ 19844 w 107553"/>
                  <a:gd name="connsiteY2" fmla="*/ 202803 h 386159"/>
                  <a:gd name="connsiteX3" fmla="*/ 36513 w 107553"/>
                  <a:gd name="connsiteY3" fmla="*/ 159941 h 386159"/>
                  <a:gd name="connsiteX4" fmla="*/ 57944 w 107553"/>
                  <a:gd name="connsiteY4" fmla="*/ 109934 h 386159"/>
                  <a:gd name="connsiteX5" fmla="*/ 67469 w 107553"/>
                  <a:gd name="connsiteY5" fmla="*/ 36116 h 386159"/>
                  <a:gd name="connsiteX6" fmla="*/ 34131 w 107553"/>
                  <a:gd name="connsiteY6" fmla="*/ 397 h 386159"/>
                  <a:gd name="connsiteX7" fmla="*/ 98425 w 107553"/>
                  <a:gd name="connsiteY7" fmla="*/ 33734 h 386159"/>
                  <a:gd name="connsiteX8" fmla="*/ 88900 w 107553"/>
                  <a:gd name="connsiteY8" fmla="*/ 121841 h 386159"/>
                  <a:gd name="connsiteX9" fmla="*/ 29369 w 107553"/>
                  <a:gd name="connsiteY9" fmla="*/ 231378 h 386159"/>
                  <a:gd name="connsiteX10" fmla="*/ 24606 w 107553"/>
                  <a:gd name="connsiteY10" fmla="*/ 386159 h 386159"/>
                  <a:gd name="connsiteX0" fmla="*/ 24606 w 100409"/>
                  <a:gd name="connsiteY0" fmla="*/ 473151 h 473151"/>
                  <a:gd name="connsiteX1" fmla="*/ 794 w 100409"/>
                  <a:gd name="connsiteY1" fmla="*/ 473151 h 473151"/>
                  <a:gd name="connsiteX2" fmla="*/ 19844 w 100409"/>
                  <a:gd name="connsiteY2" fmla="*/ 289795 h 473151"/>
                  <a:gd name="connsiteX3" fmla="*/ 36513 w 100409"/>
                  <a:gd name="connsiteY3" fmla="*/ 246933 h 473151"/>
                  <a:gd name="connsiteX4" fmla="*/ 57944 w 100409"/>
                  <a:gd name="connsiteY4" fmla="*/ 196926 h 473151"/>
                  <a:gd name="connsiteX5" fmla="*/ 67469 w 100409"/>
                  <a:gd name="connsiteY5" fmla="*/ 123108 h 473151"/>
                  <a:gd name="connsiteX6" fmla="*/ 91227 w 100409"/>
                  <a:gd name="connsiteY6" fmla="*/ 397 h 473151"/>
                  <a:gd name="connsiteX7" fmla="*/ 98425 w 100409"/>
                  <a:gd name="connsiteY7" fmla="*/ 120726 h 473151"/>
                  <a:gd name="connsiteX8" fmla="*/ 88900 w 100409"/>
                  <a:gd name="connsiteY8" fmla="*/ 208833 h 473151"/>
                  <a:gd name="connsiteX9" fmla="*/ 29369 w 100409"/>
                  <a:gd name="connsiteY9" fmla="*/ 318370 h 473151"/>
                  <a:gd name="connsiteX10" fmla="*/ 24606 w 100409"/>
                  <a:gd name="connsiteY10" fmla="*/ 473151 h 473151"/>
                  <a:gd name="connsiteX0" fmla="*/ 24606 w 102354"/>
                  <a:gd name="connsiteY0" fmla="*/ 473151 h 473151"/>
                  <a:gd name="connsiteX1" fmla="*/ 794 w 102354"/>
                  <a:gd name="connsiteY1" fmla="*/ 473151 h 473151"/>
                  <a:gd name="connsiteX2" fmla="*/ 19844 w 102354"/>
                  <a:gd name="connsiteY2" fmla="*/ 289795 h 473151"/>
                  <a:gd name="connsiteX3" fmla="*/ 36513 w 102354"/>
                  <a:gd name="connsiteY3" fmla="*/ 246933 h 473151"/>
                  <a:gd name="connsiteX4" fmla="*/ 57944 w 102354"/>
                  <a:gd name="connsiteY4" fmla="*/ 196926 h 473151"/>
                  <a:gd name="connsiteX5" fmla="*/ 67469 w 102354"/>
                  <a:gd name="connsiteY5" fmla="*/ 123108 h 473151"/>
                  <a:gd name="connsiteX6" fmla="*/ 91227 w 102354"/>
                  <a:gd name="connsiteY6" fmla="*/ 397 h 473151"/>
                  <a:gd name="connsiteX7" fmla="*/ 98425 w 102354"/>
                  <a:gd name="connsiteY7" fmla="*/ 120726 h 473151"/>
                  <a:gd name="connsiteX8" fmla="*/ 67655 w 102354"/>
                  <a:gd name="connsiteY8" fmla="*/ 210956 h 473151"/>
                  <a:gd name="connsiteX9" fmla="*/ 29369 w 102354"/>
                  <a:gd name="connsiteY9" fmla="*/ 318370 h 473151"/>
                  <a:gd name="connsiteX10" fmla="*/ 24606 w 102354"/>
                  <a:gd name="connsiteY10" fmla="*/ 473151 h 473151"/>
                  <a:gd name="connsiteX0" fmla="*/ 24606 w 93952"/>
                  <a:gd name="connsiteY0" fmla="*/ 473151 h 473151"/>
                  <a:gd name="connsiteX1" fmla="*/ 794 w 93952"/>
                  <a:gd name="connsiteY1" fmla="*/ 473151 h 473151"/>
                  <a:gd name="connsiteX2" fmla="*/ 19844 w 93952"/>
                  <a:gd name="connsiteY2" fmla="*/ 289795 h 473151"/>
                  <a:gd name="connsiteX3" fmla="*/ 36513 w 93952"/>
                  <a:gd name="connsiteY3" fmla="*/ 246933 h 473151"/>
                  <a:gd name="connsiteX4" fmla="*/ 57944 w 93952"/>
                  <a:gd name="connsiteY4" fmla="*/ 196926 h 473151"/>
                  <a:gd name="connsiteX5" fmla="*/ 67469 w 93952"/>
                  <a:gd name="connsiteY5" fmla="*/ 123108 h 473151"/>
                  <a:gd name="connsiteX6" fmla="*/ 91227 w 93952"/>
                  <a:gd name="connsiteY6" fmla="*/ 397 h 473151"/>
                  <a:gd name="connsiteX7" fmla="*/ 83819 w 93952"/>
                  <a:gd name="connsiteY7" fmla="*/ 120726 h 473151"/>
                  <a:gd name="connsiteX8" fmla="*/ 67655 w 93952"/>
                  <a:gd name="connsiteY8" fmla="*/ 210956 h 473151"/>
                  <a:gd name="connsiteX9" fmla="*/ 29369 w 93952"/>
                  <a:gd name="connsiteY9" fmla="*/ 318370 h 473151"/>
                  <a:gd name="connsiteX10" fmla="*/ 24606 w 93952"/>
                  <a:gd name="connsiteY10" fmla="*/ 473151 h 473151"/>
                  <a:gd name="connsiteX0" fmla="*/ 24606 w 112541"/>
                  <a:gd name="connsiteY0" fmla="*/ 403132 h 403132"/>
                  <a:gd name="connsiteX1" fmla="*/ 794 w 112541"/>
                  <a:gd name="connsiteY1" fmla="*/ 403132 h 403132"/>
                  <a:gd name="connsiteX2" fmla="*/ 19844 w 112541"/>
                  <a:gd name="connsiteY2" fmla="*/ 219776 h 403132"/>
                  <a:gd name="connsiteX3" fmla="*/ 36513 w 112541"/>
                  <a:gd name="connsiteY3" fmla="*/ 176914 h 403132"/>
                  <a:gd name="connsiteX4" fmla="*/ 57944 w 112541"/>
                  <a:gd name="connsiteY4" fmla="*/ 126907 h 403132"/>
                  <a:gd name="connsiteX5" fmla="*/ 67469 w 112541"/>
                  <a:gd name="connsiteY5" fmla="*/ 53089 h 403132"/>
                  <a:gd name="connsiteX6" fmla="*/ 109816 w 112541"/>
                  <a:gd name="connsiteY6" fmla="*/ 397 h 403132"/>
                  <a:gd name="connsiteX7" fmla="*/ 83819 w 112541"/>
                  <a:gd name="connsiteY7" fmla="*/ 50707 h 403132"/>
                  <a:gd name="connsiteX8" fmla="*/ 67655 w 112541"/>
                  <a:gd name="connsiteY8" fmla="*/ 140937 h 403132"/>
                  <a:gd name="connsiteX9" fmla="*/ 29369 w 112541"/>
                  <a:gd name="connsiteY9" fmla="*/ 248351 h 403132"/>
                  <a:gd name="connsiteX10" fmla="*/ 24606 w 112541"/>
                  <a:gd name="connsiteY10" fmla="*/ 403132 h 403132"/>
                  <a:gd name="connsiteX0" fmla="*/ 26648 w 114583"/>
                  <a:gd name="connsiteY0" fmla="*/ 403132 h 403132"/>
                  <a:gd name="connsiteX1" fmla="*/ 2836 w 114583"/>
                  <a:gd name="connsiteY1" fmla="*/ 403132 h 403132"/>
                  <a:gd name="connsiteX2" fmla="*/ 5953 w 114583"/>
                  <a:gd name="connsiteY2" fmla="*/ 298281 h 403132"/>
                  <a:gd name="connsiteX3" fmla="*/ 38555 w 114583"/>
                  <a:gd name="connsiteY3" fmla="*/ 176914 h 403132"/>
                  <a:gd name="connsiteX4" fmla="*/ 59986 w 114583"/>
                  <a:gd name="connsiteY4" fmla="*/ 126907 h 403132"/>
                  <a:gd name="connsiteX5" fmla="*/ 69511 w 114583"/>
                  <a:gd name="connsiteY5" fmla="*/ 53089 h 403132"/>
                  <a:gd name="connsiteX6" fmla="*/ 111858 w 114583"/>
                  <a:gd name="connsiteY6" fmla="*/ 397 h 403132"/>
                  <a:gd name="connsiteX7" fmla="*/ 85861 w 114583"/>
                  <a:gd name="connsiteY7" fmla="*/ 50707 h 403132"/>
                  <a:gd name="connsiteX8" fmla="*/ 69697 w 114583"/>
                  <a:gd name="connsiteY8" fmla="*/ 140937 h 403132"/>
                  <a:gd name="connsiteX9" fmla="*/ 31411 w 114583"/>
                  <a:gd name="connsiteY9" fmla="*/ 248351 h 403132"/>
                  <a:gd name="connsiteX10" fmla="*/ 26648 w 114583"/>
                  <a:gd name="connsiteY10" fmla="*/ 403132 h 403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4583" h="403132">
                    <a:moveTo>
                      <a:pt x="26648" y="403132"/>
                    </a:moveTo>
                    <a:lnTo>
                      <a:pt x="2836" y="403132"/>
                    </a:lnTo>
                    <a:cubicBezTo>
                      <a:pt x="2042" y="372573"/>
                      <a:pt x="0" y="335984"/>
                      <a:pt x="5953" y="298281"/>
                    </a:cubicBezTo>
                    <a:cubicBezTo>
                      <a:pt x="11906" y="260578"/>
                      <a:pt x="32205" y="192392"/>
                      <a:pt x="38555" y="176914"/>
                    </a:cubicBezTo>
                    <a:lnTo>
                      <a:pt x="59986" y="126907"/>
                    </a:lnTo>
                    <a:cubicBezTo>
                      <a:pt x="65145" y="106270"/>
                      <a:pt x="60866" y="74174"/>
                      <a:pt x="69511" y="53089"/>
                    </a:cubicBezTo>
                    <a:cubicBezTo>
                      <a:pt x="78156" y="32004"/>
                      <a:pt x="109133" y="794"/>
                      <a:pt x="111858" y="397"/>
                    </a:cubicBezTo>
                    <a:cubicBezTo>
                      <a:pt x="114583" y="0"/>
                      <a:pt x="92888" y="27284"/>
                      <a:pt x="85861" y="50707"/>
                    </a:cubicBezTo>
                    <a:cubicBezTo>
                      <a:pt x="78834" y="74130"/>
                      <a:pt x="78772" y="107996"/>
                      <a:pt x="69697" y="140937"/>
                    </a:cubicBezTo>
                    <a:cubicBezTo>
                      <a:pt x="60622" y="173878"/>
                      <a:pt x="38586" y="204652"/>
                      <a:pt x="31411" y="248351"/>
                    </a:cubicBezTo>
                    <a:cubicBezTo>
                      <a:pt x="24236" y="292050"/>
                      <a:pt x="31410" y="377335"/>
                      <a:pt x="26648" y="403132"/>
                    </a:cubicBezTo>
                    <a:close/>
                  </a:path>
                </a:pathLst>
              </a:custGeom>
              <a:solidFill>
                <a:srgbClr val="FFCC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sz="2400" b="1" i="0" u="none" strike="noStrike" kern="0" cap="none" spc="0" normalizeH="0" baseline="0" noProof="0">
                  <a:ln>
                    <a:noFill/>
                  </a:ln>
                  <a:solidFill>
                    <a:srgbClr val="FFFFFF"/>
                  </a:solidFill>
                  <a:effectLst/>
                  <a:uLnTx/>
                  <a:uFillTx/>
                </a:endParaRPr>
              </a:p>
            </p:txBody>
          </p:sp>
          <p:sp>
            <p:nvSpPr>
              <p:cNvPr id="292" name="Freeform 291"/>
              <p:cNvSpPr/>
              <p:nvPr/>
            </p:nvSpPr>
            <p:spPr>
              <a:xfrm flipH="1">
                <a:off x="7351406" y="3469914"/>
                <a:ext cx="54203" cy="401680"/>
              </a:xfrm>
              <a:custGeom>
                <a:avLst/>
                <a:gdLst>
                  <a:gd name="connsiteX0" fmla="*/ 23812 w 97631"/>
                  <a:gd name="connsiteY0" fmla="*/ 385762 h 385762"/>
                  <a:gd name="connsiteX1" fmla="*/ 0 w 97631"/>
                  <a:gd name="connsiteY1" fmla="*/ 295275 h 385762"/>
                  <a:gd name="connsiteX2" fmla="*/ 19050 w 97631"/>
                  <a:gd name="connsiteY2" fmla="*/ 202406 h 385762"/>
                  <a:gd name="connsiteX3" fmla="*/ 35719 w 97631"/>
                  <a:gd name="connsiteY3" fmla="*/ 159544 h 385762"/>
                  <a:gd name="connsiteX4" fmla="*/ 57150 w 97631"/>
                  <a:gd name="connsiteY4" fmla="*/ 109537 h 385762"/>
                  <a:gd name="connsiteX5" fmla="*/ 66675 w 97631"/>
                  <a:gd name="connsiteY5" fmla="*/ 35719 h 385762"/>
                  <a:gd name="connsiteX6" fmla="*/ 33337 w 97631"/>
                  <a:gd name="connsiteY6" fmla="*/ 0 h 385762"/>
                  <a:gd name="connsiteX7" fmla="*/ 97631 w 97631"/>
                  <a:gd name="connsiteY7" fmla="*/ 33337 h 385762"/>
                  <a:gd name="connsiteX8" fmla="*/ 88106 w 97631"/>
                  <a:gd name="connsiteY8" fmla="*/ 121444 h 385762"/>
                  <a:gd name="connsiteX9" fmla="*/ 28575 w 97631"/>
                  <a:gd name="connsiteY9" fmla="*/ 230981 h 385762"/>
                  <a:gd name="connsiteX10" fmla="*/ 23812 w 97631"/>
                  <a:gd name="connsiteY10" fmla="*/ 385762 h 385762"/>
                  <a:gd name="connsiteX0" fmla="*/ 23812 w 97631"/>
                  <a:gd name="connsiteY0" fmla="*/ 385762 h 385762"/>
                  <a:gd name="connsiteX1" fmla="*/ 0 w 97631"/>
                  <a:gd name="connsiteY1" fmla="*/ 385762 h 385762"/>
                  <a:gd name="connsiteX2" fmla="*/ 19050 w 97631"/>
                  <a:gd name="connsiteY2" fmla="*/ 202406 h 385762"/>
                  <a:gd name="connsiteX3" fmla="*/ 35719 w 97631"/>
                  <a:gd name="connsiteY3" fmla="*/ 159544 h 385762"/>
                  <a:gd name="connsiteX4" fmla="*/ 57150 w 97631"/>
                  <a:gd name="connsiteY4" fmla="*/ 109537 h 385762"/>
                  <a:gd name="connsiteX5" fmla="*/ 66675 w 97631"/>
                  <a:gd name="connsiteY5" fmla="*/ 35719 h 385762"/>
                  <a:gd name="connsiteX6" fmla="*/ 33337 w 97631"/>
                  <a:gd name="connsiteY6" fmla="*/ 0 h 385762"/>
                  <a:gd name="connsiteX7" fmla="*/ 97631 w 97631"/>
                  <a:gd name="connsiteY7" fmla="*/ 33337 h 385762"/>
                  <a:gd name="connsiteX8" fmla="*/ 88106 w 97631"/>
                  <a:gd name="connsiteY8" fmla="*/ 121444 h 385762"/>
                  <a:gd name="connsiteX9" fmla="*/ 28575 w 97631"/>
                  <a:gd name="connsiteY9" fmla="*/ 230981 h 385762"/>
                  <a:gd name="connsiteX10" fmla="*/ 23812 w 97631"/>
                  <a:gd name="connsiteY10" fmla="*/ 385762 h 385762"/>
                  <a:gd name="connsiteX0" fmla="*/ 23812 w 97631"/>
                  <a:gd name="connsiteY0" fmla="*/ 385762 h 385762"/>
                  <a:gd name="connsiteX1" fmla="*/ 0 w 97631"/>
                  <a:gd name="connsiteY1" fmla="*/ 385762 h 385762"/>
                  <a:gd name="connsiteX2" fmla="*/ 19050 w 97631"/>
                  <a:gd name="connsiteY2" fmla="*/ 202406 h 385762"/>
                  <a:gd name="connsiteX3" fmla="*/ 35719 w 97631"/>
                  <a:gd name="connsiteY3" fmla="*/ 159544 h 385762"/>
                  <a:gd name="connsiteX4" fmla="*/ 57150 w 97631"/>
                  <a:gd name="connsiteY4" fmla="*/ 109537 h 385762"/>
                  <a:gd name="connsiteX5" fmla="*/ 66675 w 97631"/>
                  <a:gd name="connsiteY5" fmla="*/ 35719 h 385762"/>
                  <a:gd name="connsiteX6" fmla="*/ 33337 w 97631"/>
                  <a:gd name="connsiteY6" fmla="*/ 0 h 385762"/>
                  <a:gd name="connsiteX7" fmla="*/ 97631 w 97631"/>
                  <a:gd name="connsiteY7" fmla="*/ 33337 h 385762"/>
                  <a:gd name="connsiteX8" fmla="*/ 88106 w 97631"/>
                  <a:gd name="connsiteY8" fmla="*/ 121444 h 385762"/>
                  <a:gd name="connsiteX9" fmla="*/ 28575 w 97631"/>
                  <a:gd name="connsiteY9" fmla="*/ 230981 h 385762"/>
                  <a:gd name="connsiteX10" fmla="*/ 23812 w 97631"/>
                  <a:gd name="connsiteY10" fmla="*/ 385762 h 385762"/>
                  <a:gd name="connsiteX0" fmla="*/ 24606 w 98425"/>
                  <a:gd name="connsiteY0" fmla="*/ 385762 h 385762"/>
                  <a:gd name="connsiteX1" fmla="*/ 794 w 98425"/>
                  <a:gd name="connsiteY1" fmla="*/ 385762 h 385762"/>
                  <a:gd name="connsiteX2" fmla="*/ 19844 w 98425"/>
                  <a:gd name="connsiteY2" fmla="*/ 202406 h 385762"/>
                  <a:gd name="connsiteX3" fmla="*/ 36513 w 98425"/>
                  <a:gd name="connsiteY3" fmla="*/ 159544 h 385762"/>
                  <a:gd name="connsiteX4" fmla="*/ 57944 w 98425"/>
                  <a:gd name="connsiteY4" fmla="*/ 109537 h 385762"/>
                  <a:gd name="connsiteX5" fmla="*/ 67469 w 98425"/>
                  <a:gd name="connsiteY5" fmla="*/ 35719 h 385762"/>
                  <a:gd name="connsiteX6" fmla="*/ 34131 w 98425"/>
                  <a:gd name="connsiteY6" fmla="*/ 0 h 385762"/>
                  <a:gd name="connsiteX7" fmla="*/ 98425 w 98425"/>
                  <a:gd name="connsiteY7" fmla="*/ 33337 h 385762"/>
                  <a:gd name="connsiteX8" fmla="*/ 88900 w 98425"/>
                  <a:gd name="connsiteY8" fmla="*/ 121444 h 385762"/>
                  <a:gd name="connsiteX9" fmla="*/ 29369 w 98425"/>
                  <a:gd name="connsiteY9" fmla="*/ 230981 h 385762"/>
                  <a:gd name="connsiteX10" fmla="*/ 24606 w 98425"/>
                  <a:gd name="connsiteY10" fmla="*/ 385762 h 385762"/>
                  <a:gd name="connsiteX0" fmla="*/ 24606 w 107553"/>
                  <a:gd name="connsiteY0" fmla="*/ 385762 h 385762"/>
                  <a:gd name="connsiteX1" fmla="*/ 794 w 107553"/>
                  <a:gd name="connsiteY1" fmla="*/ 385762 h 385762"/>
                  <a:gd name="connsiteX2" fmla="*/ 19844 w 107553"/>
                  <a:gd name="connsiteY2" fmla="*/ 202406 h 385762"/>
                  <a:gd name="connsiteX3" fmla="*/ 36513 w 107553"/>
                  <a:gd name="connsiteY3" fmla="*/ 159544 h 385762"/>
                  <a:gd name="connsiteX4" fmla="*/ 57944 w 107553"/>
                  <a:gd name="connsiteY4" fmla="*/ 109537 h 385762"/>
                  <a:gd name="connsiteX5" fmla="*/ 67469 w 107553"/>
                  <a:gd name="connsiteY5" fmla="*/ 35719 h 385762"/>
                  <a:gd name="connsiteX6" fmla="*/ 34131 w 107553"/>
                  <a:gd name="connsiteY6" fmla="*/ 0 h 385762"/>
                  <a:gd name="connsiteX7" fmla="*/ 98425 w 107553"/>
                  <a:gd name="connsiteY7" fmla="*/ 33337 h 385762"/>
                  <a:gd name="connsiteX8" fmla="*/ 88900 w 107553"/>
                  <a:gd name="connsiteY8" fmla="*/ 121444 h 385762"/>
                  <a:gd name="connsiteX9" fmla="*/ 29369 w 107553"/>
                  <a:gd name="connsiteY9" fmla="*/ 230981 h 385762"/>
                  <a:gd name="connsiteX10" fmla="*/ 24606 w 107553"/>
                  <a:gd name="connsiteY10" fmla="*/ 385762 h 385762"/>
                  <a:gd name="connsiteX0" fmla="*/ 24606 w 107553"/>
                  <a:gd name="connsiteY0" fmla="*/ 385762 h 385762"/>
                  <a:gd name="connsiteX1" fmla="*/ 794 w 107553"/>
                  <a:gd name="connsiteY1" fmla="*/ 385762 h 385762"/>
                  <a:gd name="connsiteX2" fmla="*/ 19844 w 107553"/>
                  <a:gd name="connsiteY2" fmla="*/ 202406 h 385762"/>
                  <a:gd name="connsiteX3" fmla="*/ 36513 w 107553"/>
                  <a:gd name="connsiteY3" fmla="*/ 159544 h 385762"/>
                  <a:gd name="connsiteX4" fmla="*/ 57944 w 107553"/>
                  <a:gd name="connsiteY4" fmla="*/ 109537 h 385762"/>
                  <a:gd name="connsiteX5" fmla="*/ 67469 w 107553"/>
                  <a:gd name="connsiteY5" fmla="*/ 35719 h 385762"/>
                  <a:gd name="connsiteX6" fmla="*/ 34131 w 107553"/>
                  <a:gd name="connsiteY6" fmla="*/ 0 h 385762"/>
                  <a:gd name="connsiteX7" fmla="*/ 98425 w 107553"/>
                  <a:gd name="connsiteY7" fmla="*/ 33337 h 385762"/>
                  <a:gd name="connsiteX8" fmla="*/ 88900 w 107553"/>
                  <a:gd name="connsiteY8" fmla="*/ 121444 h 385762"/>
                  <a:gd name="connsiteX9" fmla="*/ 29369 w 107553"/>
                  <a:gd name="connsiteY9" fmla="*/ 230981 h 385762"/>
                  <a:gd name="connsiteX10" fmla="*/ 24606 w 107553"/>
                  <a:gd name="connsiteY10" fmla="*/ 385762 h 385762"/>
                  <a:gd name="connsiteX0" fmla="*/ 24606 w 107553"/>
                  <a:gd name="connsiteY0" fmla="*/ 386159 h 386159"/>
                  <a:gd name="connsiteX1" fmla="*/ 794 w 107553"/>
                  <a:gd name="connsiteY1" fmla="*/ 386159 h 386159"/>
                  <a:gd name="connsiteX2" fmla="*/ 19844 w 107553"/>
                  <a:gd name="connsiteY2" fmla="*/ 202803 h 386159"/>
                  <a:gd name="connsiteX3" fmla="*/ 36513 w 107553"/>
                  <a:gd name="connsiteY3" fmla="*/ 159941 h 386159"/>
                  <a:gd name="connsiteX4" fmla="*/ 57944 w 107553"/>
                  <a:gd name="connsiteY4" fmla="*/ 109934 h 386159"/>
                  <a:gd name="connsiteX5" fmla="*/ 67469 w 107553"/>
                  <a:gd name="connsiteY5" fmla="*/ 36116 h 386159"/>
                  <a:gd name="connsiteX6" fmla="*/ 34131 w 107553"/>
                  <a:gd name="connsiteY6" fmla="*/ 397 h 386159"/>
                  <a:gd name="connsiteX7" fmla="*/ 98425 w 107553"/>
                  <a:gd name="connsiteY7" fmla="*/ 33734 h 386159"/>
                  <a:gd name="connsiteX8" fmla="*/ 88900 w 107553"/>
                  <a:gd name="connsiteY8" fmla="*/ 121841 h 386159"/>
                  <a:gd name="connsiteX9" fmla="*/ 29369 w 107553"/>
                  <a:gd name="connsiteY9" fmla="*/ 231378 h 386159"/>
                  <a:gd name="connsiteX10" fmla="*/ 24606 w 107553"/>
                  <a:gd name="connsiteY10" fmla="*/ 386159 h 386159"/>
                  <a:gd name="connsiteX0" fmla="*/ 24606 w 100409"/>
                  <a:gd name="connsiteY0" fmla="*/ 473151 h 473151"/>
                  <a:gd name="connsiteX1" fmla="*/ 794 w 100409"/>
                  <a:gd name="connsiteY1" fmla="*/ 473151 h 473151"/>
                  <a:gd name="connsiteX2" fmla="*/ 19844 w 100409"/>
                  <a:gd name="connsiteY2" fmla="*/ 289795 h 473151"/>
                  <a:gd name="connsiteX3" fmla="*/ 36513 w 100409"/>
                  <a:gd name="connsiteY3" fmla="*/ 246933 h 473151"/>
                  <a:gd name="connsiteX4" fmla="*/ 57944 w 100409"/>
                  <a:gd name="connsiteY4" fmla="*/ 196926 h 473151"/>
                  <a:gd name="connsiteX5" fmla="*/ 67469 w 100409"/>
                  <a:gd name="connsiteY5" fmla="*/ 123108 h 473151"/>
                  <a:gd name="connsiteX6" fmla="*/ 91227 w 100409"/>
                  <a:gd name="connsiteY6" fmla="*/ 397 h 473151"/>
                  <a:gd name="connsiteX7" fmla="*/ 98425 w 100409"/>
                  <a:gd name="connsiteY7" fmla="*/ 120726 h 473151"/>
                  <a:gd name="connsiteX8" fmla="*/ 88900 w 100409"/>
                  <a:gd name="connsiteY8" fmla="*/ 208833 h 473151"/>
                  <a:gd name="connsiteX9" fmla="*/ 29369 w 100409"/>
                  <a:gd name="connsiteY9" fmla="*/ 318370 h 473151"/>
                  <a:gd name="connsiteX10" fmla="*/ 24606 w 100409"/>
                  <a:gd name="connsiteY10" fmla="*/ 473151 h 473151"/>
                  <a:gd name="connsiteX0" fmla="*/ 24606 w 102354"/>
                  <a:gd name="connsiteY0" fmla="*/ 473151 h 473151"/>
                  <a:gd name="connsiteX1" fmla="*/ 794 w 102354"/>
                  <a:gd name="connsiteY1" fmla="*/ 473151 h 473151"/>
                  <a:gd name="connsiteX2" fmla="*/ 19844 w 102354"/>
                  <a:gd name="connsiteY2" fmla="*/ 289795 h 473151"/>
                  <a:gd name="connsiteX3" fmla="*/ 36513 w 102354"/>
                  <a:gd name="connsiteY3" fmla="*/ 246933 h 473151"/>
                  <a:gd name="connsiteX4" fmla="*/ 57944 w 102354"/>
                  <a:gd name="connsiteY4" fmla="*/ 196926 h 473151"/>
                  <a:gd name="connsiteX5" fmla="*/ 67469 w 102354"/>
                  <a:gd name="connsiteY5" fmla="*/ 123108 h 473151"/>
                  <a:gd name="connsiteX6" fmla="*/ 91227 w 102354"/>
                  <a:gd name="connsiteY6" fmla="*/ 397 h 473151"/>
                  <a:gd name="connsiteX7" fmla="*/ 98425 w 102354"/>
                  <a:gd name="connsiteY7" fmla="*/ 120726 h 473151"/>
                  <a:gd name="connsiteX8" fmla="*/ 67655 w 102354"/>
                  <a:gd name="connsiteY8" fmla="*/ 210956 h 473151"/>
                  <a:gd name="connsiteX9" fmla="*/ 29369 w 102354"/>
                  <a:gd name="connsiteY9" fmla="*/ 318370 h 473151"/>
                  <a:gd name="connsiteX10" fmla="*/ 24606 w 102354"/>
                  <a:gd name="connsiteY10" fmla="*/ 473151 h 473151"/>
                  <a:gd name="connsiteX0" fmla="*/ 24606 w 93952"/>
                  <a:gd name="connsiteY0" fmla="*/ 473151 h 473151"/>
                  <a:gd name="connsiteX1" fmla="*/ 794 w 93952"/>
                  <a:gd name="connsiteY1" fmla="*/ 473151 h 473151"/>
                  <a:gd name="connsiteX2" fmla="*/ 19844 w 93952"/>
                  <a:gd name="connsiteY2" fmla="*/ 289795 h 473151"/>
                  <a:gd name="connsiteX3" fmla="*/ 36513 w 93952"/>
                  <a:gd name="connsiteY3" fmla="*/ 246933 h 473151"/>
                  <a:gd name="connsiteX4" fmla="*/ 57944 w 93952"/>
                  <a:gd name="connsiteY4" fmla="*/ 196926 h 473151"/>
                  <a:gd name="connsiteX5" fmla="*/ 67469 w 93952"/>
                  <a:gd name="connsiteY5" fmla="*/ 123108 h 473151"/>
                  <a:gd name="connsiteX6" fmla="*/ 91227 w 93952"/>
                  <a:gd name="connsiteY6" fmla="*/ 397 h 473151"/>
                  <a:gd name="connsiteX7" fmla="*/ 83819 w 93952"/>
                  <a:gd name="connsiteY7" fmla="*/ 120726 h 473151"/>
                  <a:gd name="connsiteX8" fmla="*/ 67655 w 93952"/>
                  <a:gd name="connsiteY8" fmla="*/ 210956 h 473151"/>
                  <a:gd name="connsiteX9" fmla="*/ 29369 w 93952"/>
                  <a:gd name="connsiteY9" fmla="*/ 318370 h 473151"/>
                  <a:gd name="connsiteX10" fmla="*/ 24606 w 93952"/>
                  <a:gd name="connsiteY10" fmla="*/ 473151 h 473151"/>
                  <a:gd name="connsiteX0" fmla="*/ 24606 w 112541"/>
                  <a:gd name="connsiteY0" fmla="*/ 403132 h 403132"/>
                  <a:gd name="connsiteX1" fmla="*/ 794 w 112541"/>
                  <a:gd name="connsiteY1" fmla="*/ 403132 h 403132"/>
                  <a:gd name="connsiteX2" fmla="*/ 19844 w 112541"/>
                  <a:gd name="connsiteY2" fmla="*/ 219776 h 403132"/>
                  <a:gd name="connsiteX3" fmla="*/ 36513 w 112541"/>
                  <a:gd name="connsiteY3" fmla="*/ 176914 h 403132"/>
                  <a:gd name="connsiteX4" fmla="*/ 57944 w 112541"/>
                  <a:gd name="connsiteY4" fmla="*/ 126907 h 403132"/>
                  <a:gd name="connsiteX5" fmla="*/ 67469 w 112541"/>
                  <a:gd name="connsiteY5" fmla="*/ 53089 h 403132"/>
                  <a:gd name="connsiteX6" fmla="*/ 109816 w 112541"/>
                  <a:gd name="connsiteY6" fmla="*/ 397 h 403132"/>
                  <a:gd name="connsiteX7" fmla="*/ 83819 w 112541"/>
                  <a:gd name="connsiteY7" fmla="*/ 50707 h 403132"/>
                  <a:gd name="connsiteX8" fmla="*/ 67655 w 112541"/>
                  <a:gd name="connsiteY8" fmla="*/ 140937 h 403132"/>
                  <a:gd name="connsiteX9" fmla="*/ 29369 w 112541"/>
                  <a:gd name="connsiteY9" fmla="*/ 248351 h 403132"/>
                  <a:gd name="connsiteX10" fmla="*/ 24606 w 112541"/>
                  <a:gd name="connsiteY10" fmla="*/ 403132 h 403132"/>
                  <a:gd name="connsiteX0" fmla="*/ 26648 w 114583"/>
                  <a:gd name="connsiteY0" fmla="*/ 403132 h 403132"/>
                  <a:gd name="connsiteX1" fmla="*/ 2836 w 114583"/>
                  <a:gd name="connsiteY1" fmla="*/ 403132 h 403132"/>
                  <a:gd name="connsiteX2" fmla="*/ 5953 w 114583"/>
                  <a:gd name="connsiteY2" fmla="*/ 298281 h 403132"/>
                  <a:gd name="connsiteX3" fmla="*/ 38555 w 114583"/>
                  <a:gd name="connsiteY3" fmla="*/ 176914 h 403132"/>
                  <a:gd name="connsiteX4" fmla="*/ 59986 w 114583"/>
                  <a:gd name="connsiteY4" fmla="*/ 126907 h 403132"/>
                  <a:gd name="connsiteX5" fmla="*/ 69511 w 114583"/>
                  <a:gd name="connsiteY5" fmla="*/ 53089 h 403132"/>
                  <a:gd name="connsiteX6" fmla="*/ 111858 w 114583"/>
                  <a:gd name="connsiteY6" fmla="*/ 397 h 403132"/>
                  <a:gd name="connsiteX7" fmla="*/ 85861 w 114583"/>
                  <a:gd name="connsiteY7" fmla="*/ 50707 h 403132"/>
                  <a:gd name="connsiteX8" fmla="*/ 69697 w 114583"/>
                  <a:gd name="connsiteY8" fmla="*/ 140937 h 403132"/>
                  <a:gd name="connsiteX9" fmla="*/ 31411 w 114583"/>
                  <a:gd name="connsiteY9" fmla="*/ 248351 h 403132"/>
                  <a:gd name="connsiteX10" fmla="*/ 26648 w 114583"/>
                  <a:gd name="connsiteY10" fmla="*/ 403132 h 403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4583" h="403132">
                    <a:moveTo>
                      <a:pt x="26648" y="403132"/>
                    </a:moveTo>
                    <a:lnTo>
                      <a:pt x="2836" y="403132"/>
                    </a:lnTo>
                    <a:cubicBezTo>
                      <a:pt x="2042" y="372573"/>
                      <a:pt x="0" y="335984"/>
                      <a:pt x="5953" y="298281"/>
                    </a:cubicBezTo>
                    <a:cubicBezTo>
                      <a:pt x="11906" y="260578"/>
                      <a:pt x="32205" y="192392"/>
                      <a:pt x="38555" y="176914"/>
                    </a:cubicBezTo>
                    <a:lnTo>
                      <a:pt x="59986" y="126907"/>
                    </a:lnTo>
                    <a:cubicBezTo>
                      <a:pt x="65145" y="106270"/>
                      <a:pt x="60866" y="74174"/>
                      <a:pt x="69511" y="53089"/>
                    </a:cubicBezTo>
                    <a:cubicBezTo>
                      <a:pt x="78156" y="32004"/>
                      <a:pt x="109133" y="794"/>
                      <a:pt x="111858" y="397"/>
                    </a:cubicBezTo>
                    <a:cubicBezTo>
                      <a:pt x="114583" y="0"/>
                      <a:pt x="92888" y="27284"/>
                      <a:pt x="85861" y="50707"/>
                    </a:cubicBezTo>
                    <a:cubicBezTo>
                      <a:pt x="78834" y="74130"/>
                      <a:pt x="78772" y="107996"/>
                      <a:pt x="69697" y="140937"/>
                    </a:cubicBezTo>
                    <a:cubicBezTo>
                      <a:pt x="60622" y="173878"/>
                      <a:pt x="38586" y="204652"/>
                      <a:pt x="31411" y="248351"/>
                    </a:cubicBezTo>
                    <a:cubicBezTo>
                      <a:pt x="24236" y="292050"/>
                      <a:pt x="31410" y="377335"/>
                      <a:pt x="26648" y="403132"/>
                    </a:cubicBezTo>
                    <a:close/>
                  </a:path>
                </a:pathLst>
              </a:custGeom>
              <a:solidFill>
                <a:srgbClr val="FFCC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sz="2400" b="1" i="0" u="none" strike="noStrike" kern="0" cap="none" spc="0" normalizeH="0" baseline="0" noProof="0">
                  <a:ln>
                    <a:noFill/>
                  </a:ln>
                  <a:solidFill>
                    <a:srgbClr val="FFFFFF"/>
                  </a:solidFill>
                  <a:effectLst/>
                  <a:uLnTx/>
                  <a:uFillTx/>
                </a:endParaRPr>
              </a:p>
            </p:txBody>
          </p:sp>
          <p:sp>
            <p:nvSpPr>
              <p:cNvPr id="294" name="Freeform 293"/>
              <p:cNvSpPr/>
              <p:nvPr/>
            </p:nvSpPr>
            <p:spPr>
              <a:xfrm>
                <a:off x="7399585" y="3536596"/>
                <a:ext cx="44165" cy="325472"/>
              </a:xfrm>
              <a:custGeom>
                <a:avLst/>
                <a:gdLst>
                  <a:gd name="connsiteX0" fmla="*/ 23812 w 97631"/>
                  <a:gd name="connsiteY0" fmla="*/ 385762 h 385762"/>
                  <a:gd name="connsiteX1" fmla="*/ 0 w 97631"/>
                  <a:gd name="connsiteY1" fmla="*/ 295275 h 385762"/>
                  <a:gd name="connsiteX2" fmla="*/ 19050 w 97631"/>
                  <a:gd name="connsiteY2" fmla="*/ 202406 h 385762"/>
                  <a:gd name="connsiteX3" fmla="*/ 35719 w 97631"/>
                  <a:gd name="connsiteY3" fmla="*/ 159544 h 385762"/>
                  <a:gd name="connsiteX4" fmla="*/ 57150 w 97631"/>
                  <a:gd name="connsiteY4" fmla="*/ 109537 h 385762"/>
                  <a:gd name="connsiteX5" fmla="*/ 66675 w 97631"/>
                  <a:gd name="connsiteY5" fmla="*/ 35719 h 385762"/>
                  <a:gd name="connsiteX6" fmla="*/ 33337 w 97631"/>
                  <a:gd name="connsiteY6" fmla="*/ 0 h 385762"/>
                  <a:gd name="connsiteX7" fmla="*/ 97631 w 97631"/>
                  <a:gd name="connsiteY7" fmla="*/ 33337 h 385762"/>
                  <a:gd name="connsiteX8" fmla="*/ 88106 w 97631"/>
                  <a:gd name="connsiteY8" fmla="*/ 121444 h 385762"/>
                  <a:gd name="connsiteX9" fmla="*/ 28575 w 97631"/>
                  <a:gd name="connsiteY9" fmla="*/ 230981 h 385762"/>
                  <a:gd name="connsiteX10" fmla="*/ 23812 w 97631"/>
                  <a:gd name="connsiteY10" fmla="*/ 385762 h 385762"/>
                  <a:gd name="connsiteX0" fmla="*/ 23812 w 97631"/>
                  <a:gd name="connsiteY0" fmla="*/ 385762 h 385762"/>
                  <a:gd name="connsiteX1" fmla="*/ 0 w 97631"/>
                  <a:gd name="connsiteY1" fmla="*/ 385762 h 385762"/>
                  <a:gd name="connsiteX2" fmla="*/ 19050 w 97631"/>
                  <a:gd name="connsiteY2" fmla="*/ 202406 h 385762"/>
                  <a:gd name="connsiteX3" fmla="*/ 35719 w 97631"/>
                  <a:gd name="connsiteY3" fmla="*/ 159544 h 385762"/>
                  <a:gd name="connsiteX4" fmla="*/ 57150 w 97631"/>
                  <a:gd name="connsiteY4" fmla="*/ 109537 h 385762"/>
                  <a:gd name="connsiteX5" fmla="*/ 66675 w 97631"/>
                  <a:gd name="connsiteY5" fmla="*/ 35719 h 385762"/>
                  <a:gd name="connsiteX6" fmla="*/ 33337 w 97631"/>
                  <a:gd name="connsiteY6" fmla="*/ 0 h 385762"/>
                  <a:gd name="connsiteX7" fmla="*/ 97631 w 97631"/>
                  <a:gd name="connsiteY7" fmla="*/ 33337 h 385762"/>
                  <a:gd name="connsiteX8" fmla="*/ 88106 w 97631"/>
                  <a:gd name="connsiteY8" fmla="*/ 121444 h 385762"/>
                  <a:gd name="connsiteX9" fmla="*/ 28575 w 97631"/>
                  <a:gd name="connsiteY9" fmla="*/ 230981 h 385762"/>
                  <a:gd name="connsiteX10" fmla="*/ 23812 w 97631"/>
                  <a:gd name="connsiteY10" fmla="*/ 385762 h 385762"/>
                  <a:gd name="connsiteX0" fmla="*/ 23812 w 97631"/>
                  <a:gd name="connsiteY0" fmla="*/ 385762 h 385762"/>
                  <a:gd name="connsiteX1" fmla="*/ 0 w 97631"/>
                  <a:gd name="connsiteY1" fmla="*/ 385762 h 385762"/>
                  <a:gd name="connsiteX2" fmla="*/ 19050 w 97631"/>
                  <a:gd name="connsiteY2" fmla="*/ 202406 h 385762"/>
                  <a:gd name="connsiteX3" fmla="*/ 35719 w 97631"/>
                  <a:gd name="connsiteY3" fmla="*/ 159544 h 385762"/>
                  <a:gd name="connsiteX4" fmla="*/ 57150 w 97631"/>
                  <a:gd name="connsiteY4" fmla="*/ 109537 h 385762"/>
                  <a:gd name="connsiteX5" fmla="*/ 66675 w 97631"/>
                  <a:gd name="connsiteY5" fmla="*/ 35719 h 385762"/>
                  <a:gd name="connsiteX6" fmla="*/ 33337 w 97631"/>
                  <a:gd name="connsiteY6" fmla="*/ 0 h 385762"/>
                  <a:gd name="connsiteX7" fmla="*/ 97631 w 97631"/>
                  <a:gd name="connsiteY7" fmla="*/ 33337 h 385762"/>
                  <a:gd name="connsiteX8" fmla="*/ 88106 w 97631"/>
                  <a:gd name="connsiteY8" fmla="*/ 121444 h 385762"/>
                  <a:gd name="connsiteX9" fmla="*/ 28575 w 97631"/>
                  <a:gd name="connsiteY9" fmla="*/ 230981 h 385762"/>
                  <a:gd name="connsiteX10" fmla="*/ 23812 w 97631"/>
                  <a:gd name="connsiteY10" fmla="*/ 385762 h 385762"/>
                  <a:gd name="connsiteX0" fmla="*/ 24606 w 98425"/>
                  <a:gd name="connsiteY0" fmla="*/ 385762 h 385762"/>
                  <a:gd name="connsiteX1" fmla="*/ 794 w 98425"/>
                  <a:gd name="connsiteY1" fmla="*/ 385762 h 385762"/>
                  <a:gd name="connsiteX2" fmla="*/ 19844 w 98425"/>
                  <a:gd name="connsiteY2" fmla="*/ 202406 h 385762"/>
                  <a:gd name="connsiteX3" fmla="*/ 36513 w 98425"/>
                  <a:gd name="connsiteY3" fmla="*/ 159544 h 385762"/>
                  <a:gd name="connsiteX4" fmla="*/ 57944 w 98425"/>
                  <a:gd name="connsiteY4" fmla="*/ 109537 h 385762"/>
                  <a:gd name="connsiteX5" fmla="*/ 67469 w 98425"/>
                  <a:gd name="connsiteY5" fmla="*/ 35719 h 385762"/>
                  <a:gd name="connsiteX6" fmla="*/ 34131 w 98425"/>
                  <a:gd name="connsiteY6" fmla="*/ 0 h 385762"/>
                  <a:gd name="connsiteX7" fmla="*/ 98425 w 98425"/>
                  <a:gd name="connsiteY7" fmla="*/ 33337 h 385762"/>
                  <a:gd name="connsiteX8" fmla="*/ 88900 w 98425"/>
                  <a:gd name="connsiteY8" fmla="*/ 121444 h 385762"/>
                  <a:gd name="connsiteX9" fmla="*/ 29369 w 98425"/>
                  <a:gd name="connsiteY9" fmla="*/ 230981 h 385762"/>
                  <a:gd name="connsiteX10" fmla="*/ 24606 w 98425"/>
                  <a:gd name="connsiteY10" fmla="*/ 385762 h 385762"/>
                  <a:gd name="connsiteX0" fmla="*/ 24606 w 107553"/>
                  <a:gd name="connsiteY0" fmla="*/ 385762 h 385762"/>
                  <a:gd name="connsiteX1" fmla="*/ 794 w 107553"/>
                  <a:gd name="connsiteY1" fmla="*/ 385762 h 385762"/>
                  <a:gd name="connsiteX2" fmla="*/ 19844 w 107553"/>
                  <a:gd name="connsiteY2" fmla="*/ 202406 h 385762"/>
                  <a:gd name="connsiteX3" fmla="*/ 36513 w 107553"/>
                  <a:gd name="connsiteY3" fmla="*/ 159544 h 385762"/>
                  <a:gd name="connsiteX4" fmla="*/ 57944 w 107553"/>
                  <a:gd name="connsiteY4" fmla="*/ 109537 h 385762"/>
                  <a:gd name="connsiteX5" fmla="*/ 67469 w 107553"/>
                  <a:gd name="connsiteY5" fmla="*/ 35719 h 385762"/>
                  <a:gd name="connsiteX6" fmla="*/ 34131 w 107553"/>
                  <a:gd name="connsiteY6" fmla="*/ 0 h 385762"/>
                  <a:gd name="connsiteX7" fmla="*/ 98425 w 107553"/>
                  <a:gd name="connsiteY7" fmla="*/ 33337 h 385762"/>
                  <a:gd name="connsiteX8" fmla="*/ 88900 w 107553"/>
                  <a:gd name="connsiteY8" fmla="*/ 121444 h 385762"/>
                  <a:gd name="connsiteX9" fmla="*/ 29369 w 107553"/>
                  <a:gd name="connsiteY9" fmla="*/ 230981 h 385762"/>
                  <a:gd name="connsiteX10" fmla="*/ 24606 w 107553"/>
                  <a:gd name="connsiteY10" fmla="*/ 385762 h 385762"/>
                  <a:gd name="connsiteX0" fmla="*/ 24606 w 107553"/>
                  <a:gd name="connsiteY0" fmla="*/ 385762 h 385762"/>
                  <a:gd name="connsiteX1" fmla="*/ 794 w 107553"/>
                  <a:gd name="connsiteY1" fmla="*/ 385762 h 385762"/>
                  <a:gd name="connsiteX2" fmla="*/ 19844 w 107553"/>
                  <a:gd name="connsiteY2" fmla="*/ 202406 h 385762"/>
                  <a:gd name="connsiteX3" fmla="*/ 36513 w 107553"/>
                  <a:gd name="connsiteY3" fmla="*/ 159544 h 385762"/>
                  <a:gd name="connsiteX4" fmla="*/ 57944 w 107553"/>
                  <a:gd name="connsiteY4" fmla="*/ 109537 h 385762"/>
                  <a:gd name="connsiteX5" fmla="*/ 67469 w 107553"/>
                  <a:gd name="connsiteY5" fmla="*/ 35719 h 385762"/>
                  <a:gd name="connsiteX6" fmla="*/ 34131 w 107553"/>
                  <a:gd name="connsiteY6" fmla="*/ 0 h 385762"/>
                  <a:gd name="connsiteX7" fmla="*/ 98425 w 107553"/>
                  <a:gd name="connsiteY7" fmla="*/ 33337 h 385762"/>
                  <a:gd name="connsiteX8" fmla="*/ 88900 w 107553"/>
                  <a:gd name="connsiteY8" fmla="*/ 121444 h 385762"/>
                  <a:gd name="connsiteX9" fmla="*/ 29369 w 107553"/>
                  <a:gd name="connsiteY9" fmla="*/ 230981 h 385762"/>
                  <a:gd name="connsiteX10" fmla="*/ 24606 w 107553"/>
                  <a:gd name="connsiteY10" fmla="*/ 385762 h 385762"/>
                  <a:gd name="connsiteX0" fmla="*/ 24606 w 107553"/>
                  <a:gd name="connsiteY0" fmla="*/ 386159 h 386159"/>
                  <a:gd name="connsiteX1" fmla="*/ 794 w 107553"/>
                  <a:gd name="connsiteY1" fmla="*/ 386159 h 386159"/>
                  <a:gd name="connsiteX2" fmla="*/ 19844 w 107553"/>
                  <a:gd name="connsiteY2" fmla="*/ 202803 h 386159"/>
                  <a:gd name="connsiteX3" fmla="*/ 36513 w 107553"/>
                  <a:gd name="connsiteY3" fmla="*/ 159941 h 386159"/>
                  <a:gd name="connsiteX4" fmla="*/ 57944 w 107553"/>
                  <a:gd name="connsiteY4" fmla="*/ 109934 h 386159"/>
                  <a:gd name="connsiteX5" fmla="*/ 67469 w 107553"/>
                  <a:gd name="connsiteY5" fmla="*/ 36116 h 386159"/>
                  <a:gd name="connsiteX6" fmla="*/ 34131 w 107553"/>
                  <a:gd name="connsiteY6" fmla="*/ 397 h 386159"/>
                  <a:gd name="connsiteX7" fmla="*/ 98425 w 107553"/>
                  <a:gd name="connsiteY7" fmla="*/ 33734 h 386159"/>
                  <a:gd name="connsiteX8" fmla="*/ 88900 w 107553"/>
                  <a:gd name="connsiteY8" fmla="*/ 121841 h 386159"/>
                  <a:gd name="connsiteX9" fmla="*/ 29369 w 107553"/>
                  <a:gd name="connsiteY9" fmla="*/ 231378 h 386159"/>
                  <a:gd name="connsiteX10" fmla="*/ 24606 w 107553"/>
                  <a:gd name="connsiteY10" fmla="*/ 386159 h 386159"/>
                  <a:gd name="connsiteX0" fmla="*/ 24606 w 100409"/>
                  <a:gd name="connsiteY0" fmla="*/ 473151 h 473151"/>
                  <a:gd name="connsiteX1" fmla="*/ 794 w 100409"/>
                  <a:gd name="connsiteY1" fmla="*/ 473151 h 473151"/>
                  <a:gd name="connsiteX2" fmla="*/ 19844 w 100409"/>
                  <a:gd name="connsiteY2" fmla="*/ 289795 h 473151"/>
                  <a:gd name="connsiteX3" fmla="*/ 36513 w 100409"/>
                  <a:gd name="connsiteY3" fmla="*/ 246933 h 473151"/>
                  <a:gd name="connsiteX4" fmla="*/ 57944 w 100409"/>
                  <a:gd name="connsiteY4" fmla="*/ 196926 h 473151"/>
                  <a:gd name="connsiteX5" fmla="*/ 67469 w 100409"/>
                  <a:gd name="connsiteY5" fmla="*/ 123108 h 473151"/>
                  <a:gd name="connsiteX6" fmla="*/ 91227 w 100409"/>
                  <a:gd name="connsiteY6" fmla="*/ 397 h 473151"/>
                  <a:gd name="connsiteX7" fmla="*/ 98425 w 100409"/>
                  <a:gd name="connsiteY7" fmla="*/ 120726 h 473151"/>
                  <a:gd name="connsiteX8" fmla="*/ 88900 w 100409"/>
                  <a:gd name="connsiteY8" fmla="*/ 208833 h 473151"/>
                  <a:gd name="connsiteX9" fmla="*/ 29369 w 100409"/>
                  <a:gd name="connsiteY9" fmla="*/ 318370 h 473151"/>
                  <a:gd name="connsiteX10" fmla="*/ 24606 w 100409"/>
                  <a:gd name="connsiteY10" fmla="*/ 473151 h 473151"/>
                  <a:gd name="connsiteX0" fmla="*/ 24606 w 102354"/>
                  <a:gd name="connsiteY0" fmla="*/ 473151 h 473151"/>
                  <a:gd name="connsiteX1" fmla="*/ 794 w 102354"/>
                  <a:gd name="connsiteY1" fmla="*/ 473151 h 473151"/>
                  <a:gd name="connsiteX2" fmla="*/ 19844 w 102354"/>
                  <a:gd name="connsiteY2" fmla="*/ 289795 h 473151"/>
                  <a:gd name="connsiteX3" fmla="*/ 36513 w 102354"/>
                  <a:gd name="connsiteY3" fmla="*/ 246933 h 473151"/>
                  <a:gd name="connsiteX4" fmla="*/ 57944 w 102354"/>
                  <a:gd name="connsiteY4" fmla="*/ 196926 h 473151"/>
                  <a:gd name="connsiteX5" fmla="*/ 67469 w 102354"/>
                  <a:gd name="connsiteY5" fmla="*/ 123108 h 473151"/>
                  <a:gd name="connsiteX6" fmla="*/ 91227 w 102354"/>
                  <a:gd name="connsiteY6" fmla="*/ 397 h 473151"/>
                  <a:gd name="connsiteX7" fmla="*/ 98425 w 102354"/>
                  <a:gd name="connsiteY7" fmla="*/ 120726 h 473151"/>
                  <a:gd name="connsiteX8" fmla="*/ 67655 w 102354"/>
                  <a:gd name="connsiteY8" fmla="*/ 210956 h 473151"/>
                  <a:gd name="connsiteX9" fmla="*/ 29369 w 102354"/>
                  <a:gd name="connsiteY9" fmla="*/ 318370 h 473151"/>
                  <a:gd name="connsiteX10" fmla="*/ 24606 w 102354"/>
                  <a:gd name="connsiteY10" fmla="*/ 473151 h 473151"/>
                  <a:gd name="connsiteX0" fmla="*/ 24606 w 93952"/>
                  <a:gd name="connsiteY0" fmla="*/ 473151 h 473151"/>
                  <a:gd name="connsiteX1" fmla="*/ 794 w 93952"/>
                  <a:gd name="connsiteY1" fmla="*/ 473151 h 473151"/>
                  <a:gd name="connsiteX2" fmla="*/ 19844 w 93952"/>
                  <a:gd name="connsiteY2" fmla="*/ 289795 h 473151"/>
                  <a:gd name="connsiteX3" fmla="*/ 36513 w 93952"/>
                  <a:gd name="connsiteY3" fmla="*/ 246933 h 473151"/>
                  <a:gd name="connsiteX4" fmla="*/ 57944 w 93952"/>
                  <a:gd name="connsiteY4" fmla="*/ 196926 h 473151"/>
                  <a:gd name="connsiteX5" fmla="*/ 67469 w 93952"/>
                  <a:gd name="connsiteY5" fmla="*/ 123108 h 473151"/>
                  <a:gd name="connsiteX6" fmla="*/ 91227 w 93952"/>
                  <a:gd name="connsiteY6" fmla="*/ 397 h 473151"/>
                  <a:gd name="connsiteX7" fmla="*/ 83819 w 93952"/>
                  <a:gd name="connsiteY7" fmla="*/ 120726 h 473151"/>
                  <a:gd name="connsiteX8" fmla="*/ 67655 w 93952"/>
                  <a:gd name="connsiteY8" fmla="*/ 210956 h 473151"/>
                  <a:gd name="connsiteX9" fmla="*/ 29369 w 93952"/>
                  <a:gd name="connsiteY9" fmla="*/ 318370 h 473151"/>
                  <a:gd name="connsiteX10" fmla="*/ 24606 w 93952"/>
                  <a:gd name="connsiteY10" fmla="*/ 473151 h 473151"/>
                  <a:gd name="connsiteX0" fmla="*/ 24606 w 112541"/>
                  <a:gd name="connsiteY0" fmla="*/ 403132 h 403132"/>
                  <a:gd name="connsiteX1" fmla="*/ 794 w 112541"/>
                  <a:gd name="connsiteY1" fmla="*/ 403132 h 403132"/>
                  <a:gd name="connsiteX2" fmla="*/ 19844 w 112541"/>
                  <a:gd name="connsiteY2" fmla="*/ 219776 h 403132"/>
                  <a:gd name="connsiteX3" fmla="*/ 36513 w 112541"/>
                  <a:gd name="connsiteY3" fmla="*/ 176914 h 403132"/>
                  <a:gd name="connsiteX4" fmla="*/ 57944 w 112541"/>
                  <a:gd name="connsiteY4" fmla="*/ 126907 h 403132"/>
                  <a:gd name="connsiteX5" fmla="*/ 67469 w 112541"/>
                  <a:gd name="connsiteY5" fmla="*/ 53089 h 403132"/>
                  <a:gd name="connsiteX6" fmla="*/ 109816 w 112541"/>
                  <a:gd name="connsiteY6" fmla="*/ 397 h 403132"/>
                  <a:gd name="connsiteX7" fmla="*/ 83819 w 112541"/>
                  <a:gd name="connsiteY7" fmla="*/ 50707 h 403132"/>
                  <a:gd name="connsiteX8" fmla="*/ 67655 w 112541"/>
                  <a:gd name="connsiteY8" fmla="*/ 140937 h 403132"/>
                  <a:gd name="connsiteX9" fmla="*/ 29369 w 112541"/>
                  <a:gd name="connsiteY9" fmla="*/ 248351 h 403132"/>
                  <a:gd name="connsiteX10" fmla="*/ 24606 w 112541"/>
                  <a:gd name="connsiteY10" fmla="*/ 403132 h 403132"/>
                  <a:gd name="connsiteX0" fmla="*/ 26648 w 114583"/>
                  <a:gd name="connsiteY0" fmla="*/ 403132 h 403132"/>
                  <a:gd name="connsiteX1" fmla="*/ 2836 w 114583"/>
                  <a:gd name="connsiteY1" fmla="*/ 403132 h 403132"/>
                  <a:gd name="connsiteX2" fmla="*/ 5953 w 114583"/>
                  <a:gd name="connsiteY2" fmla="*/ 298281 h 403132"/>
                  <a:gd name="connsiteX3" fmla="*/ 38555 w 114583"/>
                  <a:gd name="connsiteY3" fmla="*/ 176914 h 403132"/>
                  <a:gd name="connsiteX4" fmla="*/ 59986 w 114583"/>
                  <a:gd name="connsiteY4" fmla="*/ 126907 h 403132"/>
                  <a:gd name="connsiteX5" fmla="*/ 69511 w 114583"/>
                  <a:gd name="connsiteY5" fmla="*/ 53089 h 403132"/>
                  <a:gd name="connsiteX6" fmla="*/ 111858 w 114583"/>
                  <a:gd name="connsiteY6" fmla="*/ 397 h 403132"/>
                  <a:gd name="connsiteX7" fmla="*/ 85861 w 114583"/>
                  <a:gd name="connsiteY7" fmla="*/ 50707 h 403132"/>
                  <a:gd name="connsiteX8" fmla="*/ 69697 w 114583"/>
                  <a:gd name="connsiteY8" fmla="*/ 140937 h 403132"/>
                  <a:gd name="connsiteX9" fmla="*/ 31411 w 114583"/>
                  <a:gd name="connsiteY9" fmla="*/ 248351 h 403132"/>
                  <a:gd name="connsiteX10" fmla="*/ 26648 w 114583"/>
                  <a:gd name="connsiteY10" fmla="*/ 403132 h 403132"/>
                  <a:gd name="connsiteX0" fmla="*/ 24606 w 112541"/>
                  <a:gd name="connsiteY0" fmla="*/ 403132 h 403132"/>
                  <a:gd name="connsiteX1" fmla="*/ 794 w 112541"/>
                  <a:gd name="connsiteY1" fmla="*/ 403132 h 403132"/>
                  <a:gd name="connsiteX2" fmla="*/ 3911 w 112541"/>
                  <a:gd name="connsiteY2" fmla="*/ 298281 h 403132"/>
                  <a:gd name="connsiteX3" fmla="*/ 11285 w 112541"/>
                  <a:gd name="connsiteY3" fmla="*/ 187523 h 403132"/>
                  <a:gd name="connsiteX4" fmla="*/ 57944 w 112541"/>
                  <a:gd name="connsiteY4" fmla="*/ 126907 h 403132"/>
                  <a:gd name="connsiteX5" fmla="*/ 67469 w 112541"/>
                  <a:gd name="connsiteY5" fmla="*/ 53089 h 403132"/>
                  <a:gd name="connsiteX6" fmla="*/ 109816 w 112541"/>
                  <a:gd name="connsiteY6" fmla="*/ 397 h 403132"/>
                  <a:gd name="connsiteX7" fmla="*/ 83819 w 112541"/>
                  <a:gd name="connsiteY7" fmla="*/ 50707 h 403132"/>
                  <a:gd name="connsiteX8" fmla="*/ 67655 w 112541"/>
                  <a:gd name="connsiteY8" fmla="*/ 140937 h 403132"/>
                  <a:gd name="connsiteX9" fmla="*/ 29369 w 112541"/>
                  <a:gd name="connsiteY9" fmla="*/ 248351 h 403132"/>
                  <a:gd name="connsiteX10" fmla="*/ 24606 w 112541"/>
                  <a:gd name="connsiteY10" fmla="*/ 403132 h 403132"/>
                  <a:gd name="connsiteX0" fmla="*/ 29069 w 117004"/>
                  <a:gd name="connsiteY0" fmla="*/ 403132 h 403132"/>
                  <a:gd name="connsiteX1" fmla="*/ 5257 w 117004"/>
                  <a:gd name="connsiteY1" fmla="*/ 403132 h 403132"/>
                  <a:gd name="connsiteX2" fmla="*/ 8374 w 117004"/>
                  <a:gd name="connsiteY2" fmla="*/ 298281 h 403132"/>
                  <a:gd name="connsiteX3" fmla="*/ 15748 w 117004"/>
                  <a:gd name="connsiteY3" fmla="*/ 187523 h 403132"/>
                  <a:gd name="connsiteX4" fmla="*/ 0 w 117004"/>
                  <a:gd name="connsiteY4" fmla="*/ 160855 h 403132"/>
                  <a:gd name="connsiteX5" fmla="*/ 71932 w 117004"/>
                  <a:gd name="connsiteY5" fmla="*/ 53089 h 403132"/>
                  <a:gd name="connsiteX6" fmla="*/ 114279 w 117004"/>
                  <a:gd name="connsiteY6" fmla="*/ 397 h 403132"/>
                  <a:gd name="connsiteX7" fmla="*/ 88282 w 117004"/>
                  <a:gd name="connsiteY7" fmla="*/ 50707 h 403132"/>
                  <a:gd name="connsiteX8" fmla="*/ 72118 w 117004"/>
                  <a:gd name="connsiteY8" fmla="*/ 140937 h 403132"/>
                  <a:gd name="connsiteX9" fmla="*/ 33832 w 117004"/>
                  <a:gd name="connsiteY9" fmla="*/ 248351 h 403132"/>
                  <a:gd name="connsiteX10" fmla="*/ 29069 w 117004"/>
                  <a:gd name="connsiteY10" fmla="*/ 403132 h 403132"/>
                  <a:gd name="connsiteX0" fmla="*/ 45229 w 144672"/>
                  <a:gd name="connsiteY0" fmla="*/ 414448 h 414448"/>
                  <a:gd name="connsiteX1" fmla="*/ 21417 w 144672"/>
                  <a:gd name="connsiteY1" fmla="*/ 414448 h 414448"/>
                  <a:gd name="connsiteX2" fmla="*/ 24534 w 144672"/>
                  <a:gd name="connsiteY2" fmla="*/ 309597 h 414448"/>
                  <a:gd name="connsiteX3" fmla="*/ 31908 w 144672"/>
                  <a:gd name="connsiteY3" fmla="*/ 198839 h 414448"/>
                  <a:gd name="connsiteX4" fmla="*/ 16160 w 144672"/>
                  <a:gd name="connsiteY4" fmla="*/ 172171 h 414448"/>
                  <a:gd name="connsiteX5" fmla="*/ 19046 w 144672"/>
                  <a:gd name="connsiteY5" fmla="*/ 132301 h 414448"/>
                  <a:gd name="connsiteX6" fmla="*/ 130439 w 144672"/>
                  <a:gd name="connsiteY6" fmla="*/ 11713 h 414448"/>
                  <a:gd name="connsiteX7" fmla="*/ 104442 w 144672"/>
                  <a:gd name="connsiteY7" fmla="*/ 62023 h 414448"/>
                  <a:gd name="connsiteX8" fmla="*/ 88278 w 144672"/>
                  <a:gd name="connsiteY8" fmla="*/ 152253 h 414448"/>
                  <a:gd name="connsiteX9" fmla="*/ 49992 w 144672"/>
                  <a:gd name="connsiteY9" fmla="*/ 259667 h 414448"/>
                  <a:gd name="connsiteX10" fmla="*/ 45229 w 144672"/>
                  <a:gd name="connsiteY10" fmla="*/ 414448 h 414448"/>
                  <a:gd name="connsiteX0" fmla="*/ 45229 w 144672"/>
                  <a:gd name="connsiteY0" fmla="*/ 414448 h 414448"/>
                  <a:gd name="connsiteX1" fmla="*/ 21417 w 144672"/>
                  <a:gd name="connsiteY1" fmla="*/ 414448 h 414448"/>
                  <a:gd name="connsiteX2" fmla="*/ 24534 w 144672"/>
                  <a:gd name="connsiteY2" fmla="*/ 309597 h 414448"/>
                  <a:gd name="connsiteX3" fmla="*/ 31908 w 144672"/>
                  <a:gd name="connsiteY3" fmla="*/ 198839 h 414448"/>
                  <a:gd name="connsiteX4" fmla="*/ 16160 w 144672"/>
                  <a:gd name="connsiteY4" fmla="*/ 172171 h 414448"/>
                  <a:gd name="connsiteX5" fmla="*/ 19046 w 144672"/>
                  <a:gd name="connsiteY5" fmla="*/ 132301 h 414448"/>
                  <a:gd name="connsiteX6" fmla="*/ 130439 w 144672"/>
                  <a:gd name="connsiteY6" fmla="*/ 11713 h 414448"/>
                  <a:gd name="connsiteX7" fmla="*/ 104442 w 144672"/>
                  <a:gd name="connsiteY7" fmla="*/ 62023 h 414448"/>
                  <a:gd name="connsiteX8" fmla="*/ 52427 w 144672"/>
                  <a:gd name="connsiteY8" fmla="*/ 158619 h 414448"/>
                  <a:gd name="connsiteX9" fmla="*/ 49992 w 144672"/>
                  <a:gd name="connsiteY9" fmla="*/ 259667 h 414448"/>
                  <a:gd name="connsiteX10" fmla="*/ 45229 w 144672"/>
                  <a:gd name="connsiteY10" fmla="*/ 414448 h 414448"/>
                  <a:gd name="connsiteX0" fmla="*/ 45229 w 135156"/>
                  <a:gd name="connsiteY0" fmla="*/ 402778 h 402778"/>
                  <a:gd name="connsiteX1" fmla="*/ 21417 w 135156"/>
                  <a:gd name="connsiteY1" fmla="*/ 402778 h 402778"/>
                  <a:gd name="connsiteX2" fmla="*/ 24534 w 135156"/>
                  <a:gd name="connsiteY2" fmla="*/ 297927 h 402778"/>
                  <a:gd name="connsiteX3" fmla="*/ 31908 w 135156"/>
                  <a:gd name="connsiteY3" fmla="*/ 187169 h 402778"/>
                  <a:gd name="connsiteX4" fmla="*/ 16160 w 135156"/>
                  <a:gd name="connsiteY4" fmla="*/ 160501 h 402778"/>
                  <a:gd name="connsiteX5" fmla="*/ 19046 w 135156"/>
                  <a:gd name="connsiteY5" fmla="*/ 120631 h 402778"/>
                  <a:gd name="connsiteX6" fmla="*/ 130439 w 135156"/>
                  <a:gd name="connsiteY6" fmla="*/ 43 h 402778"/>
                  <a:gd name="connsiteX7" fmla="*/ 47346 w 135156"/>
                  <a:gd name="connsiteY7" fmla="*/ 120371 h 402778"/>
                  <a:gd name="connsiteX8" fmla="*/ 52427 w 135156"/>
                  <a:gd name="connsiteY8" fmla="*/ 146949 h 402778"/>
                  <a:gd name="connsiteX9" fmla="*/ 49992 w 135156"/>
                  <a:gd name="connsiteY9" fmla="*/ 247997 h 402778"/>
                  <a:gd name="connsiteX10" fmla="*/ 45229 w 135156"/>
                  <a:gd name="connsiteY10" fmla="*/ 402778 h 402778"/>
                  <a:gd name="connsiteX0" fmla="*/ 45229 w 135156"/>
                  <a:gd name="connsiteY0" fmla="*/ 402778 h 402778"/>
                  <a:gd name="connsiteX1" fmla="*/ 21417 w 135156"/>
                  <a:gd name="connsiteY1" fmla="*/ 402778 h 402778"/>
                  <a:gd name="connsiteX2" fmla="*/ 24534 w 135156"/>
                  <a:gd name="connsiteY2" fmla="*/ 297927 h 402778"/>
                  <a:gd name="connsiteX3" fmla="*/ 31908 w 135156"/>
                  <a:gd name="connsiteY3" fmla="*/ 187169 h 402778"/>
                  <a:gd name="connsiteX4" fmla="*/ 16160 w 135156"/>
                  <a:gd name="connsiteY4" fmla="*/ 160501 h 402778"/>
                  <a:gd name="connsiteX5" fmla="*/ 19046 w 135156"/>
                  <a:gd name="connsiteY5" fmla="*/ 120631 h 402778"/>
                  <a:gd name="connsiteX6" fmla="*/ 130439 w 135156"/>
                  <a:gd name="connsiteY6" fmla="*/ 43 h 402778"/>
                  <a:gd name="connsiteX7" fmla="*/ 47346 w 135156"/>
                  <a:gd name="connsiteY7" fmla="*/ 120371 h 402778"/>
                  <a:gd name="connsiteX8" fmla="*/ 39149 w 135156"/>
                  <a:gd name="connsiteY8" fmla="*/ 155436 h 402778"/>
                  <a:gd name="connsiteX9" fmla="*/ 49992 w 135156"/>
                  <a:gd name="connsiteY9" fmla="*/ 247997 h 402778"/>
                  <a:gd name="connsiteX10" fmla="*/ 45229 w 135156"/>
                  <a:gd name="connsiteY10" fmla="*/ 402778 h 402778"/>
                  <a:gd name="connsiteX0" fmla="*/ 36156 w 71642"/>
                  <a:gd name="connsiteY0" fmla="*/ 283030 h 283030"/>
                  <a:gd name="connsiteX1" fmla="*/ 12344 w 71642"/>
                  <a:gd name="connsiteY1" fmla="*/ 283030 h 283030"/>
                  <a:gd name="connsiteX2" fmla="*/ 15461 w 71642"/>
                  <a:gd name="connsiteY2" fmla="*/ 178179 h 283030"/>
                  <a:gd name="connsiteX3" fmla="*/ 22835 w 71642"/>
                  <a:gd name="connsiteY3" fmla="*/ 67421 h 283030"/>
                  <a:gd name="connsiteX4" fmla="*/ 7087 w 71642"/>
                  <a:gd name="connsiteY4" fmla="*/ 40753 h 283030"/>
                  <a:gd name="connsiteX5" fmla="*/ 9973 w 71642"/>
                  <a:gd name="connsiteY5" fmla="*/ 883 h 283030"/>
                  <a:gd name="connsiteX6" fmla="*/ 66925 w 71642"/>
                  <a:gd name="connsiteY6" fmla="*/ 39426 h 283030"/>
                  <a:gd name="connsiteX7" fmla="*/ 38273 w 71642"/>
                  <a:gd name="connsiteY7" fmla="*/ 623 h 283030"/>
                  <a:gd name="connsiteX8" fmla="*/ 30076 w 71642"/>
                  <a:gd name="connsiteY8" fmla="*/ 35688 h 283030"/>
                  <a:gd name="connsiteX9" fmla="*/ 40919 w 71642"/>
                  <a:gd name="connsiteY9" fmla="*/ 128249 h 283030"/>
                  <a:gd name="connsiteX10" fmla="*/ 36156 w 71642"/>
                  <a:gd name="connsiteY10" fmla="*/ 283030 h 283030"/>
                  <a:gd name="connsiteX0" fmla="*/ 36377 w 73191"/>
                  <a:gd name="connsiteY0" fmla="*/ 289441 h 289441"/>
                  <a:gd name="connsiteX1" fmla="*/ 12565 w 73191"/>
                  <a:gd name="connsiteY1" fmla="*/ 289441 h 289441"/>
                  <a:gd name="connsiteX2" fmla="*/ 15682 w 73191"/>
                  <a:gd name="connsiteY2" fmla="*/ 184590 h 289441"/>
                  <a:gd name="connsiteX3" fmla="*/ 23056 w 73191"/>
                  <a:gd name="connsiteY3" fmla="*/ 73832 h 289441"/>
                  <a:gd name="connsiteX4" fmla="*/ 7308 w 73191"/>
                  <a:gd name="connsiteY4" fmla="*/ 47164 h 289441"/>
                  <a:gd name="connsiteX5" fmla="*/ 10194 w 73191"/>
                  <a:gd name="connsiteY5" fmla="*/ 7294 h 289441"/>
                  <a:gd name="connsiteX6" fmla="*/ 68474 w 73191"/>
                  <a:gd name="connsiteY6" fmla="*/ 3402 h 289441"/>
                  <a:gd name="connsiteX7" fmla="*/ 38494 w 73191"/>
                  <a:gd name="connsiteY7" fmla="*/ 7034 h 289441"/>
                  <a:gd name="connsiteX8" fmla="*/ 30297 w 73191"/>
                  <a:gd name="connsiteY8" fmla="*/ 42099 h 289441"/>
                  <a:gd name="connsiteX9" fmla="*/ 41140 w 73191"/>
                  <a:gd name="connsiteY9" fmla="*/ 134660 h 289441"/>
                  <a:gd name="connsiteX10" fmla="*/ 36377 w 73191"/>
                  <a:gd name="connsiteY10" fmla="*/ 289441 h 289441"/>
                  <a:gd name="connsiteX0" fmla="*/ 36377 w 73191"/>
                  <a:gd name="connsiteY0" fmla="*/ 289441 h 289441"/>
                  <a:gd name="connsiteX1" fmla="*/ 12565 w 73191"/>
                  <a:gd name="connsiteY1" fmla="*/ 289441 h 289441"/>
                  <a:gd name="connsiteX2" fmla="*/ 28961 w 73191"/>
                  <a:gd name="connsiteY2" fmla="*/ 184590 h 289441"/>
                  <a:gd name="connsiteX3" fmla="*/ 23056 w 73191"/>
                  <a:gd name="connsiteY3" fmla="*/ 73832 h 289441"/>
                  <a:gd name="connsiteX4" fmla="*/ 7308 w 73191"/>
                  <a:gd name="connsiteY4" fmla="*/ 47164 h 289441"/>
                  <a:gd name="connsiteX5" fmla="*/ 10194 w 73191"/>
                  <a:gd name="connsiteY5" fmla="*/ 7294 h 289441"/>
                  <a:gd name="connsiteX6" fmla="*/ 68474 w 73191"/>
                  <a:gd name="connsiteY6" fmla="*/ 3402 h 289441"/>
                  <a:gd name="connsiteX7" fmla="*/ 38494 w 73191"/>
                  <a:gd name="connsiteY7" fmla="*/ 7034 h 289441"/>
                  <a:gd name="connsiteX8" fmla="*/ 30297 w 73191"/>
                  <a:gd name="connsiteY8" fmla="*/ 42099 h 289441"/>
                  <a:gd name="connsiteX9" fmla="*/ 41140 w 73191"/>
                  <a:gd name="connsiteY9" fmla="*/ 134660 h 289441"/>
                  <a:gd name="connsiteX10" fmla="*/ 36377 w 73191"/>
                  <a:gd name="connsiteY10" fmla="*/ 289441 h 28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191" h="289441">
                    <a:moveTo>
                      <a:pt x="36377" y="289441"/>
                    </a:moveTo>
                    <a:lnTo>
                      <a:pt x="12565" y="289441"/>
                    </a:lnTo>
                    <a:cubicBezTo>
                      <a:pt x="11771" y="258882"/>
                      <a:pt x="27213" y="220525"/>
                      <a:pt x="28961" y="184590"/>
                    </a:cubicBezTo>
                    <a:cubicBezTo>
                      <a:pt x="30709" y="148655"/>
                      <a:pt x="16706" y="89310"/>
                      <a:pt x="23056" y="73832"/>
                    </a:cubicBezTo>
                    <a:lnTo>
                      <a:pt x="7308" y="47164"/>
                    </a:lnTo>
                    <a:cubicBezTo>
                      <a:pt x="12467" y="26527"/>
                      <a:pt x="0" y="14588"/>
                      <a:pt x="10194" y="7294"/>
                    </a:cubicBezTo>
                    <a:cubicBezTo>
                      <a:pt x="20388" y="0"/>
                      <a:pt x="63757" y="3445"/>
                      <a:pt x="68474" y="3402"/>
                    </a:cubicBezTo>
                    <a:cubicBezTo>
                      <a:pt x="73191" y="3359"/>
                      <a:pt x="44857" y="585"/>
                      <a:pt x="38494" y="7034"/>
                    </a:cubicBezTo>
                    <a:cubicBezTo>
                      <a:pt x="32131" y="13483"/>
                      <a:pt x="29856" y="20828"/>
                      <a:pt x="30297" y="42099"/>
                    </a:cubicBezTo>
                    <a:cubicBezTo>
                      <a:pt x="30738" y="63370"/>
                      <a:pt x="40127" y="93436"/>
                      <a:pt x="41140" y="134660"/>
                    </a:cubicBezTo>
                    <a:cubicBezTo>
                      <a:pt x="42153" y="175884"/>
                      <a:pt x="41139" y="263644"/>
                      <a:pt x="36377" y="289441"/>
                    </a:cubicBezTo>
                    <a:close/>
                  </a:path>
                </a:pathLst>
              </a:custGeom>
              <a:solidFill>
                <a:srgbClr val="FFCC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sz="2400" b="1" i="0" u="none" strike="noStrike" kern="0" cap="none" spc="0" normalizeH="0" baseline="0" noProof="0">
                  <a:ln>
                    <a:noFill/>
                  </a:ln>
                  <a:solidFill>
                    <a:srgbClr val="FFFFFF"/>
                  </a:solidFill>
                  <a:effectLst/>
                  <a:uLnTx/>
                  <a:uFillTx/>
                </a:endParaRPr>
              </a:p>
            </p:txBody>
          </p:sp>
          <p:sp>
            <p:nvSpPr>
              <p:cNvPr id="296" name="Freeform 295"/>
              <p:cNvSpPr/>
              <p:nvPr/>
            </p:nvSpPr>
            <p:spPr>
              <a:xfrm>
                <a:off x="7249024" y="3546122"/>
                <a:ext cx="46172" cy="276254"/>
              </a:xfrm>
              <a:custGeom>
                <a:avLst/>
                <a:gdLst>
                  <a:gd name="connsiteX0" fmla="*/ 23812 w 97631"/>
                  <a:gd name="connsiteY0" fmla="*/ 385762 h 385762"/>
                  <a:gd name="connsiteX1" fmla="*/ 0 w 97631"/>
                  <a:gd name="connsiteY1" fmla="*/ 295275 h 385762"/>
                  <a:gd name="connsiteX2" fmla="*/ 19050 w 97631"/>
                  <a:gd name="connsiteY2" fmla="*/ 202406 h 385762"/>
                  <a:gd name="connsiteX3" fmla="*/ 35719 w 97631"/>
                  <a:gd name="connsiteY3" fmla="*/ 159544 h 385762"/>
                  <a:gd name="connsiteX4" fmla="*/ 57150 w 97631"/>
                  <a:gd name="connsiteY4" fmla="*/ 109537 h 385762"/>
                  <a:gd name="connsiteX5" fmla="*/ 66675 w 97631"/>
                  <a:gd name="connsiteY5" fmla="*/ 35719 h 385762"/>
                  <a:gd name="connsiteX6" fmla="*/ 33337 w 97631"/>
                  <a:gd name="connsiteY6" fmla="*/ 0 h 385762"/>
                  <a:gd name="connsiteX7" fmla="*/ 97631 w 97631"/>
                  <a:gd name="connsiteY7" fmla="*/ 33337 h 385762"/>
                  <a:gd name="connsiteX8" fmla="*/ 88106 w 97631"/>
                  <a:gd name="connsiteY8" fmla="*/ 121444 h 385762"/>
                  <a:gd name="connsiteX9" fmla="*/ 28575 w 97631"/>
                  <a:gd name="connsiteY9" fmla="*/ 230981 h 385762"/>
                  <a:gd name="connsiteX10" fmla="*/ 23812 w 97631"/>
                  <a:gd name="connsiteY10" fmla="*/ 385762 h 385762"/>
                  <a:gd name="connsiteX0" fmla="*/ 23812 w 97631"/>
                  <a:gd name="connsiteY0" fmla="*/ 385762 h 385762"/>
                  <a:gd name="connsiteX1" fmla="*/ 0 w 97631"/>
                  <a:gd name="connsiteY1" fmla="*/ 385762 h 385762"/>
                  <a:gd name="connsiteX2" fmla="*/ 19050 w 97631"/>
                  <a:gd name="connsiteY2" fmla="*/ 202406 h 385762"/>
                  <a:gd name="connsiteX3" fmla="*/ 35719 w 97631"/>
                  <a:gd name="connsiteY3" fmla="*/ 159544 h 385762"/>
                  <a:gd name="connsiteX4" fmla="*/ 57150 w 97631"/>
                  <a:gd name="connsiteY4" fmla="*/ 109537 h 385762"/>
                  <a:gd name="connsiteX5" fmla="*/ 66675 w 97631"/>
                  <a:gd name="connsiteY5" fmla="*/ 35719 h 385762"/>
                  <a:gd name="connsiteX6" fmla="*/ 33337 w 97631"/>
                  <a:gd name="connsiteY6" fmla="*/ 0 h 385762"/>
                  <a:gd name="connsiteX7" fmla="*/ 97631 w 97631"/>
                  <a:gd name="connsiteY7" fmla="*/ 33337 h 385762"/>
                  <a:gd name="connsiteX8" fmla="*/ 88106 w 97631"/>
                  <a:gd name="connsiteY8" fmla="*/ 121444 h 385762"/>
                  <a:gd name="connsiteX9" fmla="*/ 28575 w 97631"/>
                  <a:gd name="connsiteY9" fmla="*/ 230981 h 385762"/>
                  <a:gd name="connsiteX10" fmla="*/ 23812 w 97631"/>
                  <a:gd name="connsiteY10" fmla="*/ 385762 h 385762"/>
                  <a:gd name="connsiteX0" fmla="*/ 23812 w 97631"/>
                  <a:gd name="connsiteY0" fmla="*/ 385762 h 385762"/>
                  <a:gd name="connsiteX1" fmla="*/ 0 w 97631"/>
                  <a:gd name="connsiteY1" fmla="*/ 385762 h 385762"/>
                  <a:gd name="connsiteX2" fmla="*/ 19050 w 97631"/>
                  <a:gd name="connsiteY2" fmla="*/ 202406 h 385762"/>
                  <a:gd name="connsiteX3" fmla="*/ 35719 w 97631"/>
                  <a:gd name="connsiteY3" fmla="*/ 159544 h 385762"/>
                  <a:gd name="connsiteX4" fmla="*/ 57150 w 97631"/>
                  <a:gd name="connsiteY4" fmla="*/ 109537 h 385762"/>
                  <a:gd name="connsiteX5" fmla="*/ 66675 w 97631"/>
                  <a:gd name="connsiteY5" fmla="*/ 35719 h 385762"/>
                  <a:gd name="connsiteX6" fmla="*/ 33337 w 97631"/>
                  <a:gd name="connsiteY6" fmla="*/ 0 h 385762"/>
                  <a:gd name="connsiteX7" fmla="*/ 97631 w 97631"/>
                  <a:gd name="connsiteY7" fmla="*/ 33337 h 385762"/>
                  <a:gd name="connsiteX8" fmla="*/ 88106 w 97631"/>
                  <a:gd name="connsiteY8" fmla="*/ 121444 h 385762"/>
                  <a:gd name="connsiteX9" fmla="*/ 28575 w 97631"/>
                  <a:gd name="connsiteY9" fmla="*/ 230981 h 385762"/>
                  <a:gd name="connsiteX10" fmla="*/ 23812 w 97631"/>
                  <a:gd name="connsiteY10" fmla="*/ 385762 h 385762"/>
                  <a:gd name="connsiteX0" fmla="*/ 24606 w 98425"/>
                  <a:gd name="connsiteY0" fmla="*/ 385762 h 385762"/>
                  <a:gd name="connsiteX1" fmla="*/ 794 w 98425"/>
                  <a:gd name="connsiteY1" fmla="*/ 385762 h 385762"/>
                  <a:gd name="connsiteX2" fmla="*/ 19844 w 98425"/>
                  <a:gd name="connsiteY2" fmla="*/ 202406 h 385762"/>
                  <a:gd name="connsiteX3" fmla="*/ 36513 w 98425"/>
                  <a:gd name="connsiteY3" fmla="*/ 159544 h 385762"/>
                  <a:gd name="connsiteX4" fmla="*/ 57944 w 98425"/>
                  <a:gd name="connsiteY4" fmla="*/ 109537 h 385762"/>
                  <a:gd name="connsiteX5" fmla="*/ 67469 w 98425"/>
                  <a:gd name="connsiteY5" fmla="*/ 35719 h 385762"/>
                  <a:gd name="connsiteX6" fmla="*/ 34131 w 98425"/>
                  <a:gd name="connsiteY6" fmla="*/ 0 h 385762"/>
                  <a:gd name="connsiteX7" fmla="*/ 98425 w 98425"/>
                  <a:gd name="connsiteY7" fmla="*/ 33337 h 385762"/>
                  <a:gd name="connsiteX8" fmla="*/ 88900 w 98425"/>
                  <a:gd name="connsiteY8" fmla="*/ 121444 h 385762"/>
                  <a:gd name="connsiteX9" fmla="*/ 29369 w 98425"/>
                  <a:gd name="connsiteY9" fmla="*/ 230981 h 385762"/>
                  <a:gd name="connsiteX10" fmla="*/ 24606 w 98425"/>
                  <a:gd name="connsiteY10" fmla="*/ 385762 h 385762"/>
                  <a:gd name="connsiteX0" fmla="*/ 24606 w 107553"/>
                  <a:gd name="connsiteY0" fmla="*/ 385762 h 385762"/>
                  <a:gd name="connsiteX1" fmla="*/ 794 w 107553"/>
                  <a:gd name="connsiteY1" fmla="*/ 385762 h 385762"/>
                  <a:gd name="connsiteX2" fmla="*/ 19844 w 107553"/>
                  <a:gd name="connsiteY2" fmla="*/ 202406 h 385762"/>
                  <a:gd name="connsiteX3" fmla="*/ 36513 w 107553"/>
                  <a:gd name="connsiteY3" fmla="*/ 159544 h 385762"/>
                  <a:gd name="connsiteX4" fmla="*/ 57944 w 107553"/>
                  <a:gd name="connsiteY4" fmla="*/ 109537 h 385762"/>
                  <a:gd name="connsiteX5" fmla="*/ 67469 w 107553"/>
                  <a:gd name="connsiteY5" fmla="*/ 35719 h 385762"/>
                  <a:gd name="connsiteX6" fmla="*/ 34131 w 107553"/>
                  <a:gd name="connsiteY6" fmla="*/ 0 h 385762"/>
                  <a:gd name="connsiteX7" fmla="*/ 98425 w 107553"/>
                  <a:gd name="connsiteY7" fmla="*/ 33337 h 385762"/>
                  <a:gd name="connsiteX8" fmla="*/ 88900 w 107553"/>
                  <a:gd name="connsiteY8" fmla="*/ 121444 h 385762"/>
                  <a:gd name="connsiteX9" fmla="*/ 29369 w 107553"/>
                  <a:gd name="connsiteY9" fmla="*/ 230981 h 385762"/>
                  <a:gd name="connsiteX10" fmla="*/ 24606 w 107553"/>
                  <a:gd name="connsiteY10" fmla="*/ 385762 h 385762"/>
                  <a:gd name="connsiteX0" fmla="*/ 24606 w 107553"/>
                  <a:gd name="connsiteY0" fmla="*/ 385762 h 385762"/>
                  <a:gd name="connsiteX1" fmla="*/ 794 w 107553"/>
                  <a:gd name="connsiteY1" fmla="*/ 385762 h 385762"/>
                  <a:gd name="connsiteX2" fmla="*/ 19844 w 107553"/>
                  <a:gd name="connsiteY2" fmla="*/ 202406 h 385762"/>
                  <a:gd name="connsiteX3" fmla="*/ 36513 w 107553"/>
                  <a:gd name="connsiteY3" fmla="*/ 159544 h 385762"/>
                  <a:gd name="connsiteX4" fmla="*/ 57944 w 107553"/>
                  <a:gd name="connsiteY4" fmla="*/ 109537 h 385762"/>
                  <a:gd name="connsiteX5" fmla="*/ 67469 w 107553"/>
                  <a:gd name="connsiteY5" fmla="*/ 35719 h 385762"/>
                  <a:gd name="connsiteX6" fmla="*/ 34131 w 107553"/>
                  <a:gd name="connsiteY6" fmla="*/ 0 h 385762"/>
                  <a:gd name="connsiteX7" fmla="*/ 98425 w 107553"/>
                  <a:gd name="connsiteY7" fmla="*/ 33337 h 385762"/>
                  <a:gd name="connsiteX8" fmla="*/ 88900 w 107553"/>
                  <a:gd name="connsiteY8" fmla="*/ 121444 h 385762"/>
                  <a:gd name="connsiteX9" fmla="*/ 29369 w 107553"/>
                  <a:gd name="connsiteY9" fmla="*/ 230981 h 385762"/>
                  <a:gd name="connsiteX10" fmla="*/ 24606 w 107553"/>
                  <a:gd name="connsiteY10" fmla="*/ 385762 h 385762"/>
                  <a:gd name="connsiteX0" fmla="*/ 24606 w 107553"/>
                  <a:gd name="connsiteY0" fmla="*/ 386159 h 386159"/>
                  <a:gd name="connsiteX1" fmla="*/ 794 w 107553"/>
                  <a:gd name="connsiteY1" fmla="*/ 386159 h 386159"/>
                  <a:gd name="connsiteX2" fmla="*/ 19844 w 107553"/>
                  <a:gd name="connsiteY2" fmla="*/ 202803 h 386159"/>
                  <a:gd name="connsiteX3" fmla="*/ 36513 w 107553"/>
                  <a:gd name="connsiteY3" fmla="*/ 159941 h 386159"/>
                  <a:gd name="connsiteX4" fmla="*/ 57944 w 107553"/>
                  <a:gd name="connsiteY4" fmla="*/ 109934 h 386159"/>
                  <a:gd name="connsiteX5" fmla="*/ 67469 w 107553"/>
                  <a:gd name="connsiteY5" fmla="*/ 36116 h 386159"/>
                  <a:gd name="connsiteX6" fmla="*/ 34131 w 107553"/>
                  <a:gd name="connsiteY6" fmla="*/ 397 h 386159"/>
                  <a:gd name="connsiteX7" fmla="*/ 98425 w 107553"/>
                  <a:gd name="connsiteY7" fmla="*/ 33734 h 386159"/>
                  <a:gd name="connsiteX8" fmla="*/ 88900 w 107553"/>
                  <a:gd name="connsiteY8" fmla="*/ 121841 h 386159"/>
                  <a:gd name="connsiteX9" fmla="*/ 29369 w 107553"/>
                  <a:gd name="connsiteY9" fmla="*/ 231378 h 386159"/>
                  <a:gd name="connsiteX10" fmla="*/ 24606 w 107553"/>
                  <a:gd name="connsiteY10" fmla="*/ 386159 h 386159"/>
                  <a:gd name="connsiteX0" fmla="*/ 24606 w 100409"/>
                  <a:gd name="connsiteY0" fmla="*/ 473151 h 473151"/>
                  <a:gd name="connsiteX1" fmla="*/ 794 w 100409"/>
                  <a:gd name="connsiteY1" fmla="*/ 473151 h 473151"/>
                  <a:gd name="connsiteX2" fmla="*/ 19844 w 100409"/>
                  <a:gd name="connsiteY2" fmla="*/ 289795 h 473151"/>
                  <a:gd name="connsiteX3" fmla="*/ 36513 w 100409"/>
                  <a:gd name="connsiteY3" fmla="*/ 246933 h 473151"/>
                  <a:gd name="connsiteX4" fmla="*/ 57944 w 100409"/>
                  <a:gd name="connsiteY4" fmla="*/ 196926 h 473151"/>
                  <a:gd name="connsiteX5" fmla="*/ 67469 w 100409"/>
                  <a:gd name="connsiteY5" fmla="*/ 123108 h 473151"/>
                  <a:gd name="connsiteX6" fmla="*/ 91227 w 100409"/>
                  <a:gd name="connsiteY6" fmla="*/ 397 h 473151"/>
                  <a:gd name="connsiteX7" fmla="*/ 98425 w 100409"/>
                  <a:gd name="connsiteY7" fmla="*/ 120726 h 473151"/>
                  <a:gd name="connsiteX8" fmla="*/ 88900 w 100409"/>
                  <a:gd name="connsiteY8" fmla="*/ 208833 h 473151"/>
                  <a:gd name="connsiteX9" fmla="*/ 29369 w 100409"/>
                  <a:gd name="connsiteY9" fmla="*/ 318370 h 473151"/>
                  <a:gd name="connsiteX10" fmla="*/ 24606 w 100409"/>
                  <a:gd name="connsiteY10" fmla="*/ 473151 h 473151"/>
                  <a:gd name="connsiteX0" fmla="*/ 24606 w 102354"/>
                  <a:gd name="connsiteY0" fmla="*/ 473151 h 473151"/>
                  <a:gd name="connsiteX1" fmla="*/ 794 w 102354"/>
                  <a:gd name="connsiteY1" fmla="*/ 473151 h 473151"/>
                  <a:gd name="connsiteX2" fmla="*/ 19844 w 102354"/>
                  <a:gd name="connsiteY2" fmla="*/ 289795 h 473151"/>
                  <a:gd name="connsiteX3" fmla="*/ 36513 w 102354"/>
                  <a:gd name="connsiteY3" fmla="*/ 246933 h 473151"/>
                  <a:gd name="connsiteX4" fmla="*/ 57944 w 102354"/>
                  <a:gd name="connsiteY4" fmla="*/ 196926 h 473151"/>
                  <a:gd name="connsiteX5" fmla="*/ 67469 w 102354"/>
                  <a:gd name="connsiteY5" fmla="*/ 123108 h 473151"/>
                  <a:gd name="connsiteX6" fmla="*/ 91227 w 102354"/>
                  <a:gd name="connsiteY6" fmla="*/ 397 h 473151"/>
                  <a:gd name="connsiteX7" fmla="*/ 98425 w 102354"/>
                  <a:gd name="connsiteY7" fmla="*/ 120726 h 473151"/>
                  <a:gd name="connsiteX8" fmla="*/ 67655 w 102354"/>
                  <a:gd name="connsiteY8" fmla="*/ 210956 h 473151"/>
                  <a:gd name="connsiteX9" fmla="*/ 29369 w 102354"/>
                  <a:gd name="connsiteY9" fmla="*/ 318370 h 473151"/>
                  <a:gd name="connsiteX10" fmla="*/ 24606 w 102354"/>
                  <a:gd name="connsiteY10" fmla="*/ 473151 h 473151"/>
                  <a:gd name="connsiteX0" fmla="*/ 24606 w 93952"/>
                  <a:gd name="connsiteY0" fmla="*/ 473151 h 473151"/>
                  <a:gd name="connsiteX1" fmla="*/ 794 w 93952"/>
                  <a:gd name="connsiteY1" fmla="*/ 473151 h 473151"/>
                  <a:gd name="connsiteX2" fmla="*/ 19844 w 93952"/>
                  <a:gd name="connsiteY2" fmla="*/ 289795 h 473151"/>
                  <a:gd name="connsiteX3" fmla="*/ 36513 w 93952"/>
                  <a:gd name="connsiteY3" fmla="*/ 246933 h 473151"/>
                  <a:gd name="connsiteX4" fmla="*/ 57944 w 93952"/>
                  <a:gd name="connsiteY4" fmla="*/ 196926 h 473151"/>
                  <a:gd name="connsiteX5" fmla="*/ 67469 w 93952"/>
                  <a:gd name="connsiteY5" fmla="*/ 123108 h 473151"/>
                  <a:gd name="connsiteX6" fmla="*/ 91227 w 93952"/>
                  <a:gd name="connsiteY6" fmla="*/ 397 h 473151"/>
                  <a:gd name="connsiteX7" fmla="*/ 83819 w 93952"/>
                  <a:gd name="connsiteY7" fmla="*/ 120726 h 473151"/>
                  <a:gd name="connsiteX8" fmla="*/ 67655 w 93952"/>
                  <a:gd name="connsiteY8" fmla="*/ 210956 h 473151"/>
                  <a:gd name="connsiteX9" fmla="*/ 29369 w 93952"/>
                  <a:gd name="connsiteY9" fmla="*/ 318370 h 473151"/>
                  <a:gd name="connsiteX10" fmla="*/ 24606 w 93952"/>
                  <a:gd name="connsiteY10" fmla="*/ 473151 h 473151"/>
                  <a:gd name="connsiteX0" fmla="*/ 24606 w 112541"/>
                  <a:gd name="connsiteY0" fmla="*/ 403132 h 403132"/>
                  <a:gd name="connsiteX1" fmla="*/ 794 w 112541"/>
                  <a:gd name="connsiteY1" fmla="*/ 403132 h 403132"/>
                  <a:gd name="connsiteX2" fmla="*/ 19844 w 112541"/>
                  <a:gd name="connsiteY2" fmla="*/ 219776 h 403132"/>
                  <a:gd name="connsiteX3" fmla="*/ 36513 w 112541"/>
                  <a:gd name="connsiteY3" fmla="*/ 176914 h 403132"/>
                  <a:gd name="connsiteX4" fmla="*/ 57944 w 112541"/>
                  <a:gd name="connsiteY4" fmla="*/ 126907 h 403132"/>
                  <a:gd name="connsiteX5" fmla="*/ 67469 w 112541"/>
                  <a:gd name="connsiteY5" fmla="*/ 53089 h 403132"/>
                  <a:gd name="connsiteX6" fmla="*/ 109816 w 112541"/>
                  <a:gd name="connsiteY6" fmla="*/ 397 h 403132"/>
                  <a:gd name="connsiteX7" fmla="*/ 83819 w 112541"/>
                  <a:gd name="connsiteY7" fmla="*/ 50707 h 403132"/>
                  <a:gd name="connsiteX8" fmla="*/ 67655 w 112541"/>
                  <a:gd name="connsiteY8" fmla="*/ 140937 h 403132"/>
                  <a:gd name="connsiteX9" fmla="*/ 29369 w 112541"/>
                  <a:gd name="connsiteY9" fmla="*/ 248351 h 403132"/>
                  <a:gd name="connsiteX10" fmla="*/ 24606 w 112541"/>
                  <a:gd name="connsiteY10" fmla="*/ 403132 h 403132"/>
                  <a:gd name="connsiteX0" fmla="*/ 26648 w 114583"/>
                  <a:gd name="connsiteY0" fmla="*/ 403132 h 403132"/>
                  <a:gd name="connsiteX1" fmla="*/ 2836 w 114583"/>
                  <a:gd name="connsiteY1" fmla="*/ 403132 h 403132"/>
                  <a:gd name="connsiteX2" fmla="*/ 5953 w 114583"/>
                  <a:gd name="connsiteY2" fmla="*/ 298281 h 403132"/>
                  <a:gd name="connsiteX3" fmla="*/ 38555 w 114583"/>
                  <a:gd name="connsiteY3" fmla="*/ 176914 h 403132"/>
                  <a:gd name="connsiteX4" fmla="*/ 59986 w 114583"/>
                  <a:gd name="connsiteY4" fmla="*/ 126907 h 403132"/>
                  <a:gd name="connsiteX5" fmla="*/ 69511 w 114583"/>
                  <a:gd name="connsiteY5" fmla="*/ 53089 h 403132"/>
                  <a:gd name="connsiteX6" fmla="*/ 111858 w 114583"/>
                  <a:gd name="connsiteY6" fmla="*/ 397 h 403132"/>
                  <a:gd name="connsiteX7" fmla="*/ 85861 w 114583"/>
                  <a:gd name="connsiteY7" fmla="*/ 50707 h 403132"/>
                  <a:gd name="connsiteX8" fmla="*/ 69697 w 114583"/>
                  <a:gd name="connsiteY8" fmla="*/ 140937 h 403132"/>
                  <a:gd name="connsiteX9" fmla="*/ 31411 w 114583"/>
                  <a:gd name="connsiteY9" fmla="*/ 248351 h 403132"/>
                  <a:gd name="connsiteX10" fmla="*/ 26648 w 114583"/>
                  <a:gd name="connsiteY10" fmla="*/ 403132 h 403132"/>
                  <a:gd name="connsiteX0" fmla="*/ 24606 w 112541"/>
                  <a:gd name="connsiteY0" fmla="*/ 403132 h 403132"/>
                  <a:gd name="connsiteX1" fmla="*/ 794 w 112541"/>
                  <a:gd name="connsiteY1" fmla="*/ 403132 h 403132"/>
                  <a:gd name="connsiteX2" fmla="*/ 3911 w 112541"/>
                  <a:gd name="connsiteY2" fmla="*/ 298281 h 403132"/>
                  <a:gd name="connsiteX3" fmla="*/ 11285 w 112541"/>
                  <a:gd name="connsiteY3" fmla="*/ 187523 h 403132"/>
                  <a:gd name="connsiteX4" fmla="*/ 57944 w 112541"/>
                  <a:gd name="connsiteY4" fmla="*/ 126907 h 403132"/>
                  <a:gd name="connsiteX5" fmla="*/ 67469 w 112541"/>
                  <a:gd name="connsiteY5" fmla="*/ 53089 h 403132"/>
                  <a:gd name="connsiteX6" fmla="*/ 109816 w 112541"/>
                  <a:gd name="connsiteY6" fmla="*/ 397 h 403132"/>
                  <a:gd name="connsiteX7" fmla="*/ 83819 w 112541"/>
                  <a:gd name="connsiteY7" fmla="*/ 50707 h 403132"/>
                  <a:gd name="connsiteX8" fmla="*/ 67655 w 112541"/>
                  <a:gd name="connsiteY8" fmla="*/ 140937 h 403132"/>
                  <a:gd name="connsiteX9" fmla="*/ 29369 w 112541"/>
                  <a:gd name="connsiteY9" fmla="*/ 248351 h 403132"/>
                  <a:gd name="connsiteX10" fmla="*/ 24606 w 112541"/>
                  <a:gd name="connsiteY10" fmla="*/ 403132 h 403132"/>
                  <a:gd name="connsiteX0" fmla="*/ 29069 w 117004"/>
                  <a:gd name="connsiteY0" fmla="*/ 403132 h 403132"/>
                  <a:gd name="connsiteX1" fmla="*/ 5257 w 117004"/>
                  <a:gd name="connsiteY1" fmla="*/ 403132 h 403132"/>
                  <a:gd name="connsiteX2" fmla="*/ 8374 w 117004"/>
                  <a:gd name="connsiteY2" fmla="*/ 298281 h 403132"/>
                  <a:gd name="connsiteX3" fmla="*/ 15748 w 117004"/>
                  <a:gd name="connsiteY3" fmla="*/ 187523 h 403132"/>
                  <a:gd name="connsiteX4" fmla="*/ 0 w 117004"/>
                  <a:gd name="connsiteY4" fmla="*/ 160855 h 403132"/>
                  <a:gd name="connsiteX5" fmla="*/ 71932 w 117004"/>
                  <a:gd name="connsiteY5" fmla="*/ 53089 h 403132"/>
                  <a:gd name="connsiteX6" fmla="*/ 114279 w 117004"/>
                  <a:gd name="connsiteY6" fmla="*/ 397 h 403132"/>
                  <a:gd name="connsiteX7" fmla="*/ 88282 w 117004"/>
                  <a:gd name="connsiteY7" fmla="*/ 50707 h 403132"/>
                  <a:gd name="connsiteX8" fmla="*/ 72118 w 117004"/>
                  <a:gd name="connsiteY8" fmla="*/ 140937 h 403132"/>
                  <a:gd name="connsiteX9" fmla="*/ 33832 w 117004"/>
                  <a:gd name="connsiteY9" fmla="*/ 248351 h 403132"/>
                  <a:gd name="connsiteX10" fmla="*/ 29069 w 117004"/>
                  <a:gd name="connsiteY10" fmla="*/ 403132 h 403132"/>
                  <a:gd name="connsiteX0" fmla="*/ 45229 w 144672"/>
                  <a:gd name="connsiteY0" fmla="*/ 414448 h 414448"/>
                  <a:gd name="connsiteX1" fmla="*/ 21417 w 144672"/>
                  <a:gd name="connsiteY1" fmla="*/ 414448 h 414448"/>
                  <a:gd name="connsiteX2" fmla="*/ 24534 w 144672"/>
                  <a:gd name="connsiteY2" fmla="*/ 309597 h 414448"/>
                  <a:gd name="connsiteX3" fmla="*/ 31908 w 144672"/>
                  <a:gd name="connsiteY3" fmla="*/ 198839 h 414448"/>
                  <a:gd name="connsiteX4" fmla="*/ 16160 w 144672"/>
                  <a:gd name="connsiteY4" fmla="*/ 172171 h 414448"/>
                  <a:gd name="connsiteX5" fmla="*/ 19046 w 144672"/>
                  <a:gd name="connsiteY5" fmla="*/ 132301 h 414448"/>
                  <a:gd name="connsiteX6" fmla="*/ 130439 w 144672"/>
                  <a:gd name="connsiteY6" fmla="*/ 11713 h 414448"/>
                  <a:gd name="connsiteX7" fmla="*/ 104442 w 144672"/>
                  <a:gd name="connsiteY7" fmla="*/ 62023 h 414448"/>
                  <a:gd name="connsiteX8" fmla="*/ 88278 w 144672"/>
                  <a:gd name="connsiteY8" fmla="*/ 152253 h 414448"/>
                  <a:gd name="connsiteX9" fmla="*/ 49992 w 144672"/>
                  <a:gd name="connsiteY9" fmla="*/ 259667 h 414448"/>
                  <a:gd name="connsiteX10" fmla="*/ 45229 w 144672"/>
                  <a:gd name="connsiteY10" fmla="*/ 414448 h 414448"/>
                  <a:gd name="connsiteX0" fmla="*/ 45229 w 144672"/>
                  <a:gd name="connsiteY0" fmla="*/ 414448 h 414448"/>
                  <a:gd name="connsiteX1" fmla="*/ 21417 w 144672"/>
                  <a:gd name="connsiteY1" fmla="*/ 414448 h 414448"/>
                  <a:gd name="connsiteX2" fmla="*/ 24534 w 144672"/>
                  <a:gd name="connsiteY2" fmla="*/ 309597 h 414448"/>
                  <a:gd name="connsiteX3" fmla="*/ 31908 w 144672"/>
                  <a:gd name="connsiteY3" fmla="*/ 198839 h 414448"/>
                  <a:gd name="connsiteX4" fmla="*/ 16160 w 144672"/>
                  <a:gd name="connsiteY4" fmla="*/ 172171 h 414448"/>
                  <a:gd name="connsiteX5" fmla="*/ 19046 w 144672"/>
                  <a:gd name="connsiteY5" fmla="*/ 132301 h 414448"/>
                  <a:gd name="connsiteX6" fmla="*/ 130439 w 144672"/>
                  <a:gd name="connsiteY6" fmla="*/ 11713 h 414448"/>
                  <a:gd name="connsiteX7" fmla="*/ 104442 w 144672"/>
                  <a:gd name="connsiteY7" fmla="*/ 62023 h 414448"/>
                  <a:gd name="connsiteX8" fmla="*/ 52427 w 144672"/>
                  <a:gd name="connsiteY8" fmla="*/ 158619 h 414448"/>
                  <a:gd name="connsiteX9" fmla="*/ 49992 w 144672"/>
                  <a:gd name="connsiteY9" fmla="*/ 259667 h 414448"/>
                  <a:gd name="connsiteX10" fmla="*/ 45229 w 144672"/>
                  <a:gd name="connsiteY10" fmla="*/ 414448 h 414448"/>
                  <a:gd name="connsiteX0" fmla="*/ 45229 w 135156"/>
                  <a:gd name="connsiteY0" fmla="*/ 402778 h 402778"/>
                  <a:gd name="connsiteX1" fmla="*/ 21417 w 135156"/>
                  <a:gd name="connsiteY1" fmla="*/ 402778 h 402778"/>
                  <a:gd name="connsiteX2" fmla="*/ 24534 w 135156"/>
                  <a:gd name="connsiteY2" fmla="*/ 297927 h 402778"/>
                  <a:gd name="connsiteX3" fmla="*/ 31908 w 135156"/>
                  <a:gd name="connsiteY3" fmla="*/ 187169 h 402778"/>
                  <a:gd name="connsiteX4" fmla="*/ 16160 w 135156"/>
                  <a:gd name="connsiteY4" fmla="*/ 160501 h 402778"/>
                  <a:gd name="connsiteX5" fmla="*/ 19046 w 135156"/>
                  <a:gd name="connsiteY5" fmla="*/ 120631 h 402778"/>
                  <a:gd name="connsiteX6" fmla="*/ 130439 w 135156"/>
                  <a:gd name="connsiteY6" fmla="*/ 43 h 402778"/>
                  <a:gd name="connsiteX7" fmla="*/ 47346 w 135156"/>
                  <a:gd name="connsiteY7" fmla="*/ 120371 h 402778"/>
                  <a:gd name="connsiteX8" fmla="*/ 52427 w 135156"/>
                  <a:gd name="connsiteY8" fmla="*/ 146949 h 402778"/>
                  <a:gd name="connsiteX9" fmla="*/ 49992 w 135156"/>
                  <a:gd name="connsiteY9" fmla="*/ 247997 h 402778"/>
                  <a:gd name="connsiteX10" fmla="*/ 45229 w 135156"/>
                  <a:gd name="connsiteY10" fmla="*/ 402778 h 402778"/>
                  <a:gd name="connsiteX0" fmla="*/ 45229 w 135156"/>
                  <a:gd name="connsiteY0" fmla="*/ 402778 h 402778"/>
                  <a:gd name="connsiteX1" fmla="*/ 21417 w 135156"/>
                  <a:gd name="connsiteY1" fmla="*/ 402778 h 402778"/>
                  <a:gd name="connsiteX2" fmla="*/ 24534 w 135156"/>
                  <a:gd name="connsiteY2" fmla="*/ 297927 h 402778"/>
                  <a:gd name="connsiteX3" fmla="*/ 31908 w 135156"/>
                  <a:gd name="connsiteY3" fmla="*/ 187169 h 402778"/>
                  <a:gd name="connsiteX4" fmla="*/ 16160 w 135156"/>
                  <a:gd name="connsiteY4" fmla="*/ 160501 h 402778"/>
                  <a:gd name="connsiteX5" fmla="*/ 19046 w 135156"/>
                  <a:gd name="connsiteY5" fmla="*/ 120631 h 402778"/>
                  <a:gd name="connsiteX6" fmla="*/ 130439 w 135156"/>
                  <a:gd name="connsiteY6" fmla="*/ 43 h 402778"/>
                  <a:gd name="connsiteX7" fmla="*/ 47346 w 135156"/>
                  <a:gd name="connsiteY7" fmla="*/ 120371 h 402778"/>
                  <a:gd name="connsiteX8" fmla="*/ 39149 w 135156"/>
                  <a:gd name="connsiteY8" fmla="*/ 155436 h 402778"/>
                  <a:gd name="connsiteX9" fmla="*/ 49992 w 135156"/>
                  <a:gd name="connsiteY9" fmla="*/ 247997 h 402778"/>
                  <a:gd name="connsiteX10" fmla="*/ 45229 w 135156"/>
                  <a:gd name="connsiteY10" fmla="*/ 402778 h 402778"/>
                  <a:gd name="connsiteX0" fmla="*/ 36156 w 71642"/>
                  <a:gd name="connsiteY0" fmla="*/ 283030 h 283030"/>
                  <a:gd name="connsiteX1" fmla="*/ 12344 w 71642"/>
                  <a:gd name="connsiteY1" fmla="*/ 283030 h 283030"/>
                  <a:gd name="connsiteX2" fmla="*/ 15461 w 71642"/>
                  <a:gd name="connsiteY2" fmla="*/ 178179 h 283030"/>
                  <a:gd name="connsiteX3" fmla="*/ 22835 w 71642"/>
                  <a:gd name="connsiteY3" fmla="*/ 67421 h 283030"/>
                  <a:gd name="connsiteX4" fmla="*/ 7087 w 71642"/>
                  <a:gd name="connsiteY4" fmla="*/ 40753 h 283030"/>
                  <a:gd name="connsiteX5" fmla="*/ 9973 w 71642"/>
                  <a:gd name="connsiteY5" fmla="*/ 883 h 283030"/>
                  <a:gd name="connsiteX6" fmla="*/ 66925 w 71642"/>
                  <a:gd name="connsiteY6" fmla="*/ 39426 h 283030"/>
                  <a:gd name="connsiteX7" fmla="*/ 38273 w 71642"/>
                  <a:gd name="connsiteY7" fmla="*/ 623 h 283030"/>
                  <a:gd name="connsiteX8" fmla="*/ 30076 w 71642"/>
                  <a:gd name="connsiteY8" fmla="*/ 35688 h 283030"/>
                  <a:gd name="connsiteX9" fmla="*/ 40919 w 71642"/>
                  <a:gd name="connsiteY9" fmla="*/ 128249 h 283030"/>
                  <a:gd name="connsiteX10" fmla="*/ 36156 w 71642"/>
                  <a:gd name="connsiteY10" fmla="*/ 283030 h 283030"/>
                  <a:gd name="connsiteX0" fmla="*/ 36377 w 73191"/>
                  <a:gd name="connsiteY0" fmla="*/ 289441 h 289441"/>
                  <a:gd name="connsiteX1" fmla="*/ 12565 w 73191"/>
                  <a:gd name="connsiteY1" fmla="*/ 289441 h 289441"/>
                  <a:gd name="connsiteX2" fmla="*/ 15682 w 73191"/>
                  <a:gd name="connsiteY2" fmla="*/ 184590 h 289441"/>
                  <a:gd name="connsiteX3" fmla="*/ 23056 w 73191"/>
                  <a:gd name="connsiteY3" fmla="*/ 73832 h 289441"/>
                  <a:gd name="connsiteX4" fmla="*/ 7308 w 73191"/>
                  <a:gd name="connsiteY4" fmla="*/ 47164 h 289441"/>
                  <a:gd name="connsiteX5" fmla="*/ 10194 w 73191"/>
                  <a:gd name="connsiteY5" fmla="*/ 7294 h 289441"/>
                  <a:gd name="connsiteX6" fmla="*/ 68474 w 73191"/>
                  <a:gd name="connsiteY6" fmla="*/ 3402 h 289441"/>
                  <a:gd name="connsiteX7" fmla="*/ 38494 w 73191"/>
                  <a:gd name="connsiteY7" fmla="*/ 7034 h 289441"/>
                  <a:gd name="connsiteX8" fmla="*/ 30297 w 73191"/>
                  <a:gd name="connsiteY8" fmla="*/ 42099 h 289441"/>
                  <a:gd name="connsiteX9" fmla="*/ 41140 w 73191"/>
                  <a:gd name="connsiteY9" fmla="*/ 134660 h 289441"/>
                  <a:gd name="connsiteX10" fmla="*/ 36377 w 73191"/>
                  <a:gd name="connsiteY10" fmla="*/ 289441 h 289441"/>
                  <a:gd name="connsiteX0" fmla="*/ 36377 w 73191"/>
                  <a:gd name="connsiteY0" fmla="*/ 289441 h 289441"/>
                  <a:gd name="connsiteX1" fmla="*/ 12565 w 73191"/>
                  <a:gd name="connsiteY1" fmla="*/ 289441 h 289441"/>
                  <a:gd name="connsiteX2" fmla="*/ 28961 w 73191"/>
                  <a:gd name="connsiteY2" fmla="*/ 184590 h 289441"/>
                  <a:gd name="connsiteX3" fmla="*/ 23056 w 73191"/>
                  <a:gd name="connsiteY3" fmla="*/ 73832 h 289441"/>
                  <a:gd name="connsiteX4" fmla="*/ 7308 w 73191"/>
                  <a:gd name="connsiteY4" fmla="*/ 47164 h 289441"/>
                  <a:gd name="connsiteX5" fmla="*/ 10194 w 73191"/>
                  <a:gd name="connsiteY5" fmla="*/ 7294 h 289441"/>
                  <a:gd name="connsiteX6" fmla="*/ 68474 w 73191"/>
                  <a:gd name="connsiteY6" fmla="*/ 3402 h 289441"/>
                  <a:gd name="connsiteX7" fmla="*/ 38494 w 73191"/>
                  <a:gd name="connsiteY7" fmla="*/ 7034 h 289441"/>
                  <a:gd name="connsiteX8" fmla="*/ 30297 w 73191"/>
                  <a:gd name="connsiteY8" fmla="*/ 42099 h 289441"/>
                  <a:gd name="connsiteX9" fmla="*/ 41140 w 73191"/>
                  <a:gd name="connsiteY9" fmla="*/ 134660 h 289441"/>
                  <a:gd name="connsiteX10" fmla="*/ 36377 w 73191"/>
                  <a:gd name="connsiteY10" fmla="*/ 289441 h 28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191" h="289441">
                    <a:moveTo>
                      <a:pt x="36377" y="289441"/>
                    </a:moveTo>
                    <a:lnTo>
                      <a:pt x="12565" y="289441"/>
                    </a:lnTo>
                    <a:cubicBezTo>
                      <a:pt x="11771" y="258882"/>
                      <a:pt x="27213" y="220525"/>
                      <a:pt x="28961" y="184590"/>
                    </a:cubicBezTo>
                    <a:cubicBezTo>
                      <a:pt x="30709" y="148655"/>
                      <a:pt x="16706" y="89310"/>
                      <a:pt x="23056" y="73832"/>
                    </a:cubicBezTo>
                    <a:lnTo>
                      <a:pt x="7308" y="47164"/>
                    </a:lnTo>
                    <a:cubicBezTo>
                      <a:pt x="12467" y="26527"/>
                      <a:pt x="0" y="14588"/>
                      <a:pt x="10194" y="7294"/>
                    </a:cubicBezTo>
                    <a:cubicBezTo>
                      <a:pt x="20388" y="0"/>
                      <a:pt x="63757" y="3445"/>
                      <a:pt x="68474" y="3402"/>
                    </a:cubicBezTo>
                    <a:cubicBezTo>
                      <a:pt x="73191" y="3359"/>
                      <a:pt x="44857" y="585"/>
                      <a:pt x="38494" y="7034"/>
                    </a:cubicBezTo>
                    <a:cubicBezTo>
                      <a:pt x="32131" y="13483"/>
                      <a:pt x="29856" y="20828"/>
                      <a:pt x="30297" y="42099"/>
                    </a:cubicBezTo>
                    <a:cubicBezTo>
                      <a:pt x="30738" y="63370"/>
                      <a:pt x="40127" y="93436"/>
                      <a:pt x="41140" y="134660"/>
                    </a:cubicBezTo>
                    <a:cubicBezTo>
                      <a:pt x="42153" y="175884"/>
                      <a:pt x="41139" y="263644"/>
                      <a:pt x="36377" y="289441"/>
                    </a:cubicBezTo>
                    <a:close/>
                  </a:path>
                </a:pathLst>
              </a:custGeom>
              <a:solidFill>
                <a:srgbClr val="FFCC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sz="2400" b="1" i="0" u="none" strike="noStrike" kern="0" cap="none" spc="0" normalizeH="0" baseline="0" noProof="0">
                  <a:ln>
                    <a:noFill/>
                  </a:ln>
                  <a:solidFill>
                    <a:srgbClr val="FFFFFF"/>
                  </a:solidFill>
                  <a:effectLst/>
                  <a:uLnTx/>
                  <a:uFillTx/>
                </a:endParaRPr>
              </a:p>
            </p:txBody>
          </p:sp>
          <p:sp>
            <p:nvSpPr>
              <p:cNvPr id="302" name="Freeform 301"/>
              <p:cNvSpPr/>
              <p:nvPr/>
            </p:nvSpPr>
            <p:spPr>
              <a:xfrm rot="1601062">
                <a:off x="7431705" y="3779509"/>
                <a:ext cx="62233" cy="82559"/>
              </a:xfrm>
              <a:custGeom>
                <a:avLst/>
                <a:gdLst>
                  <a:gd name="connsiteX0" fmla="*/ 23812 w 97631"/>
                  <a:gd name="connsiteY0" fmla="*/ 385762 h 385762"/>
                  <a:gd name="connsiteX1" fmla="*/ 0 w 97631"/>
                  <a:gd name="connsiteY1" fmla="*/ 295275 h 385762"/>
                  <a:gd name="connsiteX2" fmla="*/ 19050 w 97631"/>
                  <a:gd name="connsiteY2" fmla="*/ 202406 h 385762"/>
                  <a:gd name="connsiteX3" fmla="*/ 35719 w 97631"/>
                  <a:gd name="connsiteY3" fmla="*/ 159544 h 385762"/>
                  <a:gd name="connsiteX4" fmla="*/ 57150 w 97631"/>
                  <a:gd name="connsiteY4" fmla="*/ 109537 h 385762"/>
                  <a:gd name="connsiteX5" fmla="*/ 66675 w 97631"/>
                  <a:gd name="connsiteY5" fmla="*/ 35719 h 385762"/>
                  <a:gd name="connsiteX6" fmla="*/ 33337 w 97631"/>
                  <a:gd name="connsiteY6" fmla="*/ 0 h 385762"/>
                  <a:gd name="connsiteX7" fmla="*/ 97631 w 97631"/>
                  <a:gd name="connsiteY7" fmla="*/ 33337 h 385762"/>
                  <a:gd name="connsiteX8" fmla="*/ 88106 w 97631"/>
                  <a:gd name="connsiteY8" fmla="*/ 121444 h 385762"/>
                  <a:gd name="connsiteX9" fmla="*/ 28575 w 97631"/>
                  <a:gd name="connsiteY9" fmla="*/ 230981 h 385762"/>
                  <a:gd name="connsiteX10" fmla="*/ 23812 w 97631"/>
                  <a:gd name="connsiteY10" fmla="*/ 385762 h 385762"/>
                  <a:gd name="connsiteX0" fmla="*/ 23812 w 97631"/>
                  <a:gd name="connsiteY0" fmla="*/ 385762 h 385762"/>
                  <a:gd name="connsiteX1" fmla="*/ 0 w 97631"/>
                  <a:gd name="connsiteY1" fmla="*/ 385762 h 385762"/>
                  <a:gd name="connsiteX2" fmla="*/ 19050 w 97631"/>
                  <a:gd name="connsiteY2" fmla="*/ 202406 h 385762"/>
                  <a:gd name="connsiteX3" fmla="*/ 35719 w 97631"/>
                  <a:gd name="connsiteY3" fmla="*/ 159544 h 385762"/>
                  <a:gd name="connsiteX4" fmla="*/ 57150 w 97631"/>
                  <a:gd name="connsiteY4" fmla="*/ 109537 h 385762"/>
                  <a:gd name="connsiteX5" fmla="*/ 66675 w 97631"/>
                  <a:gd name="connsiteY5" fmla="*/ 35719 h 385762"/>
                  <a:gd name="connsiteX6" fmla="*/ 33337 w 97631"/>
                  <a:gd name="connsiteY6" fmla="*/ 0 h 385762"/>
                  <a:gd name="connsiteX7" fmla="*/ 97631 w 97631"/>
                  <a:gd name="connsiteY7" fmla="*/ 33337 h 385762"/>
                  <a:gd name="connsiteX8" fmla="*/ 88106 w 97631"/>
                  <a:gd name="connsiteY8" fmla="*/ 121444 h 385762"/>
                  <a:gd name="connsiteX9" fmla="*/ 28575 w 97631"/>
                  <a:gd name="connsiteY9" fmla="*/ 230981 h 385762"/>
                  <a:gd name="connsiteX10" fmla="*/ 23812 w 97631"/>
                  <a:gd name="connsiteY10" fmla="*/ 385762 h 385762"/>
                  <a:gd name="connsiteX0" fmla="*/ 23812 w 97631"/>
                  <a:gd name="connsiteY0" fmla="*/ 385762 h 385762"/>
                  <a:gd name="connsiteX1" fmla="*/ 0 w 97631"/>
                  <a:gd name="connsiteY1" fmla="*/ 385762 h 385762"/>
                  <a:gd name="connsiteX2" fmla="*/ 19050 w 97631"/>
                  <a:gd name="connsiteY2" fmla="*/ 202406 h 385762"/>
                  <a:gd name="connsiteX3" fmla="*/ 35719 w 97631"/>
                  <a:gd name="connsiteY3" fmla="*/ 159544 h 385762"/>
                  <a:gd name="connsiteX4" fmla="*/ 57150 w 97631"/>
                  <a:gd name="connsiteY4" fmla="*/ 109537 h 385762"/>
                  <a:gd name="connsiteX5" fmla="*/ 66675 w 97631"/>
                  <a:gd name="connsiteY5" fmla="*/ 35719 h 385762"/>
                  <a:gd name="connsiteX6" fmla="*/ 33337 w 97631"/>
                  <a:gd name="connsiteY6" fmla="*/ 0 h 385762"/>
                  <a:gd name="connsiteX7" fmla="*/ 97631 w 97631"/>
                  <a:gd name="connsiteY7" fmla="*/ 33337 h 385762"/>
                  <a:gd name="connsiteX8" fmla="*/ 88106 w 97631"/>
                  <a:gd name="connsiteY8" fmla="*/ 121444 h 385762"/>
                  <a:gd name="connsiteX9" fmla="*/ 28575 w 97631"/>
                  <a:gd name="connsiteY9" fmla="*/ 230981 h 385762"/>
                  <a:gd name="connsiteX10" fmla="*/ 23812 w 97631"/>
                  <a:gd name="connsiteY10" fmla="*/ 385762 h 385762"/>
                  <a:gd name="connsiteX0" fmla="*/ 24606 w 98425"/>
                  <a:gd name="connsiteY0" fmla="*/ 385762 h 385762"/>
                  <a:gd name="connsiteX1" fmla="*/ 794 w 98425"/>
                  <a:gd name="connsiteY1" fmla="*/ 385762 h 385762"/>
                  <a:gd name="connsiteX2" fmla="*/ 19844 w 98425"/>
                  <a:gd name="connsiteY2" fmla="*/ 202406 h 385762"/>
                  <a:gd name="connsiteX3" fmla="*/ 36513 w 98425"/>
                  <a:gd name="connsiteY3" fmla="*/ 159544 h 385762"/>
                  <a:gd name="connsiteX4" fmla="*/ 57944 w 98425"/>
                  <a:gd name="connsiteY4" fmla="*/ 109537 h 385762"/>
                  <a:gd name="connsiteX5" fmla="*/ 67469 w 98425"/>
                  <a:gd name="connsiteY5" fmla="*/ 35719 h 385762"/>
                  <a:gd name="connsiteX6" fmla="*/ 34131 w 98425"/>
                  <a:gd name="connsiteY6" fmla="*/ 0 h 385762"/>
                  <a:gd name="connsiteX7" fmla="*/ 98425 w 98425"/>
                  <a:gd name="connsiteY7" fmla="*/ 33337 h 385762"/>
                  <a:gd name="connsiteX8" fmla="*/ 88900 w 98425"/>
                  <a:gd name="connsiteY8" fmla="*/ 121444 h 385762"/>
                  <a:gd name="connsiteX9" fmla="*/ 29369 w 98425"/>
                  <a:gd name="connsiteY9" fmla="*/ 230981 h 385762"/>
                  <a:gd name="connsiteX10" fmla="*/ 24606 w 98425"/>
                  <a:gd name="connsiteY10" fmla="*/ 385762 h 385762"/>
                  <a:gd name="connsiteX0" fmla="*/ 24606 w 107553"/>
                  <a:gd name="connsiteY0" fmla="*/ 385762 h 385762"/>
                  <a:gd name="connsiteX1" fmla="*/ 794 w 107553"/>
                  <a:gd name="connsiteY1" fmla="*/ 385762 h 385762"/>
                  <a:gd name="connsiteX2" fmla="*/ 19844 w 107553"/>
                  <a:gd name="connsiteY2" fmla="*/ 202406 h 385762"/>
                  <a:gd name="connsiteX3" fmla="*/ 36513 w 107553"/>
                  <a:gd name="connsiteY3" fmla="*/ 159544 h 385762"/>
                  <a:gd name="connsiteX4" fmla="*/ 57944 w 107553"/>
                  <a:gd name="connsiteY4" fmla="*/ 109537 h 385762"/>
                  <a:gd name="connsiteX5" fmla="*/ 67469 w 107553"/>
                  <a:gd name="connsiteY5" fmla="*/ 35719 h 385762"/>
                  <a:gd name="connsiteX6" fmla="*/ 34131 w 107553"/>
                  <a:gd name="connsiteY6" fmla="*/ 0 h 385762"/>
                  <a:gd name="connsiteX7" fmla="*/ 98425 w 107553"/>
                  <a:gd name="connsiteY7" fmla="*/ 33337 h 385762"/>
                  <a:gd name="connsiteX8" fmla="*/ 88900 w 107553"/>
                  <a:gd name="connsiteY8" fmla="*/ 121444 h 385762"/>
                  <a:gd name="connsiteX9" fmla="*/ 29369 w 107553"/>
                  <a:gd name="connsiteY9" fmla="*/ 230981 h 385762"/>
                  <a:gd name="connsiteX10" fmla="*/ 24606 w 107553"/>
                  <a:gd name="connsiteY10" fmla="*/ 385762 h 385762"/>
                  <a:gd name="connsiteX0" fmla="*/ 24606 w 107553"/>
                  <a:gd name="connsiteY0" fmla="*/ 385762 h 385762"/>
                  <a:gd name="connsiteX1" fmla="*/ 794 w 107553"/>
                  <a:gd name="connsiteY1" fmla="*/ 385762 h 385762"/>
                  <a:gd name="connsiteX2" fmla="*/ 19844 w 107553"/>
                  <a:gd name="connsiteY2" fmla="*/ 202406 h 385762"/>
                  <a:gd name="connsiteX3" fmla="*/ 36513 w 107553"/>
                  <a:gd name="connsiteY3" fmla="*/ 159544 h 385762"/>
                  <a:gd name="connsiteX4" fmla="*/ 57944 w 107553"/>
                  <a:gd name="connsiteY4" fmla="*/ 109537 h 385762"/>
                  <a:gd name="connsiteX5" fmla="*/ 67469 w 107553"/>
                  <a:gd name="connsiteY5" fmla="*/ 35719 h 385762"/>
                  <a:gd name="connsiteX6" fmla="*/ 34131 w 107553"/>
                  <a:gd name="connsiteY6" fmla="*/ 0 h 385762"/>
                  <a:gd name="connsiteX7" fmla="*/ 98425 w 107553"/>
                  <a:gd name="connsiteY7" fmla="*/ 33337 h 385762"/>
                  <a:gd name="connsiteX8" fmla="*/ 88900 w 107553"/>
                  <a:gd name="connsiteY8" fmla="*/ 121444 h 385762"/>
                  <a:gd name="connsiteX9" fmla="*/ 29369 w 107553"/>
                  <a:gd name="connsiteY9" fmla="*/ 230981 h 385762"/>
                  <a:gd name="connsiteX10" fmla="*/ 24606 w 107553"/>
                  <a:gd name="connsiteY10" fmla="*/ 385762 h 385762"/>
                  <a:gd name="connsiteX0" fmla="*/ 24606 w 107553"/>
                  <a:gd name="connsiteY0" fmla="*/ 386159 h 386159"/>
                  <a:gd name="connsiteX1" fmla="*/ 794 w 107553"/>
                  <a:gd name="connsiteY1" fmla="*/ 386159 h 386159"/>
                  <a:gd name="connsiteX2" fmla="*/ 19844 w 107553"/>
                  <a:gd name="connsiteY2" fmla="*/ 202803 h 386159"/>
                  <a:gd name="connsiteX3" fmla="*/ 36513 w 107553"/>
                  <a:gd name="connsiteY3" fmla="*/ 159941 h 386159"/>
                  <a:gd name="connsiteX4" fmla="*/ 57944 w 107553"/>
                  <a:gd name="connsiteY4" fmla="*/ 109934 h 386159"/>
                  <a:gd name="connsiteX5" fmla="*/ 67469 w 107553"/>
                  <a:gd name="connsiteY5" fmla="*/ 36116 h 386159"/>
                  <a:gd name="connsiteX6" fmla="*/ 34131 w 107553"/>
                  <a:gd name="connsiteY6" fmla="*/ 397 h 386159"/>
                  <a:gd name="connsiteX7" fmla="*/ 98425 w 107553"/>
                  <a:gd name="connsiteY7" fmla="*/ 33734 h 386159"/>
                  <a:gd name="connsiteX8" fmla="*/ 88900 w 107553"/>
                  <a:gd name="connsiteY8" fmla="*/ 121841 h 386159"/>
                  <a:gd name="connsiteX9" fmla="*/ 29369 w 107553"/>
                  <a:gd name="connsiteY9" fmla="*/ 231378 h 386159"/>
                  <a:gd name="connsiteX10" fmla="*/ 24606 w 107553"/>
                  <a:gd name="connsiteY10" fmla="*/ 386159 h 386159"/>
                  <a:gd name="connsiteX0" fmla="*/ 24606 w 100409"/>
                  <a:gd name="connsiteY0" fmla="*/ 473151 h 473151"/>
                  <a:gd name="connsiteX1" fmla="*/ 794 w 100409"/>
                  <a:gd name="connsiteY1" fmla="*/ 473151 h 473151"/>
                  <a:gd name="connsiteX2" fmla="*/ 19844 w 100409"/>
                  <a:gd name="connsiteY2" fmla="*/ 289795 h 473151"/>
                  <a:gd name="connsiteX3" fmla="*/ 36513 w 100409"/>
                  <a:gd name="connsiteY3" fmla="*/ 246933 h 473151"/>
                  <a:gd name="connsiteX4" fmla="*/ 57944 w 100409"/>
                  <a:gd name="connsiteY4" fmla="*/ 196926 h 473151"/>
                  <a:gd name="connsiteX5" fmla="*/ 67469 w 100409"/>
                  <a:gd name="connsiteY5" fmla="*/ 123108 h 473151"/>
                  <a:gd name="connsiteX6" fmla="*/ 91227 w 100409"/>
                  <a:gd name="connsiteY6" fmla="*/ 397 h 473151"/>
                  <a:gd name="connsiteX7" fmla="*/ 98425 w 100409"/>
                  <a:gd name="connsiteY7" fmla="*/ 120726 h 473151"/>
                  <a:gd name="connsiteX8" fmla="*/ 88900 w 100409"/>
                  <a:gd name="connsiteY8" fmla="*/ 208833 h 473151"/>
                  <a:gd name="connsiteX9" fmla="*/ 29369 w 100409"/>
                  <a:gd name="connsiteY9" fmla="*/ 318370 h 473151"/>
                  <a:gd name="connsiteX10" fmla="*/ 24606 w 100409"/>
                  <a:gd name="connsiteY10" fmla="*/ 473151 h 473151"/>
                  <a:gd name="connsiteX0" fmla="*/ 24606 w 102354"/>
                  <a:gd name="connsiteY0" fmla="*/ 473151 h 473151"/>
                  <a:gd name="connsiteX1" fmla="*/ 794 w 102354"/>
                  <a:gd name="connsiteY1" fmla="*/ 473151 h 473151"/>
                  <a:gd name="connsiteX2" fmla="*/ 19844 w 102354"/>
                  <a:gd name="connsiteY2" fmla="*/ 289795 h 473151"/>
                  <a:gd name="connsiteX3" fmla="*/ 36513 w 102354"/>
                  <a:gd name="connsiteY3" fmla="*/ 246933 h 473151"/>
                  <a:gd name="connsiteX4" fmla="*/ 57944 w 102354"/>
                  <a:gd name="connsiteY4" fmla="*/ 196926 h 473151"/>
                  <a:gd name="connsiteX5" fmla="*/ 67469 w 102354"/>
                  <a:gd name="connsiteY5" fmla="*/ 123108 h 473151"/>
                  <a:gd name="connsiteX6" fmla="*/ 91227 w 102354"/>
                  <a:gd name="connsiteY6" fmla="*/ 397 h 473151"/>
                  <a:gd name="connsiteX7" fmla="*/ 98425 w 102354"/>
                  <a:gd name="connsiteY7" fmla="*/ 120726 h 473151"/>
                  <a:gd name="connsiteX8" fmla="*/ 67655 w 102354"/>
                  <a:gd name="connsiteY8" fmla="*/ 210956 h 473151"/>
                  <a:gd name="connsiteX9" fmla="*/ 29369 w 102354"/>
                  <a:gd name="connsiteY9" fmla="*/ 318370 h 473151"/>
                  <a:gd name="connsiteX10" fmla="*/ 24606 w 102354"/>
                  <a:gd name="connsiteY10" fmla="*/ 473151 h 473151"/>
                  <a:gd name="connsiteX0" fmla="*/ 24606 w 93952"/>
                  <a:gd name="connsiteY0" fmla="*/ 473151 h 473151"/>
                  <a:gd name="connsiteX1" fmla="*/ 794 w 93952"/>
                  <a:gd name="connsiteY1" fmla="*/ 473151 h 473151"/>
                  <a:gd name="connsiteX2" fmla="*/ 19844 w 93952"/>
                  <a:gd name="connsiteY2" fmla="*/ 289795 h 473151"/>
                  <a:gd name="connsiteX3" fmla="*/ 36513 w 93952"/>
                  <a:gd name="connsiteY3" fmla="*/ 246933 h 473151"/>
                  <a:gd name="connsiteX4" fmla="*/ 57944 w 93952"/>
                  <a:gd name="connsiteY4" fmla="*/ 196926 h 473151"/>
                  <a:gd name="connsiteX5" fmla="*/ 67469 w 93952"/>
                  <a:gd name="connsiteY5" fmla="*/ 123108 h 473151"/>
                  <a:gd name="connsiteX6" fmla="*/ 91227 w 93952"/>
                  <a:gd name="connsiteY6" fmla="*/ 397 h 473151"/>
                  <a:gd name="connsiteX7" fmla="*/ 83819 w 93952"/>
                  <a:gd name="connsiteY7" fmla="*/ 120726 h 473151"/>
                  <a:gd name="connsiteX8" fmla="*/ 67655 w 93952"/>
                  <a:gd name="connsiteY8" fmla="*/ 210956 h 473151"/>
                  <a:gd name="connsiteX9" fmla="*/ 29369 w 93952"/>
                  <a:gd name="connsiteY9" fmla="*/ 318370 h 473151"/>
                  <a:gd name="connsiteX10" fmla="*/ 24606 w 93952"/>
                  <a:gd name="connsiteY10" fmla="*/ 473151 h 473151"/>
                  <a:gd name="connsiteX0" fmla="*/ 24606 w 112541"/>
                  <a:gd name="connsiteY0" fmla="*/ 403132 h 403132"/>
                  <a:gd name="connsiteX1" fmla="*/ 794 w 112541"/>
                  <a:gd name="connsiteY1" fmla="*/ 403132 h 403132"/>
                  <a:gd name="connsiteX2" fmla="*/ 19844 w 112541"/>
                  <a:gd name="connsiteY2" fmla="*/ 219776 h 403132"/>
                  <a:gd name="connsiteX3" fmla="*/ 36513 w 112541"/>
                  <a:gd name="connsiteY3" fmla="*/ 176914 h 403132"/>
                  <a:gd name="connsiteX4" fmla="*/ 57944 w 112541"/>
                  <a:gd name="connsiteY4" fmla="*/ 126907 h 403132"/>
                  <a:gd name="connsiteX5" fmla="*/ 67469 w 112541"/>
                  <a:gd name="connsiteY5" fmla="*/ 53089 h 403132"/>
                  <a:gd name="connsiteX6" fmla="*/ 109816 w 112541"/>
                  <a:gd name="connsiteY6" fmla="*/ 397 h 403132"/>
                  <a:gd name="connsiteX7" fmla="*/ 83819 w 112541"/>
                  <a:gd name="connsiteY7" fmla="*/ 50707 h 403132"/>
                  <a:gd name="connsiteX8" fmla="*/ 67655 w 112541"/>
                  <a:gd name="connsiteY8" fmla="*/ 140937 h 403132"/>
                  <a:gd name="connsiteX9" fmla="*/ 29369 w 112541"/>
                  <a:gd name="connsiteY9" fmla="*/ 248351 h 403132"/>
                  <a:gd name="connsiteX10" fmla="*/ 24606 w 112541"/>
                  <a:gd name="connsiteY10" fmla="*/ 403132 h 403132"/>
                  <a:gd name="connsiteX0" fmla="*/ 26648 w 114583"/>
                  <a:gd name="connsiteY0" fmla="*/ 403132 h 403132"/>
                  <a:gd name="connsiteX1" fmla="*/ 2836 w 114583"/>
                  <a:gd name="connsiteY1" fmla="*/ 403132 h 403132"/>
                  <a:gd name="connsiteX2" fmla="*/ 5953 w 114583"/>
                  <a:gd name="connsiteY2" fmla="*/ 298281 h 403132"/>
                  <a:gd name="connsiteX3" fmla="*/ 38555 w 114583"/>
                  <a:gd name="connsiteY3" fmla="*/ 176914 h 403132"/>
                  <a:gd name="connsiteX4" fmla="*/ 59986 w 114583"/>
                  <a:gd name="connsiteY4" fmla="*/ 126907 h 403132"/>
                  <a:gd name="connsiteX5" fmla="*/ 69511 w 114583"/>
                  <a:gd name="connsiteY5" fmla="*/ 53089 h 403132"/>
                  <a:gd name="connsiteX6" fmla="*/ 111858 w 114583"/>
                  <a:gd name="connsiteY6" fmla="*/ 397 h 403132"/>
                  <a:gd name="connsiteX7" fmla="*/ 85861 w 114583"/>
                  <a:gd name="connsiteY7" fmla="*/ 50707 h 403132"/>
                  <a:gd name="connsiteX8" fmla="*/ 69697 w 114583"/>
                  <a:gd name="connsiteY8" fmla="*/ 140937 h 403132"/>
                  <a:gd name="connsiteX9" fmla="*/ 31411 w 114583"/>
                  <a:gd name="connsiteY9" fmla="*/ 248351 h 403132"/>
                  <a:gd name="connsiteX10" fmla="*/ 26648 w 114583"/>
                  <a:gd name="connsiteY10" fmla="*/ 403132 h 403132"/>
                  <a:gd name="connsiteX0" fmla="*/ 24606 w 112541"/>
                  <a:gd name="connsiteY0" fmla="*/ 403132 h 403132"/>
                  <a:gd name="connsiteX1" fmla="*/ 794 w 112541"/>
                  <a:gd name="connsiteY1" fmla="*/ 403132 h 403132"/>
                  <a:gd name="connsiteX2" fmla="*/ 3911 w 112541"/>
                  <a:gd name="connsiteY2" fmla="*/ 298281 h 403132"/>
                  <a:gd name="connsiteX3" fmla="*/ 11285 w 112541"/>
                  <a:gd name="connsiteY3" fmla="*/ 187523 h 403132"/>
                  <a:gd name="connsiteX4" fmla="*/ 57944 w 112541"/>
                  <a:gd name="connsiteY4" fmla="*/ 126907 h 403132"/>
                  <a:gd name="connsiteX5" fmla="*/ 67469 w 112541"/>
                  <a:gd name="connsiteY5" fmla="*/ 53089 h 403132"/>
                  <a:gd name="connsiteX6" fmla="*/ 109816 w 112541"/>
                  <a:gd name="connsiteY6" fmla="*/ 397 h 403132"/>
                  <a:gd name="connsiteX7" fmla="*/ 83819 w 112541"/>
                  <a:gd name="connsiteY7" fmla="*/ 50707 h 403132"/>
                  <a:gd name="connsiteX8" fmla="*/ 67655 w 112541"/>
                  <a:gd name="connsiteY8" fmla="*/ 140937 h 403132"/>
                  <a:gd name="connsiteX9" fmla="*/ 29369 w 112541"/>
                  <a:gd name="connsiteY9" fmla="*/ 248351 h 403132"/>
                  <a:gd name="connsiteX10" fmla="*/ 24606 w 112541"/>
                  <a:gd name="connsiteY10" fmla="*/ 403132 h 403132"/>
                  <a:gd name="connsiteX0" fmla="*/ 29069 w 117004"/>
                  <a:gd name="connsiteY0" fmla="*/ 403132 h 403132"/>
                  <a:gd name="connsiteX1" fmla="*/ 5257 w 117004"/>
                  <a:gd name="connsiteY1" fmla="*/ 403132 h 403132"/>
                  <a:gd name="connsiteX2" fmla="*/ 8374 w 117004"/>
                  <a:gd name="connsiteY2" fmla="*/ 298281 h 403132"/>
                  <a:gd name="connsiteX3" fmla="*/ 15748 w 117004"/>
                  <a:gd name="connsiteY3" fmla="*/ 187523 h 403132"/>
                  <a:gd name="connsiteX4" fmla="*/ 0 w 117004"/>
                  <a:gd name="connsiteY4" fmla="*/ 160855 h 403132"/>
                  <a:gd name="connsiteX5" fmla="*/ 71932 w 117004"/>
                  <a:gd name="connsiteY5" fmla="*/ 53089 h 403132"/>
                  <a:gd name="connsiteX6" fmla="*/ 114279 w 117004"/>
                  <a:gd name="connsiteY6" fmla="*/ 397 h 403132"/>
                  <a:gd name="connsiteX7" fmla="*/ 88282 w 117004"/>
                  <a:gd name="connsiteY7" fmla="*/ 50707 h 403132"/>
                  <a:gd name="connsiteX8" fmla="*/ 72118 w 117004"/>
                  <a:gd name="connsiteY8" fmla="*/ 140937 h 403132"/>
                  <a:gd name="connsiteX9" fmla="*/ 33832 w 117004"/>
                  <a:gd name="connsiteY9" fmla="*/ 248351 h 403132"/>
                  <a:gd name="connsiteX10" fmla="*/ 29069 w 117004"/>
                  <a:gd name="connsiteY10" fmla="*/ 403132 h 403132"/>
                  <a:gd name="connsiteX0" fmla="*/ 45229 w 144672"/>
                  <a:gd name="connsiteY0" fmla="*/ 414448 h 414448"/>
                  <a:gd name="connsiteX1" fmla="*/ 21417 w 144672"/>
                  <a:gd name="connsiteY1" fmla="*/ 414448 h 414448"/>
                  <a:gd name="connsiteX2" fmla="*/ 24534 w 144672"/>
                  <a:gd name="connsiteY2" fmla="*/ 309597 h 414448"/>
                  <a:gd name="connsiteX3" fmla="*/ 31908 w 144672"/>
                  <a:gd name="connsiteY3" fmla="*/ 198839 h 414448"/>
                  <a:gd name="connsiteX4" fmla="*/ 16160 w 144672"/>
                  <a:gd name="connsiteY4" fmla="*/ 172171 h 414448"/>
                  <a:gd name="connsiteX5" fmla="*/ 19046 w 144672"/>
                  <a:gd name="connsiteY5" fmla="*/ 132301 h 414448"/>
                  <a:gd name="connsiteX6" fmla="*/ 130439 w 144672"/>
                  <a:gd name="connsiteY6" fmla="*/ 11713 h 414448"/>
                  <a:gd name="connsiteX7" fmla="*/ 104442 w 144672"/>
                  <a:gd name="connsiteY7" fmla="*/ 62023 h 414448"/>
                  <a:gd name="connsiteX8" fmla="*/ 88278 w 144672"/>
                  <a:gd name="connsiteY8" fmla="*/ 152253 h 414448"/>
                  <a:gd name="connsiteX9" fmla="*/ 49992 w 144672"/>
                  <a:gd name="connsiteY9" fmla="*/ 259667 h 414448"/>
                  <a:gd name="connsiteX10" fmla="*/ 45229 w 144672"/>
                  <a:gd name="connsiteY10" fmla="*/ 414448 h 414448"/>
                  <a:gd name="connsiteX0" fmla="*/ 45229 w 144672"/>
                  <a:gd name="connsiteY0" fmla="*/ 414448 h 414448"/>
                  <a:gd name="connsiteX1" fmla="*/ 21417 w 144672"/>
                  <a:gd name="connsiteY1" fmla="*/ 414448 h 414448"/>
                  <a:gd name="connsiteX2" fmla="*/ 24534 w 144672"/>
                  <a:gd name="connsiteY2" fmla="*/ 309597 h 414448"/>
                  <a:gd name="connsiteX3" fmla="*/ 31908 w 144672"/>
                  <a:gd name="connsiteY3" fmla="*/ 198839 h 414448"/>
                  <a:gd name="connsiteX4" fmla="*/ 16160 w 144672"/>
                  <a:gd name="connsiteY4" fmla="*/ 172171 h 414448"/>
                  <a:gd name="connsiteX5" fmla="*/ 19046 w 144672"/>
                  <a:gd name="connsiteY5" fmla="*/ 132301 h 414448"/>
                  <a:gd name="connsiteX6" fmla="*/ 130439 w 144672"/>
                  <a:gd name="connsiteY6" fmla="*/ 11713 h 414448"/>
                  <a:gd name="connsiteX7" fmla="*/ 104442 w 144672"/>
                  <a:gd name="connsiteY7" fmla="*/ 62023 h 414448"/>
                  <a:gd name="connsiteX8" fmla="*/ 52427 w 144672"/>
                  <a:gd name="connsiteY8" fmla="*/ 158619 h 414448"/>
                  <a:gd name="connsiteX9" fmla="*/ 49992 w 144672"/>
                  <a:gd name="connsiteY9" fmla="*/ 259667 h 414448"/>
                  <a:gd name="connsiteX10" fmla="*/ 45229 w 144672"/>
                  <a:gd name="connsiteY10" fmla="*/ 414448 h 414448"/>
                  <a:gd name="connsiteX0" fmla="*/ 45229 w 135156"/>
                  <a:gd name="connsiteY0" fmla="*/ 402778 h 402778"/>
                  <a:gd name="connsiteX1" fmla="*/ 21417 w 135156"/>
                  <a:gd name="connsiteY1" fmla="*/ 402778 h 402778"/>
                  <a:gd name="connsiteX2" fmla="*/ 24534 w 135156"/>
                  <a:gd name="connsiteY2" fmla="*/ 297927 h 402778"/>
                  <a:gd name="connsiteX3" fmla="*/ 31908 w 135156"/>
                  <a:gd name="connsiteY3" fmla="*/ 187169 h 402778"/>
                  <a:gd name="connsiteX4" fmla="*/ 16160 w 135156"/>
                  <a:gd name="connsiteY4" fmla="*/ 160501 h 402778"/>
                  <a:gd name="connsiteX5" fmla="*/ 19046 w 135156"/>
                  <a:gd name="connsiteY5" fmla="*/ 120631 h 402778"/>
                  <a:gd name="connsiteX6" fmla="*/ 130439 w 135156"/>
                  <a:gd name="connsiteY6" fmla="*/ 43 h 402778"/>
                  <a:gd name="connsiteX7" fmla="*/ 47346 w 135156"/>
                  <a:gd name="connsiteY7" fmla="*/ 120371 h 402778"/>
                  <a:gd name="connsiteX8" fmla="*/ 52427 w 135156"/>
                  <a:gd name="connsiteY8" fmla="*/ 146949 h 402778"/>
                  <a:gd name="connsiteX9" fmla="*/ 49992 w 135156"/>
                  <a:gd name="connsiteY9" fmla="*/ 247997 h 402778"/>
                  <a:gd name="connsiteX10" fmla="*/ 45229 w 135156"/>
                  <a:gd name="connsiteY10" fmla="*/ 402778 h 402778"/>
                  <a:gd name="connsiteX0" fmla="*/ 45229 w 135156"/>
                  <a:gd name="connsiteY0" fmla="*/ 402778 h 402778"/>
                  <a:gd name="connsiteX1" fmla="*/ 21417 w 135156"/>
                  <a:gd name="connsiteY1" fmla="*/ 402778 h 402778"/>
                  <a:gd name="connsiteX2" fmla="*/ 24534 w 135156"/>
                  <a:gd name="connsiteY2" fmla="*/ 297927 h 402778"/>
                  <a:gd name="connsiteX3" fmla="*/ 31908 w 135156"/>
                  <a:gd name="connsiteY3" fmla="*/ 187169 h 402778"/>
                  <a:gd name="connsiteX4" fmla="*/ 16160 w 135156"/>
                  <a:gd name="connsiteY4" fmla="*/ 160501 h 402778"/>
                  <a:gd name="connsiteX5" fmla="*/ 19046 w 135156"/>
                  <a:gd name="connsiteY5" fmla="*/ 120631 h 402778"/>
                  <a:gd name="connsiteX6" fmla="*/ 130439 w 135156"/>
                  <a:gd name="connsiteY6" fmla="*/ 43 h 402778"/>
                  <a:gd name="connsiteX7" fmla="*/ 47346 w 135156"/>
                  <a:gd name="connsiteY7" fmla="*/ 120371 h 402778"/>
                  <a:gd name="connsiteX8" fmla="*/ 39149 w 135156"/>
                  <a:gd name="connsiteY8" fmla="*/ 155436 h 402778"/>
                  <a:gd name="connsiteX9" fmla="*/ 49992 w 135156"/>
                  <a:gd name="connsiteY9" fmla="*/ 247997 h 402778"/>
                  <a:gd name="connsiteX10" fmla="*/ 45229 w 135156"/>
                  <a:gd name="connsiteY10" fmla="*/ 402778 h 402778"/>
                  <a:gd name="connsiteX0" fmla="*/ 36156 w 71642"/>
                  <a:gd name="connsiteY0" fmla="*/ 283030 h 283030"/>
                  <a:gd name="connsiteX1" fmla="*/ 12344 w 71642"/>
                  <a:gd name="connsiteY1" fmla="*/ 283030 h 283030"/>
                  <a:gd name="connsiteX2" fmla="*/ 15461 w 71642"/>
                  <a:gd name="connsiteY2" fmla="*/ 178179 h 283030"/>
                  <a:gd name="connsiteX3" fmla="*/ 22835 w 71642"/>
                  <a:gd name="connsiteY3" fmla="*/ 67421 h 283030"/>
                  <a:gd name="connsiteX4" fmla="*/ 7087 w 71642"/>
                  <a:gd name="connsiteY4" fmla="*/ 40753 h 283030"/>
                  <a:gd name="connsiteX5" fmla="*/ 9973 w 71642"/>
                  <a:gd name="connsiteY5" fmla="*/ 883 h 283030"/>
                  <a:gd name="connsiteX6" fmla="*/ 66925 w 71642"/>
                  <a:gd name="connsiteY6" fmla="*/ 39426 h 283030"/>
                  <a:gd name="connsiteX7" fmla="*/ 38273 w 71642"/>
                  <a:gd name="connsiteY7" fmla="*/ 623 h 283030"/>
                  <a:gd name="connsiteX8" fmla="*/ 30076 w 71642"/>
                  <a:gd name="connsiteY8" fmla="*/ 35688 h 283030"/>
                  <a:gd name="connsiteX9" fmla="*/ 40919 w 71642"/>
                  <a:gd name="connsiteY9" fmla="*/ 128249 h 283030"/>
                  <a:gd name="connsiteX10" fmla="*/ 36156 w 71642"/>
                  <a:gd name="connsiteY10" fmla="*/ 283030 h 283030"/>
                  <a:gd name="connsiteX0" fmla="*/ 36377 w 73191"/>
                  <a:gd name="connsiteY0" fmla="*/ 289441 h 289441"/>
                  <a:gd name="connsiteX1" fmla="*/ 12565 w 73191"/>
                  <a:gd name="connsiteY1" fmla="*/ 289441 h 289441"/>
                  <a:gd name="connsiteX2" fmla="*/ 15682 w 73191"/>
                  <a:gd name="connsiteY2" fmla="*/ 184590 h 289441"/>
                  <a:gd name="connsiteX3" fmla="*/ 23056 w 73191"/>
                  <a:gd name="connsiteY3" fmla="*/ 73832 h 289441"/>
                  <a:gd name="connsiteX4" fmla="*/ 7308 w 73191"/>
                  <a:gd name="connsiteY4" fmla="*/ 47164 h 289441"/>
                  <a:gd name="connsiteX5" fmla="*/ 10194 w 73191"/>
                  <a:gd name="connsiteY5" fmla="*/ 7294 h 289441"/>
                  <a:gd name="connsiteX6" fmla="*/ 68474 w 73191"/>
                  <a:gd name="connsiteY6" fmla="*/ 3402 h 289441"/>
                  <a:gd name="connsiteX7" fmla="*/ 38494 w 73191"/>
                  <a:gd name="connsiteY7" fmla="*/ 7034 h 289441"/>
                  <a:gd name="connsiteX8" fmla="*/ 30297 w 73191"/>
                  <a:gd name="connsiteY8" fmla="*/ 42099 h 289441"/>
                  <a:gd name="connsiteX9" fmla="*/ 41140 w 73191"/>
                  <a:gd name="connsiteY9" fmla="*/ 134660 h 289441"/>
                  <a:gd name="connsiteX10" fmla="*/ 36377 w 73191"/>
                  <a:gd name="connsiteY10" fmla="*/ 289441 h 289441"/>
                  <a:gd name="connsiteX0" fmla="*/ 36377 w 73191"/>
                  <a:gd name="connsiteY0" fmla="*/ 289441 h 289441"/>
                  <a:gd name="connsiteX1" fmla="*/ 12565 w 73191"/>
                  <a:gd name="connsiteY1" fmla="*/ 289441 h 289441"/>
                  <a:gd name="connsiteX2" fmla="*/ 28961 w 73191"/>
                  <a:gd name="connsiteY2" fmla="*/ 184590 h 289441"/>
                  <a:gd name="connsiteX3" fmla="*/ 23056 w 73191"/>
                  <a:gd name="connsiteY3" fmla="*/ 73832 h 289441"/>
                  <a:gd name="connsiteX4" fmla="*/ 7308 w 73191"/>
                  <a:gd name="connsiteY4" fmla="*/ 47164 h 289441"/>
                  <a:gd name="connsiteX5" fmla="*/ 10194 w 73191"/>
                  <a:gd name="connsiteY5" fmla="*/ 7294 h 289441"/>
                  <a:gd name="connsiteX6" fmla="*/ 68474 w 73191"/>
                  <a:gd name="connsiteY6" fmla="*/ 3402 h 289441"/>
                  <a:gd name="connsiteX7" fmla="*/ 38494 w 73191"/>
                  <a:gd name="connsiteY7" fmla="*/ 7034 h 289441"/>
                  <a:gd name="connsiteX8" fmla="*/ 30297 w 73191"/>
                  <a:gd name="connsiteY8" fmla="*/ 42099 h 289441"/>
                  <a:gd name="connsiteX9" fmla="*/ 41140 w 73191"/>
                  <a:gd name="connsiteY9" fmla="*/ 134660 h 289441"/>
                  <a:gd name="connsiteX10" fmla="*/ 36377 w 73191"/>
                  <a:gd name="connsiteY10" fmla="*/ 289441 h 28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191" h="289441">
                    <a:moveTo>
                      <a:pt x="36377" y="289441"/>
                    </a:moveTo>
                    <a:lnTo>
                      <a:pt x="12565" y="289441"/>
                    </a:lnTo>
                    <a:cubicBezTo>
                      <a:pt x="11771" y="258882"/>
                      <a:pt x="27213" y="220525"/>
                      <a:pt x="28961" y="184590"/>
                    </a:cubicBezTo>
                    <a:cubicBezTo>
                      <a:pt x="30709" y="148655"/>
                      <a:pt x="16706" y="89310"/>
                      <a:pt x="23056" y="73832"/>
                    </a:cubicBezTo>
                    <a:lnTo>
                      <a:pt x="7308" y="47164"/>
                    </a:lnTo>
                    <a:cubicBezTo>
                      <a:pt x="12467" y="26527"/>
                      <a:pt x="0" y="14588"/>
                      <a:pt x="10194" y="7294"/>
                    </a:cubicBezTo>
                    <a:cubicBezTo>
                      <a:pt x="20388" y="0"/>
                      <a:pt x="63757" y="3445"/>
                      <a:pt x="68474" y="3402"/>
                    </a:cubicBezTo>
                    <a:cubicBezTo>
                      <a:pt x="73191" y="3359"/>
                      <a:pt x="44857" y="585"/>
                      <a:pt x="38494" y="7034"/>
                    </a:cubicBezTo>
                    <a:cubicBezTo>
                      <a:pt x="32131" y="13483"/>
                      <a:pt x="29856" y="20828"/>
                      <a:pt x="30297" y="42099"/>
                    </a:cubicBezTo>
                    <a:cubicBezTo>
                      <a:pt x="30738" y="63370"/>
                      <a:pt x="40127" y="93436"/>
                      <a:pt x="41140" y="134660"/>
                    </a:cubicBezTo>
                    <a:cubicBezTo>
                      <a:pt x="42153" y="175884"/>
                      <a:pt x="41139" y="263644"/>
                      <a:pt x="36377" y="289441"/>
                    </a:cubicBezTo>
                    <a:close/>
                  </a:path>
                </a:pathLst>
              </a:custGeom>
              <a:solidFill>
                <a:srgbClr val="FFCC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sz="2400" b="1" i="0" u="none" strike="noStrike" kern="0" cap="none" spc="0" normalizeH="0" baseline="0" noProof="0">
                  <a:ln>
                    <a:noFill/>
                  </a:ln>
                  <a:solidFill>
                    <a:srgbClr val="FFFFFF"/>
                  </a:solidFill>
                  <a:effectLst/>
                  <a:uLnTx/>
                  <a:uFillTx/>
                </a:endParaRPr>
              </a:p>
            </p:txBody>
          </p:sp>
          <p:sp>
            <p:nvSpPr>
              <p:cNvPr id="317" name="Freeform 316"/>
              <p:cNvSpPr/>
              <p:nvPr/>
            </p:nvSpPr>
            <p:spPr>
              <a:xfrm>
                <a:off x="6775256" y="3816025"/>
                <a:ext cx="80300" cy="44455"/>
              </a:xfrm>
              <a:custGeom>
                <a:avLst/>
                <a:gdLst>
                  <a:gd name="connsiteX0" fmla="*/ 57150 w 111918"/>
                  <a:gd name="connsiteY0" fmla="*/ 466725 h 466725"/>
                  <a:gd name="connsiteX1" fmla="*/ 73818 w 111918"/>
                  <a:gd name="connsiteY1" fmla="*/ 373856 h 466725"/>
                  <a:gd name="connsiteX2" fmla="*/ 73818 w 111918"/>
                  <a:gd name="connsiteY2" fmla="*/ 223838 h 466725"/>
                  <a:gd name="connsiteX3" fmla="*/ 38100 w 111918"/>
                  <a:gd name="connsiteY3" fmla="*/ 83344 h 466725"/>
                  <a:gd name="connsiteX4" fmla="*/ 0 w 111918"/>
                  <a:gd name="connsiteY4" fmla="*/ 0 h 466725"/>
                  <a:gd name="connsiteX5" fmla="*/ 80962 w 111918"/>
                  <a:gd name="connsiteY5" fmla="*/ 154781 h 466725"/>
                  <a:gd name="connsiteX6" fmla="*/ 111918 w 111918"/>
                  <a:gd name="connsiteY6" fmla="*/ 280988 h 466725"/>
                  <a:gd name="connsiteX7" fmla="*/ 95250 w 111918"/>
                  <a:gd name="connsiteY7" fmla="*/ 392906 h 466725"/>
                  <a:gd name="connsiteX8" fmla="*/ 57150 w 111918"/>
                  <a:gd name="connsiteY8" fmla="*/ 466725 h 466725"/>
                  <a:gd name="connsiteX0" fmla="*/ 57150 w 111918"/>
                  <a:gd name="connsiteY0" fmla="*/ 466725 h 466725"/>
                  <a:gd name="connsiteX1" fmla="*/ 73818 w 111918"/>
                  <a:gd name="connsiteY1" fmla="*/ 373856 h 466725"/>
                  <a:gd name="connsiteX2" fmla="*/ 73818 w 111918"/>
                  <a:gd name="connsiteY2" fmla="*/ 223838 h 466725"/>
                  <a:gd name="connsiteX3" fmla="*/ 38100 w 111918"/>
                  <a:gd name="connsiteY3" fmla="*/ 83344 h 466725"/>
                  <a:gd name="connsiteX4" fmla="*/ 0 w 111918"/>
                  <a:gd name="connsiteY4" fmla="*/ 0 h 466725"/>
                  <a:gd name="connsiteX5" fmla="*/ 80962 w 111918"/>
                  <a:gd name="connsiteY5" fmla="*/ 154781 h 466725"/>
                  <a:gd name="connsiteX6" fmla="*/ 111918 w 111918"/>
                  <a:gd name="connsiteY6" fmla="*/ 280988 h 466725"/>
                  <a:gd name="connsiteX7" fmla="*/ 95250 w 111918"/>
                  <a:gd name="connsiteY7" fmla="*/ 392906 h 466725"/>
                  <a:gd name="connsiteX8" fmla="*/ 57150 w 111918"/>
                  <a:gd name="connsiteY8" fmla="*/ 466725 h 466725"/>
                  <a:gd name="connsiteX0" fmla="*/ 57150 w 111918"/>
                  <a:gd name="connsiteY0" fmla="*/ 466725 h 466725"/>
                  <a:gd name="connsiteX1" fmla="*/ 73818 w 111918"/>
                  <a:gd name="connsiteY1" fmla="*/ 373856 h 466725"/>
                  <a:gd name="connsiteX2" fmla="*/ 73818 w 111918"/>
                  <a:gd name="connsiteY2" fmla="*/ 223838 h 466725"/>
                  <a:gd name="connsiteX3" fmla="*/ 38100 w 111918"/>
                  <a:gd name="connsiteY3" fmla="*/ 83344 h 466725"/>
                  <a:gd name="connsiteX4" fmla="*/ 0 w 111918"/>
                  <a:gd name="connsiteY4" fmla="*/ 0 h 466725"/>
                  <a:gd name="connsiteX5" fmla="*/ 80962 w 111918"/>
                  <a:gd name="connsiteY5" fmla="*/ 154781 h 466725"/>
                  <a:gd name="connsiteX6" fmla="*/ 111918 w 111918"/>
                  <a:gd name="connsiteY6" fmla="*/ 280988 h 466725"/>
                  <a:gd name="connsiteX7" fmla="*/ 95250 w 111918"/>
                  <a:gd name="connsiteY7" fmla="*/ 392906 h 466725"/>
                  <a:gd name="connsiteX8" fmla="*/ 57150 w 111918"/>
                  <a:gd name="connsiteY8" fmla="*/ 466725 h 466725"/>
                  <a:gd name="connsiteX0" fmla="*/ 57150 w 111918"/>
                  <a:gd name="connsiteY0" fmla="*/ 466725 h 466725"/>
                  <a:gd name="connsiteX1" fmla="*/ 73818 w 111918"/>
                  <a:gd name="connsiteY1" fmla="*/ 373856 h 466725"/>
                  <a:gd name="connsiteX2" fmla="*/ 73818 w 111918"/>
                  <a:gd name="connsiteY2" fmla="*/ 223838 h 466725"/>
                  <a:gd name="connsiteX3" fmla="*/ 38100 w 111918"/>
                  <a:gd name="connsiteY3" fmla="*/ 83344 h 466725"/>
                  <a:gd name="connsiteX4" fmla="*/ 0 w 111918"/>
                  <a:gd name="connsiteY4" fmla="*/ 0 h 466725"/>
                  <a:gd name="connsiteX5" fmla="*/ 80962 w 111918"/>
                  <a:gd name="connsiteY5" fmla="*/ 154781 h 466725"/>
                  <a:gd name="connsiteX6" fmla="*/ 111918 w 111918"/>
                  <a:gd name="connsiteY6" fmla="*/ 280988 h 466725"/>
                  <a:gd name="connsiteX7" fmla="*/ 95250 w 111918"/>
                  <a:gd name="connsiteY7" fmla="*/ 392906 h 466725"/>
                  <a:gd name="connsiteX8" fmla="*/ 57150 w 111918"/>
                  <a:gd name="connsiteY8" fmla="*/ 466725 h 466725"/>
                  <a:gd name="connsiteX0" fmla="*/ 57150 w 114299"/>
                  <a:gd name="connsiteY0" fmla="*/ 466725 h 466725"/>
                  <a:gd name="connsiteX1" fmla="*/ 73818 w 114299"/>
                  <a:gd name="connsiteY1" fmla="*/ 373856 h 466725"/>
                  <a:gd name="connsiteX2" fmla="*/ 73818 w 114299"/>
                  <a:gd name="connsiteY2" fmla="*/ 223838 h 466725"/>
                  <a:gd name="connsiteX3" fmla="*/ 38100 w 114299"/>
                  <a:gd name="connsiteY3" fmla="*/ 83344 h 466725"/>
                  <a:gd name="connsiteX4" fmla="*/ 0 w 114299"/>
                  <a:gd name="connsiteY4" fmla="*/ 0 h 466725"/>
                  <a:gd name="connsiteX5" fmla="*/ 80962 w 114299"/>
                  <a:gd name="connsiteY5" fmla="*/ 154781 h 466725"/>
                  <a:gd name="connsiteX6" fmla="*/ 111918 w 114299"/>
                  <a:gd name="connsiteY6" fmla="*/ 280988 h 466725"/>
                  <a:gd name="connsiteX7" fmla="*/ 95250 w 114299"/>
                  <a:gd name="connsiteY7" fmla="*/ 392906 h 466725"/>
                  <a:gd name="connsiteX8" fmla="*/ 57150 w 114299"/>
                  <a:gd name="connsiteY8" fmla="*/ 466725 h 466725"/>
                  <a:gd name="connsiteX0" fmla="*/ 57150 w 114299"/>
                  <a:gd name="connsiteY0" fmla="*/ 466725 h 469900"/>
                  <a:gd name="connsiteX1" fmla="*/ 73818 w 114299"/>
                  <a:gd name="connsiteY1" fmla="*/ 373856 h 469900"/>
                  <a:gd name="connsiteX2" fmla="*/ 73818 w 114299"/>
                  <a:gd name="connsiteY2" fmla="*/ 223838 h 469900"/>
                  <a:gd name="connsiteX3" fmla="*/ 38100 w 114299"/>
                  <a:gd name="connsiteY3" fmla="*/ 83344 h 469900"/>
                  <a:gd name="connsiteX4" fmla="*/ 0 w 114299"/>
                  <a:gd name="connsiteY4" fmla="*/ 0 h 469900"/>
                  <a:gd name="connsiteX5" fmla="*/ 80962 w 114299"/>
                  <a:gd name="connsiteY5" fmla="*/ 154781 h 469900"/>
                  <a:gd name="connsiteX6" fmla="*/ 111918 w 114299"/>
                  <a:gd name="connsiteY6" fmla="*/ 280988 h 469900"/>
                  <a:gd name="connsiteX7" fmla="*/ 95250 w 114299"/>
                  <a:gd name="connsiteY7" fmla="*/ 392906 h 469900"/>
                  <a:gd name="connsiteX8" fmla="*/ 57150 w 114299"/>
                  <a:gd name="connsiteY8" fmla="*/ 466725 h 469900"/>
                  <a:gd name="connsiteX0" fmla="*/ 57150 w 114299"/>
                  <a:gd name="connsiteY0" fmla="*/ 466725 h 477440"/>
                  <a:gd name="connsiteX1" fmla="*/ 73818 w 114299"/>
                  <a:gd name="connsiteY1" fmla="*/ 373856 h 477440"/>
                  <a:gd name="connsiteX2" fmla="*/ 73818 w 114299"/>
                  <a:gd name="connsiteY2" fmla="*/ 223838 h 477440"/>
                  <a:gd name="connsiteX3" fmla="*/ 38100 w 114299"/>
                  <a:gd name="connsiteY3" fmla="*/ 83344 h 477440"/>
                  <a:gd name="connsiteX4" fmla="*/ 0 w 114299"/>
                  <a:gd name="connsiteY4" fmla="*/ 0 h 477440"/>
                  <a:gd name="connsiteX5" fmla="*/ 80962 w 114299"/>
                  <a:gd name="connsiteY5" fmla="*/ 154781 h 477440"/>
                  <a:gd name="connsiteX6" fmla="*/ 111918 w 114299"/>
                  <a:gd name="connsiteY6" fmla="*/ 280988 h 477440"/>
                  <a:gd name="connsiteX7" fmla="*/ 95250 w 114299"/>
                  <a:gd name="connsiteY7" fmla="*/ 392906 h 477440"/>
                  <a:gd name="connsiteX8" fmla="*/ 80962 w 114299"/>
                  <a:gd name="connsiteY8" fmla="*/ 461962 h 477440"/>
                  <a:gd name="connsiteX9" fmla="*/ 57150 w 114299"/>
                  <a:gd name="connsiteY9" fmla="*/ 466725 h 4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4299" h="477440">
                    <a:moveTo>
                      <a:pt x="57150" y="466725"/>
                    </a:moveTo>
                    <a:cubicBezTo>
                      <a:pt x="53578" y="463550"/>
                      <a:pt x="71040" y="414337"/>
                      <a:pt x="73818" y="373856"/>
                    </a:cubicBezTo>
                    <a:cubicBezTo>
                      <a:pt x="76596" y="333375"/>
                      <a:pt x="79771" y="272257"/>
                      <a:pt x="73818" y="223838"/>
                    </a:cubicBezTo>
                    <a:cubicBezTo>
                      <a:pt x="67865" y="175419"/>
                      <a:pt x="50403" y="120650"/>
                      <a:pt x="38100" y="83344"/>
                    </a:cubicBezTo>
                    <a:lnTo>
                      <a:pt x="0" y="0"/>
                    </a:lnTo>
                    <a:cubicBezTo>
                      <a:pt x="7144" y="11906"/>
                      <a:pt x="62309" y="107950"/>
                      <a:pt x="80962" y="154781"/>
                    </a:cubicBezTo>
                    <a:cubicBezTo>
                      <a:pt x="99615" y="201612"/>
                      <a:pt x="109537" y="241301"/>
                      <a:pt x="111918" y="280988"/>
                    </a:cubicBezTo>
                    <a:cubicBezTo>
                      <a:pt x="114299" y="320675"/>
                      <a:pt x="100409" y="362744"/>
                      <a:pt x="95250" y="392906"/>
                    </a:cubicBezTo>
                    <a:cubicBezTo>
                      <a:pt x="90091" y="423068"/>
                      <a:pt x="87312" y="449659"/>
                      <a:pt x="80962" y="461962"/>
                    </a:cubicBezTo>
                    <a:cubicBezTo>
                      <a:pt x="74612" y="474265"/>
                      <a:pt x="57944" y="477440"/>
                      <a:pt x="57150" y="466725"/>
                    </a:cubicBezTo>
                    <a:close/>
                  </a:path>
                </a:pathLst>
              </a:custGeom>
              <a:solidFill>
                <a:srgbClr val="FFCC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sz="2400" b="1" i="0" u="none" strike="noStrike" kern="0" cap="none" spc="0" normalizeH="0" baseline="0" noProof="0">
                  <a:ln>
                    <a:noFill/>
                  </a:ln>
                  <a:solidFill>
                    <a:srgbClr val="FFFFFF"/>
                  </a:solidFill>
                  <a:effectLst/>
                  <a:uLnTx/>
                  <a:uFillTx/>
                </a:endParaRPr>
              </a:p>
            </p:txBody>
          </p:sp>
          <p:sp>
            <p:nvSpPr>
              <p:cNvPr id="318" name="Freeform 317"/>
              <p:cNvSpPr/>
              <p:nvPr/>
            </p:nvSpPr>
            <p:spPr>
              <a:xfrm>
                <a:off x="6827450" y="3481028"/>
                <a:ext cx="46172" cy="382627"/>
              </a:xfrm>
              <a:custGeom>
                <a:avLst/>
                <a:gdLst>
                  <a:gd name="connsiteX0" fmla="*/ 57150 w 111918"/>
                  <a:gd name="connsiteY0" fmla="*/ 466725 h 466725"/>
                  <a:gd name="connsiteX1" fmla="*/ 73818 w 111918"/>
                  <a:gd name="connsiteY1" fmla="*/ 373856 h 466725"/>
                  <a:gd name="connsiteX2" fmla="*/ 73818 w 111918"/>
                  <a:gd name="connsiteY2" fmla="*/ 223838 h 466725"/>
                  <a:gd name="connsiteX3" fmla="*/ 38100 w 111918"/>
                  <a:gd name="connsiteY3" fmla="*/ 83344 h 466725"/>
                  <a:gd name="connsiteX4" fmla="*/ 0 w 111918"/>
                  <a:gd name="connsiteY4" fmla="*/ 0 h 466725"/>
                  <a:gd name="connsiteX5" fmla="*/ 80962 w 111918"/>
                  <a:gd name="connsiteY5" fmla="*/ 154781 h 466725"/>
                  <a:gd name="connsiteX6" fmla="*/ 111918 w 111918"/>
                  <a:gd name="connsiteY6" fmla="*/ 280988 h 466725"/>
                  <a:gd name="connsiteX7" fmla="*/ 95250 w 111918"/>
                  <a:gd name="connsiteY7" fmla="*/ 392906 h 466725"/>
                  <a:gd name="connsiteX8" fmla="*/ 57150 w 111918"/>
                  <a:gd name="connsiteY8" fmla="*/ 466725 h 466725"/>
                  <a:gd name="connsiteX0" fmla="*/ 57150 w 111918"/>
                  <a:gd name="connsiteY0" fmla="*/ 466725 h 466725"/>
                  <a:gd name="connsiteX1" fmla="*/ 73818 w 111918"/>
                  <a:gd name="connsiteY1" fmla="*/ 373856 h 466725"/>
                  <a:gd name="connsiteX2" fmla="*/ 73818 w 111918"/>
                  <a:gd name="connsiteY2" fmla="*/ 223838 h 466725"/>
                  <a:gd name="connsiteX3" fmla="*/ 38100 w 111918"/>
                  <a:gd name="connsiteY3" fmla="*/ 83344 h 466725"/>
                  <a:gd name="connsiteX4" fmla="*/ 0 w 111918"/>
                  <a:gd name="connsiteY4" fmla="*/ 0 h 466725"/>
                  <a:gd name="connsiteX5" fmla="*/ 80962 w 111918"/>
                  <a:gd name="connsiteY5" fmla="*/ 154781 h 466725"/>
                  <a:gd name="connsiteX6" fmla="*/ 111918 w 111918"/>
                  <a:gd name="connsiteY6" fmla="*/ 280988 h 466725"/>
                  <a:gd name="connsiteX7" fmla="*/ 95250 w 111918"/>
                  <a:gd name="connsiteY7" fmla="*/ 392906 h 466725"/>
                  <a:gd name="connsiteX8" fmla="*/ 57150 w 111918"/>
                  <a:gd name="connsiteY8" fmla="*/ 466725 h 466725"/>
                  <a:gd name="connsiteX0" fmla="*/ 57150 w 111918"/>
                  <a:gd name="connsiteY0" fmla="*/ 466725 h 466725"/>
                  <a:gd name="connsiteX1" fmla="*/ 73818 w 111918"/>
                  <a:gd name="connsiteY1" fmla="*/ 373856 h 466725"/>
                  <a:gd name="connsiteX2" fmla="*/ 73818 w 111918"/>
                  <a:gd name="connsiteY2" fmla="*/ 223838 h 466725"/>
                  <a:gd name="connsiteX3" fmla="*/ 38100 w 111918"/>
                  <a:gd name="connsiteY3" fmla="*/ 83344 h 466725"/>
                  <a:gd name="connsiteX4" fmla="*/ 0 w 111918"/>
                  <a:gd name="connsiteY4" fmla="*/ 0 h 466725"/>
                  <a:gd name="connsiteX5" fmla="*/ 80962 w 111918"/>
                  <a:gd name="connsiteY5" fmla="*/ 154781 h 466725"/>
                  <a:gd name="connsiteX6" fmla="*/ 111918 w 111918"/>
                  <a:gd name="connsiteY6" fmla="*/ 280988 h 466725"/>
                  <a:gd name="connsiteX7" fmla="*/ 95250 w 111918"/>
                  <a:gd name="connsiteY7" fmla="*/ 392906 h 466725"/>
                  <a:gd name="connsiteX8" fmla="*/ 57150 w 111918"/>
                  <a:gd name="connsiteY8" fmla="*/ 466725 h 466725"/>
                  <a:gd name="connsiteX0" fmla="*/ 57150 w 111918"/>
                  <a:gd name="connsiteY0" fmla="*/ 466725 h 466725"/>
                  <a:gd name="connsiteX1" fmla="*/ 73818 w 111918"/>
                  <a:gd name="connsiteY1" fmla="*/ 373856 h 466725"/>
                  <a:gd name="connsiteX2" fmla="*/ 73818 w 111918"/>
                  <a:gd name="connsiteY2" fmla="*/ 223838 h 466725"/>
                  <a:gd name="connsiteX3" fmla="*/ 38100 w 111918"/>
                  <a:gd name="connsiteY3" fmla="*/ 83344 h 466725"/>
                  <a:gd name="connsiteX4" fmla="*/ 0 w 111918"/>
                  <a:gd name="connsiteY4" fmla="*/ 0 h 466725"/>
                  <a:gd name="connsiteX5" fmla="*/ 80962 w 111918"/>
                  <a:gd name="connsiteY5" fmla="*/ 154781 h 466725"/>
                  <a:gd name="connsiteX6" fmla="*/ 111918 w 111918"/>
                  <a:gd name="connsiteY6" fmla="*/ 280988 h 466725"/>
                  <a:gd name="connsiteX7" fmla="*/ 95250 w 111918"/>
                  <a:gd name="connsiteY7" fmla="*/ 392906 h 466725"/>
                  <a:gd name="connsiteX8" fmla="*/ 57150 w 111918"/>
                  <a:gd name="connsiteY8" fmla="*/ 466725 h 466725"/>
                  <a:gd name="connsiteX0" fmla="*/ 57150 w 114299"/>
                  <a:gd name="connsiteY0" fmla="*/ 466725 h 466725"/>
                  <a:gd name="connsiteX1" fmla="*/ 73818 w 114299"/>
                  <a:gd name="connsiteY1" fmla="*/ 373856 h 466725"/>
                  <a:gd name="connsiteX2" fmla="*/ 73818 w 114299"/>
                  <a:gd name="connsiteY2" fmla="*/ 223838 h 466725"/>
                  <a:gd name="connsiteX3" fmla="*/ 38100 w 114299"/>
                  <a:gd name="connsiteY3" fmla="*/ 83344 h 466725"/>
                  <a:gd name="connsiteX4" fmla="*/ 0 w 114299"/>
                  <a:gd name="connsiteY4" fmla="*/ 0 h 466725"/>
                  <a:gd name="connsiteX5" fmla="*/ 80962 w 114299"/>
                  <a:gd name="connsiteY5" fmla="*/ 154781 h 466725"/>
                  <a:gd name="connsiteX6" fmla="*/ 111918 w 114299"/>
                  <a:gd name="connsiteY6" fmla="*/ 280988 h 466725"/>
                  <a:gd name="connsiteX7" fmla="*/ 95250 w 114299"/>
                  <a:gd name="connsiteY7" fmla="*/ 392906 h 466725"/>
                  <a:gd name="connsiteX8" fmla="*/ 57150 w 114299"/>
                  <a:gd name="connsiteY8" fmla="*/ 466725 h 466725"/>
                  <a:gd name="connsiteX0" fmla="*/ 57150 w 114299"/>
                  <a:gd name="connsiteY0" fmla="*/ 466725 h 469900"/>
                  <a:gd name="connsiteX1" fmla="*/ 73818 w 114299"/>
                  <a:gd name="connsiteY1" fmla="*/ 373856 h 469900"/>
                  <a:gd name="connsiteX2" fmla="*/ 73818 w 114299"/>
                  <a:gd name="connsiteY2" fmla="*/ 223838 h 469900"/>
                  <a:gd name="connsiteX3" fmla="*/ 38100 w 114299"/>
                  <a:gd name="connsiteY3" fmla="*/ 83344 h 469900"/>
                  <a:gd name="connsiteX4" fmla="*/ 0 w 114299"/>
                  <a:gd name="connsiteY4" fmla="*/ 0 h 469900"/>
                  <a:gd name="connsiteX5" fmla="*/ 80962 w 114299"/>
                  <a:gd name="connsiteY5" fmla="*/ 154781 h 469900"/>
                  <a:gd name="connsiteX6" fmla="*/ 111918 w 114299"/>
                  <a:gd name="connsiteY6" fmla="*/ 280988 h 469900"/>
                  <a:gd name="connsiteX7" fmla="*/ 95250 w 114299"/>
                  <a:gd name="connsiteY7" fmla="*/ 392906 h 469900"/>
                  <a:gd name="connsiteX8" fmla="*/ 57150 w 114299"/>
                  <a:gd name="connsiteY8" fmla="*/ 466725 h 469900"/>
                  <a:gd name="connsiteX0" fmla="*/ 57150 w 114299"/>
                  <a:gd name="connsiteY0" fmla="*/ 466725 h 477440"/>
                  <a:gd name="connsiteX1" fmla="*/ 73818 w 114299"/>
                  <a:gd name="connsiteY1" fmla="*/ 373856 h 477440"/>
                  <a:gd name="connsiteX2" fmla="*/ 73818 w 114299"/>
                  <a:gd name="connsiteY2" fmla="*/ 223838 h 477440"/>
                  <a:gd name="connsiteX3" fmla="*/ 38100 w 114299"/>
                  <a:gd name="connsiteY3" fmla="*/ 83344 h 477440"/>
                  <a:gd name="connsiteX4" fmla="*/ 0 w 114299"/>
                  <a:gd name="connsiteY4" fmla="*/ 0 h 477440"/>
                  <a:gd name="connsiteX5" fmla="*/ 80962 w 114299"/>
                  <a:gd name="connsiteY5" fmla="*/ 154781 h 477440"/>
                  <a:gd name="connsiteX6" fmla="*/ 111918 w 114299"/>
                  <a:gd name="connsiteY6" fmla="*/ 280988 h 477440"/>
                  <a:gd name="connsiteX7" fmla="*/ 95250 w 114299"/>
                  <a:gd name="connsiteY7" fmla="*/ 392906 h 477440"/>
                  <a:gd name="connsiteX8" fmla="*/ 80962 w 114299"/>
                  <a:gd name="connsiteY8" fmla="*/ 461962 h 477440"/>
                  <a:gd name="connsiteX9" fmla="*/ 57150 w 114299"/>
                  <a:gd name="connsiteY9" fmla="*/ 466725 h 477440"/>
                  <a:gd name="connsiteX0" fmla="*/ 57150 w 114299"/>
                  <a:gd name="connsiteY0" fmla="*/ 466725 h 477440"/>
                  <a:gd name="connsiteX1" fmla="*/ 73818 w 114299"/>
                  <a:gd name="connsiteY1" fmla="*/ 373856 h 477440"/>
                  <a:gd name="connsiteX2" fmla="*/ 73818 w 114299"/>
                  <a:gd name="connsiteY2" fmla="*/ 223838 h 477440"/>
                  <a:gd name="connsiteX3" fmla="*/ 38100 w 114299"/>
                  <a:gd name="connsiteY3" fmla="*/ 83344 h 477440"/>
                  <a:gd name="connsiteX4" fmla="*/ 0 w 114299"/>
                  <a:gd name="connsiteY4" fmla="*/ 0 h 477440"/>
                  <a:gd name="connsiteX5" fmla="*/ 80962 w 114299"/>
                  <a:gd name="connsiteY5" fmla="*/ 154781 h 477440"/>
                  <a:gd name="connsiteX6" fmla="*/ 111918 w 114299"/>
                  <a:gd name="connsiteY6" fmla="*/ 280988 h 477440"/>
                  <a:gd name="connsiteX7" fmla="*/ 95250 w 114299"/>
                  <a:gd name="connsiteY7" fmla="*/ 392906 h 477440"/>
                  <a:gd name="connsiteX8" fmla="*/ 104774 w 114299"/>
                  <a:gd name="connsiteY8" fmla="*/ 461962 h 477440"/>
                  <a:gd name="connsiteX9" fmla="*/ 57150 w 114299"/>
                  <a:gd name="connsiteY9" fmla="*/ 466725 h 477440"/>
                  <a:gd name="connsiteX0" fmla="*/ 73819 w 114299"/>
                  <a:gd name="connsiteY0" fmla="*/ 466725 h 477440"/>
                  <a:gd name="connsiteX1" fmla="*/ 73818 w 114299"/>
                  <a:gd name="connsiteY1" fmla="*/ 373856 h 477440"/>
                  <a:gd name="connsiteX2" fmla="*/ 73818 w 114299"/>
                  <a:gd name="connsiteY2" fmla="*/ 223838 h 477440"/>
                  <a:gd name="connsiteX3" fmla="*/ 38100 w 114299"/>
                  <a:gd name="connsiteY3" fmla="*/ 83344 h 477440"/>
                  <a:gd name="connsiteX4" fmla="*/ 0 w 114299"/>
                  <a:gd name="connsiteY4" fmla="*/ 0 h 477440"/>
                  <a:gd name="connsiteX5" fmla="*/ 80962 w 114299"/>
                  <a:gd name="connsiteY5" fmla="*/ 154781 h 477440"/>
                  <a:gd name="connsiteX6" fmla="*/ 111918 w 114299"/>
                  <a:gd name="connsiteY6" fmla="*/ 280988 h 477440"/>
                  <a:gd name="connsiteX7" fmla="*/ 95250 w 114299"/>
                  <a:gd name="connsiteY7" fmla="*/ 392906 h 477440"/>
                  <a:gd name="connsiteX8" fmla="*/ 104774 w 114299"/>
                  <a:gd name="connsiteY8" fmla="*/ 461962 h 477440"/>
                  <a:gd name="connsiteX9" fmla="*/ 73819 w 114299"/>
                  <a:gd name="connsiteY9" fmla="*/ 466725 h 477440"/>
                  <a:gd name="connsiteX0" fmla="*/ 73819 w 114299"/>
                  <a:gd name="connsiteY0" fmla="*/ 466725 h 477440"/>
                  <a:gd name="connsiteX1" fmla="*/ 73818 w 114299"/>
                  <a:gd name="connsiteY1" fmla="*/ 373856 h 477440"/>
                  <a:gd name="connsiteX2" fmla="*/ 64293 w 114299"/>
                  <a:gd name="connsiteY2" fmla="*/ 223838 h 477440"/>
                  <a:gd name="connsiteX3" fmla="*/ 38100 w 114299"/>
                  <a:gd name="connsiteY3" fmla="*/ 83344 h 477440"/>
                  <a:gd name="connsiteX4" fmla="*/ 0 w 114299"/>
                  <a:gd name="connsiteY4" fmla="*/ 0 h 477440"/>
                  <a:gd name="connsiteX5" fmla="*/ 80962 w 114299"/>
                  <a:gd name="connsiteY5" fmla="*/ 154781 h 477440"/>
                  <a:gd name="connsiteX6" fmla="*/ 111918 w 114299"/>
                  <a:gd name="connsiteY6" fmla="*/ 280988 h 477440"/>
                  <a:gd name="connsiteX7" fmla="*/ 95250 w 114299"/>
                  <a:gd name="connsiteY7" fmla="*/ 392906 h 477440"/>
                  <a:gd name="connsiteX8" fmla="*/ 104774 w 114299"/>
                  <a:gd name="connsiteY8" fmla="*/ 461962 h 477440"/>
                  <a:gd name="connsiteX9" fmla="*/ 73819 w 114299"/>
                  <a:gd name="connsiteY9" fmla="*/ 466725 h 477440"/>
                  <a:gd name="connsiteX0" fmla="*/ 73819 w 108346"/>
                  <a:gd name="connsiteY0" fmla="*/ 466725 h 477440"/>
                  <a:gd name="connsiteX1" fmla="*/ 73818 w 108346"/>
                  <a:gd name="connsiteY1" fmla="*/ 373856 h 477440"/>
                  <a:gd name="connsiteX2" fmla="*/ 64293 w 108346"/>
                  <a:gd name="connsiteY2" fmla="*/ 223838 h 477440"/>
                  <a:gd name="connsiteX3" fmla="*/ 38100 w 108346"/>
                  <a:gd name="connsiteY3" fmla="*/ 83344 h 477440"/>
                  <a:gd name="connsiteX4" fmla="*/ 0 w 108346"/>
                  <a:gd name="connsiteY4" fmla="*/ 0 h 477440"/>
                  <a:gd name="connsiteX5" fmla="*/ 80962 w 108346"/>
                  <a:gd name="connsiteY5" fmla="*/ 154781 h 477440"/>
                  <a:gd name="connsiteX6" fmla="*/ 97630 w 108346"/>
                  <a:gd name="connsiteY6" fmla="*/ 273844 h 477440"/>
                  <a:gd name="connsiteX7" fmla="*/ 95250 w 108346"/>
                  <a:gd name="connsiteY7" fmla="*/ 392906 h 477440"/>
                  <a:gd name="connsiteX8" fmla="*/ 104774 w 108346"/>
                  <a:gd name="connsiteY8" fmla="*/ 461962 h 477440"/>
                  <a:gd name="connsiteX9" fmla="*/ 73819 w 108346"/>
                  <a:gd name="connsiteY9" fmla="*/ 466725 h 477440"/>
                  <a:gd name="connsiteX0" fmla="*/ 35719 w 70246"/>
                  <a:gd name="connsiteY0" fmla="*/ 483393 h 494108"/>
                  <a:gd name="connsiteX1" fmla="*/ 35718 w 70246"/>
                  <a:gd name="connsiteY1" fmla="*/ 390524 h 494108"/>
                  <a:gd name="connsiteX2" fmla="*/ 26193 w 70246"/>
                  <a:gd name="connsiteY2" fmla="*/ 240506 h 494108"/>
                  <a:gd name="connsiteX3" fmla="*/ 0 w 70246"/>
                  <a:gd name="connsiteY3" fmla="*/ 100012 h 494108"/>
                  <a:gd name="connsiteX4" fmla="*/ 59531 w 70246"/>
                  <a:gd name="connsiteY4" fmla="*/ 0 h 494108"/>
                  <a:gd name="connsiteX5" fmla="*/ 42862 w 70246"/>
                  <a:gd name="connsiteY5" fmla="*/ 171449 h 494108"/>
                  <a:gd name="connsiteX6" fmla="*/ 59530 w 70246"/>
                  <a:gd name="connsiteY6" fmla="*/ 290512 h 494108"/>
                  <a:gd name="connsiteX7" fmla="*/ 57150 w 70246"/>
                  <a:gd name="connsiteY7" fmla="*/ 409574 h 494108"/>
                  <a:gd name="connsiteX8" fmla="*/ 66674 w 70246"/>
                  <a:gd name="connsiteY8" fmla="*/ 478630 h 494108"/>
                  <a:gd name="connsiteX9" fmla="*/ 35719 w 70246"/>
                  <a:gd name="connsiteY9" fmla="*/ 483393 h 494108"/>
                  <a:gd name="connsiteX0" fmla="*/ 48022 w 82549"/>
                  <a:gd name="connsiteY0" fmla="*/ 495299 h 506014"/>
                  <a:gd name="connsiteX1" fmla="*/ 48021 w 82549"/>
                  <a:gd name="connsiteY1" fmla="*/ 402430 h 506014"/>
                  <a:gd name="connsiteX2" fmla="*/ 38496 w 82549"/>
                  <a:gd name="connsiteY2" fmla="*/ 252412 h 506014"/>
                  <a:gd name="connsiteX3" fmla="*/ 12303 w 82549"/>
                  <a:gd name="connsiteY3" fmla="*/ 111918 h 506014"/>
                  <a:gd name="connsiteX4" fmla="*/ 71834 w 82549"/>
                  <a:gd name="connsiteY4" fmla="*/ 11906 h 506014"/>
                  <a:gd name="connsiteX5" fmla="*/ 55165 w 82549"/>
                  <a:gd name="connsiteY5" fmla="*/ 183355 h 506014"/>
                  <a:gd name="connsiteX6" fmla="*/ 71833 w 82549"/>
                  <a:gd name="connsiteY6" fmla="*/ 302418 h 506014"/>
                  <a:gd name="connsiteX7" fmla="*/ 69453 w 82549"/>
                  <a:gd name="connsiteY7" fmla="*/ 421480 h 506014"/>
                  <a:gd name="connsiteX8" fmla="*/ 78977 w 82549"/>
                  <a:gd name="connsiteY8" fmla="*/ 490536 h 506014"/>
                  <a:gd name="connsiteX9" fmla="*/ 48022 w 82549"/>
                  <a:gd name="connsiteY9" fmla="*/ 495299 h 506014"/>
                  <a:gd name="connsiteX0" fmla="*/ 24210 w 58737"/>
                  <a:gd name="connsiteY0" fmla="*/ 495299 h 506014"/>
                  <a:gd name="connsiteX1" fmla="*/ 24209 w 58737"/>
                  <a:gd name="connsiteY1" fmla="*/ 402430 h 506014"/>
                  <a:gd name="connsiteX2" fmla="*/ 14684 w 58737"/>
                  <a:gd name="connsiteY2" fmla="*/ 252412 h 506014"/>
                  <a:gd name="connsiteX3" fmla="*/ 12303 w 58737"/>
                  <a:gd name="connsiteY3" fmla="*/ 111918 h 506014"/>
                  <a:gd name="connsiteX4" fmla="*/ 48022 w 58737"/>
                  <a:gd name="connsiteY4" fmla="*/ 11906 h 506014"/>
                  <a:gd name="connsiteX5" fmla="*/ 31353 w 58737"/>
                  <a:gd name="connsiteY5" fmla="*/ 183355 h 506014"/>
                  <a:gd name="connsiteX6" fmla="*/ 48021 w 58737"/>
                  <a:gd name="connsiteY6" fmla="*/ 302418 h 506014"/>
                  <a:gd name="connsiteX7" fmla="*/ 45641 w 58737"/>
                  <a:gd name="connsiteY7" fmla="*/ 421480 h 506014"/>
                  <a:gd name="connsiteX8" fmla="*/ 55165 w 58737"/>
                  <a:gd name="connsiteY8" fmla="*/ 490536 h 506014"/>
                  <a:gd name="connsiteX9" fmla="*/ 24210 w 58737"/>
                  <a:gd name="connsiteY9" fmla="*/ 495299 h 506014"/>
                  <a:gd name="connsiteX0" fmla="*/ 11907 w 46434"/>
                  <a:gd name="connsiteY0" fmla="*/ 495299 h 506014"/>
                  <a:gd name="connsiteX1" fmla="*/ 11906 w 46434"/>
                  <a:gd name="connsiteY1" fmla="*/ 402430 h 506014"/>
                  <a:gd name="connsiteX2" fmla="*/ 2381 w 46434"/>
                  <a:gd name="connsiteY2" fmla="*/ 252412 h 506014"/>
                  <a:gd name="connsiteX3" fmla="*/ 0 w 46434"/>
                  <a:gd name="connsiteY3" fmla="*/ 111918 h 506014"/>
                  <a:gd name="connsiteX4" fmla="*/ 35719 w 46434"/>
                  <a:gd name="connsiteY4" fmla="*/ 11906 h 506014"/>
                  <a:gd name="connsiteX5" fmla="*/ 19050 w 46434"/>
                  <a:gd name="connsiteY5" fmla="*/ 183355 h 506014"/>
                  <a:gd name="connsiteX6" fmla="*/ 35718 w 46434"/>
                  <a:gd name="connsiteY6" fmla="*/ 302418 h 506014"/>
                  <a:gd name="connsiteX7" fmla="*/ 33338 w 46434"/>
                  <a:gd name="connsiteY7" fmla="*/ 421480 h 506014"/>
                  <a:gd name="connsiteX8" fmla="*/ 42862 w 46434"/>
                  <a:gd name="connsiteY8" fmla="*/ 490536 h 506014"/>
                  <a:gd name="connsiteX9" fmla="*/ 11907 w 46434"/>
                  <a:gd name="connsiteY9" fmla="*/ 495299 h 506014"/>
                  <a:gd name="connsiteX0" fmla="*/ 11907 w 46434"/>
                  <a:gd name="connsiteY0" fmla="*/ 495299 h 506014"/>
                  <a:gd name="connsiteX1" fmla="*/ 11906 w 46434"/>
                  <a:gd name="connsiteY1" fmla="*/ 402430 h 506014"/>
                  <a:gd name="connsiteX2" fmla="*/ 2381 w 46434"/>
                  <a:gd name="connsiteY2" fmla="*/ 252412 h 506014"/>
                  <a:gd name="connsiteX3" fmla="*/ 0 w 46434"/>
                  <a:gd name="connsiteY3" fmla="*/ 111918 h 506014"/>
                  <a:gd name="connsiteX4" fmla="*/ 35719 w 46434"/>
                  <a:gd name="connsiteY4" fmla="*/ 11906 h 506014"/>
                  <a:gd name="connsiteX5" fmla="*/ 19050 w 46434"/>
                  <a:gd name="connsiteY5" fmla="*/ 183355 h 506014"/>
                  <a:gd name="connsiteX6" fmla="*/ 35718 w 46434"/>
                  <a:gd name="connsiteY6" fmla="*/ 302418 h 506014"/>
                  <a:gd name="connsiteX7" fmla="*/ 33338 w 46434"/>
                  <a:gd name="connsiteY7" fmla="*/ 421480 h 506014"/>
                  <a:gd name="connsiteX8" fmla="*/ 42862 w 46434"/>
                  <a:gd name="connsiteY8" fmla="*/ 490536 h 506014"/>
                  <a:gd name="connsiteX9" fmla="*/ 11907 w 46434"/>
                  <a:gd name="connsiteY9" fmla="*/ 495299 h 506014"/>
                  <a:gd name="connsiteX0" fmla="*/ 11907 w 46434"/>
                  <a:gd name="connsiteY0" fmla="*/ 495299 h 506014"/>
                  <a:gd name="connsiteX1" fmla="*/ 11906 w 46434"/>
                  <a:gd name="connsiteY1" fmla="*/ 402430 h 506014"/>
                  <a:gd name="connsiteX2" fmla="*/ 2381 w 46434"/>
                  <a:gd name="connsiteY2" fmla="*/ 252412 h 506014"/>
                  <a:gd name="connsiteX3" fmla="*/ 0 w 46434"/>
                  <a:gd name="connsiteY3" fmla="*/ 111918 h 506014"/>
                  <a:gd name="connsiteX4" fmla="*/ 35719 w 46434"/>
                  <a:gd name="connsiteY4" fmla="*/ 11906 h 506014"/>
                  <a:gd name="connsiteX5" fmla="*/ 19050 w 46434"/>
                  <a:gd name="connsiteY5" fmla="*/ 183355 h 506014"/>
                  <a:gd name="connsiteX6" fmla="*/ 35718 w 46434"/>
                  <a:gd name="connsiteY6" fmla="*/ 302418 h 506014"/>
                  <a:gd name="connsiteX7" fmla="*/ 33338 w 46434"/>
                  <a:gd name="connsiteY7" fmla="*/ 421480 h 506014"/>
                  <a:gd name="connsiteX8" fmla="*/ 42862 w 46434"/>
                  <a:gd name="connsiteY8" fmla="*/ 490536 h 506014"/>
                  <a:gd name="connsiteX9" fmla="*/ 11907 w 46434"/>
                  <a:gd name="connsiteY9" fmla="*/ 495299 h 506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434" h="506014">
                    <a:moveTo>
                      <a:pt x="11907" y="495299"/>
                    </a:moveTo>
                    <a:cubicBezTo>
                      <a:pt x="8335" y="492124"/>
                      <a:pt x="13494" y="442911"/>
                      <a:pt x="11906" y="402430"/>
                    </a:cubicBezTo>
                    <a:cubicBezTo>
                      <a:pt x="10318" y="361949"/>
                      <a:pt x="4365" y="300831"/>
                      <a:pt x="2381" y="252412"/>
                    </a:cubicBezTo>
                    <a:cubicBezTo>
                      <a:pt x="397" y="203993"/>
                      <a:pt x="2778" y="149224"/>
                      <a:pt x="0" y="111918"/>
                    </a:cubicBezTo>
                    <a:cubicBezTo>
                      <a:pt x="9128" y="62706"/>
                      <a:pt x="32544" y="0"/>
                      <a:pt x="35719" y="11906"/>
                    </a:cubicBezTo>
                    <a:cubicBezTo>
                      <a:pt x="38894" y="23812"/>
                      <a:pt x="19050" y="134936"/>
                      <a:pt x="19050" y="183355"/>
                    </a:cubicBezTo>
                    <a:cubicBezTo>
                      <a:pt x="19050" y="231774"/>
                      <a:pt x="33337" y="262731"/>
                      <a:pt x="35718" y="302418"/>
                    </a:cubicBezTo>
                    <a:cubicBezTo>
                      <a:pt x="38099" y="342105"/>
                      <a:pt x="32147" y="390127"/>
                      <a:pt x="33338" y="421480"/>
                    </a:cubicBezTo>
                    <a:cubicBezTo>
                      <a:pt x="34529" y="452833"/>
                      <a:pt x="46434" y="478233"/>
                      <a:pt x="42862" y="490536"/>
                    </a:cubicBezTo>
                    <a:cubicBezTo>
                      <a:pt x="39290" y="502839"/>
                      <a:pt x="12701" y="506014"/>
                      <a:pt x="11907" y="495299"/>
                    </a:cubicBezTo>
                    <a:close/>
                  </a:path>
                </a:pathLst>
              </a:custGeom>
              <a:solidFill>
                <a:srgbClr val="FFCC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sz="2400" b="1" i="0" u="none" strike="noStrike" kern="0" cap="none" spc="0" normalizeH="0" baseline="0" noProof="0">
                  <a:ln>
                    <a:noFill/>
                  </a:ln>
                  <a:solidFill>
                    <a:srgbClr val="FFFFFF"/>
                  </a:solidFill>
                  <a:effectLst/>
                  <a:uLnTx/>
                  <a:uFillTx/>
                </a:endParaRPr>
              </a:p>
            </p:txBody>
          </p:sp>
          <p:sp>
            <p:nvSpPr>
              <p:cNvPr id="324" name="Freeform 323"/>
              <p:cNvSpPr/>
              <p:nvPr/>
            </p:nvSpPr>
            <p:spPr>
              <a:xfrm rot="20111921" flipH="1">
                <a:off x="6909757" y="3601691"/>
                <a:ext cx="46173" cy="281016"/>
              </a:xfrm>
              <a:custGeom>
                <a:avLst/>
                <a:gdLst>
                  <a:gd name="connsiteX0" fmla="*/ 57150 w 111918"/>
                  <a:gd name="connsiteY0" fmla="*/ 466725 h 466725"/>
                  <a:gd name="connsiteX1" fmla="*/ 73818 w 111918"/>
                  <a:gd name="connsiteY1" fmla="*/ 373856 h 466725"/>
                  <a:gd name="connsiteX2" fmla="*/ 73818 w 111918"/>
                  <a:gd name="connsiteY2" fmla="*/ 223838 h 466725"/>
                  <a:gd name="connsiteX3" fmla="*/ 38100 w 111918"/>
                  <a:gd name="connsiteY3" fmla="*/ 83344 h 466725"/>
                  <a:gd name="connsiteX4" fmla="*/ 0 w 111918"/>
                  <a:gd name="connsiteY4" fmla="*/ 0 h 466725"/>
                  <a:gd name="connsiteX5" fmla="*/ 80962 w 111918"/>
                  <a:gd name="connsiteY5" fmla="*/ 154781 h 466725"/>
                  <a:gd name="connsiteX6" fmla="*/ 111918 w 111918"/>
                  <a:gd name="connsiteY6" fmla="*/ 280988 h 466725"/>
                  <a:gd name="connsiteX7" fmla="*/ 95250 w 111918"/>
                  <a:gd name="connsiteY7" fmla="*/ 392906 h 466725"/>
                  <a:gd name="connsiteX8" fmla="*/ 57150 w 111918"/>
                  <a:gd name="connsiteY8" fmla="*/ 466725 h 466725"/>
                  <a:gd name="connsiteX0" fmla="*/ 57150 w 111918"/>
                  <a:gd name="connsiteY0" fmla="*/ 466725 h 466725"/>
                  <a:gd name="connsiteX1" fmla="*/ 73818 w 111918"/>
                  <a:gd name="connsiteY1" fmla="*/ 373856 h 466725"/>
                  <a:gd name="connsiteX2" fmla="*/ 73818 w 111918"/>
                  <a:gd name="connsiteY2" fmla="*/ 223838 h 466725"/>
                  <a:gd name="connsiteX3" fmla="*/ 38100 w 111918"/>
                  <a:gd name="connsiteY3" fmla="*/ 83344 h 466725"/>
                  <a:gd name="connsiteX4" fmla="*/ 0 w 111918"/>
                  <a:gd name="connsiteY4" fmla="*/ 0 h 466725"/>
                  <a:gd name="connsiteX5" fmla="*/ 80962 w 111918"/>
                  <a:gd name="connsiteY5" fmla="*/ 154781 h 466725"/>
                  <a:gd name="connsiteX6" fmla="*/ 111918 w 111918"/>
                  <a:gd name="connsiteY6" fmla="*/ 280988 h 466725"/>
                  <a:gd name="connsiteX7" fmla="*/ 95250 w 111918"/>
                  <a:gd name="connsiteY7" fmla="*/ 392906 h 466725"/>
                  <a:gd name="connsiteX8" fmla="*/ 57150 w 111918"/>
                  <a:gd name="connsiteY8" fmla="*/ 466725 h 466725"/>
                  <a:gd name="connsiteX0" fmla="*/ 57150 w 111918"/>
                  <a:gd name="connsiteY0" fmla="*/ 466725 h 466725"/>
                  <a:gd name="connsiteX1" fmla="*/ 73818 w 111918"/>
                  <a:gd name="connsiteY1" fmla="*/ 373856 h 466725"/>
                  <a:gd name="connsiteX2" fmla="*/ 73818 w 111918"/>
                  <a:gd name="connsiteY2" fmla="*/ 223838 h 466725"/>
                  <a:gd name="connsiteX3" fmla="*/ 38100 w 111918"/>
                  <a:gd name="connsiteY3" fmla="*/ 83344 h 466725"/>
                  <a:gd name="connsiteX4" fmla="*/ 0 w 111918"/>
                  <a:gd name="connsiteY4" fmla="*/ 0 h 466725"/>
                  <a:gd name="connsiteX5" fmla="*/ 80962 w 111918"/>
                  <a:gd name="connsiteY5" fmla="*/ 154781 h 466725"/>
                  <a:gd name="connsiteX6" fmla="*/ 111918 w 111918"/>
                  <a:gd name="connsiteY6" fmla="*/ 280988 h 466725"/>
                  <a:gd name="connsiteX7" fmla="*/ 95250 w 111918"/>
                  <a:gd name="connsiteY7" fmla="*/ 392906 h 466725"/>
                  <a:gd name="connsiteX8" fmla="*/ 57150 w 111918"/>
                  <a:gd name="connsiteY8" fmla="*/ 466725 h 466725"/>
                  <a:gd name="connsiteX0" fmla="*/ 57150 w 111918"/>
                  <a:gd name="connsiteY0" fmla="*/ 466725 h 466725"/>
                  <a:gd name="connsiteX1" fmla="*/ 73818 w 111918"/>
                  <a:gd name="connsiteY1" fmla="*/ 373856 h 466725"/>
                  <a:gd name="connsiteX2" fmla="*/ 73818 w 111918"/>
                  <a:gd name="connsiteY2" fmla="*/ 223838 h 466725"/>
                  <a:gd name="connsiteX3" fmla="*/ 38100 w 111918"/>
                  <a:gd name="connsiteY3" fmla="*/ 83344 h 466725"/>
                  <a:gd name="connsiteX4" fmla="*/ 0 w 111918"/>
                  <a:gd name="connsiteY4" fmla="*/ 0 h 466725"/>
                  <a:gd name="connsiteX5" fmla="*/ 80962 w 111918"/>
                  <a:gd name="connsiteY5" fmla="*/ 154781 h 466725"/>
                  <a:gd name="connsiteX6" fmla="*/ 111918 w 111918"/>
                  <a:gd name="connsiteY6" fmla="*/ 280988 h 466725"/>
                  <a:gd name="connsiteX7" fmla="*/ 95250 w 111918"/>
                  <a:gd name="connsiteY7" fmla="*/ 392906 h 466725"/>
                  <a:gd name="connsiteX8" fmla="*/ 57150 w 111918"/>
                  <a:gd name="connsiteY8" fmla="*/ 466725 h 466725"/>
                  <a:gd name="connsiteX0" fmla="*/ 57150 w 114299"/>
                  <a:gd name="connsiteY0" fmla="*/ 466725 h 466725"/>
                  <a:gd name="connsiteX1" fmla="*/ 73818 w 114299"/>
                  <a:gd name="connsiteY1" fmla="*/ 373856 h 466725"/>
                  <a:gd name="connsiteX2" fmla="*/ 73818 w 114299"/>
                  <a:gd name="connsiteY2" fmla="*/ 223838 h 466725"/>
                  <a:gd name="connsiteX3" fmla="*/ 38100 w 114299"/>
                  <a:gd name="connsiteY3" fmla="*/ 83344 h 466725"/>
                  <a:gd name="connsiteX4" fmla="*/ 0 w 114299"/>
                  <a:gd name="connsiteY4" fmla="*/ 0 h 466725"/>
                  <a:gd name="connsiteX5" fmla="*/ 80962 w 114299"/>
                  <a:gd name="connsiteY5" fmla="*/ 154781 h 466725"/>
                  <a:gd name="connsiteX6" fmla="*/ 111918 w 114299"/>
                  <a:gd name="connsiteY6" fmla="*/ 280988 h 466725"/>
                  <a:gd name="connsiteX7" fmla="*/ 95250 w 114299"/>
                  <a:gd name="connsiteY7" fmla="*/ 392906 h 466725"/>
                  <a:gd name="connsiteX8" fmla="*/ 57150 w 114299"/>
                  <a:gd name="connsiteY8" fmla="*/ 466725 h 466725"/>
                  <a:gd name="connsiteX0" fmla="*/ 57150 w 114299"/>
                  <a:gd name="connsiteY0" fmla="*/ 466725 h 469900"/>
                  <a:gd name="connsiteX1" fmla="*/ 73818 w 114299"/>
                  <a:gd name="connsiteY1" fmla="*/ 373856 h 469900"/>
                  <a:gd name="connsiteX2" fmla="*/ 73818 w 114299"/>
                  <a:gd name="connsiteY2" fmla="*/ 223838 h 469900"/>
                  <a:gd name="connsiteX3" fmla="*/ 38100 w 114299"/>
                  <a:gd name="connsiteY3" fmla="*/ 83344 h 469900"/>
                  <a:gd name="connsiteX4" fmla="*/ 0 w 114299"/>
                  <a:gd name="connsiteY4" fmla="*/ 0 h 469900"/>
                  <a:gd name="connsiteX5" fmla="*/ 80962 w 114299"/>
                  <a:gd name="connsiteY5" fmla="*/ 154781 h 469900"/>
                  <a:gd name="connsiteX6" fmla="*/ 111918 w 114299"/>
                  <a:gd name="connsiteY6" fmla="*/ 280988 h 469900"/>
                  <a:gd name="connsiteX7" fmla="*/ 95250 w 114299"/>
                  <a:gd name="connsiteY7" fmla="*/ 392906 h 469900"/>
                  <a:gd name="connsiteX8" fmla="*/ 57150 w 114299"/>
                  <a:gd name="connsiteY8" fmla="*/ 466725 h 469900"/>
                  <a:gd name="connsiteX0" fmla="*/ 57150 w 114299"/>
                  <a:gd name="connsiteY0" fmla="*/ 466725 h 477440"/>
                  <a:gd name="connsiteX1" fmla="*/ 73818 w 114299"/>
                  <a:gd name="connsiteY1" fmla="*/ 373856 h 477440"/>
                  <a:gd name="connsiteX2" fmla="*/ 73818 w 114299"/>
                  <a:gd name="connsiteY2" fmla="*/ 223838 h 477440"/>
                  <a:gd name="connsiteX3" fmla="*/ 38100 w 114299"/>
                  <a:gd name="connsiteY3" fmla="*/ 83344 h 477440"/>
                  <a:gd name="connsiteX4" fmla="*/ 0 w 114299"/>
                  <a:gd name="connsiteY4" fmla="*/ 0 h 477440"/>
                  <a:gd name="connsiteX5" fmla="*/ 80962 w 114299"/>
                  <a:gd name="connsiteY5" fmla="*/ 154781 h 477440"/>
                  <a:gd name="connsiteX6" fmla="*/ 111918 w 114299"/>
                  <a:gd name="connsiteY6" fmla="*/ 280988 h 477440"/>
                  <a:gd name="connsiteX7" fmla="*/ 95250 w 114299"/>
                  <a:gd name="connsiteY7" fmla="*/ 392906 h 477440"/>
                  <a:gd name="connsiteX8" fmla="*/ 80962 w 114299"/>
                  <a:gd name="connsiteY8" fmla="*/ 461962 h 477440"/>
                  <a:gd name="connsiteX9" fmla="*/ 57150 w 114299"/>
                  <a:gd name="connsiteY9" fmla="*/ 466725 h 477440"/>
                  <a:gd name="connsiteX0" fmla="*/ 57150 w 114299"/>
                  <a:gd name="connsiteY0" fmla="*/ 466725 h 477440"/>
                  <a:gd name="connsiteX1" fmla="*/ 73818 w 114299"/>
                  <a:gd name="connsiteY1" fmla="*/ 373856 h 477440"/>
                  <a:gd name="connsiteX2" fmla="*/ 73818 w 114299"/>
                  <a:gd name="connsiteY2" fmla="*/ 223838 h 477440"/>
                  <a:gd name="connsiteX3" fmla="*/ 38100 w 114299"/>
                  <a:gd name="connsiteY3" fmla="*/ 83344 h 477440"/>
                  <a:gd name="connsiteX4" fmla="*/ 0 w 114299"/>
                  <a:gd name="connsiteY4" fmla="*/ 0 h 477440"/>
                  <a:gd name="connsiteX5" fmla="*/ 80962 w 114299"/>
                  <a:gd name="connsiteY5" fmla="*/ 154781 h 477440"/>
                  <a:gd name="connsiteX6" fmla="*/ 111918 w 114299"/>
                  <a:gd name="connsiteY6" fmla="*/ 280988 h 477440"/>
                  <a:gd name="connsiteX7" fmla="*/ 95250 w 114299"/>
                  <a:gd name="connsiteY7" fmla="*/ 392906 h 477440"/>
                  <a:gd name="connsiteX8" fmla="*/ 104774 w 114299"/>
                  <a:gd name="connsiteY8" fmla="*/ 461962 h 477440"/>
                  <a:gd name="connsiteX9" fmla="*/ 57150 w 114299"/>
                  <a:gd name="connsiteY9" fmla="*/ 466725 h 477440"/>
                  <a:gd name="connsiteX0" fmla="*/ 73819 w 114299"/>
                  <a:gd name="connsiteY0" fmla="*/ 466725 h 477440"/>
                  <a:gd name="connsiteX1" fmla="*/ 73818 w 114299"/>
                  <a:gd name="connsiteY1" fmla="*/ 373856 h 477440"/>
                  <a:gd name="connsiteX2" fmla="*/ 73818 w 114299"/>
                  <a:gd name="connsiteY2" fmla="*/ 223838 h 477440"/>
                  <a:gd name="connsiteX3" fmla="*/ 38100 w 114299"/>
                  <a:gd name="connsiteY3" fmla="*/ 83344 h 477440"/>
                  <a:gd name="connsiteX4" fmla="*/ 0 w 114299"/>
                  <a:gd name="connsiteY4" fmla="*/ 0 h 477440"/>
                  <a:gd name="connsiteX5" fmla="*/ 80962 w 114299"/>
                  <a:gd name="connsiteY5" fmla="*/ 154781 h 477440"/>
                  <a:gd name="connsiteX6" fmla="*/ 111918 w 114299"/>
                  <a:gd name="connsiteY6" fmla="*/ 280988 h 477440"/>
                  <a:gd name="connsiteX7" fmla="*/ 95250 w 114299"/>
                  <a:gd name="connsiteY7" fmla="*/ 392906 h 477440"/>
                  <a:gd name="connsiteX8" fmla="*/ 104774 w 114299"/>
                  <a:gd name="connsiteY8" fmla="*/ 461962 h 477440"/>
                  <a:gd name="connsiteX9" fmla="*/ 73819 w 114299"/>
                  <a:gd name="connsiteY9" fmla="*/ 466725 h 477440"/>
                  <a:gd name="connsiteX0" fmla="*/ 73819 w 114299"/>
                  <a:gd name="connsiteY0" fmla="*/ 466725 h 477440"/>
                  <a:gd name="connsiteX1" fmla="*/ 73818 w 114299"/>
                  <a:gd name="connsiteY1" fmla="*/ 373856 h 477440"/>
                  <a:gd name="connsiteX2" fmla="*/ 64293 w 114299"/>
                  <a:gd name="connsiteY2" fmla="*/ 223838 h 477440"/>
                  <a:gd name="connsiteX3" fmla="*/ 38100 w 114299"/>
                  <a:gd name="connsiteY3" fmla="*/ 83344 h 477440"/>
                  <a:gd name="connsiteX4" fmla="*/ 0 w 114299"/>
                  <a:gd name="connsiteY4" fmla="*/ 0 h 477440"/>
                  <a:gd name="connsiteX5" fmla="*/ 80962 w 114299"/>
                  <a:gd name="connsiteY5" fmla="*/ 154781 h 477440"/>
                  <a:gd name="connsiteX6" fmla="*/ 111918 w 114299"/>
                  <a:gd name="connsiteY6" fmla="*/ 280988 h 477440"/>
                  <a:gd name="connsiteX7" fmla="*/ 95250 w 114299"/>
                  <a:gd name="connsiteY7" fmla="*/ 392906 h 477440"/>
                  <a:gd name="connsiteX8" fmla="*/ 104774 w 114299"/>
                  <a:gd name="connsiteY8" fmla="*/ 461962 h 477440"/>
                  <a:gd name="connsiteX9" fmla="*/ 73819 w 114299"/>
                  <a:gd name="connsiteY9" fmla="*/ 466725 h 477440"/>
                  <a:gd name="connsiteX0" fmla="*/ 73819 w 108346"/>
                  <a:gd name="connsiteY0" fmla="*/ 466725 h 477440"/>
                  <a:gd name="connsiteX1" fmla="*/ 73818 w 108346"/>
                  <a:gd name="connsiteY1" fmla="*/ 373856 h 477440"/>
                  <a:gd name="connsiteX2" fmla="*/ 64293 w 108346"/>
                  <a:gd name="connsiteY2" fmla="*/ 223838 h 477440"/>
                  <a:gd name="connsiteX3" fmla="*/ 38100 w 108346"/>
                  <a:gd name="connsiteY3" fmla="*/ 83344 h 477440"/>
                  <a:gd name="connsiteX4" fmla="*/ 0 w 108346"/>
                  <a:gd name="connsiteY4" fmla="*/ 0 h 477440"/>
                  <a:gd name="connsiteX5" fmla="*/ 80962 w 108346"/>
                  <a:gd name="connsiteY5" fmla="*/ 154781 h 477440"/>
                  <a:gd name="connsiteX6" fmla="*/ 97630 w 108346"/>
                  <a:gd name="connsiteY6" fmla="*/ 273844 h 477440"/>
                  <a:gd name="connsiteX7" fmla="*/ 95250 w 108346"/>
                  <a:gd name="connsiteY7" fmla="*/ 392906 h 477440"/>
                  <a:gd name="connsiteX8" fmla="*/ 104774 w 108346"/>
                  <a:gd name="connsiteY8" fmla="*/ 461962 h 477440"/>
                  <a:gd name="connsiteX9" fmla="*/ 73819 w 108346"/>
                  <a:gd name="connsiteY9" fmla="*/ 466725 h 477440"/>
                  <a:gd name="connsiteX0" fmla="*/ 35719 w 70246"/>
                  <a:gd name="connsiteY0" fmla="*/ 483393 h 494108"/>
                  <a:gd name="connsiteX1" fmla="*/ 35718 w 70246"/>
                  <a:gd name="connsiteY1" fmla="*/ 390524 h 494108"/>
                  <a:gd name="connsiteX2" fmla="*/ 26193 w 70246"/>
                  <a:gd name="connsiteY2" fmla="*/ 240506 h 494108"/>
                  <a:gd name="connsiteX3" fmla="*/ 0 w 70246"/>
                  <a:gd name="connsiteY3" fmla="*/ 100012 h 494108"/>
                  <a:gd name="connsiteX4" fmla="*/ 59531 w 70246"/>
                  <a:gd name="connsiteY4" fmla="*/ 0 h 494108"/>
                  <a:gd name="connsiteX5" fmla="*/ 42862 w 70246"/>
                  <a:gd name="connsiteY5" fmla="*/ 171449 h 494108"/>
                  <a:gd name="connsiteX6" fmla="*/ 59530 w 70246"/>
                  <a:gd name="connsiteY6" fmla="*/ 290512 h 494108"/>
                  <a:gd name="connsiteX7" fmla="*/ 57150 w 70246"/>
                  <a:gd name="connsiteY7" fmla="*/ 409574 h 494108"/>
                  <a:gd name="connsiteX8" fmla="*/ 66674 w 70246"/>
                  <a:gd name="connsiteY8" fmla="*/ 478630 h 494108"/>
                  <a:gd name="connsiteX9" fmla="*/ 35719 w 70246"/>
                  <a:gd name="connsiteY9" fmla="*/ 483393 h 494108"/>
                  <a:gd name="connsiteX0" fmla="*/ 48022 w 82549"/>
                  <a:gd name="connsiteY0" fmla="*/ 495299 h 506014"/>
                  <a:gd name="connsiteX1" fmla="*/ 48021 w 82549"/>
                  <a:gd name="connsiteY1" fmla="*/ 402430 h 506014"/>
                  <a:gd name="connsiteX2" fmla="*/ 38496 w 82549"/>
                  <a:gd name="connsiteY2" fmla="*/ 252412 h 506014"/>
                  <a:gd name="connsiteX3" fmla="*/ 12303 w 82549"/>
                  <a:gd name="connsiteY3" fmla="*/ 111918 h 506014"/>
                  <a:gd name="connsiteX4" fmla="*/ 71834 w 82549"/>
                  <a:gd name="connsiteY4" fmla="*/ 11906 h 506014"/>
                  <a:gd name="connsiteX5" fmla="*/ 55165 w 82549"/>
                  <a:gd name="connsiteY5" fmla="*/ 183355 h 506014"/>
                  <a:gd name="connsiteX6" fmla="*/ 71833 w 82549"/>
                  <a:gd name="connsiteY6" fmla="*/ 302418 h 506014"/>
                  <a:gd name="connsiteX7" fmla="*/ 69453 w 82549"/>
                  <a:gd name="connsiteY7" fmla="*/ 421480 h 506014"/>
                  <a:gd name="connsiteX8" fmla="*/ 78977 w 82549"/>
                  <a:gd name="connsiteY8" fmla="*/ 490536 h 506014"/>
                  <a:gd name="connsiteX9" fmla="*/ 48022 w 82549"/>
                  <a:gd name="connsiteY9" fmla="*/ 495299 h 506014"/>
                  <a:gd name="connsiteX0" fmla="*/ 24210 w 58737"/>
                  <a:gd name="connsiteY0" fmla="*/ 495299 h 506014"/>
                  <a:gd name="connsiteX1" fmla="*/ 24209 w 58737"/>
                  <a:gd name="connsiteY1" fmla="*/ 402430 h 506014"/>
                  <a:gd name="connsiteX2" fmla="*/ 14684 w 58737"/>
                  <a:gd name="connsiteY2" fmla="*/ 252412 h 506014"/>
                  <a:gd name="connsiteX3" fmla="*/ 12303 w 58737"/>
                  <a:gd name="connsiteY3" fmla="*/ 111918 h 506014"/>
                  <a:gd name="connsiteX4" fmla="*/ 48022 w 58737"/>
                  <a:gd name="connsiteY4" fmla="*/ 11906 h 506014"/>
                  <a:gd name="connsiteX5" fmla="*/ 31353 w 58737"/>
                  <a:gd name="connsiteY5" fmla="*/ 183355 h 506014"/>
                  <a:gd name="connsiteX6" fmla="*/ 48021 w 58737"/>
                  <a:gd name="connsiteY6" fmla="*/ 302418 h 506014"/>
                  <a:gd name="connsiteX7" fmla="*/ 45641 w 58737"/>
                  <a:gd name="connsiteY7" fmla="*/ 421480 h 506014"/>
                  <a:gd name="connsiteX8" fmla="*/ 55165 w 58737"/>
                  <a:gd name="connsiteY8" fmla="*/ 490536 h 506014"/>
                  <a:gd name="connsiteX9" fmla="*/ 24210 w 58737"/>
                  <a:gd name="connsiteY9" fmla="*/ 495299 h 506014"/>
                  <a:gd name="connsiteX0" fmla="*/ 11907 w 46434"/>
                  <a:gd name="connsiteY0" fmla="*/ 495299 h 506014"/>
                  <a:gd name="connsiteX1" fmla="*/ 11906 w 46434"/>
                  <a:gd name="connsiteY1" fmla="*/ 402430 h 506014"/>
                  <a:gd name="connsiteX2" fmla="*/ 2381 w 46434"/>
                  <a:gd name="connsiteY2" fmla="*/ 252412 h 506014"/>
                  <a:gd name="connsiteX3" fmla="*/ 0 w 46434"/>
                  <a:gd name="connsiteY3" fmla="*/ 111918 h 506014"/>
                  <a:gd name="connsiteX4" fmla="*/ 35719 w 46434"/>
                  <a:gd name="connsiteY4" fmla="*/ 11906 h 506014"/>
                  <a:gd name="connsiteX5" fmla="*/ 19050 w 46434"/>
                  <a:gd name="connsiteY5" fmla="*/ 183355 h 506014"/>
                  <a:gd name="connsiteX6" fmla="*/ 35718 w 46434"/>
                  <a:gd name="connsiteY6" fmla="*/ 302418 h 506014"/>
                  <a:gd name="connsiteX7" fmla="*/ 33338 w 46434"/>
                  <a:gd name="connsiteY7" fmla="*/ 421480 h 506014"/>
                  <a:gd name="connsiteX8" fmla="*/ 42862 w 46434"/>
                  <a:gd name="connsiteY8" fmla="*/ 490536 h 506014"/>
                  <a:gd name="connsiteX9" fmla="*/ 11907 w 46434"/>
                  <a:gd name="connsiteY9" fmla="*/ 495299 h 506014"/>
                  <a:gd name="connsiteX0" fmla="*/ 11907 w 46434"/>
                  <a:gd name="connsiteY0" fmla="*/ 495299 h 506014"/>
                  <a:gd name="connsiteX1" fmla="*/ 11906 w 46434"/>
                  <a:gd name="connsiteY1" fmla="*/ 402430 h 506014"/>
                  <a:gd name="connsiteX2" fmla="*/ 2381 w 46434"/>
                  <a:gd name="connsiteY2" fmla="*/ 252412 h 506014"/>
                  <a:gd name="connsiteX3" fmla="*/ 0 w 46434"/>
                  <a:gd name="connsiteY3" fmla="*/ 111918 h 506014"/>
                  <a:gd name="connsiteX4" fmla="*/ 35719 w 46434"/>
                  <a:gd name="connsiteY4" fmla="*/ 11906 h 506014"/>
                  <a:gd name="connsiteX5" fmla="*/ 19050 w 46434"/>
                  <a:gd name="connsiteY5" fmla="*/ 183355 h 506014"/>
                  <a:gd name="connsiteX6" fmla="*/ 35718 w 46434"/>
                  <a:gd name="connsiteY6" fmla="*/ 302418 h 506014"/>
                  <a:gd name="connsiteX7" fmla="*/ 33338 w 46434"/>
                  <a:gd name="connsiteY7" fmla="*/ 421480 h 506014"/>
                  <a:gd name="connsiteX8" fmla="*/ 42862 w 46434"/>
                  <a:gd name="connsiteY8" fmla="*/ 490536 h 506014"/>
                  <a:gd name="connsiteX9" fmla="*/ 11907 w 46434"/>
                  <a:gd name="connsiteY9" fmla="*/ 495299 h 506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434" h="506014">
                    <a:moveTo>
                      <a:pt x="11907" y="495299"/>
                    </a:moveTo>
                    <a:cubicBezTo>
                      <a:pt x="8335" y="492124"/>
                      <a:pt x="13494" y="442911"/>
                      <a:pt x="11906" y="402430"/>
                    </a:cubicBezTo>
                    <a:cubicBezTo>
                      <a:pt x="10318" y="361949"/>
                      <a:pt x="4365" y="300831"/>
                      <a:pt x="2381" y="252412"/>
                    </a:cubicBezTo>
                    <a:cubicBezTo>
                      <a:pt x="397" y="203993"/>
                      <a:pt x="2778" y="149224"/>
                      <a:pt x="0" y="111918"/>
                    </a:cubicBezTo>
                    <a:cubicBezTo>
                      <a:pt x="9128" y="62706"/>
                      <a:pt x="32544" y="0"/>
                      <a:pt x="35719" y="11906"/>
                    </a:cubicBezTo>
                    <a:cubicBezTo>
                      <a:pt x="38894" y="23812"/>
                      <a:pt x="19050" y="134936"/>
                      <a:pt x="19050" y="183355"/>
                    </a:cubicBezTo>
                    <a:cubicBezTo>
                      <a:pt x="19050" y="231774"/>
                      <a:pt x="33337" y="262731"/>
                      <a:pt x="35718" y="302418"/>
                    </a:cubicBezTo>
                    <a:cubicBezTo>
                      <a:pt x="38099" y="342105"/>
                      <a:pt x="32147" y="390127"/>
                      <a:pt x="33338" y="421480"/>
                    </a:cubicBezTo>
                    <a:cubicBezTo>
                      <a:pt x="34529" y="452833"/>
                      <a:pt x="46434" y="478233"/>
                      <a:pt x="42862" y="490536"/>
                    </a:cubicBezTo>
                    <a:cubicBezTo>
                      <a:pt x="39290" y="502839"/>
                      <a:pt x="12701" y="506014"/>
                      <a:pt x="11907" y="495299"/>
                    </a:cubicBezTo>
                    <a:close/>
                  </a:path>
                </a:pathLst>
              </a:custGeom>
              <a:solidFill>
                <a:srgbClr val="FFCC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sz="2400" b="1" i="0" u="none" strike="noStrike" kern="0" cap="none" spc="0" normalizeH="0" baseline="0" noProof="0">
                  <a:ln>
                    <a:noFill/>
                  </a:ln>
                  <a:solidFill>
                    <a:srgbClr val="FFFFFF"/>
                  </a:solidFill>
                  <a:effectLst/>
                  <a:uLnTx/>
                  <a:uFillTx/>
                </a:endParaRPr>
              </a:p>
            </p:txBody>
          </p:sp>
          <p:sp>
            <p:nvSpPr>
              <p:cNvPr id="325" name="Freeform 324"/>
              <p:cNvSpPr/>
              <p:nvPr/>
            </p:nvSpPr>
            <p:spPr>
              <a:xfrm flipH="1">
                <a:off x="6608633" y="3698538"/>
                <a:ext cx="102383" cy="176231"/>
              </a:xfrm>
              <a:custGeom>
                <a:avLst/>
                <a:gdLst>
                  <a:gd name="connsiteX0" fmla="*/ 23812 w 97631"/>
                  <a:gd name="connsiteY0" fmla="*/ 385762 h 385762"/>
                  <a:gd name="connsiteX1" fmla="*/ 0 w 97631"/>
                  <a:gd name="connsiteY1" fmla="*/ 295275 h 385762"/>
                  <a:gd name="connsiteX2" fmla="*/ 19050 w 97631"/>
                  <a:gd name="connsiteY2" fmla="*/ 202406 h 385762"/>
                  <a:gd name="connsiteX3" fmla="*/ 35719 w 97631"/>
                  <a:gd name="connsiteY3" fmla="*/ 159544 h 385762"/>
                  <a:gd name="connsiteX4" fmla="*/ 57150 w 97631"/>
                  <a:gd name="connsiteY4" fmla="*/ 109537 h 385762"/>
                  <a:gd name="connsiteX5" fmla="*/ 66675 w 97631"/>
                  <a:gd name="connsiteY5" fmla="*/ 35719 h 385762"/>
                  <a:gd name="connsiteX6" fmla="*/ 33337 w 97631"/>
                  <a:gd name="connsiteY6" fmla="*/ 0 h 385762"/>
                  <a:gd name="connsiteX7" fmla="*/ 97631 w 97631"/>
                  <a:gd name="connsiteY7" fmla="*/ 33337 h 385762"/>
                  <a:gd name="connsiteX8" fmla="*/ 88106 w 97631"/>
                  <a:gd name="connsiteY8" fmla="*/ 121444 h 385762"/>
                  <a:gd name="connsiteX9" fmla="*/ 28575 w 97631"/>
                  <a:gd name="connsiteY9" fmla="*/ 230981 h 385762"/>
                  <a:gd name="connsiteX10" fmla="*/ 23812 w 97631"/>
                  <a:gd name="connsiteY10" fmla="*/ 385762 h 385762"/>
                  <a:gd name="connsiteX0" fmla="*/ 23812 w 97631"/>
                  <a:gd name="connsiteY0" fmla="*/ 385762 h 385762"/>
                  <a:gd name="connsiteX1" fmla="*/ 0 w 97631"/>
                  <a:gd name="connsiteY1" fmla="*/ 385762 h 385762"/>
                  <a:gd name="connsiteX2" fmla="*/ 19050 w 97631"/>
                  <a:gd name="connsiteY2" fmla="*/ 202406 h 385762"/>
                  <a:gd name="connsiteX3" fmla="*/ 35719 w 97631"/>
                  <a:gd name="connsiteY3" fmla="*/ 159544 h 385762"/>
                  <a:gd name="connsiteX4" fmla="*/ 57150 w 97631"/>
                  <a:gd name="connsiteY4" fmla="*/ 109537 h 385762"/>
                  <a:gd name="connsiteX5" fmla="*/ 66675 w 97631"/>
                  <a:gd name="connsiteY5" fmla="*/ 35719 h 385762"/>
                  <a:gd name="connsiteX6" fmla="*/ 33337 w 97631"/>
                  <a:gd name="connsiteY6" fmla="*/ 0 h 385762"/>
                  <a:gd name="connsiteX7" fmla="*/ 97631 w 97631"/>
                  <a:gd name="connsiteY7" fmla="*/ 33337 h 385762"/>
                  <a:gd name="connsiteX8" fmla="*/ 88106 w 97631"/>
                  <a:gd name="connsiteY8" fmla="*/ 121444 h 385762"/>
                  <a:gd name="connsiteX9" fmla="*/ 28575 w 97631"/>
                  <a:gd name="connsiteY9" fmla="*/ 230981 h 385762"/>
                  <a:gd name="connsiteX10" fmla="*/ 23812 w 97631"/>
                  <a:gd name="connsiteY10" fmla="*/ 385762 h 385762"/>
                  <a:gd name="connsiteX0" fmla="*/ 23812 w 97631"/>
                  <a:gd name="connsiteY0" fmla="*/ 385762 h 385762"/>
                  <a:gd name="connsiteX1" fmla="*/ 0 w 97631"/>
                  <a:gd name="connsiteY1" fmla="*/ 385762 h 385762"/>
                  <a:gd name="connsiteX2" fmla="*/ 19050 w 97631"/>
                  <a:gd name="connsiteY2" fmla="*/ 202406 h 385762"/>
                  <a:gd name="connsiteX3" fmla="*/ 35719 w 97631"/>
                  <a:gd name="connsiteY3" fmla="*/ 159544 h 385762"/>
                  <a:gd name="connsiteX4" fmla="*/ 57150 w 97631"/>
                  <a:gd name="connsiteY4" fmla="*/ 109537 h 385762"/>
                  <a:gd name="connsiteX5" fmla="*/ 66675 w 97631"/>
                  <a:gd name="connsiteY5" fmla="*/ 35719 h 385762"/>
                  <a:gd name="connsiteX6" fmla="*/ 33337 w 97631"/>
                  <a:gd name="connsiteY6" fmla="*/ 0 h 385762"/>
                  <a:gd name="connsiteX7" fmla="*/ 97631 w 97631"/>
                  <a:gd name="connsiteY7" fmla="*/ 33337 h 385762"/>
                  <a:gd name="connsiteX8" fmla="*/ 88106 w 97631"/>
                  <a:gd name="connsiteY8" fmla="*/ 121444 h 385762"/>
                  <a:gd name="connsiteX9" fmla="*/ 28575 w 97631"/>
                  <a:gd name="connsiteY9" fmla="*/ 230981 h 385762"/>
                  <a:gd name="connsiteX10" fmla="*/ 23812 w 97631"/>
                  <a:gd name="connsiteY10" fmla="*/ 385762 h 385762"/>
                  <a:gd name="connsiteX0" fmla="*/ 24606 w 98425"/>
                  <a:gd name="connsiteY0" fmla="*/ 385762 h 385762"/>
                  <a:gd name="connsiteX1" fmla="*/ 794 w 98425"/>
                  <a:gd name="connsiteY1" fmla="*/ 385762 h 385762"/>
                  <a:gd name="connsiteX2" fmla="*/ 19844 w 98425"/>
                  <a:gd name="connsiteY2" fmla="*/ 202406 h 385762"/>
                  <a:gd name="connsiteX3" fmla="*/ 36513 w 98425"/>
                  <a:gd name="connsiteY3" fmla="*/ 159544 h 385762"/>
                  <a:gd name="connsiteX4" fmla="*/ 57944 w 98425"/>
                  <a:gd name="connsiteY4" fmla="*/ 109537 h 385762"/>
                  <a:gd name="connsiteX5" fmla="*/ 67469 w 98425"/>
                  <a:gd name="connsiteY5" fmla="*/ 35719 h 385762"/>
                  <a:gd name="connsiteX6" fmla="*/ 34131 w 98425"/>
                  <a:gd name="connsiteY6" fmla="*/ 0 h 385762"/>
                  <a:gd name="connsiteX7" fmla="*/ 98425 w 98425"/>
                  <a:gd name="connsiteY7" fmla="*/ 33337 h 385762"/>
                  <a:gd name="connsiteX8" fmla="*/ 88900 w 98425"/>
                  <a:gd name="connsiteY8" fmla="*/ 121444 h 385762"/>
                  <a:gd name="connsiteX9" fmla="*/ 29369 w 98425"/>
                  <a:gd name="connsiteY9" fmla="*/ 230981 h 385762"/>
                  <a:gd name="connsiteX10" fmla="*/ 24606 w 98425"/>
                  <a:gd name="connsiteY10" fmla="*/ 385762 h 385762"/>
                  <a:gd name="connsiteX0" fmla="*/ 24606 w 107553"/>
                  <a:gd name="connsiteY0" fmla="*/ 385762 h 385762"/>
                  <a:gd name="connsiteX1" fmla="*/ 794 w 107553"/>
                  <a:gd name="connsiteY1" fmla="*/ 385762 h 385762"/>
                  <a:gd name="connsiteX2" fmla="*/ 19844 w 107553"/>
                  <a:gd name="connsiteY2" fmla="*/ 202406 h 385762"/>
                  <a:gd name="connsiteX3" fmla="*/ 36513 w 107553"/>
                  <a:gd name="connsiteY3" fmla="*/ 159544 h 385762"/>
                  <a:gd name="connsiteX4" fmla="*/ 57944 w 107553"/>
                  <a:gd name="connsiteY4" fmla="*/ 109537 h 385762"/>
                  <a:gd name="connsiteX5" fmla="*/ 67469 w 107553"/>
                  <a:gd name="connsiteY5" fmla="*/ 35719 h 385762"/>
                  <a:gd name="connsiteX6" fmla="*/ 34131 w 107553"/>
                  <a:gd name="connsiteY6" fmla="*/ 0 h 385762"/>
                  <a:gd name="connsiteX7" fmla="*/ 98425 w 107553"/>
                  <a:gd name="connsiteY7" fmla="*/ 33337 h 385762"/>
                  <a:gd name="connsiteX8" fmla="*/ 88900 w 107553"/>
                  <a:gd name="connsiteY8" fmla="*/ 121444 h 385762"/>
                  <a:gd name="connsiteX9" fmla="*/ 29369 w 107553"/>
                  <a:gd name="connsiteY9" fmla="*/ 230981 h 385762"/>
                  <a:gd name="connsiteX10" fmla="*/ 24606 w 107553"/>
                  <a:gd name="connsiteY10" fmla="*/ 385762 h 385762"/>
                  <a:gd name="connsiteX0" fmla="*/ 24606 w 107553"/>
                  <a:gd name="connsiteY0" fmla="*/ 385762 h 385762"/>
                  <a:gd name="connsiteX1" fmla="*/ 794 w 107553"/>
                  <a:gd name="connsiteY1" fmla="*/ 385762 h 385762"/>
                  <a:gd name="connsiteX2" fmla="*/ 19844 w 107553"/>
                  <a:gd name="connsiteY2" fmla="*/ 202406 h 385762"/>
                  <a:gd name="connsiteX3" fmla="*/ 36513 w 107553"/>
                  <a:gd name="connsiteY3" fmla="*/ 159544 h 385762"/>
                  <a:gd name="connsiteX4" fmla="*/ 57944 w 107553"/>
                  <a:gd name="connsiteY4" fmla="*/ 109537 h 385762"/>
                  <a:gd name="connsiteX5" fmla="*/ 67469 w 107553"/>
                  <a:gd name="connsiteY5" fmla="*/ 35719 h 385762"/>
                  <a:gd name="connsiteX6" fmla="*/ 34131 w 107553"/>
                  <a:gd name="connsiteY6" fmla="*/ 0 h 385762"/>
                  <a:gd name="connsiteX7" fmla="*/ 98425 w 107553"/>
                  <a:gd name="connsiteY7" fmla="*/ 33337 h 385762"/>
                  <a:gd name="connsiteX8" fmla="*/ 88900 w 107553"/>
                  <a:gd name="connsiteY8" fmla="*/ 121444 h 385762"/>
                  <a:gd name="connsiteX9" fmla="*/ 29369 w 107553"/>
                  <a:gd name="connsiteY9" fmla="*/ 230981 h 385762"/>
                  <a:gd name="connsiteX10" fmla="*/ 24606 w 107553"/>
                  <a:gd name="connsiteY10" fmla="*/ 385762 h 385762"/>
                  <a:gd name="connsiteX0" fmla="*/ 24606 w 107553"/>
                  <a:gd name="connsiteY0" fmla="*/ 386159 h 386159"/>
                  <a:gd name="connsiteX1" fmla="*/ 794 w 107553"/>
                  <a:gd name="connsiteY1" fmla="*/ 386159 h 386159"/>
                  <a:gd name="connsiteX2" fmla="*/ 19844 w 107553"/>
                  <a:gd name="connsiteY2" fmla="*/ 202803 h 386159"/>
                  <a:gd name="connsiteX3" fmla="*/ 36513 w 107553"/>
                  <a:gd name="connsiteY3" fmla="*/ 159941 h 386159"/>
                  <a:gd name="connsiteX4" fmla="*/ 57944 w 107553"/>
                  <a:gd name="connsiteY4" fmla="*/ 109934 h 386159"/>
                  <a:gd name="connsiteX5" fmla="*/ 67469 w 107553"/>
                  <a:gd name="connsiteY5" fmla="*/ 36116 h 386159"/>
                  <a:gd name="connsiteX6" fmla="*/ 34131 w 107553"/>
                  <a:gd name="connsiteY6" fmla="*/ 397 h 386159"/>
                  <a:gd name="connsiteX7" fmla="*/ 98425 w 107553"/>
                  <a:gd name="connsiteY7" fmla="*/ 33734 h 386159"/>
                  <a:gd name="connsiteX8" fmla="*/ 88900 w 107553"/>
                  <a:gd name="connsiteY8" fmla="*/ 121841 h 386159"/>
                  <a:gd name="connsiteX9" fmla="*/ 29369 w 107553"/>
                  <a:gd name="connsiteY9" fmla="*/ 231378 h 386159"/>
                  <a:gd name="connsiteX10" fmla="*/ 24606 w 107553"/>
                  <a:gd name="connsiteY10" fmla="*/ 386159 h 386159"/>
                  <a:gd name="connsiteX0" fmla="*/ 24606 w 100409"/>
                  <a:gd name="connsiteY0" fmla="*/ 473151 h 473151"/>
                  <a:gd name="connsiteX1" fmla="*/ 794 w 100409"/>
                  <a:gd name="connsiteY1" fmla="*/ 473151 h 473151"/>
                  <a:gd name="connsiteX2" fmla="*/ 19844 w 100409"/>
                  <a:gd name="connsiteY2" fmla="*/ 289795 h 473151"/>
                  <a:gd name="connsiteX3" fmla="*/ 36513 w 100409"/>
                  <a:gd name="connsiteY3" fmla="*/ 246933 h 473151"/>
                  <a:gd name="connsiteX4" fmla="*/ 57944 w 100409"/>
                  <a:gd name="connsiteY4" fmla="*/ 196926 h 473151"/>
                  <a:gd name="connsiteX5" fmla="*/ 67469 w 100409"/>
                  <a:gd name="connsiteY5" fmla="*/ 123108 h 473151"/>
                  <a:gd name="connsiteX6" fmla="*/ 91227 w 100409"/>
                  <a:gd name="connsiteY6" fmla="*/ 397 h 473151"/>
                  <a:gd name="connsiteX7" fmla="*/ 98425 w 100409"/>
                  <a:gd name="connsiteY7" fmla="*/ 120726 h 473151"/>
                  <a:gd name="connsiteX8" fmla="*/ 88900 w 100409"/>
                  <a:gd name="connsiteY8" fmla="*/ 208833 h 473151"/>
                  <a:gd name="connsiteX9" fmla="*/ 29369 w 100409"/>
                  <a:gd name="connsiteY9" fmla="*/ 318370 h 473151"/>
                  <a:gd name="connsiteX10" fmla="*/ 24606 w 100409"/>
                  <a:gd name="connsiteY10" fmla="*/ 473151 h 473151"/>
                  <a:gd name="connsiteX0" fmla="*/ 24606 w 102354"/>
                  <a:gd name="connsiteY0" fmla="*/ 473151 h 473151"/>
                  <a:gd name="connsiteX1" fmla="*/ 794 w 102354"/>
                  <a:gd name="connsiteY1" fmla="*/ 473151 h 473151"/>
                  <a:gd name="connsiteX2" fmla="*/ 19844 w 102354"/>
                  <a:gd name="connsiteY2" fmla="*/ 289795 h 473151"/>
                  <a:gd name="connsiteX3" fmla="*/ 36513 w 102354"/>
                  <a:gd name="connsiteY3" fmla="*/ 246933 h 473151"/>
                  <a:gd name="connsiteX4" fmla="*/ 57944 w 102354"/>
                  <a:gd name="connsiteY4" fmla="*/ 196926 h 473151"/>
                  <a:gd name="connsiteX5" fmla="*/ 67469 w 102354"/>
                  <a:gd name="connsiteY5" fmla="*/ 123108 h 473151"/>
                  <a:gd name="connsiteX6" fmla="*/ 91227 w 102354"/>
                  <a:gd name="connsiteY6" fmla="*/ 397 h 473151"/>
                  <a:gd name="connsiteX7" fmla="*/ 98425 w 102354"/>
                  <a:gd name="connsiteY7" fmla="*/ 120726 h 473151"/>
                  <a:gd name="connsiteX8" fmla="*/ 67655 w 102354"/>
                  <a:gd name="connsiteY8" fmla="*/ 210956 h 473151"/>
                  <a:gd name="connsiteX9" fmla="*/ 29369 w 102354"/>
                  <a:gd name="connsiteY9" fmla="*/ 318370 h 473151"/>
                  <a:gd name="connsiteX10" fmla="*/ 24606 w 102354"/>
                  <a:gd name="connsiteY10" fmla="*/ 473151 h 473151"/>
                  <a:gd name="connsiteX0" fmla="*/ 24606 w 93952"/>
                  <a:gd name="connsiteY0" fmla="*/ 473151 h 473151"/>
                  <a:gd name="connsiteX1" fmla="*/ 794 w 93952"/>
                  <a:gd name="connsiteY1" fmla="*/ 473151 h 473151"/>
                  <a:gd name="connsiteX2" fmla="*/ 19844 w 93952"/>
                  <a:gd name="connsiteY2" fmla="*/ 289795 h 473151"/>
                  <a:gd name="connsiteX3" fmla="*/ 36513 w 93952"/>
                  <a:gd name="connsiteY3" fmla="*/ 246933 h 473151"/>
                  <a:gd name="connsiteX4" fmla="*/ 57944 w 93952"/>
                  <a:gd name="connsiteY4" fmla="*/ 196926 h 473151"/>
                  <a:gd name="connsiteX5" fmla="*/ 67469 w 93952"/>
                  <a:gd name="connsiteY5" fmla="*/ 123108 h 473151"/>
                  <a:gd name="connsiteX6" fmla="*/ 91227 w 93952"/>
                  <a:gd name="connsiteY6" fmla="*/ 397 h 473151"/>
                  <a:gd name="connsiteX7" fmla="*/ 83819 w 93952"/>
                  <a:gd name="connsiteY7" fmla="*/ 120726 h 473151"/>
                  <a:gd name="connsiteX8" fmla="*/ 67655 w 93952"/>
                  <a:gd name="connsiteY8" fmla="*/ 210956 h 473151"/>
                  <a:gd name="connsiteX9" fmla="*/ 29369 w 93952"/>
                  <a:gd name="connsiteY9" fmla="*/ 318370 h 473151"/>
                  <a:gd name="connsiteX10" fmla="*/ 24606 w 93952"/>
                  <a:gd name="connsiteY10" fmla="*/ 473151 h 473151"/>
                  <a:gd name="connsiteX0" fmla="*/ 24606 w 112541"/>
                  <a:gd name="connsiteY0" fmla="*/ 403132 h 403132"/>
                  <a:gd name="connsiteX1" fmla="*/ 794 w 112541"/>
                  <a:gd name="connsiteY1" fmla="*/ 403132 h 403132"/>
                  <a:gd name="connsiteX2" fmla="*/ 19844 w 112541"/>
                  <a:gd name="connsiteY2" fmla="*/ 219776 h 403132"/>
                  <a:gd name="connsiteX3" fmla="*/ 36513 w 112541"/>
                  <a:gd name="connsiteY3" fmla="*/ 176914 h 403132"/>
                  <a:gd name="connsiteX4" fmla="*/ 57944 w 112541"/>
                  <a:gd name="connsiteY4" fmla="*/ 126907 h 403132"/>
                  <a:gd name="connsiteX5" fmla="*/ 67469 w 112541"/>
                  <a:gd name="connsiteY5" fmla="*/ 53089 h 403132"/>
                  <a:gd name="connsiteX6" fmla="*/ 109816 w 112541"/>
                  <a:gd name="connsiteY6" fmla="*/ 397 h 403132"/>
                  <a:gd name="connsiteX7" fmla="*/ 83819 w 112541"/>
                  <a:gd name="connsiteY7" fmla="*/ 50707 h 403132"/>
                  <a:gd name="connsiteX8" fmla="*/ 67655 w 112541"/>
                  <a:gd name="connsiteY8" fmla="*/ 140937 h 403132"/>
                  <a:gd name="connsiteX9" fmla="*/ 29369 w 112541"/>
                  <a:gd name="connsiteY9" fmla="*/ 248351 h 403132"/>
                  <a:gd name="connsiteX10" fmla="*/ 24606 w 112541"/>
                  <a:gd name="connsiteY10" fmla="*/ 403132 h 403132"/>
                  <a:gd name="connsiteX0" fmla="*/ 26648 w 114583"/>
                  <a:gd name="connsiteY0" fmla="*/ 403132 h 403132"/>
                  <a:gd name="connsiteX1" fmla="*/ 2836 w 114583"/>
                  <a:gd name="connsiteY1" fmla="*/ 403132 h 403132"/>
                  <a:gd name="connsiteX2" fmla="*/ 5953 w 114583"/>
                  <a:gd name="connsiteY2" fmla="*/ 298281 h 403132"/>
                  <a:gd name="connsiteX3" fmla="*/ 38555 w 114583"/>
                  <a:gd name="connsiteY3" fmla="*/ 176914 h 403132"/>
                  <a:gd name="connsiteX4" fmla="*/ 59986 w 114583"/>
                  <a:gd name="connsiteY4" fmla="*/ 126907 h 403132"/>
                  <a:gd name="connsiteX5" fmla="*/ 69511 w 114583"/>
                  <a:gd name="connsiteY5" fmla="*/ 53089 h 403132"/>
                  <a:gd name="connsiteX6" fmla="*/ 111858 w 114583"/>
                  <a:gd name="connsiteY6" fmla="*/ 397 h 403132"/>
                  <a:gd name="connsiteX7" fmla="*/ 85861 w 114583"/>
                  <a:gd name="connsiteY7" fmla="*/ 50707 h 403132"/>
                  <a:gd name="connsiteX8" fmla="*/ 69697 w 114583"/>
                  <a:gd name="connsiteY8" fmla="*/ 140937 h 403132"/>
                  <a:gd name="connsiteX9" fmla="*/ 31411 w 114583"/>
                  <a:gd name="connsiteY9" fmla="*/ 248351 h 403132"/>
                  <a:gd name="connsiteX10" fmla="*/ 26648 w 114583"/>
                  <a:gd name="connsiteY10" fmla="*/ 403132 h 403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4583" h="403132">
                    <a:moveTo>
                      <a:pt x="26648" y="403132"/>
                    </a:moveTo>
                    <a:lnTo>
                      <a:pt x="2836" y="403132"/>
                    </a:lnTo>
                    <a:cubicBezTo>
                      <a:pt x="2042" y="372573"/>
                      <a:pt x="0" y="335984"/>
                      <a:pt x="5953" y="298281"/>
                    </a:cubicBezTo>
                    <a:cubicBezTo>
                      <a:pt x="11906" y="260578"/>
                      <a:pt x="32205" y="192392"/>
                      <a:pt x="38555" y="176914"/>
                    </a:cubicBezTo>
                    <a:lnTo>
                      <a:pt x="59986" y="126907"/>
                    </a:lnTo>
                    <a:cubicBezTo>
                      <a:pt x="65145" y="106270"/>
                      <a:pt x="60866" y="74174"/>
                      <a:pt x="69511" y="53089"/>
                    </a:cubicBezTo>
                    <a:cubicBezTo>
                      <a:pt x="78156" y="32004"/>
                      <a:pt x="109133" y="794"/>
                      <a:pt x="111858" y="397"/>
                    </a:cubicBezTo>
                    <a:cubicBezTo>
                      <a:pt x="114583" y="0"/>
                      <a:pt x="92888" y="27284"/>
                      <a:pt x="85861" y="50707"/>
                    </a:cubicBezTo>
                    <a:cubicBezTo>
                      <a:pt x="78834" y="74130"/>
                      <a:pt x="78772" y="107996"/>
                      <a:pt x="69697" y="140937"/>
                    </a:cubicBezTo>
                    <a:cubicBezTo>
                      <a:pt x="60622" y="173878"/>
                      <a:pt x="38586" y="204652"/>
                      <a:pt x="31411" y="248351"/>
                    </a:cubicBezTo>
                    <a:cubicBezTo>
                      <a:pt x="24236" y="292050"/>
                      <a:pt x="31410" y="377335"/>
                      <a:pt x="26648" y="403132"/>
                    </a:cubicBezTo>
                    <a:close/>
                  </a:path>
                </a:pathLst>
              </a:custGeom>
              <a:solidFill>
                <a:srgbClr val="FFCC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sz="2400" b="1" i="0" u="none" strike="noStrike" kern="0" cap="none" spc="0" normalizeH="0" baseline="0" noProof="0">
                  <a:ln>
                    <a:noFill/>
                  </a:ln>
                  <a:solidFill>
                    <a:srgbClr val="FFFFFF"/>
                  </a:solidFill>
                  <a:effectLst/>
                  <a:uLnTx/>
                  <a:uFillTx/>
                </a:endParaRPr>
              </a:p>
            </p:txBody>
          </p:sp>
          <p:sp>
            <p:nvSpPr>
              <p:cNvPr id="326" name="Freeform 325"/>
              <p:cNvSpPr/>
              <p:nvPr/>
            </p:nvSpPr>
            <p:spPr>
              <a:xfrm>
                <a:off x="6984035" y="3684250"/>
                <a:ext cx="46172" cy="176230"/>
              </a:xfrm>
              <a:custGeom>
                <a:avLst/>
                <a:gdLst>
                  <a:gd name="connsiteX0" fmla="*/ 23812 w 97631"/>
                  <a:gd name="connsiteY0" fmla="*/ 385762 h 385762"/>
                  <a:gd name="connsiteX1" fmla="*/ 0 w 97631"/>
                  <a:gd name="connsiteY1" fmla="*/ 295275 h 385762"/>
                  <a:gd name="connsiteX2" fmla="*/ 19050 w 97631"/>
                  <a:gd name="connsiteY2" fmla="*/ 202406 h 385762"/>
                  <a:gd name="connsiteX3" fmla="*/ 35719 w 97631"/>
                  <a:gd name="connsiteY3" fmla="*/ 159544 h 385762"/>
                  <a:gd name="connsiteX4" fmla="*/ 57150 w 97631"/>
                  <a:gd name="connsiteY4" fmla="*/ 109537 h 385762"/>
                  <a:gd name="connsiteX5" fmla="*/ 66675 w 97631"/>
                  <a:gd name="connsiteY5" fmla="*/ 35719 h 385762"/>
                  <a:gd name="connsiteX6" fmla="*/ 33337 w 97631"/>
                  <a:gd name="connsiteY6" fmla="*/ 0 h 385762"/>
                  <a:gd name="connsiteX7" fmla="*/ 97631 w 97631"/>
                  <a:gd name="connsiteY7" fmla="*/ 33337 h 385762"/>
                  <a:gd name="connsiteX8" fmla="*/ 88106 w 97631"/>
                  <a:gd name="connsiteY8" fmla="*/ 121444 h 385762"/>
                  <a:gd name="connsiteX9" fmla="*/ 28575 w 97631"/>
                  <a:gd name="connsiteY9" fmla="*/ 230981 h 385762"/>
                  <a:gd name="connsiteX10" fmla="*/ 23812 w 97631"/>
                  <a:gd name="connsiteY10" fmla="*/ 385762 h 385762"/>
                  <a:gd name="connsiteX0" fmla="*/ 23812 w 97631"/>
                  <a:gd name="connsiteY0" fmla="*/ 385762 h 385762"/>
                  <a:gd name="connsiteX1" fmla="*/ 0 w 97631"/>
                  <a:gd name="connsiteY1" fmla="*/ 385762 h 385762"/>
                  <a:gd name="connsiteX2" fmla="*/ 19050 w 97631"/>
                  <a:gd name="connsiteY2" fmla="*/ 202406 h 385762"/>
                  <a:gd name="connsiteX3" fmla="*/ 35719 w 97631"/>
                  <a:gd name="connsiteY3" fmla="*/ 159544 h 385762"/>
                  <a:gd name="connsiteX4" fmla="*/ 57150 w 97631"/>
                  <a:gd name="connsiteY4" fmla="*/ 109537 h 385762"/>
                  <a:gd name="connsiteX5" fmla="*/ 66675 w 97631"/>
                  <a:gd name="connsiteY5" fmla="*/ 35719 h 385762"/>
                  <a:gd name="connsiteX6" fmla="*/ 33337 w 97631"/>
                  <a:gd name="connsiteY6" fmla="*/ 0 h 385762"/>
                  <a:gd name="connsiteX7" fmla="*/ 97631 w 97631"/>
                  <a:gd name="connsiteY7" fmla="*/ 33337 h 385762"/>
                  <a:gd name="connsiteX8" fmla="*/ 88106 w 97631"/>
                  <a:gd name="connsiteY8" fmla="*/ 121444 h 385762"/>
                  <a:gd name="connsiteX9" fmla="*/ 28575 w 97631"/>
                  <a:gd name="connsiteY9" fmla="*/ 230981 h 385762"/>
                  <a:gd name="connsiteX10" fmla="*/ 23812 w 97631"/>
                  <a:gd name="connsiteY10" fmla="*/ 385762 h 385762"/>
                  <a:gd name="connsiteX0" fmla="*/ 23812 w 97631"/>
                  <a:gd name="connsiteY0" fmla="*/ 385762 h 385762"/>
                  <a:gd name="connsiteX1" fmla="*/ 0 w 97631"/>
                  <a:gd name="connsiteY1" fmla="*/ 385762 h 385762"/>
                  <a:gd name="connsiteX2" fmla="*/ 19050 w 97631"/>
                  <a:gd name="connsiteY2" fmla="*/ 202406 h 385762"/>
                  <a:gd name="connsiteX3" fmla="*/ 35719 w 97631"/>
                  <a:gd name="connsiteY3" fmla="*/ 159544 h 385762"/>
                  <a:gd name="connsiteX4" fmla="*/ 57150 w 97631"/>
                  <a:gd name="connsiteY4" fmla="*/ 109537 h 385762"/>
                  <a:gd name="connsiteX5" fmla="*/ 66675 w 97631"/>
                  <a:gd name="connsiteY5" fmla="*/ 35719 h 385762"/>
                  <a:gd name="connsiteX6" fmla="*/ 33337 w 97631"/>
                  <a:gd name="connsiteY6" fmla="*/ 0 h 385762"/>
                  <a:gd name="connsiteX7" fmla="*/ 97631 w 97631"/>
                  <a:gd name="connsiteY7" fmla="*/ 33337 h 385762"/>
                  <a:gd name="connsiteX8" fmla="*/ 88106 w 97631"/>
                  <a:gd name="connsiteY8" fmla="*/ 121444 h 385762"/>
                  <a:gd name="connsiteX9" fmla="*/ 28575 w 97631"/>
                  <a:gd name="connsiteY9" fmla="*/ 230981 h 385762"/>
                  <a:gd name="connsiteX10" fmla="*/ 23812 w 97631"/>
                  <a:gd name="connsiteY10" fmla="*/ 385762 h 385762"/>
                  <a:gd name="connsiteX0" fmla="*/ 24606 w 98425"/>
                  <a:gd name="connsiteY0" fmla="*/ 385762 h 385762"/>
                  <a:gd name="connsiteX1" fmla="*/ 794 w 98425"/>
                  <a:gd name="connsiteY1" fmla="*/ 385762 h 385762"/>
                  <a:gd name="connsiteX2" fmla="*/ 19844 w 98425"/>
                  <a:gd name="connsiteY2" fmla="*/ 202406 h 385762"/>
                  <a:gd name="connsiteX3" fmla="*/ 36513 w 98425"/>
                  <a:gd name="connsiteY3" fmla="*/ 159544 h 385762"/>
                  <a:gd name="connsiteX4" fmla="*/ 57944 w 98425"/>
                  <a:gd name="connsiteY4" fmla="*/ 109537 h 385762"/>
                  <a:gd name="connsiteX5" fmla="*/ 67469 w 98425"/>
                  <a:gd name="connsiteY5" fmla="*/ 35719 h 385762"/>
                  <a:gd name="connsiteX6" fmla="*/ 34131 w 98425"/>
                  <a:gd name="connsiteY6" fmla="*/ 0 h 385762"/>
                  <a:gd name="connsiteX7" fmla="*/ 98425 w 98425"/>
                  <a:gd name="connsiteY7" fmla="*/ 33337 h 385762"/>
                  <a:gd name="connsiteX8" fmla="*/ 88900 w 98425"/>
                  <a:gd name="connsiteY8" fmla="*/ 121444 h 385762"/>
                  <a:gd name="connsiteX9" fmla="*/ 29369 w 98425"/>
                  <a:gd name="connsiteY9" fmla="*/ 230981 h 385762"/>
                  <a:gd name="connsiteX10" fmla="*/ 24606 w 98425"/>
                  <a:gd name="connsiteY10" fmla="*/ 385762 h 385762"/>
                  <a:gd name="connsiteX0" fmla="*/ 24606 w 107553"/>
                  <a:gd name="connsiteY0" fmla="*/ 385762 h 385762"/>
                  <a:gd name="connsiteX1" fmla="*/ 794 w 107553"/>
                  <a:gd name="connsiteY1" fmla="*/ 385762 h 385762"/>
                  <a:gd name="connsiteX2" fmla="*/ 19844 w 107553"/>
                  <a:gd name="connsiteY2" fmla="*/ 202406 h 385762"/>
                  <a:gd name="connsiteX3" fmla="*/ 36513 w 107553"/>
                  <a:gd name="connsiteY3" fmla="*/ 159544 h 385762"/>
                  <a:gd name="connsiteX4" fmla="*/ 57944 w 107553"/>
                  <a:gd name="connsiteY4" fmla="*/ 109537 h 385762"/>
                  <a:gd name="connsiteX5" fmla="*/ 67469 w 107553"/>
                  <a:gd name="connsiteY5" fmla="*/ 35719 h 385762"/>
                  <a:gd name="connsiteX6" fmla="*/ 34131 w 107553"/>
                  <a:gd name="connsiteY6" fmla="*/ 0 h 385762"/>
                  <a:gd name="connsiteX7" fmla="*/ 98425 w 107553"/>
                  <a:gd name="connsiteY7" fmla="*/ 33337 h 385762"/>
                  <a:gd name="connsiteX8" fmla="*/ 88900 w 107553"/>
                  <a:gd name="connsiteY8" fmla="*/ 121444 h 385762"/>
                  <a:gd name="connsiteX9" fmla="*/ 29369 w 107553"/>
                  <a:gd name="connsiteY9" fmla="*/ 230981 h 385762"/>
                  <a:gd name="connsiteX10" fmla="*/ 24606 w 107553"/>
                  <a:gd name="connsiteY10" fmla="*/ 385762 h 385762"/>
                  <a:gd name="connsiteX0" fmla="*/ 24606 w 107553"/>
                  <a:gd name="connsiteY0" fmla="*/ 385762 h 385762"/>
                  <a:gd name="connsiteX1" fmla="*/ 794 w 107553"/>
                  <a:gd name="connsiteY1" fmla="*/ 385762 h 385762"/>
                  <a:gd name="connsiteX2" fmla="*/ 19844 w 107553"/>
                  <a:gd name="connsiteY2" fmla="*/ 202406 h 385762"/>
                  <a:gd name="connsiteX3" fmla="*/ 36513 w 107553"/>
                  <a:gd name="connsiteY3" fmla="*/ 159544 h 385762"/>
                  <a:gd name="connsiteX4" fmla="*/ 57944 w 107553"/>
                  <a:gd name="connsiteY4" fmla="*/ 109537 h 385762"/>
                  <a:gd name="connsiteX5" fmla="*/ 67469 w 107553"/>
                  <a:gd name="connsiteY5" fmla="*/ 35719 h 385762"/>
                  <a:gd name="connsiteX6" fmla="*/ 34131 w 107553"/>
                  <a:gd name="connsiteY6" fmla="*/ 0 h 385762"/>
                  <a:gd name="connsiteX7" fmla="*/ 98425 w 107553"/>
                  <a:gd name="connsiteY7" fmla="*/ 33337 h 385762"/>
                  <a:gd name="connsiteX8" fmla="*/ 88900 w 107553"/>
                  <a:gd name="connsiteY8" fmla="*/ 121444 h 385762"/>
                  <a:gd name="connsiteX9" fmla="*/ 29369 w 107553"/>
                  <a:gd name="connsiteY9" fmla="*/ 230981 h 385762"/>
                  <a:gd name="connsiteX10" fmla="*/ 24606 w 107553"/>
                  <a:gd name="connsiteY10" fmla="*/ 385762 h 385762"/>
                  <a:gd name="connsiteX0" fmla="*/ 24606 w 107553"/>
                  <a:gd name="connsiteY0" fmla="*/ 386159 h 386159"/>
                  <a:gd name="connsiteX1" fmla="*/ 794 w 107553"/>
                  <a:gd name="connsiteY1" fmla="*/ 386159 h 386159"/>
                  <a:gd name="connsiteX2" fmla="*/ 19844 w 107553"/>
                  <a:gd name="connsiteY2" fmla="*/ 202803 h 386159"/>
                  <a:gd name="connsiteX3" fmla="*/ 36513 w 107553"/>
                  <a:gd name="connsiteY3" fmla="*/ 159941 h 386159"/>
                  <a:gd name="connsiteX4" fmla="*/ 57944 w 107553"/>
                  <a:gd name="connsiteY4" fmla="*/ 109934 h 386159"/>
                  <a:gd name="connsiteX5" fmla="*/ 67469 w 107553"/>
                  <a:gd name="connsiteY5" fmla="*/ 36116 h 386159"/>
                  <a:gd name="connsiteX6" fmla="*/ 34131 w 107553"/>
                  <a:gd name="connsiteY6" fmla="*/ 397 h 386159"/>
                  <a:gd name="connsiteX7" fmla="*/ 98425 w 107553"/>
                  <a:gd name="connsiteY7" fmla="*/ 33734 h 386159"/>
                  <a:gd name="connsiteX8" fmla="*/ 88900 w 107553"/>
                  <a:gd name="connsiteY8" fmla="*/ 121841 h 386159"/>
                  <a:gd name="connsiteX9" fmla="*/ 29369 w 107553"/>
                  <a:gd name="connsiteY9" fmla="*/ 231378 h 386159"/>
                  <a:gd name="connsiteX10" fmla="*/ 24606 w 107553"/>
                  <a:gd name="connsiteY10" fmla="*/ 386159 h 386159"/>
                  <a:gd name="connsiteX0" fmla="*/ 24606 w 100409"/>
                  <a:gd name="connsiteY0" fmla="*/ 473151 h 473151"/>
                  <a:gd name="connsiteX1" fmla="*/ 794 w 100409"/>
                  <a:gd name="connsiteY1" fmla="*/ 473151 h 473151"/>
                  <a:gd name="connsiteX2" fmla="*/ 19844 w 100409"/>
                  <a:gd name="connsiteY2" fmla="*/ 289795 h 473151"/>
                  <a:gd name="connsiteX3" fmla="*/ 36513 w 100409"/>
                  <a:gd name="connsiteY3" fmla="*/ 246933 h 473151"/>
                  <a:gd name="connsiteX4" fmla="*/ 57944 w 100409"/>
                  <a:gd name="connsiteY4" fmla="*/ 196926 h 473151"/>
                  <a:gd name="connsiteX5" fmla="*/ 67469 w 100409"/>
                  <a:gd name="connsiteY5" fmla="*/ 123108 h 473151"/>
                  <a:gd name="connsiteX6" fmla="*/ 91227 w 100409"/>
                  <a:gd name="connsiteY6" fmla="*/ 397 h 473151"/>
                  <a:gd name="connsiteX7" fmla="*/ 98425 w 100409"/>
                  <a:gd name="connsiteY7" fmla="*/ 120726 h 473151"/>
                  <a:gd name="connsiteX8" fmla="*/ 88900 w 100409"/>
                  <a:gd name="connsiteY8" fmla="*/ 208833 h 473151"/>
                  <a:gd name="connsiteX9" fmla="*/ 29369 w 100409"/>
                  <a:gd name="connsiteY9" fmla="*/ 318370 h 473151"/>
                  <a:gd name="connsiteX10" fmla="*/ 24606 w 100409"/>
                  <a:gd name="connsiteY10" fmla="*/ 473151 h 473151"/>
                  <a:gd name="connsiteX0" fmla="*/ 24606 w 102354"/>
                  <a:gd name="connsiteY0" fmla="*/ 473151 h 473151"/>
                  <a:gd name="connsiteX1" fmla="*/ 794 w 102354"/>
                  <a:gd name="connsiteY1" fmla="*/ 473151 h 473151"/>
                  <a:gd name="connsiteX2" fmla="*/ 19844 w 102354"/>
                  <a:gd name="connsiteY2" fmla="*/ 289795 h 473151"/>
                  <a:gd name="connsiteX3" fmla="*/ 36513 w 102354"/>
                  <a:gd name="connsiteY3" fmla="*/ 246933 h 473151"/>
                  <a:gd name="connsiteX4" fmla="*/ 57944 w 102354"/>
                  <a:gd name="connsiteY4" fmla="*/ 196926 h 473151"/>
                  <a:gd name="connsiteX5" fmla="*/ 67469 w 102354"/>
                  <a:gd name="connsiteY5" fmla="*/ 123108 h 473151"/>
                  <a:gd name="connsiteX6" fmla="*/ 91227 w 102354"/>
                  <a:gd name="connsiteY6" fmla="*/ 397 h 473151"/>
                  <a:gd name="connsiteX7" fmla="*/ 98425 w 102354"/>
                  <a:gd name="connsiteY7" fmla="*/ 120726 h 473151"/>
                  <a:gd name="connsiteX8" fmla="*/ 67655 w 102354"/>
                  <a:gd name="connsiteY8" fmla="*/ 210956 h 473151"/>
                  <a:gd name="connsiteX9" fmla="*/ 29369 w 102354"/>
                  <a:gd name="connsiteY9" fmla="*/ 318370 h 473151"/>
                  <a:gd name="connsiteX10" fmla="*/ 24606 w 102354"/>
                  <a:gd name="connsiteY10" fmla="*/ 473151 h 473151"/>
                  <a:gd name="connsiteX0" fmla="*/ 24606 w 93952"/>
                  <a:gd name="connsiteY0" fmla="*/ 473151 h 473151"/>
                  <a:gd name="connsiteX1" fmla="*/ 794 w 93952"/>
                  <a:gd name="connsiteY1" fmla="*/ 473151 h 473151"/>
                  <a:gd name="connsiteX2" fmla="*/ 19844 w 93952"/>
                  <a:gd name="connsiteY2" fmla="*/ 289795 h 473151"/>
                  <a:gd name="connsiteX3" fmla="*/ 36513 w 93952"/>
                  <a:gd name="connsiteY3" fmla="*/ 246933 h 473151"/>
                  <a:gd name="connsiteX4" fmla="*/ 57944 w 93952"/>
                  <a:gd name="connsiteY4" fmla="*/ 196926 h 473151"/>
                  <a:gd name="connsiteX5" fmla="*/ 67469 w 93952"/>
                  <a:gd name="connsiteY5" fmla="*/ 123108 h 473151"/>
                  <a:gd name="connsiteX6" fmla="*/ 91227 w 93952"/>
                  <a:gd name="connsiteY6" fmla="*/ 397 h 473151"/>
                  <a:gd name="connsiteX7" fmla="*/ 83819 w 93952"/>
                  <a:gd name="connsiteY7" fmla="*/ 120726 h 473151"/>
                  <a:gd name="connsiteX8" fmla="*/ 67655 w 93952"/>
                  <a:gd name="connsiteY8" fmla="*/ 210956 h 473151"/>
                  <a:gd name="connsiteX9" fmla="*/ 29369 w 93952"/>
                  <a:gd name="connsiteY9" fmla="*/ 318370 h 473151"/>
                  <a:gd name="connsiteX10" fmla="*/ 24606 w 93952"/>
                  <a:gd name="connsiteY10" fmla="*/ 473151 h 473151"/>
                  <a:gd name="connsiteX0" fmla="*/ 24606 w 112541"/>
                  <a:gd name="connsiteY0" fmla="*/ 403132 h 403132"/>
                  <a:gd name="connsiteX1" fmla="*/ 794 w 112541"/>
                  <a:gd name="connsiteY1" fmla="*/ 403132 h 403132"/>
                  <a:gd name="connsiteX2" fmla="*/ 19844 w 112541"/>
                  <a:gd name="connsiteY2" fmla="*/ 219776 h 403132"/>
                  <a:gd name="connsiteX3" fmla="*/ 36513 w 112541"/>
                  <a:gd name="connsiteY3" fmla="*/ 176914 h 403132"/>
                  <a:gd name="connsiteX4" fmla="*/ 57944 w 112541"/>
                  <a:gd name="connsiteY4" fmla="*/ 126907 h 403132"/>
                  <a:gd name="connsiteX5" fmla="*/ 67469 w 112541"/>
                  <a:gd name="connsiteY5" fmla="*/ 53089 h 403132"/>
                  <a:gd name="connsiteX6" fmla="*/ 109816 w 112541"/>
                  <a:gd name="connsiteY6" fmla="*/ 397 h 403132"/>
                  <a:gd name="connsiteX7" fmla="*/ 83819 w 112541"/>
                  <a:gd name="connsiteY7" fmla="*/ 50707 h 403132"/>
                  <a:gd name="connsiteX8" fmla="*/ 67655 w 112541"/>
                  <a:gd name="connsiteY8" fmla="*/ 140937 h 403132"/>
                  <a:gd name="connsiteX9" fmla="*/ 29369 w 112541"/>
                  <a:gd name="connsiteY9" fmla="*/ 248351 h 403132"/>
                  <a:gd name="connsiteX10" fmla="*/ 24606 w 112541"/>
                  <a:gd name="connsiteY10" fmla="*/ 403132 h 403132"/>
                  <a:gd name="connsiteX0" fmla="*/ 26648 w 114583"/>
                  <a:gd name="connsiteY0" fmla="*/ 403132 h 403132"/>
                  <a:gd name="connsiteX1" fmla="*/ 2836 w 114583"/>
                  <a:gd name="connsiteY1" fmla="*/ 403132 h 403132"/>
                  <a:gd name="connsiteX2" fmla="*/ 5953 w 114583"/>
                  <a:gd name="connsiteY2" fmla="*/ 298281 h 403132"/>
                  <a:gd name="connsiteX3" fmla="*/ 38555 w 114583"/>
                  <a:gd name="connsiteY3" fmla="*/ 176914 h 403132"/>
                  <a:gd name="connsiteX4" fmla="*/ 59986 w 114583"/>
                  <a:gd name="connsiteY4" fmla="*/ 126907 h 403132"/>
                  <a:gd name="connsiteX5" fmla="*/ 69511 w 114583"/>
                  <a:gd name="connsiteY5" fmla="*/ 53089 h 403132"/>
                  <a:gd name="connsiteX6" fmla="*/ 111858 w 114583"/>
                  <a:gd name="connsiteY6" fmla="*/ 397 h 403132"/>
                  <a:gd name="connsiteX7" fmla="*/ 85861 w 114583"/>
                  <a:gd name="connsiteY7" fmla="*/ 50707 h 403132"/>
                  <a:gd name="connsiteX8" fmla="*/ 69697 w 114583"/>
                  <a:gd name="connsiteY8" fmla="*/ 140937 h 403132"/>
                  <a:gd name="connsiteX9" fmla="*/ 31411 w 114583"/>
                  <a:gd name="connsiteY9" fmla="*/ 248351 h 403132"/>
                  <a:gd name="connsiteX10" fmla="*/ 26648 w 114583"/>
                  <a:gd name="connsiteY10" fmla="*/ 403132 h 403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4583" h="403132">
                    <a:moveTo>
                      <a:pt x="26648" y="403132"/>
                    </a:moveTo>
                    <a:lnTo>
                      <a:pt x="2836" y="403132"/>
                    </a:lnTo>
                    <a:cubicBezTo>
                      <a:pt x="2042" y="372573"/>
                      <a:pt x="0" y="335984"/>
                      <a:pt x="5953" y="298281"/>
                    </a:cubicBezTo>
                    <a:cubicBezTo>
                      <a:pt x="11906" y="260578"/>
                      <a:pt x="32205" y="192392"/>
                      <a:pt x="38555" y="176914"/>
                    </a:cubicBezTo>
                    <a:lnTo>
                      <a:pt x="59986" y="126907"/>
                    </a:lnTo>
                    <a:cubicBezTo>
                      <a:pt x="65145" y="106270"/>
                      <a:pt x="60866" y="74174"/>
                      <a:pt x="69511" y="53089"/>
                    </a:cubicBezTo>
                    <a:cubicBezTo>
                      <a:pt x="78156" y="32004"/>
                      <a:pt x="109133" y="794"/>
                      <a:pt x="111858" y="397"/>
                    </a:cubicBezTo>
                    <a:cubicBezTo>
                      <a:pt x="114583" y="0"/>
                      <a:pt x="92888" y="27284"/>
                      <a:pt x="85861" y="50707"/>
                    </a:cubicBezTo>
                    <a:cubicBezTo>
                      <a:pt x="78834" y="74130"/>
                      <a:pt x="78772" y="107996"/>
                      <a:pt x="69697" y="140937"/>
                    </a:cubicBezTo>
                    <a:cubicBezTo>
                      <a:pt x="60622" y="173878"/>
                      <a:pt x="38586" y="204652"/>
                      <a:pt x="31411" y="248351"/>
                    </a:cubicBezTo>
                    <a:cubicBezTo>
                      <a:pt x="24236" y="292050"/>
                      <a:pt x="31410" y="377335"/>
                      <a:pt x="26648" y="403132"/>
                    </a:cubicBezTo>
                    <a:close/>
                  </a:path>
                </a:pathLst>
              </a:custGeom>
              <a:solidFill>
                <a:srgbClr val="FFCC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sz="2400" b="1" i="0" u="none" strike="noStrike" kern="0" cap="none" spc="0" normalizeH="0" baseline="0" noProof="0">
                  <a:ln>
                    <a:noFill/>
                  </a:ln>
                  <a:solidFill>
                    <a:srgbClr val="FFFFFF"/>
                  </a:solidFill>
                  <a:effectLst/>
                  <a:uLnTx/>
                  <a:uFillTx/>
                </a:endParaRPr>
              </a:p>
            </p:txBody>
          </p:sp>
          <p:sp>
            <p:nvSpPr>
              <p:cNvPr id="327" name="Freeform 326"/>
              <p:cNvSpPr/>
              <p:nvPr/>
            </p:nvSpPr>
            <p:spPr>
              <a:xfrm>
                <a:off x="6711016" y="3423872"/>
                <a:ext cx="44165" cy="452484"/>
              </a:xfrm>
              <a:custGeom>
                <a:avLst/>
                <a:gdLst>
                  <a:gd name="connsiteX0" fmla="*/ 23812 w 97631"/>
                  <a:gd name="connsiteY0" fmla="*/ 385762 h 385762"/>
                  <a:gd name="connsiteX1" fmla="*/ 0 w 97631"/>
                  <a:gd name="connsiteY1" fmla="*/ 295275 h 385762"/>
                  <a:gd name="connsiteX2" fmla="*/ 19050 w 97631"/>
                  <a:gd name="connsiteY2" fmla="*/ 202406 h 385762"/>
                  <a:gd name="connsiteX3" fmla="*/ 35719 w 97631"/>
                  <a:gd name="connsiteY3" fmla="*/ 159544 h 385762"/>
                  <a:gd name="connsiteX4" fmla="*/ 57150 w 97631"/>
                  <a:gd name="connsiteY4" fmla="*/ 109537 h 385762"/>
                  <a:gd name="connsiteX5" fmla="*/ 66675 w 97631"/>
                  <a:gd name="connsiteY5" fmla="*/ 35719 h 385762"/>
                  <a:gd name="connsiteX6" fmla="*/ 33337 w 97631"/>
                  <a:gd name="connsiteY6" fmla="*/ 0 h 385762"/>
                  <a:gd name="connsiteX7" fmla="*/ 97631 w 97631"/>
                  <a:gd name="connsiteY7" fmla="*/ 33337 h 385762"/>
                  <a:gd name="connsiteX8" fmla="*/ 88106 w 97631"/>
                  <a:gd name="connsiteY8" fmla="*/ 121444 h 385762"/>
                  <a:gd name="connsiteX9" fmla="*/ 28575 w 97631"/>
                  <a:gd name="connsiteY9" fmla="*/ 230981 h 385762"/>
                  <a:gd name="connsiteX10" fmla="*/ 23812 w 97631"/>
                  <a:gd name="connsiteY10" fmla="*/ 385762 h 385762"/>
                  <a:gd name="connsiteX0" fmla="*/ 23812 w 97631"/>
                  <a:gd name="connsiteY0" fmla="*/ 385762 h 385762"/>
                  <a:gd name="connsiteX1" fmla="*/ 0 w 97631"/>
                  <a:gd name="connsiteY1" fmla="*/ 385762 h 385762"/>
                  <a:gd name="connsiteX2" fmla="*/ 19050 w 97631"/>
                  <a:gd name="connsiteY2" fmla="*/ 202406 h 385762"/>
                  <a:gd name="connsiteX3" fmla="*/ 35719 w 97631"/>
                  <a:gd name="connsiteY3" fmla="*/ 159544 h 385762"/>
                  <a:gd name="connsiteX4" fmla="*/ 57150 w 97631"/>
                  <a:gd name="connsiteY4" fmla="*/ 109537 h 385762"/>
                  <a:gd name="connsiteX5" fmla="*/ 66675 w 97631"/>
                  <a:gd name="connsiteY5" fmla="*/ 35719 h 385762"/>
                  <a:gd name="connsiteX6" fmla="*/ 33337 w 97631"/>
                  <a:gd name="connsiteY6" fmla="*/ 0 h 385762"/>
                  <a:gd name="connsiteX7" fmla="*/ 97631 w 97631"/>
                  <a:gd name="connsiteY7" fmla="*/ 33337 h 385762"/>
                  <a:gd name="connsiteX8" fmla="*/ 88106 w 97631"/>
                  <a:gd name="connsiteY8" fmla="*/ 121444 h 385762"/>
                  <a:gd name="connsiteX9" fmla="*/ 28575 w 97631"/>
                  <a:gd name="connsiteY9" fmla="*/ 230981 h 385762"/>
                  <a:gd name="connsiteX10" fmla="*/ 23812 w 97631"/>
                  <a:gd name="connsiteY10" fmla="*/ 385762 h 385762"/>
                  <a:gd name="connsiteX0" fmla="*/ 23812 w 97631"/>
                  <a:gd name="connsiteY0" fmla="*/ 385762 h 385762"/>
                  <a:gd name="connsiteX1" fmla="*/ 0 w 97631"/>
                  <a:gd name="connsiteY1" fmla="*/ 385762 h 385762"/>
                  <a:gd name="connsiteX2" fmla="*/ 19050 w 97631"/>
                  <a:gd name="connsiteY2" fmla="*/ 202406 h 385762"/>
                  <a:gd name="connsiteX3" fmla="*/ 35719 w 97631"/>
                  <a:gd name="connsiteY3" fmla="*/ 159544 h 385762"/>
                  <a:gd name="connsiteX4" fmla="*/ 57150 w 97631"/>
                  <a:gd name="connsiteY4" fmla="*/ 109537 h 385762"/>
                  <a:gd name="connsiteX5" fmla="*/ 66675 w 97631"/>
                  <a:gd name="connsiteY5" fmla="*/ 35719 h 385762"/>
                  <a:gd name="connsiteX6" fmla="*/ 33337 w 97631"/>
                  <a:gd name="connsiteY6" fmla="*/ 0 h 385762"/>
                  <a:gd name="connsiteX7" fmla="*/ 97631 w 97631"/>
                  <a:gd name="connsiteY7" fmla="*/ 33337 h 385762"/>
                  <a:gd name="connsiteX8" fmla="*/ 88106 w 97631"/>
                  <a:gd name="connsiteY8" fmla="*/ 121444 h 385762"/>
                  <a:gd name="connsiteX9" fmla="*/ 28575 w 97631"/>
                  <a:gd name="connsiteY9" fmla="*/ 230981 h 385762"/>
                  <a:gd name="connsiteX10" fmla="*/ 23812 w 97631"/>
                  <a:gd name="connsiteY10" fmla="*/ 385762 h 385762"/>
                  <a:gd name="connsiteX0" fmla="*/ 24606 w 98425"/>
                  <a:gd name="connsiteY0" fmla="*/ 385762 h 385762"/>
                  <a:gd name="connsiteX1" fmla="*/ 794 w 98425"/>
                  <a:gd name="connsiteY1" fmla="*/ 385762 h 385762"/>
                  <a:gd name="connsiteX2" fmla="*/ 19844 w 98425"/>
                  <a:gd name="connsiteY2" fmla="*/ 202406 h 385762"/>
                  <a:gd name="connsiteX3" fmla="*/ 36513 w 98425"/>
                  <a:gd name="connsiteY3" fmla="*/ 159544 h 385762"/>
                  <a:gd name="connsiteX4" fmla="*/ 57944 w 98425"/>
                  <a:gd name="connsiteY4" fmla="*/ 109537 h 385762"/>
                  <a:gd name="connsiteX5" fmla="*/ 67469 w 98425"/>
                  <a:gd name="connsiteY5" fmla="*/ 35719 h 385762"/>
                  <a:gd name="connsiteX6" fmla="*/ 34131 w 98425"/>
                  <a:gd name="connsiteY6" fmla="*/ 0 h 385762"/>
                  <a:gd name="connsiteX7" fmla="*/ 98425 w 98425"/>
                  <a:gd name="connsiteY7" fmla="*/ 33337 h 385762"/>
                  <a:gd name="connsiteX8" fmla="*/ 88900 w 98425"/>
                  <a:gd name="connsiteY8" fmla="*/ 121444 h 385762"/>
                  <a:gd name="connsiteX9" fmla="*/ 29369 w 98425"/>
                  <a:gd name="connsiteY9" fmla="*/ 230981 h 385762"/>
                  <a:gd name="connsiteX10" fmla="*/ 24606 w 98425"/>
                  <a:gd name="connsiteY10" fmla="*/ 385762 h 385762"/>
                  <a:gd name="connsiteX0" fmla="*/ 24606 w 107553"/>
                  <a:gd name="connsiteY0" fmla="*/ 385762 h 385762"/>
                  <a:gd name="connsiteX1" fmla="*/ 794 w 107553"/>
                  <a:gd name="connsiteY1" fmla="*/ 385762 h 385762"/>
                  <a:gd name="connsiteX2" fmla="*/ 19844 w 107553"/>
                  <a:gd name="connsiteY2" fmla="*/ 202406 h 385762"/>
                  <a:gd name="connsiteX3" fmla="*/ 36513 w 107553"/>
                  <a:gd name="connsiteY3" fmla="*/ 159544 h 385762"/>
                  <a:gd name="connsiteX4" fmla="*/ 57944 w 107553"/>
                  <a:gd name="connsiteY4" fmla="*/ 109537 h 385762"/>
                  <a:gd name="connsiteX5" fmla="*/ 67469 w 107553"/>
                  <a:gd name="connsiteY5" fmla="*/ 35719 h 385762"/>
                  <a:gd name="connsiteX6" fmla="*/ 34131 w 107553"/>
                  <a:gd name="connsiteY6" fmla="*/ 0 h 385762"/>
                  <a:gd name="connsiteX7" fmla="*/ 98425 w 107553"/>
                  <a:gd name="connsiteY7" fmla="*/ 33337 h 385762"/>
                  <a:gd name="connsiteX8" fmla="*/ 88900 w 107553"/>
                  <a:gd name="connsiteY8" fmla="*/ 121444 h 385762"/>
                  <a:gd name="connsiteX9" fmla="*/ 29369 w 107553"/>
                  <a:gd name="connsiteY9" fmla="*/ 230981 h 385762"/>
                  <a:gd name="connsiteX10" fmla="*/ 24606 w 107553"/>
                  <a:gd name="connsiteY10" fmla="*/ 385762 h 385762"/>
                  <a:gd name="connsiteX0" fmla="*/ 24606 w 107553"/>
                  <a:gd name="connsiteY0" fmla="*/ 385762 h 385762"/>
                  <a:gd name="connsiteX1" fmla="*/ 794 w 107553"/>
                  <a:gd name="connsiteY1" fmla="*/ 385762 h 385762"/>
                  <a:gd name="connsiteX2" fmla="*/ 19844 w 107553"/>
                  <a:gd name="connsiteY2" fmla="*/ 202406 h 385762"/>
                  <a:gd name="connsiteX3" fmla="*/ 36513 w 107553"/>
                  <a:gd name="connsiteY3" fmla="*/ 159544 h 385762"/>
                  <a:gd name="connsiteX4" fmla="*/ 57944 w 107553"/>
                  <a:gd name="connsiteY4" fmla="*/ 109537 h 385762"/>
                  <a:gd name="connsiteX5" fmla="*/ 67469 w 107553"/>
                  <a:gd name="connsiteY5" fmla="*/ 35719 h 385762"/>
                  <a:gd name="connsiteX6" fmla="*/ 34131 w 107553"/>
                  <a:gd name="connsiteY6" fmla="*/ 0 h 385762"/>
                  <a:gd name="connsiteX7" fmla="*/ 98425 w 107553"/>
                  <a:gd name="connsiteY7" fmla="*/ 33337 h 385762"/>
                  <a:gd name="connsiteX8" fmla="*/ 88900 w 107553"/>
                  <a:gd name="connsiteY8" fmla="*/ 121444 h 385762"/>
                  <a:gd name="connsiteX9" fmla="*/ 29369 w 107553"/>
                  <a:gd name="connsiteY9" fmla="*/ 230981 h 385762"/>
                  <a:gd name="connsiteX10" fmla="*/ 24606 w 107553"/>
                  <a:gd name="connsiteY10" fmla="*/ 385762 h 385762"/>
                  <a:gd name="connsiteX0" fmla="*/ 24606 w 107553"/>
                  <a:gd name="connsiteY0" fmla="*/ 386159 h 386159"/>
                  <a:gd name="connsiteX1" fmla="*/ 794 w 107553"/>
                  <a:gd name="connsiteY1" fmla="*/ 386159 h 386159"/>
                  <a:gd name="connsiteX2" fmla="*/ 19844 w 107553"/>
                  <a:gd name="connsiteY2" fmla="*/ 202803 h 386159"/>
                  <a:gd name="connsiteX3" fmla="*/ 36513 w 107553"/>
                  <a:gd name="connsiteY3" fmla="*/ 159941 h 386159"/>
                  <a:gd name="connsiteX4" fmla="*/ 57944 w 107553"/>
                  <a:gd name="connsiteY4" fmla="*/ 109934 h 386159"/>
                  <a:gd name="connsiteX5" fmla="*/ 67469 w 107553"/>
                  <a:gd name="connsiteY5" fmla="*/ 36116 h 386159"/>
                  <a:gd name="connsiteX6" fmla="*/ 34131 w 107553"/>
                  <a:gd name="connsiteY6" fmla="*/ 397 h 386159"/>
                  <a:gd name="connsiteX7" fmla="*/ 98425 w 107553"/>
                  <a:gd name="connsiteY7" fmla="*/ 33734 h 386159"/>
                  <a:gd name="connsiteX8" fmla="*/ 88900 w 107553"/>
                  <a:gd name="connsiteY8" fmla="*/ 121841 h 386159"/>
                  <a:gd name="connsiteX9" fmla="*/ 29369 w 107553"/>
                  <a:gd name="connsiteY9" fmla="*/ 231378 h 386159"/>
                  <a:gd name="connsiteX10" fmla="*/ 24606 w 107553"/>
                  <a:gd name="connsiteY10" fmla="*/ 386159 h 386159"/>
                  <a:gd name="connsiteX0" fmla="*/ 24606 w 100409"/>
                  <a:gd name="connsiteY0" fmla="*/ 473151 h 473151"/>
                  <a:gd name="connsiteX1" fmla="*/ 794 w 100409"/>
                  <a:gd name="connsiteY1" fmla="*/ 473151 h 473151"/>
                  <a:gd name="connsiteX2" fmla="*/ 19844 w 100409"/>
                  <a:gd name="connsiteY2" fmla="*/ 289795 h 473151"/>
                  <a:gd name="connsiteX3" fmla="*/ 36513 w 100409"/>
                  <a:gd name="connsiteY3" fmla="*/ 246933 h 473151"/>
                  <a:gd name="connsiteX4" fmla="*/ 57944 w 100409"/>
                  <a:gd name="connsiteY4" fmla="*/ 196926 h 473151"/>
                  <a:gd name="connsiteX5" fmla="*/ 67469 w 100409"/>
                  <a:gd name="connsiteY5" fmla="*/ 123108 h 473151"/>
                  <a:gd name="connsiteX6" fmla="*/ 91227 w 100409"/>
                  <a:gd name="connsiteY6" fmla="*/ 397 h 473151"/>
                  <a:gd name="connsiteX7" fmla="*/ 98425 w 100409"/>
                  <a:gd name="connsiteY7" fmla="*/ 120726 h 473151"/>
                  <a:gd name="connsiteX8" fmla="*/ 88900 w 100409"/>
                  <a:gd name="connsiteY8" fmla="*/ 208833 h 473151"/>
                  <a:gd name="connsiteX9" fmla="*/ 29369 w 100409"/>
                  <a:gd name="connsiteY9" fmla="*/ 318370 h 473151"/>
                  <a:gd name="connsiteX10" fmla="*/ 24606 w 100409"/>
                  <a:gd name="connsiteY10" fmla="*/ 473151 h 473151"/>
                  <a:gd name="connsiteX0" fmla="*/ 24606 w 102354"/>
                  <a:gd name="connsiteY0" fmla="*/ 473151 h 473151"/>
                  <a:gd name="connsiteX1" fmla="*/ 794 w 102354"/>
                  <a:gd name="connsiteY1" fmla="*/ 473151 h 473151"/>
                  <a:gd name="connsiteX2" fmla="*/ 19844 w 102354"/>
                  <a:gd name="connsiteY2" fmla="*/ 289795 h 473151"/>
                  <a:gd name="connsiteX3" fmla="*/ 36513 w 102354"/>
                  <a:gd name="connsiteY3" fmla="*/ 246933 h 473151"/>
                  <a:gd name="connsiteX4" fmla="*/ 57944 w 102354"/>
                  <a:gd name="connsiteY4" fmla="*/ 196926 h 473151"/>
                  <a:gd name="connsiteX5" fmla="*/ 67469 w 102354"/>
                  <a:gd name="connsiteY5" fmla="*/ 123108 h 473151"/>
                  <a:gd name="connsiteX6" fmla="*/ 91227 w 102354"/>
                  <a:gd name="connsiteY6" fmla="*/ 397 h 473151"/>
                  <a:gd name="connsiteX7" fmla="*/ 98425 w 102354"/>
                  <a:gd name="connsiteY7" fmla="*/ 120726 h 473151"/>
                  <a:gd name="connsiteX8" fmla="*/ 67655 w 102354"/>
                  <a:gd name="connsiteY8" fmla="*/ 210956 h 473151"/>
                  <a:gd name="connsiteX9" fmla="*/ 29369 w 102354"/>
                  <a:gd name="connsiteY9" fmla="*/ 318370 h 473151"/>
                  <a:gd name="connsiteX10" fmla="*/ 24606 w 102354"/>
                  <a:gd name="connsiteY10" fmla="*/ 473151 h 473151"/>
                  <a:gd name="connsiteX0" fmla="*/ 24606 w 93952"/>
                  <a:gd name="connsiteY0" fmla="*/ 473151 h 473151"/>
                  <a:gd name="connsiteX1" fmla="*/ 794 w 93952"/>
                  <a:gd name="connsiteY1" fmla="*/ 473151 h 473151"/>
                  <a:gd name="connsiteX2" fmla="*/ 19844 w 93952"/>
                  <a:gd name="connsiteY2" fmla="*/ 289795 h 473151"/>
                  <a:gd name="connsiteX3" fmla="*/ 36513 w 93952"/>
                  <a:gd name="connsiteY3" fmla="*/ 246933 h 473151"/>
                  <a:gd name="connsiteX4" fmla="*/ 57944 w 93952"/>
                  <a:gd name="connsiteY4" fmla="*/ 196926 h 473151"/>
                  <a:gd name="connsiteX5" fmla="*/ 67469 w 93952"/>
                  <a:gd name="connsiteY5" fmla="*/ 123108 h 473151"/>
                  <a:gd name="connsiteX6" fmla="*/ 91227 w 93952"/>
                  <a:gd name="connsiteY6" fmla="*/ 397 h 473151"/>
                  <a:gd name="connsiteX7" fmla="*/ 83819 w 93952"/>
                  <a:gd name="connsiteY7" fmla="*/ 120726 h 473151"/>
                  <a:gd name="connsiteX8" fmla="*/ 67655 w 93952"/>
                  <a:gd name="connsiteY8" fmla="*/ 210956 h 473151"/>
                  <a:gd name="connsiteX9" fmla="*/ 29369 w 93952"/>
                  <a:gd name="connsiteY9" fmla="*/ 318370 h 473151"/>
                  <a:gd name="connsiteX10" fmla="*/ 24606 w 93952"/>
                  <a:gd name="connsiteY10" fmla="*/ 473151 h 473151"/>
                  <a:gd name="connsiteX0" fmla="*/ 24606 w 112541"/>
                  <a:gd name="connsiteY0" fmla="*/ 403132 h 403132"/>
                  <a:gd name="connsiteX1" fmla="*/ 794 w 112541"/>
                  <a:gd name="connsiteY1" fmla="*/ 403132 h 403132"/>
                  <a:gd name="connsiteX2" fmla="*/ 19844 w 112541"/>
                  <a:gd name="connsiteY2" fmla="*/ 219776 h 403132"/>
                  <a:gd name="connsiteX3" fmla="*/ 36513 w 112541"/>
                  <a:gd name="connsiteY3" fmla="*/ 176914 h 403132"/>
                  <a:gd name="connsiteX4" fmla="*/ 57944 w 112541"/>
                  <a:gd name="connsiteY4" fmla="*/ 126907 h 403132"/>
                  <a:gd name="connsiteX5" fmla="*/ 67469 w 112541"/>
                  <a:gd name="connsiteY5" fmla="*/ 53089 h 403132"/>
                  <a:gd name="connsiteX6" fmla="*/ 109816 w 112541"/>
                  <a:gd name="connsiteY6" fmla="*/ 397 h 403132"/>
                  <a:gd name="connsiteX7" fmla="*/ 83819 w 112541"/>
                  <a:gd name="connsiteY7" fmla="*/ 50707 h 403132"/>
                  <a:gd name="connsiteX8" fmla="*/ 67655 w 112541"/>
                  <a:gd name="connsiteY8" fmla="*/ 140937 h 403132"/>
                  <a:gd name="connsiteX9" fmla="*/ 29369 w 112541"/>
                  <a:gd name="connsiteY9" fmla="*/ 248351 h 403132"/>
                  <a:gd name="connsiteX10" fmla="*/ 24606 w 112541"/>
                  <a:gd name="connsiteY10" fmla="*/ 403132 h 403132"/>
                  <a:gd name="connsiteX0" fmla="*/ 26648 w 114583"/>
                  <a:gd name="connsiteY0" fmla="*/ 403132 h 403132"/>
                  <a:gd name="connsiteX1" fmla="*/ 2836 w 114583"/>
                  <a:gd name="connsiteY1" fmla="*/ 403132 h 403132"/>
                  <a:gd name="connsiteX2" fmla="*/ 5953 w 114583"/>
                  <a:gd name="connsiteY2" fmla="*/ 298281 h 403132"/>
                  <a:gd name="connsiteX3" fmla="*/ 38555 w 114583"/>
                  <a:gd name="connsiteY3" fmla="*/ 176914 h 403132"/>
                  <a:gd name="connsiteX4" fmla="*/ 59986 w 114583"/>
                  <a:gd name="connsiteY4" fmla="*/ 126907 h 403132"/>
                  <a:gd name="connsiteX5" fmla="*/ 69511 w 114583"/>
                  <a:gd name="connsiteY5" fmla="*/ 53089 h 403132"/>
                  <a:gd name="connsiteX6" fmla="*/ 111858 w 114583"/>
                  <a:gd name="connsiteY6" fmla="*/ 397 h 403132"/>
                  <a:gd name="connsiteX7" fmla="*/ 85861 w 114583"/>
                  <a:gd name="connsiteY7" fmla="*/ 50707 h 403132"/>
                  <a:gd name="connsiteX8" fmla="*/ 69697 w 114583"/>
                  <a:gd name="connsiteY8" fmla="*/ 140937 h 403132"/>
                  <a:gd name="connsiteX9" fmla="*/ 31411 w 114583"/>
                  <a:gd name="connsiteY9" fmla="*/ 248351 h 403132"/>
                  <a:gd name="connsiteX10" fmla="*/ 26648 w 114583"/>
                  <a:gd name="connsiteY10" fmla="*/ 403132 h 403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4583" h="403132">
                    <a:moveTo>
                      <a:pt x="26648" y="403132"/>
                    </a:moveTo>
                    <a:lnTo>
                      <a:pt x="2836" y="403132"/>
                    </a:lnTo>
                    <a:cubicBezTo>
                      <a:pt x="2042" y="372573"/>
                      <a:pt x="0" y="335984"/>
                      <a:pt x="5953" y="298281"/>
                    </a:cubicBezTo>
                    <a:cubicBezTo>
                      <a:pt x="11906" y="260578"/>
                      <a:pt x="32205" y="192392"/>
                      <a:pt x="38555" y="176914"/>
                    </a:cubicBezTo>
                    <a:lnTo>
                      <a:pt x="59986" y="126907"/>
                    </a:lnTo>
                    <a:cubicBezTo>
                      <a:pt x="65145" y="106270"/>
                      <a:pt x="60866" y="74174"/>
                      <a:pt x="69511" y="53089"/>
                    </a:cubicBezTo>
                    <a:cubicBezTo>
                      <a:pt x="78156" y="32004"/>
                      <a:pt x="109133" y="794"/>
                      <a:pt x="111858" y="397"/>
                    </a:cubicBezTo>
                    <a:cubicBezTo>
                      <a:pt x="114583" y="0"/>
                      <a:pt x="92888" y="27284"/>
                      <a:pt x="85861" y="50707"/>
                    </a:cubicBezTo>
                    <a:cubicBezTo>
                      <a:pt x="78834" y="74130"/>
                      <a:pt x="78772" y="107996"/>
                      <a:pt x="69697" y="140937"/>
                    </a:cubicBezTo>
                    <a:cubicBezTo>
                      <a:pt x="60622" y="173878"/>
                      <a:pt x="38586" y="204652"/>
                      <a:pt x="31411" y="248351"/>
                    </a:cubicBezTo>
                    <a:cubicBezTo>
                      <a:pt x="24236" y="292050"/>
                      <a:pt x="31410" y="377335"/>
                      <a:pt x="26648" y="403132"/>
                    </a:cubicBezTo>
                    <a:close/>
                  </a:path>
                </a:pathLst>
              </a:custGeom>
              <a:solidFill>
                <a:srgbClr val="FFCC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sz="2400" b="1" i="0" u="none" strike="noStrike" kern="0" cap="none" spc="0" normalizeH="0" baseline="0" noProof="0">
                  <a:ln>
                    <a:noFill/>
                  </a:ln>
                  <a:solidFill>
                    <a:srgbClr val="FFFFFF"/>
                  </a:solidFill>
                  <a:effectLst/>
                  <a:uLnTx/>
                  <a:uFillTx/>
                </a:endParaRPr>
              </a:p>
            </p:txBody>
          </p:sp>
          <p:sp>
            <p:nvSpPr>
              <p:cNvPr id="328" name="Freeform 327"/>
              <p:cNvSpPr/>
              <p:nvPr/>
            </p:nvSpPr>
            <p:spPr>
              <a:xfrm flipH="1">
                <a:off x="6646776" y="3455626"/>
                <a:ext cx="54202" cy="401679"/>
              </a:xfrm>
              <a:custGeom>
                <a:avLst/>
                <a:gdLst>
                  <a:gd name="connsiteX0" fmla="*/ 23812 w 97631"/>
                  <a:gd name="connsiteY0" fmla="*/ 385762 h 385762"/>
                  <a:gd name="connsiteX1" fmla="*/ 0 w 97631"/>
                  <a:gd name="connsiteY1" fmla="*/ 295275 h 385762"/>
                  <a:gd name="connsiteX2" fmla="*/ 19050 w 97631"/>
                  <a:gd name="connsiteY2" fmla="*/ 202406 h 385762"/>
                  <a:gd name="connsiteX3" fmla="*/ 35719 w 97631"/>
                  <a:gd name="connsiteY3" fmla="*/ 159544 h 385762"/>
                  <a:gd name="connsiteX4" fmla="*/ 57150 w 97631"/>
                  <a:gd name="connsiteY4" fmla="*/ 109537 h 385762"/>
                  <a:gd name="connsiteX5" fmla="*/ 66675 w 97631"/>
                  <a:gd name="connsiteY5" fmla="*/ 35719 h 385762"/>
                  <a:gd name="connsiteX6" fmla="*/ 33337 w 97631"/>
                  <a:gd name="connsiteY6" fmla="*/ 0 h 385762"/>
                  <a:gd name="connsiteX7" fmla="*/ 97631 w 97631"/>
                  <a:gd name="connsiteY7" fmla="*/ 33337 h 385762"/>
                  <a:gd name="connsiteX8" fmla="*/ 88106 w 97631"/>
                  <a:gd name="connsiteY8" fmla="*/ 121444 h 385762"/>
                  <a:gd name="connsiteX9" fmla="*/ 28575 w 97631"/>
                  <a:gd name="connsiteY9" fmla="*/ 230981 h 385762"/>
                  <a:gd name="connsiteX10" fmla="*/ 23812 w 97631"/>
                  <a:gd name="connsiteY10" fmla="*/ 385762 h 385762"/>
                  <a:gd name="connsiteX0" fmla="*/ 23812 w 97631"/>
                  <a:gd name="connsiteY0" fmla="*/ 385762 h 385762"/>
                  <a:gd name="connsiteX1" fmla="*/ 0 w 97631"/>
                  <a:gd name="connsiteY1" fmla="*/ 385762 h 385762"/>
                  <a:gd name="connsiteX2" fmla="*/ 19050 w 97631"/>
                  <a:gd name="connsiteY2" fmla="*/ 202406 h 385762"/>
                  <a:gd name="connsiteX3" fmla="*/ 35719 w 97631"/>
                  <a:gd name="connsiteY3" fmla="*/ 159544 h 385762"/>
                  <a:gd name="connsiteX4" fmla="*/ 57150 w 97631"/>
                  <a:gd name="connsiteY4" fmla="*/ 109537 h 385762"/>
                  <a:gd name="connsiteX5" fmla="*/ 66675 w 97631"/>
                  <a:gd name="connsiteY5" fmla="*/ 35719 h 385762"/>
                  <a:gd name="connsiteX6" fmla="*/ 33337 w 97631"/>
                  <a:gd name="connsiteY6" fmla="*/ 0 h 385762"/>
                  <a:gd name="connsiteX7" fmla="*/ 97631 w 97631"/>
                  <a:gd name="connsiteY7" fmla="*/ 33337 h 385762"/>
                  <a:gd name="connsiteX8" fmla="*/ 88106 w 97631"/>
                  <a:gd name="connsiteY8" fmla="*/ 121444 h 385762"/>
                  <a:gd name="connsiteX9" fmla="*/ 28575 w 97631"/>
                  <a:gd name="connsiteY9" fmla="*/ 230981 h 385762"/>
                  <a:gd name="connsiteX10" fmla="*/ 23812 w 97631"/>
                  <a:gd name="connsiteY10" fmla="*/ 385762 h 385762"/>
                  <a:gd name="connsiteX0" fmla="*/ 23812 w 97631"/>
                  <a:gd name="connsiteY0" fmla="*/ 385762 h 385762"/>
                  <a:gd name="connsiteX1" fmla="*/ 0 w 97631"/>
                  <a:gd name="connsiteY1" fmla="*/ 385762 h 385762"/>
                  <a:gd name="connsiteX2" fmla="*/ 19050 w 97631"/>
                  <a:gd name="connsiteY2" fmla="*/ 202406 h 385762"/>
                  <a:gd name="connsiteX3" fmla="*/ 35719 w 97631"/>
                  <a:gd name="connsiteY3" fmla="*/ 159544 h 385762"/>
                  <a:gd name="connsiteX4" fmla="*/ 57150 w 97631"/>
                  <a:gd name="connsiteY4" fmla="*/ 109537 h 385762"/>
                  <a:gd name="connsiteX5" fmla="*/ 66675 w 97631"/>
                  <a:gd name="connsiteY5" fmla="*/ 35719 h 385762"/>
                  <a:gd name="connsiteX6" fmla="*/ 33337 w 97631"/>
                  <a:gd name="connsiteY6" fmla="*/ 0 h 385762"/>
                  <a:gd name="connsiteX7" fmla="*/ 97631 w 97631"/>
                  <a:gd name="connsiteY7" fmla="*/ 33337 h 385762"/>
                  <a:gd name="connsiteX8" fmla="*/ 88106 w 97631"/>
                  <a:gd name="connsiteY8" fmla="*/ 121444 h 385762"/>
                  <a:gd name="connsiteX9" fmla="*/ 28575 w 97631"/>
                  <a:gd name="connsiteY9" fmla="*/ 230981 h 385762"/>
                  <a:gd name="connsiteX10" fmla="*/ 23812 w 97631"/>
                  <a:gd name="connsiteY10" fmla="*/ 385762 h 385762"/>
                  <a:gd name="connsiteX0" fmla="*/ 24606 w 98425"/>
                  <a:gd name="connsiteY0" fmla="*/ 385762 h 385762"/>
                  <a:gd name="connsiteX1" fmla="*/ 794 w 98425"/>
                  <a:gd name="connsiteY1" fmla="*/ 385762 h 385762"/>
                  <a:gd name="connsiteX2" fmla="*/ 19844 w 98425"/>
                  <a:gd name="connsiteY2" fmla="*/ 202406 h 385762"/>
                  <a:gd name="connsiteX3" fmla="*/ 36513 w 98425"/>
                  <a:gd name="connsiteY3" fmla="*/ 159544 h 385762"/>
                  <a:gd name="connsiteX4" fmla="*/ 57944 w 98425"/>
                  <a:gd name="connsiteY4" fmla="*/ 109537 h 385762"/>
                  <a:gd name="connsiteX5" fmla="*/ 67469 w 98425"/>
                  <a:gd name="connsiteY5" fmla="*/ 35719 h 385762"/>
                  <a:gd name="connsiteX6" fmla="*/ 34131 w 98425"/>
                  <a:gd name="connsiteY6" fmla="*/ 0 h 385762"/>
                  <a:gd name="connsiteX7" fmla="*/ 98425 w 98425"/>
                  <a:gd name="connsiteY7" fmla="*/ 33337 h 385762"/>
                  <a:gd name="connsiteX8" fmla="*/ 88900 w 98425"/>
                  <a:gd name="connsiteY8" fmla="*/ 121444 h 385762"/>
                  <a:gd name="connsiteX9" fmla="*/ 29369 w 98425"/>
                  <a:gd name="connsiteY9" fmla="*/ 230981 h 385762"/>
                  <a:gd name="connsiteX10" fmla="*/ 24606 w 98425"/>
                  <a:gd name="connsiteY10" fmla="*/ 385762 h 385762"/>
                  <a:gd name="connsiteX0" fmla="*/ 24606 w 107553"/>
                  <a:gd name="connsiteY0" fmla="*/ 385762 h 385762"/>
                  <a:gd name="connsiteX1" fmla="*/ 794 w 107553"/>
                  <a:gd name="connsiteY1" fmla="*/ 385762 h 385762"/>
                  <a:gd name="connsiteX2" fmla="*/ 19844 w 107553"/>
                  <a:gd name="connsiteY2" fmla="*/ 202406 h 385762"/>
                  <a:gd name="connsiteX3" fmla="*/ 36513 w 107553"/>
                  <a:gd name="connsiteY3" fmla="*/ 159544 h 385762"/>
                  <a:gd name="connsiteX4" fmla="*/ 57944 w 107553"/>
                  <a:gd name="connsiteY4" fmla="*/ 109537 h 385762"/>
                  <a:gd name="connsiteX5" fmla="*/ 67469 w 107553"/>
                  <a:gd name="connsiteY5" fmla="*/ 35719 h 385762"/>
                  <a:gd name="connsiteX6" fmla="*/ 34131 w 107553"/>
                  <a:gd name="connsiteY6" fmla="*/ 0 h 385762"/>
                  <a:gd name="connsiteX7" fmla="*/ 98425 w 107553"/>
                  <a:gd name="connsiteY7" fmla="*/ 33337 h 385762"/>
                  <a:gd name="connsiteX8" fmla="*/ 88900 w 107553"/>
                  <a:gd name="connsiteY8" fmla="*/ 121444 h 385762"/>
                  <a:gd name="connsiteX9" fmla="*/ 29369 w 107553"/>
                  <a:gd name="connsiteY9" fmla="*/ 230981 h 385762"/>
                  <a:gd name="connsiteX10" fmla="*/ 24606 w 107553"/>
                  <a:gd name="connsiteY10" fmla="*/ 385762 h 385762"/>
                  <a:gd name="connsiteX0" fmla="*/ 24606 w 107553"/>
                  <a:gd name="connsiteY0" fmla="*/ 385762 h 385762"/>
                  <a:gd name="connsiteX1" fmla="*/ 794 w 107553"/>
                  <a:gd name="connsiteY1" fmla="*/ 385762 h 385762"/>
                  <a:gd name="connsiteX2" fmla="*/ 19844 w 107553"/>
                  <a:gd name="connsiteY2" fmla="*/ 202406 h 385762"/>
                  <a:gd name="connsiteX3" fmla="*/ 36513 w 107553"/>
                  <a:gd name="connsiteY3" fmla="*/ 159544 h 385762"/>
                  <a:gd name="connsiteX4" fmla="*/ 57944 w 107553"/>
                  <a:gd name="connsiteY4" fmla="*/ 109537 h 385762"/>
                  <a:gd name="connsiteX5" fmla="*/ 67469 w 107553"/>
                  <a:gd name="connsiteY5" fmla="*/ 35719 h 385762"/>
                  <a:gd name="connsiteX6" fmla="*/ 34131 w 107553"/>
                  <a:gd name="connsiteY6" fmla="*/ 0 h 385762"/>
                  <a:gd name="connsiteX7" fmla="*/ 98425 w 107553"/>
                  <a:gd name="connsiteY7" fmla="*/ 33337 h 385762"/>
                  <a:gd name="connsiteX8" fmla="*/ 88900 w 107553"/>
                  <a:gd name="connsiteY8" fmla="*/ 121444 h 385762"/>
                  <a:gd name="connsiteX9" fmla="*/ 29369 w 107553"/>
                  <a:gd name="connsiteY9" fmla="*/ 230981 h 385762"/>
                  <a:gd name="connsiteX10" fmla="*/ 24606 w 107553"/>
                  <a:gd name="connsiteY10" fmla="*/ 385762 h 385762"/>
                  <a:gd name="connsiteX0" fmla="*/ 24606 w 107553"/>
                  <a:gd name="connsiteY0" fmla="*/ 386159 h 386159"/>
                  <a:gd name="connsiteX1" fmla="*/ 794 w 107553"/>
                  <a:gd name="connsiteY1" fmla="*/ 386159 h 386159"/>
                  <a:gd name="connsiteX2" fmla="*/ 19844 w 107553"/>
                  <a:gd name="connsiteY2" fmla="*/ 202803 h 386159"/>
                  <a:gd name="connsiteX3" fmla="*/ 36513 w 107553"/>
                  <a:gd name="connsiteY3" fmla="*/ 159941 h 386159"/>
                  <a:gd name="connsiteX4" fmla="*/ 57944 w 107553"/>
                  <a:gd name="connsiteY4" fmla="*/ 109934 h 386159"/>
                  <a:gd name="connsiteX5" fmla="*/ 67469 w 107553"/>
                  <a:gd name="connsiteY5" fmla="*/ 36116 h 386159"/>
                  <a:gd name="connsiteX6" fmla="*/ 34131 w 107553"/>
                  <a:gd name="connsiteY6" fmla="*/ 397 h 386159"/>
                  <a:gd name="connsiteX7" fmla="*/ 98425 w 107553"/>
                  <a:gd name="connsiteY7" fmla="*/ 33734 h 386159"/>
                  <a:gd name="connsiteX8" fmla="*/ 88900 w 107553"/>
                  <a:gd name="connsiteY8" fmla="*/ 121841 h 386159"/>
                  <a:gd name="connsiteX9" fmla="*/ 29369 w 107553"/>
                  <a:gd name="connsiteY9" fmla="*/ 231378 h 386159"/>
                  <a:gd name="connsiteX10" fmla="*/ 24606 w 107553"/>
                  <a:gd name="connsiteY10" fmla="*/ 386159 h 386159"/>
                  <a:gd name="connsiteX0" fmla="*/ 24606 w 100409"/>
                  <a:gd name="connsiteY0" fmla="*/ 473151 h 473151"/>
                  <a:gd name="connsiteX1" fmla="*/ 794 w 100409"/>
                  <a:gd name="connsiteY1" fmla="*/ 473151 h 473151"/>
                  <a:gd name="connsiteX2" fmla="*/ 19844 w 100409"/>
                  <a:gd name="connsiteY2" fmla="*/ 289795 h 473151"/>
                  <a:gd name="connsiteX3" fmla="*/ 36513 w 100409"/>
                  <a:gd name="connsiteY3" fmla="*/ 246933 h 473151"/>
                  <a:gd name="connsiteX4" fmla="*/ 57944 w 100409"/>
                  <a:gd name="connsiteY4" fmla="*/ 196926 h 473151"/>
                  <a:gd name="connsiteX5" fmla="*/ 67469 w 100409"/>
                  <a:gd name="connsiteY5" fmla="*/ 123108 h 473151"/>
                  <a:gd name="connsiteX6" fmla="*/ 91227 w 100409"/>
                  <a:gd name="connsiteY6" fmla="*/ 397 h 473151"/>
                  <a:gd name="connsiteX7" fmla="*/ 98425 w 100409"/>
                  <a:gd name="connsiteY7" fmla="*/ 120726 h 473151"/>
                  <a:gd name="connsiteX8" fmla="*/ 88900 w 100409"/>
                  <a:gd name="connsiteY8" fmla="*/ 208833 h 473151"/>
                  <a:gd name="connsiteX9" fmla="*/ 29369 w 100409"/>
                  <a:gd name="connsiteY9" fmla="*/ 318370 h 473151"/>
                  <a:gd name="connsiteX10" fmla="*/ 24606 w 100409"/>
                  <a:gd name="connsiteY10" fmla="*/ 473151 h 473151"/>
                  <a:gd name="connsiteX0" fmla="*/ 24606 w 102354"/>
                  <a:gd name="connsiteY0" fmla="*/ 473151 h 473151"/>
                  <a:gd name="connsiteX1" fmla="*/ 794 w 102354"/>
                  <a:gd name="connsiteY1" fmla="*/ 473151 h 473151"/>
                  <a:gd name="connsiteX2" fmla="*/ 19844 w 102354"/>
                  <a:gd name="connsiteY2" fmla="*/ 289795 h 473151"/>
                  <a:gd name="connsiteX3" fmla="*/ 36513 w 102354"/>
                  <a:gd name="connsiteY3" fmla="*/ 246933 h 473151"/>
                  <a:gd name="connsiteX4" fmla="*/ 57944 w 102354"/>
                  <a:gd name="connsiteY4" fmla="*/ 196926 h 473151"/>
                  <a:gd name="connsiteX5" fmla="*/ 67469 w 102354"/>
                  <a:gd name="connsiteY5" fmla="*/ 123108 h 473151"/>
                  <a:gd name="connsiteX6" fmla="*/ 91227 w 102354"/>
                  <a:gd name="connsiteY6" fmla="*/ 397 h 473151"/>
                  <a:gd name="connsiteX7" fmla="*/ 98425 w 102354"/>
                  <a:gd name="connsiteY7" fmla="*/ 120726 h 473151"/>
                  <a:gd name="connsiteX8" fmla="*/ 67655 w 102354"/>
                  <a:gd name="connsiteY8" fmla="*/ 210956 h 473151"/>
                  <a:gd name="connsiteX9" fmla="*/ 29369 w 102354"/>
                  <a:gd name="connsiteY9" fmla="*/ 318370 h 473151"/>
                  <a:gd name="connsiteX10" fmla="*/ 24606 w 102354"/>
                  <a:gd name="connsiteY10" fmla="*/ 473151 h 473151"/>
                  <a:gd name="connsiteX0" fmla="*/ 24606 w 93952"/>
                  <a:gd name="connsiteY0" fmla="*/ 473151 h 473151"/>
                  <a:gd name="connsiteX1" fmla="*/ 794 w 93952"/>
                  <a:gd name="connsiteY1" fmla="*/ 473151 h 473151"/>
                  <a:gd name="connsiteX2" fmla="*/ 19844 w 93952"/>
                  <a:gd name="connsiteY2" fmla="*/ 289795 h 473151"/>
                  <a:gd name="connsiteX3" fmla="*/ 36513 w 93952"/>
                  <a:gd name="connsiteY3" fmla="*/ 246933 h 473151"/>
                  <a:gd name="connsiteX4" fmla="*/ 57944 w 93952"/>
                  <a:gd name="connsiteY4" fmla="*/ 196926 h 473151"/>
                  <a:gd name="connsiteX5" fmla="*/ 67469 w 93952"/>
                  <a:gd name="connsiteY5" fmla="*/ 123108 h 473151"/>
                  <a:gd name="connsiteX6" fmla="*/ 91227 w 93952"/>
                  <a:gd name="connsiteY6" fmla="*/ 397 h 473151"/>
                  <a:gd name="connsiteX7" fmla="*/ 83819 w 93952"/>
                  <a:gd name="connsiteY7" fmla="*/ 120726 h 473151"/>
                  <a:gd name="connsiteX8" fmla="*/ 67655 w 93952"/>
                  <a:gd name="connsiteY8" fmla="*/ 210956 h 473151"/>
                  <a:gd name="connsiteX9" fmla="*/ 29369 w 93952"/>
                  <a:gd name="connsiteY9" fmla="*/ 318370 h 473151"/>
                  <a:gd name="connsiteX10" fmla="*/ 24606 w 93952"/>
                  <a:gd name="connsiteY10" fmla="*/ 473151 h 473151"/>
                  <a:gd name="connsiteX0" fmla="*/ 24606 w 112541"/>
                  <a:gd name="connsiteY0" fmla="*/ 403132 h 403132"/>
                  <a:gd name="connsiteX1" fmla="*/ 794 w 112541"/>
                  <a:gd name="connsiteY1" fmla="*/ 403132 h 403132"/>
                  <a:gd name="connsiteX2" fmla="*/ 19844 w 112541"/>
                  <a:gd name="connsiteY2" fmla="*/ 219776 h 403132"/>
                  <a:gd name="connsiteX3" fmla="*/ 36513 w 112541"/>
                  <a:gd name="connsiteY3" fmla="*/ 176914 h 403132"/>
                  <a:gd name="connsiteX4" fmla="*/ 57944 w 112541"/>
                  <a:gd name="connsiteY4" fmla="*/ 126907 h 403132"/>
                  <a:gd name="connsiteX5" fmla="*/ 67469 w 112541"/>
                  <a:gd name="connsiteY5" fmla="*/ 53089 h 403132"/>
                  <a:gd name="connsiteX6" fmla="*/ 109816 w 112541"/>
                  <a:gd name="connsiteY6" fmla="*/ 397 h 403132"/>
                  <a:gd name="connsiteX7" fmla="*/ 83819 w 112541"/>
                  <a:gd name="connsiteY7" fmla="*/ 50707 h 403132"/>
                  <a:gd name="connsiteX8" fmla="*/ 67655 w 112541"/>
                  <a:gd name="connsiteY8" fmla="*/ 140937 h 403132"/>
                  <a:gd name="connsiteX9" fmla="*/ 29369 w 112541"/>
                  <a:gd name="connsiteY9" fmla="*/ 248351 h 403132"/>
                  <a:gd name="connsiteX10" fmla="*/ 24606 w 112541"/>
                  <a:gd name="connsiteY10" fmla="*/ 403132 h 403132"/>
                  <a:gd name="connsiteX0" fmla="*/ 26648 w 114583"/>
                  <a:gd name="connsiteY0" fmla="*/ 403132 h 403132"/>
                  <a:gd name="connsiteX1" fmla="*/ 2836 w 114583"/>
                  <a:gd name="connsiteY1" fmla="*/ 403132 h 403132"/>
                  <a:gd name="connsiteX2" fmla="*/ 5953 w 114583"/>
                  <a:gd name="connsiteY2" fmla="*/ 298281 h 403132"/>
                  <a:gd name="connsiteX3" fmla="*/ 38555 w 114583"/>
                  <a:gd name="connsiteY3" fmla="*/ 176914 h 403132"/>
                  <a:gd name="connsiteX4" fmla="*/ 59986 w 114583"/>
                  <a:gd name="connsiteY4" fmla="*/ 126907 h 403132"/>
                  <a:gd name="connsiteX5" fmla="*/ 69511 w 114583"/>
                  <a:gd name="connsiteY5" fmla="*/ 53089 h 403132"/>
                  <a:gd name="connsiteX6" fmla="*/ 111858 w 114583"/>
                  <a:gd name="connsiteY6" fmla="*/ 397 h 403132"/>
                  <a:gd name="connsiteX7" fmla="*/ 85861 w 114583"/>
                  <a:gd name="connsiteY7" fmla="*/ 50707 h 403132"/>
                  <a:gd name="connsiteX8" fmla="*/ 69697 w 114583"/>
                  <a:gd name="connsiteY8" fmla="*/ 140937 h 403132"/>
                  <a:gd name="connsiteX9" fmla="*/ 31411 w 114583"/>
                  <a:gd name="connsiteY9" fmla="*/ 248351 h 403132"/>
                  <a:gd name="connsiteX10" fmla="*/ 26648 w 114583"/>
                  <a:gd name="connsiteY10" fmla="*/ 403132 h 403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4583" h="403132">
                    <a:moveTo>
                      <a:pt x="26648" y="403132"/>
                    </a:moveTo>
                    <a:lnTo>
                      <a:pt x="2836" y="403132"/>
                    </a:lnTo>
                    <a:cubicBezTo>
                      <a:pt x="2042" y="372573"/>
                      <a:pt x="0" y="335984"/>
                      <a:pt x="5953" y="298281"/>
                    </a:cubicBezTo>
                    <a:cubicBezTo>
                      <a:pt x="11906" y="260578"/>
                      <a:pt x="32205" y="192392"/>
                      <a:pt x="38555" y="176914"/>
                    </a:cubicBezTo>
                    <a:lnTo>
                      <a:pt x="59986" y="126907"/>
                    </a:lnTo>
                    <a:cubicBezTo>
                      <a:pt x="65145" y="106270"/>
                      <a:pt x="60866" y="74174"/>
                      <a:pt x="69511" y="53089"/>
                    </a:cubicBezTo>
                    <a:cubicBezTo>
                      <a:pt x="78156" y="32004"/>
                      <a:pt x="109133" y="794"/>
                      <a:pt x="111858" y="397"/>
                    </a:cubicBezTo>
                    <a:cubicBezTo>
                      <a:pt x="114583" y="0"/>
                      <a:pt x="92888" y="27284"/>
                      <a:pt x="85861" y="50707"/>
                    </a:cubicBezTo>
                    <a:cubicBezTo>
                      <a:pt x="78834" y="74130"/>
                      <a:pt x="78772" y="107996"/>
                      <a:pt x="69697" y="140937"/>
                    </a:cubicBezTo>
                    <a:cubicBezTo>
                      <a:pt x="60622" y="173878"/>
                      <a:pt x="38586" y="204652"/>
                      <a:pt x="31411" y="248351"/>
                    </a:cubicBezTo>
                    <a:cubicBezTo>
                      <a:pt x="24236" y="292050"/>
                      <a:pt x="31410" y="377335"/>
                      <a:pt x="26648" y="403132"/>
                    </a:cubicBezTo>
                    <a:close/>
                  </a:path>
                </a:pathLst>
              </a:custGeom>
              <a:solidFill>
                <a:srgbClr val="FFCC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sz="2400" b="1" i="0" u="none" strike="noStrike" kern="0" cap="none" spc="0" normalizeH="0" baseline="0" noProof="0">
                  <a:ln>
                    <a:noFill/>
                  </a:ln>
                  <a:solidFill>
                    <a:srgbClr val="FFFFFF"/>
                  </a:solidFill>
                  <a:effectLst/>
                  <a:uLnTx/>
                  <a:uFillTx/>
                </a:endParaRPr>
              </a:p>
            </p:txBody>
          </p:sp>
          <p:sp>
            <p:nvSpPr>
              <p:cNvPr id="329" name="Freeform 328"/>
              <p:cNvSpPr/>
              <p:nvPr/>
            </p:nvSpPr>
            <p:spPr>
              <a:xfrm>
                <a:off x="6963960" y="3536596"/>
                <a:ext cx="44165" cy="325472"/>
              </a:xfrm>
              <a:custGeom>
                <a:avLst/>
                <a:gdLst>
                  <a:gd name="connsiteX0" fmla="*/ 23812 w 97631"/>
                  <a:gd name="connsiteY0" fmla="*/ 385762 h 385762"/>
                  <a:gd name="connsiteX1" fmla="*/ 0 w 97631"/>
                  <a:gd name="connsiteY1" fmla="*/ 295275 h 385762"/>
                  <a:gd name="connsiteX2" fmla="*/ 19050 w 97631"/>
                  <a:gd name="connsiteY2" fmla="*/ 202406 h 385762"/>
                  <a:gd name="connsiteX3" fmla="*/ 35719 w 97631"/>
                  <a:gd name="connsiteY3" fmla="*/ 159544 h 385762"/>
                  <a:gd name="connsiteX4" fmla="*/ 57150 w 97631"/>
                  <a:gd name="connsiteY4" fmla="*/ 109537 h 385762"/>
                  <a:gd name="connsiteX5" fmla="*/ 66675 w 97631"/>
                  <a:gd name="connsiteY5" fmla="*/ 35719 h 385762"/>
                  <a:gd name="connsiteX6" fmla="*/ 33337 w 97631"/>
                  <a:gd name="connsiteY6" fmla="*/ 0 h 385762"/>
                  <a:gd name="connsiteX7" fmla="*/ 97631 w 97631"/>
                  <a:gd name="connsiteY7" fmla="*/ 33337 h 385762"/>
                  <a:gd name="connsiteX8" fmla="*/ 88106 w 97631"/>
                  <a:gd name="connsiteY8" fmla="*/ 121444 h 385762"/>
                  <a:gd name="connsiteX9" fmla="*/ 28575 w 97631"/>
                  <a:gd name="connsiteY9" fmla="*/ 230981 h 385762"/>
                  <a:gd name="connsiteX10" fmla="*/ 23812 w 97631"/>
                  <a:gd name="connsiteY10" fmla="*/ 385762 h 385762"/>
                  <a:gd name="connsiteX0" fmla="*/ 23812 w 97631"/>
                  <a:gd name="connsiteY0" fmla="*/ 385762 h 385762"/>
                  <a:gd name="connsiteX1" fmla="*/ 0 w 97631"/>
                  <a:gd name="connsiteY1" fmla="*/ 385762 h 385762"/>
                  <a:gd name="connsiteX2" fmla="*/ 19050 w 97631"/>
                  <a:gd name="connsiteY2" fmla="*/ 202406 h 385762"/>
                  <a:gd name="connsiteX3" fmla="*/ 35719 w 97631"/>
                  <a:gd name="connsiteY3" fmla="*/ 159544 h 385762"/>
                  <a:gd name="connsiteX4" fmla="*/ 57150 w 97631"/>
                  <a:gd name="connsiteY4" fmla="*/ 109537 h 385762"/>
                  <a:gd name="connsiteX5" fmla="*/ 66675 w 97631"/>
                  <a:gd name="connsiteY5" fmla="*/ 35719 h 385762"/>
                  <a:gd name="connsiteX6" fmla="*/ 33337 w 97631"/>
                  <a:gd name="connsiteY6" fmla="*/ 0 h 385762"/>
                  <a:gd name="connsiteX7" fmla="*/ 97631 w 97631"/>
                  <a:gd name="connsiteY7" fmla="*/ 33337 h 385762"/>
                  <a:gd name="connsiteX8" fmla="*/ 88106 w 97631"/>
                  <a:gd name="connsiteY8" fmla="*/ 121444 h 385762"/>
                  <a:gd name="connsiteX9" fmla="*/ 28575 w 97631"/>
                  <a:gd name="connsiteY9" fmla="*/ 230981 h 385762"/>
                  <a:gd name="connsiteX10" fmla="*/ 23812 w 97631"/>
                  <a:gd name="connsiteY10" fmla="*/ 385762 h 385762"/>
                  <a:gd name="connsiteX0" fmla="*/ 23812 w 97631"/>
                  <a:gd name="connsiteY0" fmla="*/ 385762 h 385762"/>
                  <a:gd name="connsiteX1" fmla="*/ 0 w 97631"/>
                  <a:gd name="connsiteY1" fmla="*/ 385762 h 385762"/>
                  <a:gd name="connsiteX2" fmla="*/ 19050 w 97631"/>
                  <a:gd name="connsiteY2" fmla="*/ 202406 h 385762"/>
                  <a:gd name="connsiteX3" fmla="*/ 35719 w 97631"/>
                  <a:gd name="connsiteY3" fmla="*/ 159544 h 385762"/>
                  <a:gd name="connsiteX4" fmla="*/ 57150 w 97631"/>
                  <a:gd name="connsiteY4" fmla="*/ 109537 h 385762"/>
                  <a:gd name="connsiteX5" fmla="*/ 66675 w 97631"/>
                  <a:gd name="connsiteY5" fmla="*/ 35719 h 385762"/>
                  <a:gd name="connsiteX6" fmla="*/ 33337 w 97631"/>
                  <a:gd name="connsiteY6" fmla="*/ 0 h 385762"/>
                  <a:gd name="connsiteX7" fmla="*/ 97631 w 97631"/>
                  <a:gd name="connsiteY7" fmla="*/ 33337 h 385762"/>
                  <a:gd name="connsiteX8" fmla="*/ 88106 w 97631"/>
                  <a:gd name="connsiteY8" fmla="*/ 121444 h 385762"/>
                  <a:gd name="connsiteX9" fmla="*/ 28575 w 97631"/>
                  <a:gd name="connsiteY9" fmla="*/ 230981 h 385762"/>
                  <a:gd name="connsiteX10" fmla="*/ 23812 w 97631"/>
                  <a:gd name="connsiteY10" fmla="*/ 385762 h 385762"/>
                  <a:gd name="connsiteX0" fmla="*/ 24606 w 98425"/>
                  <a:gd name="connsiteY0" fmla="*/ 385762 h 385762"/>
                  <a:gd name="connsiteX1" fmla="*/ 794 w 98425"/>
                  <a:gd name="connsiteY1" fmla="*/ 385762 h 385762"/>
                  <a:gd name="connsiteX2" fmla="*/ 19844 w 98425"/>
                  <a:gd name="connsiteY2" fmla="*/ 202406 h 385762"/>
                  <a:gd name="connsiteX3" fmla="*/ 36513 w 98425"/>
                  <a:gd name="connsiteY3" fmla="*/ 159544 h 385762"/>
                  <a:gd name="connsiteX4" fmla="*/ 57944 w 98425"/>
                  <a:gd name="connsiteY4" fmla="*/ 109537 h 385762"/>
                  <a:gd name="connsiteX5" fmla="*/ 67469 w 98425"/>
                  <a:gd name="connsiteY5" fmla="*/ 35719 h 385762"/>
                  <a:gd name="connsiteX6" fmla="*/ 34131 w 98425"/>
                  <a:gd name="connsiteY6" fmla="*/ 0 h 385762"/>
                  <a:gd name="connsiteX7" fmla="*/ 98425 w 98425"/>
                  <a:gd name="connsiteY7" fmla="*/ 33337 h 385762"/>
                  <a:gd name="connsiteX8" fmla="*/ 88900 w 98425"/>
                  <a:gd name="connsiteY8" fmla="*/ 121444 h 385762"/>
                  <a:gd name="connsiteX9" fmla="*/ 29369 w 98425"/>
                  <a:gd name="connsiteY9" fmla="*/ 230981 h 385762"/>
                  <a:gd name="connsiteX10" fmla="*/ 24606 w 98425"/>
                  <a:gd name="connsiteY10" fmla="*/ 385762 h 385762"/>
                  <a:gd name="connsiteX0" fmla="*/ 24606 w 107553"/>
                  <a:gd name="connsiteY0" fmla="*/ 385762 h 385762"/>
                  <a:gd name="connsiteX1" fmla="*/ 794 w 107553"/>
                  <a:gd name="connsiteY1" fmla="*/ 385762 h 385762"/>
                  <a:gd name="connsiteX2" fmla="*/ 19844 w 107553"/>
                  <a:gd name="connsiteY2" fmla="*/ 202406 h 385762"/>
                  <a:gd name="connsiteX3" fmla="*/ 36513 w 107553"/>
                  <a:gd name="connsiteY3" fmla="*/ 159544 h 385762"/>
                  <a:gd name="connsiteX4" fmla="*/ 57944 w 107553"/>
                  <a:gd name="connsiteY4" fmla="*/ 109537 h 385762"/>
                  <a:gd name="connsiteX5" fmla="*/ 67469 w 107553"/>
                  <a:gd name="connsiteY5" fmla="*/ 35719 h 385762"/>
                  <a:gd name="connsiteX6" fmla="*/ 34131 w 107553"/>
                  <a:gd name="connsiteY6" fmla="*/ 0 h 385762"/>
                  <a:gd name="connsiteX7" fmla="*/ 98425 w 107553"/>
                  <a:gd name="connsiteY7" fmla="*/ 33337 h 385762"/>
                  <a:gd name="connsiteX8" fmla="*/ 88900 w 107553"/>
                  <a:gd name="connsiteY8" fmla="*/ 121444 h 385762"/>
                  <a:gd name="connsiteX9" fmla="*/ 29369 w 107553"/>
                  <a:gd name="connsiteY9" fmla="*/ 230981 h 385762"/>
                  <a:gd name="connsiteX10" fmla="*/ 24606 w 107553"/>
                  <a:gd name="connsiteY10" fmla="*/ 385762 h 385762"/>
                  <a:gd name="connsiteX0" fmla="*/ 24606 w 107553"/>
                  <a:gd name="connsiteY0" fmla="*/ 385762 h 385762"/>
                  <a:gd name="connsiteX1" fmla="*/ 794 w 107553"/>
                  <a:gd name="connsiteY1" fmla="*/ 385762 h 385762"/>
                  <a:gd name="connsiteX2" fmla="*/ 19844 w 107553"/>
                  <a:gd name="connsiteY2" fmla="*/ 202406 h 385762"/>
                  <a:gd name="connsiteX3" fmla="*/ 36513 w 107553"/>
                  <a:gd name="connsiteY3" fmla="*/ 159544 h 385762"/>
                  <a:gd name="connsiteX4" fmla="*/ 57944 w 107553"/>
                  <a:gd name="connsiteY4" fmla="*/ 109537 h 385762"/>
                  <a:gd name="connsiteX5" fmla="*/ 67469 w 107553"/>
                  <a:gd name="connsiteY5" fmla="*/ 35719 h 385762"/>
                  <a:gd name="connsiteX6" fmla="*/ 34131 w 107553"/>
                  <a:gd name="connsiteY6" fmla="*/ 0 h 385762"/>
                  <a:gd name="connsiteX7" fmla="*/ 98425 w 107553"/>
                  <a:gd name="connsiteY7" fmla="*/ 33337 h 385762"/>
                  <a:gd name="connsiteX8" fmla="*/ 88900 w 107553"/>
                  <a:gd name="connsiteY8" fmla="*/ 121444 h 385762"/>
                  <a:gd name="connsiteX9" fmla="*/ 29369 w 107553"/>
                  <a:gd name="connsiteY9" fmla="*/ 230981 h 385762"/>
                  <a:gd name="connsiteX10" fmla="*/ 24606 w 107553"/>
                  <a:gd name="connsiteY10" fmla="*/ 385762 h 385762"/>
                  <a:gd name="connsiteX0" fmla="*/ 24606 w 107553"/>
                  <a:gd name="connsiteY0" fmla="*/ 386159 h 386159"/>
                  <a:gd name="connsiteX1" fmla="*/ 794 w 107553"/>
                  <a:gd name="connsiteY1" fmla="*/ 386159 h 386159"/>
                  <a:gd name="connsiteX2" fmla="*/ 19844 w 107553"/>
                  <a:gd name="connsiteY2" fmla="*/ 202803 h 386159"/>
                  <a:gd name="connsiteX3" fmla="*/ 36513 w 107553"/>
                  <a:gd name="connsiteY3" fmla="*/ 159941 h 386159"/>
                  <a:gd name="connsiteX4" fmla="*/ 57944 w 107553"/>
                  <a:gd name="connsiteY4" fmla="*/ 109934 h 386159"/>
                  <a:gd name="connsiteX5" fmla="*/ 67469 w 107553"/>
                  <a:gd name="connsiteY5" fmla="*/ 36116 h 386159"/>
                  <a:gd name="connsiteX6" fmla="*/ 34131 w 107553"/>
                  <a:gd name="connsiteY6" fmla="*/ 397 h 386159"/>
                  <a:gd name="connsiteX7" fmla="*/ 98425 w 107553"/>
                  <a:gd name="connsiteY7" fmla="*/ 33734 h 386159"/>
                  <a:gd name="connsiteX8" fmla="*/ 88900 w 107553"/>
                  <a:gd name="connsiteY8" fmla="*/ 121841 h 386159"/>
                  <a:gd name="connsiteX9" fmla="*/ 29369 w 107553"/>
                  <a:gd name="connsiteY9" fmla="*/ 231378 h 386159"/>
                  <a:gd name="connsiteX10" fmla="*/ 24606 w 107553"/>
                  <a:gd name="connsiteY10" fmla="*/ 386159 h 386159"/>
                  <a:gd name="connsiteX0" fmla="*/ 24606 w 100409"/>
                  <a:gd name="connsiteY0" fmla="*/ 473151 h 473151"/>
                  <a:gd name="connsiteX1" fmla="*/ 794 w 100409"/>
                  <a:gd name="connsiteY1" fmla="*/ 473151 h 473151"/>
                  <a:gd name="connsiteX2" fmla="*/ 19844 w 100409"/>
                  <a:gd name="connsiteY2" fmla="*/ 289795 h 473151"/>
                  <a:gd name="connsiteX3" fmla="*/ 36513 w 100409"/>
                  <a:gd name="connsiteY3" fmla="*/ 246933 h 473151"/>
                  <a:gd name="connsiteX4" fmla="*/ 57944 w 100409"/>
                  <a:gd name="connsiteY4" fmla="*/ 196926 h 473151"/>
                  <a:gd name="connsiteX5" fmla="*/ 67469 w 100409"/>
                  <a:gd name="connsiteY5" fmla="*/ 123108 h 473151"/>
                  <a:gd name="connsiteX6" fmla="*/ 91227 w 100409"/>
                  <a:gd name="connsiteY6" fmla="*/ 397 h 473151"/>
                  <a:gd name="connsiteX7" fmla="*/ 98425 w 100409"/>
                  <a:gd name="connsiteY7" fmla="*/ 120726 h 473151"/>
                  <a:gd name="connsiteX8" fmla="*/ 88900 w 100409"/>
                  <a:gd name="connsiteY8" fmla="*/ 208833 h 473151"/>
                  <a:gd name="connsiteX9" fmla="*/ 29369 w 100409"/>
                  <a:gd name="connsiteY9" fmla="*/ 318370 h 473151"/>
                  <a:gd name="connsiteX10" fmla="*/ 24606 w 100409"/>
                  <a:gd name="connsiteY10" fmla="*/ 473151 h 473151"/>
                  <a:gd name="connsiteX0" fmla="*/ 24606 w 102354"/>
                  <a:gd name="connsiteY0" fmla="*/ 473151 h 473151"/>
                  <a:gd name="connsiteX1" fmla="*/ 794 w 102354"/>
                  <a:gd name="connsiteY1" fmla="*/ 473151 h 473151"/>
                  <a:gd name="connsiteX2" fmla="*/ 19844 w 102354"/>
                  <a:gd name="connsiteY2" fmla="*/ 289795 h 473151"/>
                  <a:gd name="connsiteX3" fmla="*/ 36513 w 102354"/>
                  <a:gd name="connsiteY3" fmla="*/ 246933 h 473151"/>
                  <a:gd name="connsiteX4" fmla="*/ 57944 w 102354"/>
                  <a:gd name="connsiteY4" fmla="*/ 196926 h 473151"/>
                  <a:gd name="connsiteX5" fmla="*/ 67469 w 102354"/>
                  <a:gd name="connsiteY5" fmla="*/ 123108 h 473151"/>
                  <a:gd name="connsiteX6" fmla="*/ 91227 w 102354"/>
                  <a:gd name="connsiteY6" fmla="*/ 397 h 473151"/>
                  <a:gd name="connsiteX7" fmla="*/ 98425 w 102354"/>
                  <a:gd name="connsiteY7" fmla="*/ 120726 h 473151"/>
                  <a:gd name="connsiteX8" fmla="*/ 67655 w 102354"/>
                  <a:gd name="connsiteY8" fmla="*/ 210956 h 473151"/>
                  <a:gd name="connsiteX9" fmla="*/ 29369 w 102354"/>
                  <a:gd name="connsiteY9" fmla="*/ 318370 h 473151"/>
                  <a:gd name="connsiteX10" fmla="*/ 24606 w 102354"/>
                  <a:gd name="connsiteY10" fmla="*/ 473151 h 473151"/>
                  <a:gd name="connsiteX0" fmla="*/ 24606 w 93952"/>
                  <a:gd name="connsiteY0" fmla="*/ 473151 h 473151"/>
                  <a:gd name="connsiteX1" fmla="*/ 794 w 93952"/>
                  <a:gd name="connsiteY1" fmla="*/ 473151 h 473151"/>
                  <a:gd name="connsiteX2" fmla="*/ 19844 w 93952"/>
                  <a:gd name="connsiteY2" fmla="*/ 289795 h 473151"/>
                  <a:gd name="connsiteX3" fmla="*/ 36513 w 93952"/>
                  <a:gd name="connsiteY3" fmla="*/ 246933 h 473151"/>
                  <a:gd name="connsiteX4" fmla="*/ 57944 w 93952"/>
                  <a:gd name="connsiteY4" fmla="*/ 196926 h 473151"/>
                  <a:gd name="connsiteX5" fmla="*/ 67469 w 93952"/>
                  <a:gd name="connsiteY5" fmla="*/ 123108 h 473151"/>
                  <a:gd name="connsiteX6" fmla="*/ 91227 w 93952"/>
                  <a:gd name="connsiteY6" fmla="*/ 397 h 473151"/>
                  <a:gd name="connsiteX7" fmla="*/ 83819 w 93952"/>
                  <a:gd name="connsiteY7" fmla="*/ 120726 h 473151"/>
                  <a:gd name="connsiteX8" fmla="*/ 67655 w 93952"/>
                  <a:gd name="connsiteY8" fmla="*/ 210956 h 473151"/>
                  <a:gd name="connsiteX9" fmla="*/ 29369 w 93952"/>
                  <a:gd name="connsiteY9" fmla="*/ 318370 h 473151"/>
                  <a:gd name="connsiteX10" fmla="*/ 24606 w 93952"/>
                  <a:gd name="connsiteY10" fmla="*/ 473151 h 473151"/>
                  <a:gd name="connsiteX0" fmla="*/ 24606 w 112541"/>
                  <a:gd name="connsiteY0" fmla="*/ 403132 h 403132"/>
                  <a:gd name="connsiteX1" fmla="*/ 794 w 112541"/>
                  <a:gd name="connsiteY1" fmla="*/ 403132 h 403132"/>
                  <a:gd name="connsiteX2" fmla="*/ 19844 w 112541"/>
                  <a:gd name="connsiteY2" fmla="*/ 219776 h 403132"/>
                  <a:gd name="connsiteX3" fmla="*/ 36513 w 112541"/>
                  <a:gd name="connsiteY3" fmla="*/ 176914 h 403132"/>
                  <a:gd name="connsiteX4" fmla="*/ 57944 w 112541"/>
                  <a:gd name="connsiteY4" fmla="*/ 126907 h 403132"/>
                  <a:gd name="connsiteX5" fmla="*/ 67469 w 112541"/>
                  <a:gd name="connsiteY5" fmla="*/ 53089 h 403132"/>
                  <a:gd name="connsiteX6" fmla="*/ 109816 w 112541"/>
                  <a:gd name="connsiteY6" fmla="*/ 397 h 403132"/>
                  <a:gd name="connsiteX7" fmla="*/ 83819 w 112541"/>
                  <a:gd name="connsiteY7" fmla="*/ 50707 h 403132"/>
                  <a:gd name="connsiteX8" fmla="*/ 67655 w 112541"/>
                  <a:gd name="connsiteY8" fmla="*/ 140937 h 403132"/>
                  <a:gd name="connsiteX9" fmla="*/ 29369 w 112541"/>
                  <a:gd name="connsiteY9" fmla="*/ 248351 h 403132"/>
                  <a:gd name="connsiteX10" fmla="*/ 24606 w 112541"/>
                  <a:gd name="connsiteY10" fmla="*/ 403132 h 403132"/>
                  <a:gd name="connsiteX0" fmla="*/ 26648 w 114583"/>
                  <a:gd name="connsiteY0" fmla="*/ 403132 h 403132"/>
                  <a:gd name="connsiteX1" fmla="*/ 2836 w 114583"/>
                  <a:gd name="connsiteY1" fmla="*/ 403132 h 403132"/>
                  <a:gd name="connsiteX2" fmla="*/ 5953 w 114583"/>
                  <a:gd name="connsiteY2" fmla="*/ 298281 h 403132"/>
                  <a:gd name="connsiteX3" fmla="*/ 38555 w 114583"/>
                  <a:gd name="connsiteY3" fmla="*/ 176914 h 403132"/>
                  <a:gd name="connsiteX4" fmla="*/ 59986 w 114583"/>
                  <a:gd name="connsiteY4" fmla="*/ 126907 h 403132"/>
                  <a:gd name="connsiteX5" fmla="*/ 69511 w 114583"/>
                  <a:gd name="connsiteY5" fmla="*/ 53089 h 403132"/>
                  <a:gd name="connsiteX6" fmla="*/ 111858 w 114583"/>
                  <a:gd name="connsiteY6" fmla="*/ 397 h 403132"/>
                  <a:gd name="connsiteX7" fmla="*/ 85861 w 114583"/>
                  <a:gd name="connsiteY7" fmla="*/ 50707 h 403132"/>
                  <a:gd name="connsiteX8" fmla="*/ 69697 w 114583"/>
                  <a:gd name="connsiteY8" fmla="*/ 140937 h 403132"/>
                  <a:gd name="connsiteX9" fmla="*/ 31411 w 114583"/>
                  <a:gd name="connsiteY9" fmla="*/ 248351 h 403132"/>
                  <a:gd name="connsiteX10" fmla="*/ 26648 w 114583"/>
                  <a:gd name="connsiteY10" fmla="*/ 403132 h 403132"/>
                  <a:gd name="connsiteX0" fmla="*/ 24606 w 112541"/>
                  <a:gd name="connsiteY0" fmla="*/ 403132 h 403132"/>
                  <a:gd name="connsiteX1" fmla="*/ 794 w 112541"/>
                  <a:gd name="connsiteY1" fmla="*/ 403132 h 403132"/>
                  <a:gd name="connsiteX2" fmla="*/ 3911 w 112541"/>
                  <a:gd name="connsiteY2" fmla="*/ 298281 h 403132"/>
                  <a:gd name="connsiteX3" fmla="*/ 11285 w 112541"/>
                  <a:gd name="connsiteY3" fmla="*/ 187523 h 403132"/>
                  <a:gd name="connsiteX4" fmla="*/ 57944 w 112541"/>
                  <a:gd name="connsiteY4" fmla="*/ 126907 h 403132"/>
                  <a:gd name="connsiteX5" fmla="*/ 67469 w 112541"/>
                  <a:gd name="connsiteY5" fmla="*/ 53089 h 403132"/>
                  <a:gd name="connsiteX6" fmla="*/ 109816 w 112541"/>
                  <a:gd name="connsiteY6" fmla="*/ 397 h 403132"/>
                  <a:gd name="connsiteX7" fmla="*/ 83819 w 112541"/>
                  <a:gd name="connsiteY7" fmla="*/ 50707 h 403132"/>
                  <a:gd name="connsiteX8" fmla="*/ 67655 w 112541"/>
                  <a:gd name="connsiteY8" fmla="*/ 140937 h 403132"/>
                  <a:gd name="connsiteX9" fmla="*/ 29369 w 112541"/>
                  <a:gd name="connsiteY9" fmla="*/ 248351 h 403132"/>
                  <a:gd name="connsiteX10" fmla="*/ 24606 w 112541"/>
                  <a:gd name="connsiteY10" fmla="*/ 403132 h 403132"/>
                  <a:gd name="connsiteX0" fmla="*/ 29069 w 117004"/>
                  <a:gd name="connsiteY0" fmla="*/ 403132 h 403132"/>
                  <a:gd name="connsiteX1" fmla="*/ 5257 w 117004"/>
                  <a:gd name="connsiteY1" fmla="*/ 403132 h 403132"/>
                  <a:gd name="connsiteX2" fmla="*/ 8374 w 117004"/>
                  <a:gd name="connsiteY2" fmla="*/ 298281 h 403132"/>
                  <a:gd name="connsiteX3" fmla="*/ 15748 w 117004"/>
                  <a:gd name="connsiteY3" fmla="*/ 187523 h 403132"/>
                  <a:gd name="connsiteX4" fmla="*/ 0 w 117004"/>
                  <a:gd name="connsiteY4" fmla="*/ 160855 h 403132"/>
                  <a:gd name="connsiteX5" fmla="*/ 71932 w 117004"/>
                  <a:gd name="connsiteY5" fmla="*/ 53089 h 403132"/>
                  <a:gd name="connsiteX6" fmla="*/ 114279 w 117004"/>
                  <a:gd name="connsiteY6" fmla="*/ 397 h 403132"/>
                  <a:gd name="connsiteX7" fmla="*/ 88282 w 117004"/>
                  <a:gd name="connsiteY7" fmla="*/ 50707 h 403132"/>
                  <a:gd name="connsiteX8" fmla="*/ 72118 w 117004"/>
                  <a:gd name="connsiteY8" fmla="*/ 140937 h 403132"/>
                  <a:gd name="connsiteX9" fmla="*/ 33832 w 117004"/>
                  <a:gd name="connsiteY9" fmla="*/ 248351 h 403132"/>
                  <a:gd name="connsiteX10" fmla="*/ 29069 w 117004"/>
                  <a:gd name="connsiteY10" fmla="*/ 403132 h 403132"/>
                  <a:gd name="connsiteX0" fmla="*/ 45229 w 144672"/>
                  <a:gd name="connsiteY0" fmla="*/ 414448 h 414448"/>
                  <a:gd name="connsiteX1" fmla="*/ 21417 w 144672"/>
                  <a:gd name="connsiteY1" fmla="*/ 414448 h 414448"/>
                  <a:gd name="connsiteX2" fmla="*/ 24534 w 144672"/>
                  <a:gd name="connsiteY2" fmla="*/ 309597 h 414448"/>
                  <a:gd name="connsiteX3" fmla="*/ 31908 w 144672"/>
                  <a:gd name="connsiteY3" fmla="*/ 198839 h 414448"/>
                  <a:gd name="connsiteX4" fmla="*/ 16160 w 144672"/>
                  <a:gd name="connsiteY4" fmla="*/ 172171 h 414448"/>
                  <a:gd name="connsiteX5" fmla="*/ 19046 w 144672"/>
                  <a:gd name="connsiteY5" fmla="*/ 132301 h 414448"/>
                  <a:gd name="connsiteX6" fmla="*/ 130439 w 144672"/>
                  <a:gd name="connsiteY6" fmla="*/ 11713 h 414448"/>
                  <a:gd name="connsiteX7" fmla="*/ 104442 w 144672"/>
                  <a:gd name="connsiteY7" fmla="*/ 62023 h 414448"/>
                  <a:gd name="connsiteX8" fmla="*/ 88278 w 144672"/>
                  <a:gd name="connsiteY8" fmla="*/ 152253 h 414448"/>
                  <a:gd name="connsiteX9" fmla="*/ 49992 w 144672"/>
                  <a:gd name="connsiteY9" fmla="*/ 259667 h 414448"/>
                  <a:gd name="connsiteX10" fmla="*/ 45229 w 144672"/>
                  <a:gd name="connsiteY10" fmla="*/ 414448 h 414448"/>
                  <a:gd name="connsiteX0" fmla="*/ 45229 w 144672"/>
                  <a:gd name="connsiteY0" fmla="*/ 414448 h 414448"/>
                  <a:gd name="connsiteX1" fmla="*/ 21417 w 144672"/>
                  <a:gd name="connsiteY1" fmla="*/ 414448 h 414448"/>
                  <a:gd name="connsiteX2" fmla="*/ 24534 w 144672"/>
                  <a:gd name="connsiteY2" fmla="*/ 309597 h 414448"/>
                  <a:gd name="connsiteX3" fmla="*/ 31908 w 144672"/>
                  <a:gd name="connsiteY3" fmla="*/ 198839 h 414448"/>
                  <a:gd name="connsiteX4" fmla="*/ 16160 w 144672"/>
                  <a:gd name="connsiteY4" fmla="*/ 172171 h 414448"/>
                  <a:gd name="connsiteX5" fmla="*/ 19046 w 144672"/>
                  <a:gd name="connsiteY5" fmla="*/ 132301 h 414448"/>
                  <a:gd name="connsiteX6" fmla="*/ 130439 w 144672"/>
                  <a:gd name="connsiteY6" fmla="*/ 11713 h 414448"/>
                  <a:gd name="connsiteX7" fmla="*/ 104442 w 144672"/>
                  <a:gd name="connsiteY7" fmla="*/ 62023 h 414448"/>
                  <a:gd name="connsiteX8" fmla="*/ 52427 w 144672"/>
                  <a:gd name="connsiteY8" fmla="*/ 158619 h 414448"/>
                  <a:gd name="connsiteX9" fmla="*/ 49992 w 144672"/>
                  <a:gd name="connsiteY9" fmla="*/ 259667 h 414448"/>
                  <a:gd name="connsiteX10" fmla="*/ 45229 w 144672"/>
                  <a:gd name="connsiteY10" fmla="*/ 414448 h 414448"/>
                  <a:gd name="connsiteX0" fmla="*/ 45229 w 135156"/>
                  <a:gd name="connsiteY0" fmla="*/ 402778 h 402778"/>
                  <a:gd name="connsiteX1" fmla="*/ 21417 w 135156"/>
                  <a:gd name="connsiteY1" fmla="*/ 402778 h 402778"/>
                  <a:gd name="connsiteX2" fmla="*/ 24534 w 135156"/>
                  <a:gd name="connsiteY2" fmla="*/ 297927 h 402778"/>
                  <a:gd name="connsiteX3" fmla="*/ 31908 w 135156"/>
                  <a:gd name="connsiteY3" fmla="*/ 187169 h 402778"/>
                  <a:gd name="connsiteX4" fmla="*/ 16160 w 135156"/>
                  <a:gd name="connsiteY4" fmla="*/ 160501 h 402778"/>
                  <a:gd name="connsiteX5" fmla="*/ 19046 w 135156"/>
                  <a:gd name="connsiteY5" fmla="*/ 120631 h 402778"/>
                  <a:gd name="connsiteX6" fmla="*/ 130439 w 135156"/>
                  <a:gd name="connsiteY6" fmla="*/ 43 h 402778"/>
                  <a:gd name="connsiteX7" fmla="*/ 47346 w 135156"/>
                  <a:gd name="connsiteY7" fmla="*/ 120371 h 402778"/>
                  <a:gd name="connsiteX8" fmla="*/ 52427 w 135156"/>
                  <a:gd name="connsiteY8" fmla="*/ 146949 h 402778"/>
                  <a:gd name="connsiteX9" fmla="*/ 49992 w 135156"/>
                  <a:gd name="connsiteY9" fmla="*/ 247997 h 402778"/>
                  <a:gd name="connsiteX10" fmla="*/ 45229 w 135156"/>
                  <a:gd name="connsiteY10" fmla="*/ 402778 h 402778"/>
                  <a:gd name="connsiteX0" fmla="*/ 45229 w 135156"/>
                  <a:gd name="connsiteY0" fmla="*/ 402778 h 402778"/>
                  <a:gd name="connsiteX1" fmla="*/ 21417 w 135156"/>
                  <a:gd name="connsiteY1" fmla="*/ 402778 h 402778"/>
                  <a:gd name="connsiteX2" fmla="*/ 24534 w 135156"/>
                  <a:gd name="connsiteY2" fmla="*/ 297927 h 402778"/>
                  <a:gd name="connsiteX3" fmla="*/ 31908 w 135156"/>
                  <a:gd name="connsiteY3" fmla="*/ 187169 h 402778"/>
                  <a:gd name="connsiteX4" fmla="*/ 16160 w 135156"/>
                  <a:gd name="connsiteY4" fmla="*/ 160501 h 402778"/>
                  <a:gd name="connsiteX5" fmla="*/ 19046 w 135156"/>
                  <a:gd name="connsiteY5" fmla="*/ 120631 h 402778"/>
                  <a:gd name="connsiteX6" fmla="*/ 130439 w 135156"/>
                  <a:gd name="connsiteY6" fmla="*/ 43 h 402778"/>
                  <a:gd name="connsiteX7" fmla="*/ 47346 w 135156"/>
                  <a:gd name="connsiteY7" fmla="*/ 120371 h 402778"/>
                  <a:gd name="connsiteX8" fmla="*/ 39149 w 135156"/>
                  <a:gd name="connsiteY8" fmla="*/ 155436 h 402778"/>
                  <a:gd name="connsiteX9" fmla="*/ 49992 w 135156"/>
                  <a:gd name="connsiteY9" fmla="*/ 247997 h 402778"/>
                  <a:gd name="connsiteX10" fmla="*/ 45229 w 135156"/>
                  <a:gd name="connsiteY10" fmla="*/ 402778 h 402778"/>
                  <a:gd name="connsiteX0" fmla="*/ 36156 w 71642"/>
                  <a:gd name="connsiteY0" fmla="*/ 283030 h 283030"/>
                  <a:gd name="connsiteX1" fmla="*/ 12344 w 71642"/>
                  <a:gd name="connsiteY1" fmla="*/ 283030 h 283030"/>
                  <a:gd name="connsiteX2" fmla="*/ 15461 w 71642"/>
                  <a:gd name="connsiteY2" fmla="*/ 178179 h 283030"/>
                  <a:gd name="connsiteX3" fmla="*/ 22835 w 71642"/>
                  <a:gd name="connsiteY3" fmla="*/ 67421 h 283030"/>
                  <a:gd name="connsiteX4" fmla="*/ 7087 w 71642"/>
                  <a:gd name="connsiteY4" fmla="*/ 40753 h 283030"/>
                  <a:gd name="connsiteX5" fmla="*/ 9973 w 71642"/>
                  <a:gd name="connsiteY5" fmla="*/ 883 h 283030"/>
                  <a:gd name="connsiteX6" fmla="*/ 66925 w 71642"/>
                  <a:gd name="connsiteY6" fmla="*/ 39426 h 283030"/>
                  <a:gd name="connsiteX7" fmla="*/ 38273 w 71642"/>
                  <a:gd name="connsiteY7" fmla="*/ 623 h 283030"/>
                  <a:gd name="connsiteX8" fmla="*/ 30076 w 71642"/>
                  <a:gd name="connsiteY8" fmla="*/ 35688 h 283030"/>
                  <a:gd name="connsiteX9" fmla="*/ 40919 w 71642"/>
                  <a:gd name="connsiteY9" fmla="*/ 128249 h 283030"/>
                  <a:gd name="connsiteX10" fmla="*/ 36156 w 71642"/>
                  <a:gd name="connsiteY10" fmla="*/ 283030 h 283030"/>
                  <a:gd name="connsiteX0" fmla="*/ 36377 w 73191"/>
                  <a:gd name="connsiteY0" fmla="*/ 289441 h 289441"/>
                  <a:gd name="connsiteX1" fmla="*/ 12565 w 73191"/>
                  <a:gd name="connsiteY1" fmla="*/ 289441 h 289441"/>
                  <a:gd name="connsiteX2" fmla="*/ 15682 w 73191"/>
                  <a:gd name="connsiteY2" fmla="*/ 184590 h 289441"/>
                  <a:gd name="connsiteX3" fmla="*/ 23056 w 73191"/>
                  <a:gd name="connsiteY3" fmla="*/ 73832 h 289441"/>
                  <a:gd name="connsiteX4" fmla="*/ 7308 w 73191"/>
                  <a:gd name="connsiteY4" fmla="*/ 47164 h 289441"/>
                  <a:gd name="connsiteX5" fmla="*/ 10194 w 73191"/>
                  <a:gd name="connsiteY5" fmla="*/ 7294 h 289441"/>
                  <a:gd name="connsiteX6" fmla="*/ 68474 w 73191"/>
                  <a:gd name="connsiteY6" fmla="*/ 3402 h 289441"/>
                  <a:gd name="connsiteX7" fmla="*/ 38494 w 73191"/>
                  <a:gd name="connsiteY7" fmla="*/ 7034 h 289441"/>
                  <a:gd name="connsiteX8" fmla="*/ 30297 w 73191"/>
                  <a:gd name="connsiteY8" fmla="*/ 42099 h 289441"/>
                  <a:gd name="connsiteX9" fmla="*/ 41140 w 73191"/>
                  <a:gd name="connsiteY9" fmla="*/ 134660 h 289441"/>
                  <a:gd name="connsiteX10" fmla="*/ 36377 w 73191"/>
                  <a:gd name="connsiteY10" fmla="*/ 289441 h 289441"/>
                  <a:gd name="connsiteX0" fmla="*/ 36377 w 73191"/>
                  <a:gd name="connsiteY0" fmla="*/ 289441 h 289441"/>
                  <a:gd name="connsiteX1" fmla="*/ 12565 w 73191"/>
                  <a:gd name="connsiteY1" fmla="*/ 289441 h 289441"/>
                  <a:gd name="connsiteX2" fmla="*/ 28961 w 73191"/>
                  <a:gd name="connsiteY2" fmla="*/ 184590 h 289441"/>
                  <a:gd name="connsiteX3" fmla="*/ 23056 w 73191"/>
                  <a:gd name="connsiteY3" fmla="*/ 73832 h 289441"/>
                  <a:gd name="connsiteX4" fmla="*/ 7308 w 73191"/>
                  <a:gd name="connsiteY4" fmla="*/ 47164 h 289441"/>
                  <a:gd name="connsiteX5" fmla="*/ 10194 w 73191"/>
                  <a:gd name="connsiteY5" fmla="*/ 7294 h 289441"/>
                  <a:gd name="connsiteX6" fmla="*/ 68474 w 73191"/>
                  <a:gd name="connsiteY6" fmla="*/ 3402 h 289441"/>
                  <a:gd name="connsiteX7" fmla="*/ 38494 w 73191"/>
                  <a:gd name="connsiteY7" fmla="*/ 7034 h 289441"/>
                  <a:gd name="connsiteX8" fmla="*/ 30297 w 73191"/>
                  <a:gd name="connsiteY8" fmla="*/ 42099 h 289441"/>
                  <a:gd name="connsiteX9" fmla="*/ 41140 w 73191"/>
                  <a:gd name="connsiteY9" fmla="*/ 134660 h 289441"/>
                  <a:gd name="connsiteX10" fmla="*/ 36377 w 73191"/>
                  <a:gd name="connsiteY10" fmla="*/ 289441 h 28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191" h="289441">
                    <a:moveTo>
                      <a:pt x="36377" y="289441"/>
                    </a:moveTo>
                    <a:lnTo>
                      <a:pt x="12565" y="289441"/>
                    </a:lnTo>
                    <a:cubicBezTo>
                      <a:pt x="11771" y="258882"/>
                      <a:pt x="27213" y="220525"/>
                      <a:pt x="28961" y="184590"/>
                    </a:cubicBezTo>
                    <a:cubicBezTo>
                      <a:pt x="30709" y="148655"/>
                      <a:pt x="16706" y="89310"/>
                      <a:pt x="23056" y="73832"/>
                    </a:cubicBezTo>
                    <a:lnTo>
                      <a:pt x="7308" y="47164"/>
                    </a:lnTo>
                    <a:cubicBezTo>
                      <a:pt x="12467" y="26527"/>
                      <a:pt x="0" y="14588"/>
                      <a:pt x="10194" y="7294"/>
                    </a:cubicBezTo>
                    <a:cubicBezTo>
                      <a:pt x="20388" y="0"/>
                      <a:pt x="63757" y="3445"/>
                      <a:pt x="68474" y="3402"/>
                    </a:cubicBezTo>
                    <a:cubicBezTo>
                      <a:pt x="73191" y="3359"/>
                      <a:pt x="44857" y="585"/>
                      <a:pt x="38494" y="7034"/>
                    </a:cubicBezTo>
                    <a:cubicBezTo>
                      <a:pt x="32131" y="13483"/>
                      <a:pt x="29856" y="20828"/>
                      <a:pt x="30297" y="42099"/>
                    </a:cubicBezTo>
                    <a:cubicBezTo>
                      <a:pt x="30738" y="63370"/>
                      <a:pt x="40127" y="93436"/>
                      <a:pt x="41140" y="134660"/>
                    </a:cubicBezTo>
                    <a:cubicBezTo>
                      <a:pt x="42153" y="175884"/>
                      <a:pt x="41139" y="263644"/>
                      <a:pt x="36377" y="289441"/>
                    </a:cubicBezTo>
                    <a:close/>
                  </a:path>
                </a:pathLst>
              </a:custGeom>
              <a:solidFill>
                <a:srgbClr val="FFCC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sz="2400" b="1" i="0" u="none" strike="noStrike" kern="0" cap="none" spc="0" normalizeH="0" baseline="0" noProof="0">
                  <a:ln>
                    <a:noFill/>
                  </a:ln>
                  <a:solidFill>
                    <a:srgbClr val="FFFFFF"/>
                  </a:solidFill>
                  <a:effectLst/>
                  <a:uLnTx/>
                  <a:uFillTx/>
                </a:endParaRPr>
              </a:p>
            </p:txBody>
          </p:sp>
          <p:sp>
            <p:nvSpPr>
              <p:cNvPr id="330" name="Freeform 329"/>
              <p:cNvSpPr/>
              <p:nvPr/>
            </p:nvSpPr>
            <p:spPr>
              <a:xfrm>
                <a:off x="6686926" y="3550886"/>
                <a:ext cx="46172" cy="276254"/>
              </a:xfrm>
              <a:custGeom>
                <a:avLst/>
                <a:gdLst>
                  <a:gd name="connsiteX0" fmla="*/ 23812 w 97631"/>
                  <a:gd name="connsiteY0" fmla="*/ 385762 h 385762"/>
                  <a:gd name="connsiteX1" fmla="*/ 0 w 97631"/>
                  <a:gd name="connsiteY1" fmla="*/ 295275 h 385762"/>
                  <a:gd name="connsiteX2" fmla="*/ 19050 w 97631"/>
                  <a:gd name="connsiteY2" fmla="*/ 202406 h 385762"/>
                  <a:gd name="connsiteX3" fmla="*/ 35719 w 97631"/>
                  <a:gd name="connsiteY3" fmla="*/ 159544 h 385762"/>
                  <a:gd name="connsiteX4" fmla="*/ 57150 w 97631"/>
                  <a:gd name="connsiteY4" fmla="*/ 109537 h 385762"/>
                  <a:gd name="connsiteX5" fmla="*/ 66675 w 97631"/>
                  <a:gd name="connsiteY5" fmla="*/ 35719 h 385762"/>
                  <a:gd name="connsiteX6" fmla="*/ 33337 w 97631"/>
                  <a:gd name="connsiteY6" fmla="*/ 0 h 385762"/>
                  <a:gd name="connsiteX7" fmla="*/ 97631 w 97631"/>
                  <a:gd name="connsiteY7" fmla="*/ 33337 h 385762"/>
                  <a:gd name="connsiteX8" fmla="*/ 88106 w 97631"/>
                  <a:gd name="connsiteY8" fmla="*/ 121444 h 385762"/>
                  <a:gd name="connsiteX9" fmla="*/ 28575 w 97631"/>
                  <a:gd name="connsiteY9" fmla="*/ 230981 h 385762"/>
                  <a:gd name="connsiteX10" fmla="*/ 23812 w 97631"/>
                  <a:gd name="connsiteY10" fmla="*/ 385762 h 385762"/>
                  <a:gd name="connsiteX0" fmla="*/ 23812 w 97631"/>
                  <a:gd name="connsiteY0" fmla="*/ 385762 h 385762"/>
                  <a:gd name="connsiteX1" fmla="*/ 0 w 97631"/>
                  <a:gd name="connsiteY1" fmla="*/ 385762 h 385762"/>
                  <a:gd name="connsiteX2" fmla="*/ 19050 w 97631"/>
                  <a:gd name="connsiteY2" fmla="*/ 202406 h 385762"/>
                  <a:gd name="connsiteX3" fmla="*/ 35719 w 97631"/>
                  <a:gd name="connsiteY3" fmla="*/ 159544 h 385762"/>
                  <a:gd name="connsiteX4" fmla="*/ 57150 w 97631"/>
                  <a:gd name="connsiteY4" fmla="*/ 109537 h 385762"/>
                  <a:gd name="connsiteX5" fmla="*/ 66675 w 97631"/>
                  <a:gd name="connsiteY5" fmla="*/ 35719 h 385762"/>
                  <a:gd name="connsiteX6" fmla="*/ 33337 w 97631"/>
                  <a:gd name="connsiteY6" fmla="*/ 0 h 385762"/>
                  <a:gd name="connsiteX7" fmla="*/ 97631 w 97631"/>
                  <a:gd name="connsiteY7" fmla="*/ 33337 h 385762"/>
                  <a:gd name="connsiteX8" fmla="*/ 88106 w 97631"/>
                  <a:gd name="connsiteY8" fmla="*/ 121444 h 385762"/>
                  <a:gd name="connsiteX9" fmla="*/ 28575 w 97631"/>
                  <a:gd name="connsiteY9" fmla="*/ 230981 h 385762"/>
                  <a:gd name="connsiteX10" fmla="*/ 23812 w 97631"/>
                  <a:gd name="connsiteY10" fmla="*/ 385762 h 385762"/>
                  <a:gd name="connsiteX0" fmla="*/ 23812 w 97631"/>
                  <a:gd name="connsiteY0" fmla="*/ 385762 h 385762"/>
                  <a:gd name="connsiteX1" fmla="*/ 0 w 97631"/>
                  <a:gd name="connsiteY1" fmla="*/ 385762 h 385762"/>
                  <a:gd name="connsiteX2" fmla="*/ 19050 w 97631"/>
                  <a:gd name="connsiteY2" fmla="*/ 202406 h 385762"/>
                  <a:gd name="connsiteX3" fmla="*/ 35719 w 97631"/>
                  <a:gd name="connsiteY3" fmla="*/ 159544 h 385762"/>
                  <a:gd name="connsiteX4" fmla="*/ 57150 w 97631"/>
                  <a:gd name="connsiteY4" fmla="*/ 109537 h 385762"/>
                  <a:gd name="connsiteX5" fmla="*/ 66675 w 97631"/>
                  <a:gd name="connsiteY5" fmla="*/ 35719 h 385762"/>
                  <a:gd name="connsiteX6" fmla="*/ 33337 w 97631"/>
                  <a:gd name="connsiteY6" fmla="*/ 0 h 385762"/>
                  <a:gd name="connsiteX7" fmla="*/ 97631 w 97631"/>
                  <a:gd name="connsiteY7" fmla="*/ 33337 h 385762"/>
                  <a:gd name="connsiteX8" fmla="*/ 88106 w 97631"/>
                  <a:gd name="connsiteY8" fmla="*/ 121444 h 385762"/>
                  <a:gd name="connsiteX9" fmla="*/ 28575 w 97631"/>
                  <a:gd name="connsiteY9" fmla="*/ 230981 h 385762"/>
                  <a:gd name="connsiteX10" fmla="*/ 23812 w 97631"/>
                  <a:gd name="connsiteY10" fmla="*/ 385762 h 385762"/>
                  <a:gd name="connsiteX0" fmla="*/ 24606 w 98425"/>
                  <a:gd name="connsiteY0" fmla="*/ 385762 h 385762"/>
                  <a:gd name="connsiteX1" fmla="*/ 794 w 98425"/>
                  <a:gd name="connsiteY1" fmla="*/ 385762 h 385762"/>
                  <a:gd name="connsiteX2" fmla="*/ 19844 w 98425"/>
                  <a:gd name="connsiteY2" fmla="*/ 202406 h 385762"/>
                  <a:gd name="connsiteX3" fmla="*/ 36513 w 98425"/>
                  <a:gd name="connsiteY3" fmla="*/ 159544 h 385762"/>
                  <a:gd name="connsiteX4" fmla="*/ 57944 w 98425"/>
                  <a:gd name="connsiteY4" fmla="*/ 109537 h 385762"/>
                  <a:gd name="connsiteX5" fmla="*/ 67469 w 98425"/>
                  <a:gd name="connsiteY5" fmla="*/ 35719 h 385762"/>
                  <a:gd name="connsiteX6" fmla="*/ 34131 w 98425"/>
                  <a:gd name="connsiteY6" fmla="*/ 0 h 385762"/>
                  <a:gd name="connsiteX7" fmla="*/ 98425 w 98425"/>
                  <a:gd name="connsiteY7" fmla="*/ 33337 h 385762"/>
                  <a:gd name="connsiteX8" fmla="*/ 88900 w 98425"/>
                  <a:gd name="connsiteY8" fmla="*/ 121444 h 385762"/>
                  <a:gd name="connsiteX9" fmla="*/ 29369 w 98425"/>
                  <a:gd name="connsiteY9" fmla="*/ 230981 h 385762"/>
                  <a:gd name="connsiteX10" fmla="*/ 24606 w 98425"/>
                  <a:gd name="connsiteY10" fmla="*/ 385762 h 385762"/>
                  <a:gd name="connsiteX0" fmla="*/ 24606 w 107553"/>
                  <a:gd name="connsiteY0" fmla="*/ 385762 h 385762"/>
                  <a:gd name="connsiteX1" fmla="*/ 794 w 107553"/>
                  <a:gd name="connsiteY1" fmla="*/ 385762 h 385762"/>
                  <a:gd name="connsiteX2" fmla="*/ 19844 w 107553"/>
                  <a:gd name="connsiteY2" fmla="*/ 202406 h 385762"/>
                  <a:gd name="connsiteX3" fmla="*/ 36513 w 107553"/>
                  <a:gd name="connsiteY3" fmla="*/ 159544 h 385762"/>
                  <a:gd name="connsiteX4" fmla="*/ 57944 w 107553"/>
                  <a:gd name="connsiteY4" fmla="*/ 109537 h 385762"/>
                  <a:gd name="connsiteX5" fmla="*/ 67469 w 107553"/>
                  <a:gd name="connsiteY5" fmla="*/ 35719 h 385762"/>
                  <a:gd name="connsiteX6" fmla="*/ 34131 w 107553"/>
                  <a:gd name="connsiteY6" fmla="*/ 0 h 385762"/>
                  <a:gd name="connsiteX7" fmla="*/ 98425 w 107553"/>
                  <a:gd name="connsiteY7" fmla="*/ 33337 h 385762"/>
                  <a:gd name="connsiteX8" fmla="*/ 88900 w 107553"/>
                  <a:gd name="connsiteY8" fmla="*/ 121444 h 385762"/>
                  <a:gd name="connsiteX9" fmla="*/ 29369 w 107553"/>
                  <a:gd name="connsiteY9" fmla="*/ 230981 h 385762"/>
                  <a:gd name="connsiteX10" fmla="*/ 24606 w 107553"/>
                  <a:gd name="connsiteY10" fmla="*/ 385762 h 385762"/>
                  <a:gd name="connsiteX0" fmla="*/ 24606 w 107553"/>
                  <a:gd name="connsiteY0" fmla="*/ 385762 h 385762"/>
                  <a:gd name="connsiteX1" fmla="*/ 794 w 107553"/>
                  <a:gd name="connsiteY1" fmla="*/ 385762 h 385762"/>
                  <a:gd name="connsiteX2" fmla="*/ 19844 w 107553"/>
                  <a:gd name="connsiteY2" fmla="*/ 202406 h 385762"/>
                  <a:gd name="connsiteX3" fmla="*/ 36513 w 107553"/>
                  <a:gd name="connsiteY3" fmla="*/ 159544 h 385762"/>
                  <a:gd name="connsiteX4" fmla="*/ 57944 w 107553"/>
                  <a:gd name="connsiteY4" fmla="*/ 109537 h 385762"/>
                  <a:gd name="connsiteX5" fmla="*/ 67469 w 107553"/>
                  <a:gd name="connsiteY5" fmla="*/ 35719 h 385762"/>
                  <a:gd name="connsiteX6" fmla="*/ 34131 w 107553"/>
                  <a:gd name="connsiteY6" fmla="*/ 0 h 385762"/>
                  <a:gd name="connsiteX7" fmla="*/ 98425 w 107553"/>
                  <a:gd name="connsiteY7" fmla="*/ 33337 h 385762"/>
                  <a:gd name="connsiteX8" fmla="*/ 88900 w 107553"/>
                  <a:gd name="connsiteY8" fmla="*/ 121444 h 385762"/>
                  <a:gd name="connsiteX9" fmla="*/ 29369 w 107553"/>
                  <a:gd name="connsiteY9" fmla="*/ 230981 h 385762"/>
                  <a:gd name="connsiteX10" fmla="*/ 24606 w 107553"/>
                  <a:gd name="connsiteY10" fmla="*/ 385762 h 385762"/>
                  <a:gd name="connsiteX0" fmla="*/ 24606 w 107553"/>
                  <a:gd name="connsiteY0" fmla="*/ 386159 h 386159"/>
                  <a:gd name="connsiteX1" fmla="*/ 794 w 107553"/>
                  <a:gd name="connsiteY1" fmla="*/ 386159 h 386159"/>
                  <a:gd name="connsiteX2" fmla="*/ 19844 w 107553"/>
                  <a:gd name="connsiteY2" fmla="*/ 202803 h 386159"/>
                  <a:gd name="connsiteX3" fmla="*/ 36513 w 107553"/>
                  <a:gd name="connsiteY3" fmla="*/ 159941 h 386159"/>
                  <a:gd name="connsiteX4" fmla="*/ 57944 w 107553"/>
                  <a:gd name="connsiteY4" fmla="*/ 109934 h 386159"/>
                  <a:gd name="connsiteX5" fmla="*/ 67469 w 107553"/>
                  <a:gd name="connsiteY5" fmla="*/ 36116 h 386159"/>
                  <a:gd name="connsiteX6" fmla="*/ 34131 w 107553"/>
                  <a:gd name="connsiteY6" fmla="*/ 397 h 386159"/>
                  <a:gd name="connsiteX7" fmla="*/ 98425 w 107553"/>
                  <a:gd name="connsiteY7" fmla="*/ 33734 h 386159"/>
                  <a:gd name="connsiteX8" fmla="*/ 88900 w 107553"/>
                  <a:gd name="connsiteY8" fmla="*/ 121841 h 386159"/>
                  <a:gd name="connsiteX9" fmla="*/ 29369 w 107553"/>
                  <a:gd name="connsiteY9" fmla="*/ 231378 h 386159"/>
                  <a:gd name="connsiteX10" fmla="*/ 24606 w 107553"/>
                  <a:gd name="connsiteY10" fmla="*/ 386159 h 386159"/>
                  <a:gd name="connsiteX0" fmla="*/ 24606 w 100409"/>
                  <a:gd name="connsiteY0" fmla="*/ 473151 h 473151"/>
                  <a:gd name="connsiteX1" fmla="*/ 794 w 100409"/>
                  <a:gd name="connsiteY1" fmla="*/ 473151 h 473151"/>
                  <a:gd name="connsiteX2" fmla="*/ 19844 w 100409"/>
                  <a:gd name="connsiteY2" fmla="*/ 289795 h 473151"/>
                  <a:gd name="connsiteX3" fmla="*/ 36513 w 100409"/>
                  <a:gd name="connsiteY3" fmla="*/ 246933 h 473151"/>
                  <a:gd name="connsiteX4" fmla="*/ 57944 w 100409"/>
                  <a:gd name="connsiteY4" fmla="*/ 196926 h 473151"/>
                  <a:gd name="connsiteX5" fmla="*/ 67469 w 100409"/>
                  <a:gd name="connsiteY5" fmla="*/ 123108 h 473151"/>
                  <a:gd name="connsiteX6" fmla="*/ 91227 w 100409"/>
                  <a:gd name="connsiteY6" fmla="*/ 397 h 473151"/>
                  <a:gd name="connsiteX7" fmla="*/ 98425 w 100409"/>
                  <a:gd name="connsiteY7" fmla="*/ 120726 h 473151"/>
                  <a:gd name="connsiteX8" fmla="*/ 88900 w 100409"/>
                  <a:gd name="connsiteY8" fmla="*/ 208833 h 473151"/>
                  <a:gd name="connsiteX9" fmla="*/ 29369 w 100409"/>
                  <a:gd name="connsiteY9" fmla="*/ 318370 h 473151"/>
                  <a:gd name="connsiteX10" fmla="*/ 24606 w 100409"/>
                  <a:gd name="connsiteY10" fmla="*/ 473151 h 473151"/>
                  <a:gd name="connsiteX0" fmla="*/ 24606 w 102354"/>
                  <a:gd name="connsiteY0" fmla="*/ 473151 h 473151"/>
                  <a:gd name="connsiteX1" fmla="*/ 794 w 102354"/>
                  <a:gd name="connsiteY1" fmla="*/ 473151 h 473151"/>
                  <a:gd name="connsiteX2" fmla="*/ 19844 w 102354"/>
                  <a:gd name="connsiteY2" fmla="*/ 289795 h 473151"/>
                  <a:gd name="connsiteX3" fmla="*/ 36513 w 102354"/>
                  <a:gd name="connsiteY3" fmla="*/ 246933 h 473151"/>
                  <a:gd name="connsiteX4" fmla="*/ 57944 w 102354"/>
                  <a:gd name="connsiteY4" fmla="*/ 196926 h 473151"/>
                  <a:gd name="connsiteX5" fmla="*/ 67469 w 102354"/>
                  <a:gd name="connsiteY5" fmla="*/ 123108 h 473151"/>
                  <a:gd name="connsiteX6" fmla="*/ 91227 w 102354"/>
                  <a:gd name="connsiteY6" fmla="*/ 397 h 473151"/>
                  <a:gd name="connsiteX7" fmla="*/ 98425 w 102354"/>
                  <a:gd name="connsiteY7" fmla="*/ 120726 h 473151"/>
                  <a:gd name="connsiteX8" fmla="*/ 67655 w 102354"/>
                  <a:gd name="connsiteY8" fmla="*/ 210956 h 473151"/>
                  <a:gd name="connsiteX9" fmla="*/ 29369 w 102354"/>
                  <a:gd name="connsiteY9" fmla="*/ 318370 h 473151"/>
                  <a:gd name="connsiteX10" fmla="*/ 24606 w 102354"/>
                  <a:gd name="connsiteY10" fmla="*/ 473151 h 473151"/>
                  <a:gd name="connsiteX0" fmla="*/ 24606 w 93952"/>
                  <a:gd name="connsiteY0" fmla="*/ 473151 h 473151"/>
                  <a:gd name="connsiteX1" fmla="*/ 794 w 93952"/>
                  <a:gd name="connsiteY1" fmla="*/ 473151 h 473151"/>
                  <a:gd name="connsiteX2" fmla="*/ 19844 w 93952"/>
                  <a:gd name="connsiteY2" fmla="*/ 289795 h 473151"/>
                  <a:gd name="connsiteX3" fmla="*/ 36513 w 93952"/>
                  <a:gd name="connsiteY3" fmla="*/ 246933 h 473151"/>
                  <a:gd name="connsiteX4" fmla="*/ 57944 w 93952"/>
                  <a:gd name="connsiteY4" fmla="*/ 196926 h 473151"/>
                  <a:gd name="connsiteX5" fmla="*/ 67469 w 93952"/>
                  <a:gd name="connsiteY5" fmla="*/ 123108 h 473151"/>
                  <a:gd name="connsiteX6" fmla="*/ 91227 w 93952"/>
                  <a:gd name="connsiteY6" fmla="*/ 397 h 473151"/>
                  <a:gd name="connsiteX7" fmla="*/ 83819 w 93952"/>
                  <a:gd name="connsiteY7" fmla="*/ 120726 h 473151"/>
                  <a:gd name="connsiteX8" fmla="*/ 67655 w 93952"/>
                  <a:gd name="connsiteY8" fmla="*/ 210956 h 473151"/>
                  <a:gd name="connsiteX9" fmla="*/ 29369 w 93952"/>
                  <a:gd name="connsiteY9" fmla="*/ 318370 h 473151"/>
                  <a:gd name="connsiteX10" fmla="*/ 24606 w 93952"/>
                  <a:gd name="connsiteY10" fmla="*/ 473151 h 473151"/>
                  <a:gd name="connsiteX0" fmla="*/ 24606 w 112541"/>
                  <a:gd name="connsiteY0" fmla="*/ 403132 h 403132"/>
                  <a:gd name="connsiteX1" fmla="*/ 794 w 112541"/>
                  <a:gd name="connsiteY1" fmla="*/ 403132 h 403132"/>
                  <a:gd name="connsiteX2" fmla="*/ 19844 w 112541"/>
                  <a:gd name="connsiteY2" fmla="*/ 219776 h 403132"/>
                  <a:gd name="connsiteX3" fmla="*/ 36513 w 112541"/>
                  <a:gd name="connsiteY3" fmla="*/ 176914 h 403132"/>
                  <a:gd name="connsiteX4" fmla="*/ 57944 w 112541"/>
                  <a:gd name="connsiteY4" fmla="*/ 126907 h 403132"/>
                  <a:gd name="connsiteX5" fmla="*/ 67469 w 112541"/>
                  <a:gd name="connsiteY5" fmla="*/ 53089 h 403132"/>
                  <a:gd name="connsiteX6" fmla="*/ 109816 w 112541"/>
                  <a:gd name="connsiteY6" fmla="*/ 397 h 403132"/>
                  <a:gd name="connsiteX7" fmla="*/ 83819 w 112541"/>
                  <a:gd name="connsiteY7" fmla="*/ 50707 h 403132"/>
                  <a:gd name="connsiteX8" fmla="*/ 67655 w 112541"/>
                  <a:gd name="connsiteY8" fmla="*/ 140937 h 403132"/>
                  <a:gd name="connsiteX9" fmla="*/ 29369 w 112541"/>
                  <a:gd name="connsiteY9" fmla="*/ 248351 h 403132"/>
                  <a:gd name="connsiteX10" fmla="*/ 24606 w 112541"/>
                  <a:gd name="connsiteY10" fmla="*/ 403132 h 403132"/>
                  <a:gd name="connsiteX0" fmla="*/ 26648 w 114583"/>
                  <a:gd name="connsiteY0" fmla="*/ 403132 h 403132"/>
                  <a:gd name="connsiteX1" fmla="*/ 2836 w 114583"/>
                  <a:gd name="connsiteY1" fmla="*/ 403132 h 403132"/>
                  <a:gd name="connsiteX2" fmla="*/ 5953 w 114583"/>
                  <a:gd name="connsiteY2" fmla="*/ 298281 h 403132"/>
                  <a:gd name="connsiteX3" fmla="*/ 38555 w 114583"/>
                  <a:gd name="connsiteY3" fmla="*/ 176914 h 403132"/>
                  <a:gd name="connsiteX4" fmla="*/ 59986 w 114583"/>
                  <a:gd name="connsiteY4" fmla="*/ 126907 h 403132"/>
                  <a:gd name="connsiteX5" fmla="*/ 69511 w 114583"/>
                  <a:gd name="connsiteY5" fmla="*/ 53089 h 403132"/>
                  <a:gd name="connsiteX6" fmla="*/ 111858 w 114583"/>
                  <a:gd name="connsiteY6" fmla="*/ 397 h 403132"/>
                  <a:gd name="connsiteX7" fmla="*/ 85861 w 114583"/>
                  <a:gd name="connsiteY7" fmla="*/ 50707 h 403132"/>
                  <a:gd name="connsiteX8" fmla="*/ 69697 w 114583"/>
                  <a:gd name="connsiteY8" fmla="*/ 140937 h 403132"/>
                  <a:gd name="connsiteX9" fmla="*/ 31411 w 114583"/>
                  <a:gd name="connsiteY9" fmla="*/ 248351 h 403132"/>
                  <a:gd name="connsiteX10" fmla="*/ 26648 w 114583"/>
                  <a:gd name="connsiteY10" fmla="*/ 403132 h 403132"/>
                  <a:gd name="connsiteX0" fmla="*/ 24606 w 112541"/>
                  <a:gd name="connsiteY0" fmla="*/ 403132 h 403132"/>
                  <a:gd name="connsiteX1" fmla="*/ 794 w 112541"/>
                  <a:gd name="connsiteY1" fmla="*/ 403132 h 403132"/>
                  <a:gd name="connsiteX2" fmla="*/ 3911 w 112541"/>
                  <a:gd name="connsiteY2" fmla="*/ 298281 h 403132"/>
                  <a:gd name="connsiteX3" fmla="*/ 11285 w 112541"/>
                  <a:gd name="connsiteY3" fmla="*/ 187523 h 403132"/>
                  <a:gd name="connsiteX4" fmla="*/ 57944 w 112541"/>
                  <a:gd name="connsiteY4" fmla="*/ 126907 h 403132"/>
                  <a:gd name="connsiteX5" fmla="*/ 67469 w 112541"/>
                  <a:gd name="connsiteY5" fmla="*/ 53089 h 403132"/>
                  <a:gd name="connsiteX6" fmla="*/ 109816 w 112541"/>
                  <a:gd name="connsiteY6" fmla="*/ 397 h 403132"/>
                  <a:gd name="connsiteX7" fmla="*/ 83819 w 112541"/>
                  <a:gd name="connsiteY7" fmla="*/ 50707 h 403132"/>
                  <a:gd name="connsiteX8" fmla="*/ 67655 w 112541"/>
                  <a:gd name="connsiteY8" fmla="*/ 140937 h 403132"/>
                  <a:gd name="connsiteX9" fmla="*/ 29369 w 112541"/>
                  <a:gd name="connsiteY9" fmla="*/ 248351 h 403132"/>
                  <a:gd name="connsiteX10" fmla="*/ 24606 w 112541"/>
                  <a:gd name="connsiteY10" fmla="*/ 403132 h 403132"/>
                  <a:gd name="connsiteX0" fmla="*/ 29069 w 117004"/>
                  <a:gd name="connsiteY0" fmla="*/ 403132 h 403132"/>
                  <a:gd name="connsiteX1" fmla="*/ 5257 w 117004"/>
                  <a:gd name="connsiteY1" fmla="*/ 403132 h 403132"/>
                  <a:gd name="connsiteX2" fmla="*/ 8374 w 117004"/>
                  <a:gd name="connsiteY2" fmla="*/ 298281 h 403132"/>
                  <a:gd name="connsiteX3" fmla="*/ 15748 w 117004"/>
                  <a:gd name="connsiteY3" fmla="*/ 187523 h 403132"/>
                  <a:gd name="connsiteX4" fmla="*/ 0 w 117004"/>
                  <a:gd name="connsiteY4" fmla="*/ 160855 h 403132"/>
                  <a:gd name="connsiteX5" fmla="*/ 71932 w 117004"/>
                  <a:gd name="connsiteY5" fmla="*/ 53089 h 403132"/>
                  <a:gd name="connsiteX6" fmla="*/ 114279 w 117004"/>
                  <a:gd name="connsiteY6" fmla="*/ 397 h 403132"/>
                  <a:gd name="connsiteX7" fmla="*/ 88282 w 117004"/>
                  <a:gd name="connsiteY7" fmla="*/ 50707 h 403132"/>
                  <a:gd name="connsiteX8" fmla="*/ 72118 w 117004"/>
                  <a:gd name="connsiteY8" fmla="*/ 140937 h 403132"/>
                  <a:gd name="connsiteX9" fmla="*/ 33832 w 117004"/>
                  <a:gd name="connsiteY9" fmla="*/ 248351 h 403132"/>
                  <a:gd name="connsiteX10" fmla="*/ 29069 w 117004"/>
                  <a:gd name="connsiteY10" fmla="*/ 403132 h 403132"/>
                  <a:gd name="connsiteX0" fmla="*/ 45229 w 144672"/>
                  <a:gd name="connsiteY0" fmla="*/ 414448 h 414448"/>
                  <a:gd name="connsiteX1" fmla="*/ 21417 w 144672"/>
                  <a:gd name="connsiteY1" fmla="*/ 414448 h 414448"/>
                  <a:gd name="connsiteX2" fmla="*/ 24534 w 144672"/>
                  <a:gd name="connsiteY2" fmla="*/ 309597 h 414448"/>
                  <a:gd name="connsiteX3" fmla="*/ 31908 w 144672"/>
                  <a:gd name="connsiteY3" fmla="*/ 198839 h 414448"/>
                  <a:gd name="connsiteX4" fmla="*/ 16160 w 144672"/>
                  <a:gd name="connsiteY4" fmla="*/ 172171 h 414448"/>
                  <a:gd name="connsiteX5" fmla="*/ 19046 w 144672"/>
                  <a:gd name="connsiteY5" fmla="*/ 132301 h 414448"/>
                  <a:gd name="connsiteX6" fmla="*/ 130439 w 144672"/>
                  <a:gd name="connsiteY6" fmla="*/ 11713 h 414448"/>
                  <a:gd name="connsiteX7" fmla="*/ 104442 w 144672"/>
                  <a:gd name="connsiteY7" fmla="*/ 62023 h 414448"/>
                  <a:gd name="connsiteX8" fmla="*/ 88278 w 144672"/>
                  <a:gd name="connsiteY8" fmla="*/ 152253 h 414448"/>
                  <a:gd name="connsiteX9" fmla="*/ 49992 w 144672"/>
                  <a:gd name="connsiteY9" fmla="*/ 259667 h 414448"/>
                  <a:gd name="connsiteX10" fmla="*/ 45229 w 144672"/>
                  <a:gd name="connsiteY10" fmla="*/ 414448 h 414448"/>
                  <a:gd name="connsiteX0" fmla="*/ 45229 w 144672"/>
                  <a:gd name="connsiteY0" fmla="*/ 414448 h 414448"/>
                  <a:gd name="connsiteX1" fmla="*/ 21417 w 144672"/>
                  <a:gd name="connsiteY1" fmla="*/ 414448 h 414448"/>
                  <a:gd name="connsiteX2" fmla="*/ 24534 w 144672"/>
                  <a:gd name="connsiteY2" fmla="*/ 309597 h 414448"/>
                  <a:gd name="connsiteX3" fmla="*/ 31908 w 144672"/>
                  <a:gd name="connsiteY3" fmla="*/ 198839 h 414448"/>
                  <a:gd name="connsiteX4" fmla="*/ 16160 w 144672"/>
                  <a:gd name="connsiteY4" fmla="*/ 172171 h 414448"/>
                  <a:gd name="connsiteX5" fmla="*/ 19046 w 144672"/>
                  <a:gd name="connsiteY5" fmla="*/ 132301 h 414448"/>
                  <a:gd name="connsiteX6" fmla="*/ 130439 w 144672"/>
                  <a:gd name="connsiteY6" fmla="*/ 11713 h 414448"/>
                  <a:gd name="connsiteX7" fmla="*/ 104442 w 144672"/>
                  <a:gd name="connsiteY7" fmla="*/ 62023 h 414448"/>
                  <a:gd name="connsiteX8" fmla="*/ 52427 w 144672"/>
                  <a:gd name="connsiteY8" fmla="*/ 158619 h 414448"/>
                  <a:gd name="connsiteX9" fmla="*/ 49992 w 144672"/>
                  <a:gd name="connsiteY9" fmla="*/ 259667 h 414448"/>
                  <a:gd name="connsiteX10" fmla="*/ 45229 w 144672"/>
                  <a:gd name="connsiteY10" fmla="*/ 414448 h 414448"/>
                  <a:gd name="connsiteX0" fmla="*/ 45229 w 135156"/>
                  <a:gd name="connsiteY0" fmla="*/ 402778 h 402778"/>
                  <a:gd name="connsiteX1" fmla="*/ 21417 w 135156"/>
                  <a:gd name="connsiteY1" fmla="*/ 402778 h 402778"/>
                  <a:gd name="connsiteX2" fmla="*/ 24534 w 135156"/>
                  <a:gd name="connsiteY2" fmla="*/ 297927 h 402778"/>
                  <a:gd name="connsiteX3" fmla="*/ 31908 w 135156"/>
                  <a:gd name="connsiteY3" fmla="*/ 187169 h 402778"/>
                  <a:gd name="connsiteX4" fmla="*/ 16160 w 135156"/>
                  <a:gd name="connsiteY4" fmla="*/ 160501 h 402778"/>
                  <a:gd name="connsiteX5" fmla="*/ 19046 w 135156"/>
                  <a:gd name="connsiteY5" fmla="*/ 120631 h 402778"/>
                  <a:gd name="connsiteX6" fmla="*/ 130439 w 135156"/>
                  <a:gd name="connsiteY6" fmla="*/ 43 h 402778"/>
                  <a:gd name="connsiteX7" fmla="*/ 47346 w 135156"/>
                  <a:gd name="connsiteY7" fmla="*/ 120371 h 402778"/>
                  <a:gd name="connsiteX8" fmla="*/ 52427 w 135156"/>
                  <a:gd name="connsiteY8" fmla="*/ 146949 h 402778"/>
                  <a:gd name="connsiteX9" fmla="*/ 49992 w 135156"/>
                  <a:gd name="connsiteY9" fmla="*/ 247997 h 402778"/>
                  <a:gd name="connsiteX10" fmla="*/ 45229 w 135156"/>
                  <a:gd name="connsiteY10" fmla="*/ 402778 h 402778"/>
                  <a:gd name="connsiteX0" fmla="*/ 45229 w 135156"/>
                  <a:gd name="connsiteY0" fmla="*/ 402778 h 402778"/>
                  <a:gd name="connsiteX1" fmla="*/ 21417 w 135156"/>
                  <a:gd name="connsiteY1" fmla="*/ 402778 h 402778"/>
                  <a:gd name="connsiteX2" fmla="*/ 24534 w 135156"/>
                  <a:gd name="connsiteY2" fmla="*/ 297927 h 402778"/>
                  <a:gd name="connsiteX3" fmla="*/ 31908 w 135156"/>
                  <a:gd name="connsiteY3" fmla="*/ 187169 h 402778"/>
                  <a:gd name="connsiteX4" fmla="*/ 16160 w 135156"/>
                  <a:gd name="connsiteY4" fmla="*/ 160501 h 402778"/>
                  <a:gd name="connsiteX5" fmla="*/ 19046 w 135156"/>
                  <a:gd name="connsiteY5" fmla="*/ 120631 h 402778"/>
                  <a:gd name="connsiteX6" fmla="*/ 130439 w 135156"/>
                  <a:gd name="connsiteY6" fmla="*/ 43 h 402778"/>
                  <a:gd name="connsiteX7" fmla="*/ 47346 w 135156"/>
                  <a:gd name="connsiteY7" fmla="*/ 120371 h 402778"/>
                  <a:gd name="connsiteX8" fmla="*/ 39149 w 135156"/>
                  <a:gd name="connsiteY8" fmla="*/ 155436 h 402778"/>
                  <a:gd name="connsiteX9" fmla="*/ 49992 w 135156"/>
                  <a:gd name="connsiteY9" fmla="*/ 247997 h 402778"/>
                  <a:gd name="connsiteX10" fmla="*/ 45229 w 135156"/>
                  <a:gd name="connsiteY10" fmla="*/ 402778 h 402778"/>
                  <a:gd name="connsiteX0" fmla="*/ 36156 w 71642"/>
                  <a:gd name="connsiteY0" fmla="*/ 283030 h 283030"/>
                  <a:gd name="connsiteX1" fmla="*/ 12344 w 71642"/>
                  <a:gd name="connsiteY1" fmla="*/ 283030 h 283030"/>
                  <a:gd name="connsiteX2" fmla="*/ 15461 w 71642"/>
                  <a:gd name="connsiteY2" fmla="*/ 178179 h 283030"/>
                  <a:gd name="connsiteX3" fmla="*/ 22835 w 71642"/>
                  <a:gd name="connsiteY3" fmla="*/ 67421 h 283030"/>
                  <a:gd name="connsiteX4" fmla="*/ 7087 w 71642"/>
                  <a:gd name="connsiteY4" fmla="*/ 40753 h 283030"/>
                  <a:gd name="connsiteX5" fmla="*/ 9973 w 71642"/>
                  <a:gd name="connsiteY5" fmla="*/ 883 h 283030"/>
                  <a:gd name="connsiteX6" fmla="*/ 66925 w 71642"/>
                  <a:gd name="connsiteY6" fmla="*/ 39426 h 283030"/>
                  <a:gd name="connsiteX7" fmla="*/ 38273 w 71642"/>
                  <a:gd name="connsiteY7" fmla="*/ 623 h 283030"/>
                  <a:gd name="connsiteX8" fmla="*/ 30076 w 71642"/>
                  <a:gd name="connsiteY8" fmla="*/ 35688 h 283030"/>
                  <a:gd name="connsiteX9" fmla="*/ 40919 w 71642"/>
                  <a:gd name="connsiteY9" fmla="*/ 128249 h 283030"/>
                  <a:gd name="connsiteX10" fmla="*/ 36156 w 71642"/>
                  <a:gd name="connsiteY10" fmla="*/ 283030 h 283030"/>
                  <a:gd name="connsiteX0" fmla="*/ 36377 w 73191"/>
                  <a:gd name="connsiteY0" fmla="*/ 289441 h 289441"/>
                  <a:gd name="connsiteX1" fmla="*/ 12565 w 73191"/>
                  <a:gd name="connsiteY1" fmla="*/ 289441 h 289441"/>
                  <a:gd name="connsiteX2" fmla="*/ 15682 w 73191"/>
                  <a:gd name="connsiteY2" fmla="*/ 184590 h 289441"/>
                  <a:gd name="connsiteX3" fmla="*/ 23056 w 73191"/>
                  <a:gd name="connsiteY3" fmla="*/ 73832 h 289441"/>
                  <a:gd name="connsiteX4" fmla="*/ 7308 w 73191"/>
                  <a:gd name="connsiteY4" fmla="*/ 47164 h 289441"/>
                  <a:gd name="connsiteX5" fmla="*/ 10194 w 73191"/>
                  <a:gd name="connsiteY5" fmla="*/ 7294 h 289441"/>
                  <a:gd name="connsiteX6" fmla="*/ 68474 w 73191"/>
                  <a:gd name="connsiteY6" fmla="*/ 3402 h 289441"/>
                  <a:gd name="connsiteX7" fmla="*/ 38494 w 73191"/>
                  <a:gd name="connsiteY7" fmla="*/ 7034 h 289441"/>
                  <a:gd name="connsiteX8" fmla="*/ 30297 w 73191"/>
                  <a:gd name="connsiteY8" fmla="*/ 42099 h 289441"/>
                  <a:gd name="connsiteX9" fmla="*/ 41140 w 73191"/>
                  <a:gd name="connsiteY9" fmla="*/ 134660 h 289441"/>
                  <a:gd name="connsiteX10" fmla="*/ 36377 w 73191"/>
                  <a:gd name="connsiteY10" fmla="*/ 289441 h 289441"/>
                  <a:gd name="connsiteX0" fmla="*/ 36377 w 73191"/>
                  <a:gd name="connsiteY0" fmla="*/ 289441 h 289441"/>
                  <a:gd name="connsiteX1" fmla="*/ 12565 w 73191"/>
                  <a:gd name="connsiteY1" fmla="*/ 289441 h 289441"/>
                  <a:gd name="connsiteX2" fmla="*/ 28961 w 73191"/>
                  <a:gd name="connsiteY2" fmla="*/ 184590 h 289441"/>
                  <a:gd name="connsiteX3" fmla="*/ 23056 w 73191"/>
                  <a:gd name="connsiteY3" fmla="*/ 73832 h 289441"/>
                  <a:gd name="connsiteX4" fmla="*/ 7308 w 73191"/>
                  <a:gd name="connsiteY4" fmla="*/ 47164 h 289441"/>
                  <a:gd name="connsiteX5" fmla="*/ 10194 w 73191"/>
                  <a:gd name="connsiteY5" fmla="*/ 7294 h 289441"/>
                  <a:gd name="connsiteX6" fmla="*/ 68474 w 73191"/>
                  <a:gd name="connsiteY6" fmla="*/ 3402 h 289441"/>
                  <a:gd name="connsiteX7" fmla="*/ 38494 w 73191"/>
                  <a:gd name="connsiteY7" fmla="*/ 7034 h 289441"/>
                  <a:gd name="connsiteX8" fmla="*/ 30297 w 73191"/>
                  <a:gd name="connsiteY8" fmla="*/ 42099 h 289441"/>
                  <a:gd name="connsiteX9" fmla="*/ 41140 w 73191"/>
                  <a:gd name="connsiteY9" fmla="*/ 134660 h 289441"/>
                  <a:gd name="connsiteX10" fmla="*/ 36377 w 73191"/>
                  <a:gd name="connsiteY10" fmla="*/ 289441 h 28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191" h="289441">
                    <a:moveTo>
                      <a:pt x="36377" y="289441"/>
                    </a:moveTo>
                    <a:lnTo>
                      <a:pt x="12565" y="289441"/>
                    </a:lnTo>
                    <a:cubicBezTo>
                      <a:pt x="11771" y="258882"/>
                      <a:pt x="27213" y="220525"/>
                      <a:pt x="28961" y="184590"/>
                    </a:cubicBezTo>
                    <a:cubicBezTo>
                      <a:pt x="30709" y="148655"/>
                      <a:pt x="16706" y="89310"/>
                      <a:pt x="23056" y="73832"/>
                    </a:cubicBezTo>
                    <a:lnTo>
                      <a:pt x="7308" y="47164"/>
                    </a:lnTo>
                    <a:cubicBezTo>
                      <a:pt x="12467" y="26527"/>
                      <a:pt x="0" y="14588"/>
                      <a:pt x="10194" y="7294"/>
                    </a:cubicBezTo>
                    <a:cubicBezTo>
                      <a:pt x="20388" y="0"/>
                      <a:pt x="63757" y="3445"/>
                      <a:pt x="68474" y="3402"/>
                    </a:cubicBezTo>
                    <a:cubicBezTo>
                      <a:pt x="73191" y="3359"/>
                      <a:pt x="44857" y="585"/>
                      <a:pt x="38494" y="7034"/>
                    </a:cubicBezTo>
                    <a:cubicBezTo>
                      <a:pt x="32131" y="13483"/>
                      <a:pt x="29856" y="20828"/>
                      <a:pt x="30297" y="42099"/>
                    </a:cubicBezTo>
                    <a:cubicBezTo>
                      <a:pt x="30738" y="63370"/>
                      <a:pt x="40127" y="93436"/>
                      <a:pt x="41140" y="134660"/>
                    </a:cubicBezTo>
                    <a:cubicBezTo>
                      <a:pt x="42153" y="175884"/>
                      <a:pt x="41139" y="263644"/>
                      <a:pt x="36377" y="289441"/>
                    </a:cubicBezTo>
                    <a:close/>
                  </a:path>
                </a:pathLst>
              </a:custGeom>
              <a:solidFill>
                <a:srgbClr val="FFCC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sz="2400" b="1" i="0" u="none" strike="noStrike" kern="0" cap="none" spc="0" normalizeH="0" baseline="0" noProof="0">
                  <a:ln>
                    <a:noFill/>
                  </a:ln>
                  <a:solidFill>
                    <a:srgbClr val="FFFFFF"/>
                  </a:solidFill>
                  <a:effectLst/>
                  <a:uLnTx/>
                  <a:uFillTx/>
                </a:endParaRPr>
              </a:p>
            </p:txBody>
          </p:sp>
          <p:sp>
            <p:nvSpPr>
              <p:cNvPr id="331" name="Freeform 330"/>
              <p:cNvSpPr/>
              <p:nvPr/>
            </p:nvSpPr>
            <p:spPr>
              <a:xfrm>
                <a:off x="6982027" y="3790623"/>
                <a:ext cx="46173" cy="69857"/>
              </a:xfrm>
              <a:custGeom>
                <a:avLst/>
                <a:gdLst>
                  <a:gd name="connsiteX0" fmla="*/ 23812 w 97631"/>
                  <a:gd name="connsiteY0" fmla="*/ 385762 h 385762"/>
                  <a:gd name="connsiteX1" fmla="*/ 0 w 97631"/>
                  <a:gd name="connsiteY1" fmla="*/ 295275 h 385762"/>
                  <a:gd name="connsiteX2" fmla="*/ 19050 w 97631"/>
                  <a:gd name="connsiteY2" fmla="*/ 202406 h 385762"/>
                  <a:gd name="connsiteX3" fmla="*/ 35719 w 97631"/>
                  <a:gd name="connsiteY3" fmla="*/ 159544 h 385762"/>
                  <a:gd name="connsiteX4" fmla="*/ 57150 w 97631"/>
                  <a:gd name="connsiteY4" fmla="*/ 109537 h 385762"/>
                  <a:gd name="connsiteX5" fmla="*/ 66675 w 97631"/>
                  <a:gd name="connsiteY5" fmla="*/ 35719 h 385762"/>
                  <a:gd name="connsiteX6" fmla="*/ 33337 w 97631"/>
                  <a:gd name="connsiteY6" fmla="*/ 0 h 385762"/>
                  <a:gd name="connsiteX7" fmla="*/ 97631 w 97631"/>
                  <a:gd name="connsiteY7" fmla="*/ 33337 h 385762"/>
                  <a:gd name="connsiteX8" fmla="*/ 88106 w 97631"/>
                  <a:gd name="connsiteY8" fmla="*/ 121444 h 385762"/>
                  <a:gd name="connsiteX9" fmla="*/ 28575 w 97631"/>
                  <a:gd name="connsiteY9" fmla="*/ 230981 h 385762"/>
                  <a:gd name="connsiteX10" fmla="*/ 23812 w 97631"/>
                  <a:gd name="connsiteY10" fmla="*/ 385762 h 385762"/>
                  <a:gd name="connsiteX0" fmla="*/ 23812 w 97631"/>
                  <a:gd name="connsiteY0" fmla="*/ 385762 h 385762"/>
                  <a:gd name="connsiteX1" fmla="*/ 0 w 97631"/>
                  <a:gd name="connsiteY1" fmla="*/ 385762 h 385762"/>
                  <a:gd name="connsiteX2" fmla="*/ 19050 w 97631"/>
                  <a:gd name="connsiteY2" fmla="*/ 202406 h 385762"/>
                  <a:gd name="connsiteX3" fmla="*/ 35719 w 97631"/>
                  <a:gd name="connsiteY3" fmla="*/ 159544 h 385762"/>
                  <a:gd name="connsiteX4" fmla="*/ 57150 w 97631"/>
                  <a:gd name="connsiteY4" fmla="*/ 109537 h 385762"/>
                  <a:gd name="connsiteX5" fmla="*/ 66675 w 97631"/>
                  <a:gd name="connsiteY5" fmla="*/ 35719 h 385762"/>
                  <a:gd name="connsiteX6" fmla="*/ 33337 w 97631"/>
                  <a:gd name="connsiteY6" fmla="*/ 0 h 385762"/>
                  <a:gd name="connsiteX7" fmla="*/ 97631 w 97631"/>
                  <a:gd name="connsiteY7" fmla="*/ 33337 h 385762"/>
                  <a:gd name="connsiteX8" fmla="*/ 88106 w 97631"/>
                  <a:gd name="connsiteY8" fmla="*/ 121444 h 385762"/>
                  <a:gd name="connsiteX9" fmla="*/ 28575 w 97631"/>
                  <a:gd name="connsiteY9" fmla="*/ 230981 h 385762"/>
                  <a:gd name="connsiteX10" fmla="*/ 23812 w 97631"/>
                  <a:gd name="connsiteY10" fmla="*/ 385762 h 385762"/>
                  <a:gd name="connsiteX0" fmla="*/ 23812 w 97631"/>
                  <a:gd name="connsiteY0" fmla="*/ 385762 h 385762"/>
                  <a:gd name="connsiteX1" fmla="*/ 0 w 97631"/>
                  <a:gd name="connsiteY1" fmla="*/ 385762 h 385762"/>
                  <a:gd name="connsiteX2" fmla="*/ 19050 w 97631"/>
                  <a:gd name="connsiteY2" fmla="*/ 202406 h 385762"/>
                  <a:gd name="connsiteX3" fmla="*/ 35719 w 97631"/>
                  <a:gd name="connsiteY3" fmla="*/ 159544 h 385762"/>
                  <a:gd name="connsiteX4" fmla="*/ 57150 w 97631"/>
                  <a:gd name="connsiteY4" fmla="*/ 109537 h 385762"/>
                  <a:gd name="connsiteX5" fmla="*/ 66675 w 97631"/>
                  <a:gd name="connsiteY5" fmla="*/ 35719 h 385762"/>
                  <a:gd name="connsiteX6" fmla="*/ 33337 w 97631"/>
                  <a:gd name="connsiteY6" fmla="*/ 0 h 385762"/>
                  <a:gd name="connsiteX7" fmla="*/ 97631 w 97631"/>
                  <a:gd name="connsiteY7" fmla="*/ 33337 h 385762"/>
                  <a:gd name="connsiteX8" fmla="*/ 88106 w 97631"/>
                  <a:gd name="connsiteY8" fmla="*/ 121444 h 385762"/>
                  <a:gd name="connsiteX9" fmla="*/ 28575 w 97631"/>
                  <a:gd name="connsiteY9" fmla="*/ 230981 h 385762"/>
                  <a:gd name="connsiteX10" fmla="*/ 23812 w 97631"/>
                  <a:gd name="connsiteY10" fmla="*/ 385762 h 385762"/>
                  <a:gd name="connsiteX0" fmla="*/ 24606 w 98425"/>
                  <a:gd name="connsiteY0" fmla="*/ 385762 h 385762"/>
                  <a:gd name="connsiteX1" fmla="*/ 794 w 98425"/>
                  <a:gd name="connsiteY1" fmla="*/ 385762 h 385762"/>
                  <a:gd name="connsiteX2" fmla="*/ 19844 w 98425"/>
                  <a:gd name="connsiteY2" fmla="*/ 202406 h 385762"/>
                  <a:gd name="connsiteX3" fmla="*/ 36513 w 98425"/>
                  <a:gd name="connsiteY3" fmla="*/ 159544 h 385762"/>
                  <a:gd name="connsiteX4" fmla="*/ 57944 w 98425"/>
                  <a:gd name="connsiteY4" fmla="*/ 109537 h 385762"/>
                  <a:gd name="connsiteX5" fmla="*/ 67469 w 98425"/>
                  <a:gd name="connsiteY5" fmla="*/ 35719 h 385762"/>
                  <a:gd name="connsiteX6" fmla="*/ 34131 w 98425"/>
                  <a:gd name="connsiteY6" fmla="*/ 0 h 385762"/>
                  <a:gd name="connsiteX7" fmla="*/ 98425 w 98425"/>
                  <a:gd name="connsiteY7" fmla="*/ 33337 h 385762"/>
                  <a:gd name="connsiteX8" fmla="*/ 88900 w 98425"/>
                  <a:gd name="connsiteY8" fmla="*/ 121444 h 385762"/>
                  <a:gd name="connsiteX9" fmla="*/ 29369 w 98425"/>
                  <a:gd name="connsiteY9" fmla="*/ 230981 h 385762"/>
                  <a:gd name="connsiteX10" fmla="*/ 24606 w 98425"/>
                  <a:gd name="connsiteY10" fmla="*/ 385762 h 385762"/>
                  <a:gd name="connsiteX0" fmla="*/ 24606 w 107553"/>
                  <a:gd name="connsiteY0" fmla="*/ 385762 h 385762"/>
                  <a:gd name="connsiteX1" fmla="*/ 794 w 107553"/>
                  <a:gd name="connsiteY1" fmla="*/ 385762 h 385762"/>
                  <a:gd name="connsiteX2" fmla="*/ 19844 w 107553"/>
                  <a:gd name="connsiteY2" fmla="*/ 202406 h 385762"/>
                  <a:gd name="connsiteX3" fmla="*/ 36513 w 107553"/>
                  <a:gd name="connsiteY3" fmla="*/ 159544 h 385762"/>
                  <a:gd name="connsiteX4" fmla="*/ 57944 w 107553"/>
                  <a:gd name="connsiteY4" fmla="*/ 109537 h 385762"/>
                  <a:gd name="connsiteX5" fmla="*/ 67469 w 107553"/>
                  <a:gd name="connsiteY5" fmla="*/ 35719 h 385762"/>
                  <a:gd name="connsiteX6" fmla="*/ 34131 w 107553"/>
                  <a:gd name="connsiteY6" fmla="*/ 0 h 385762"/>
                  <a:gd name="connsiteX7" fmla="*/ 98425 w 107553"/>
                  <a:gd name="connsiteY7" fmla="*/ 33337 h 385762"/>
                  <a:gd name="connsiteX8" fmla="*/ 88900 w 107553"/>
                  <a:gd name="connsiteY8" fmla="*/ 121444 h 385762"/>
                  <a:gd name="connsiteX9" fmla="*/ 29369 w 107553"/>
                  <a:gd name="connsiteY9" fmla="*/ 230981 h 385762"/>
                  <a:gd name="connsiteX10" fmla="*/ 24606 w 107553"/>
                  <a:gd name="connsiteY10" fmla="*/ 385762 h 385762"/>
                  <a:gd name="connsiteX0" fmla="*/ 24606 w 107553"/>
                  <a:gd name="connsiteY0" fmla="*/ 385762 h 385762"/>
                  <a:gd name="connsiteX1" fmla="*/ 794 w 107553"/>
                  <a:gd name="connsiteY1" fmla="*/ 385762 h 385762"/>
                  <a:gd name="connsiteX2" fmla="*/ 19844 w 107553"/>
                  <a:gd name="connsiteY2" fmla="*/ 202406 h 385762"/>
                  <a:gd name="connsiteX3" fmla="*/ 36513 w 107553"/>
                  <a:gd name="connsiteY3" fmla="*/ 159544 h 385762"/>
                  <a:gd name="connsiteX4" fmla="*/ 57944 w 107553"/>
                  <a:gd name="connsiteY4" fmla="*/ 109537 h 385762"/>
                  <a:gd name="connsiteX5" fmla="*/ 67469 w 107553"/>
                  <a:gd name="connsiteY5" fmla="*/ 35719 h 385762"/>
                  <a:gd name="connsiteX6" fmla="*/ 34131 w 107553"/>
                  <a:gd name="connsiteY6" fmla="*/ 0 h 385762"/>
                  <a:gd name="connsiteX7" fmla="*/ 98425 w 107553"/>
                  <a:gd name="connsiteY7" fmla="*/ 33337 h 385762"/>
                  <a:gd name="connsiteX8" fmla="*/ 88900 w 107553"/>
                  <a:gd name="connsiteY8" fmla="*/ 121444 h 385762"/>
                  <a:gd name="connsiteX9" fmla="*/ 29369 w 107553"/>
                  <a:gd name="connsiteY9" fmla="*/ 230981 h 385762"/>
                  <a:gd name="connsiteX10" fmla="*/ 24606 w 107553"/>
                  <a:gd name="connsiteY10" fmla="*/ 385762 h 385762"/>
                  <a:gd name="connsiteX0" fmla="*/ 24606 w 107553"/>
                  <a:gd name="connsiteY0" fmla="*/ 386159 h 386159"/>
                  <a:gd name="connsiteX1" fmla="*/ 794 w 107553"/>
                  <a:gd name="connsiteY1" fmla="*/ 386159 h 386159"/>
                  <a:gd name="connsiteX2" fmla="*/ 19844 w 107553"/>
                  <a:gd name="connsiteY2" fmla="*/ 202803 h 386159"/>
                  <a:gd name="connsiteX3" fmla="*/ 36513 w 107553"/>
                  <a:gd name="connsiteY3" fmla="*/ 159941 h 386159"/>
                  <a:gd name="connsiteX4" fmla="*/ 57944 w 107553"/>
                  <a:gd name="connsiteY4" fmla="*/ 109934 h 386159"/>
                  <a:gd name="connsiteX5" fmla="*/ 67469 w 107553"/>
                  <a:gd name="connsiteY5" fmla="*/ 36116 h 386159"/>
                  <a:gd name="connsiteX6" fmla="*/ 34131 w 107553"/>
                  <a:gd name="connsiteY6" fmla="*/ 397 h 386159"/>
                  <a:gd name="connsiteX7" fmla="*/ 98425 w 107553"/>
                  <a:gd name="connsiteY7" fmla="*/ 33734 h 386159"/>
                  <a:gd name="connsiteX8" fmla="*/ 88900 w 107553"/>
                  <a:gd name="connsiteY8" fmla="*/ 121841 h 386159"/>
                  <a:gd name="connsiteX9" fmla="*/ 29369 w 107553"/>
                  <a:gd name="connsiteY9" fmla="*/ 231378 h 386159"/>
                  <a:gd name="connsiteX10" fmla="*/ 24606 w 107553"/>
                  <a:gd name="connsiteY10" fmla="*/ 386159 h 386159"/>
                  <a:gd name="connsiteX0" fmla="*/ 24606 w 100409"/>
                  <a:gd name="connsiteY0" fmla="*/ 473151 h 473151"/>
                  <a:gd name="connsiteX1" fmla="*/ 794 w 100409"/>
                  <a:gd name="connsiteY1" fmla="*/ 473151 h 473151"/>
                  <a:gd name="connsiteX2" fmla="*/ 19844 w 100409"/>
                  <a:gd name="connsiteY2" fmla="*/ 289795 h 473151"/>
                  <a:gd name="connsiteX3" fmla="*/ 36513 w 100409"/>
                  <a:gd name="connsiteY3" fmla="*/ 246933 h 473151"/>
                  <a:gd name="connsiteX4" fmla="*/ 57944 w 100409"/>
                  <a:gd name="connsiteY4" fmla="*/ 196926 h 473151"/>
                  <a:gd name="connsiteX5" fmla="*/ 67469 w 100409"/>
                  <a:gd name="connsiteY5" fmla="*/ 123108 h 473151"/>
                  <a:gd name="connsiteX6" fmla="*/ 91227 w 100409"/>
                  <a:gd name="connsiteY6" fmla="*/ 397 h 473151"/>
                  <a:gd name="connsiteX7" fmla="*/ 98425 w 100409"/>
                  <a:gd name="connsiteY7" fmla="*/ 120726 h 473151"/>
                  <a:gd name="connsiteX8" fmla="*/ 88900 w 100409"/>
                  <a:gd name="connsiteY8" fmla="*/ 208833 h 473151"/>
                  <a:gd name="connsiteX9" fmla="*/ 29369 w 100409"/>
                  <a:gd name="connsiteY9" fmla="*/ 318370 h 473151"/>
                  <a:gd name="connsiteX10" fmla="*/ 24606 w 100409"/>
                  <a:gd name="connsiteY10" fmla="*/ 473151 h 473151"/>
                  <a:gd name="connsiteX0" fmla="*/ 24606 w 102354"/>
                  <a:gd name="connsiteY0" fmla="*/ 473151 h 473151"/>
                  <a:gd name="connsiteX1" fmla="*/ 794 w 102354"/>
                  <a:gd name="connsiteY1" fmla="*/ 473151 h 473151"/>
                  <a:gd name="connsiteX2" fmla="*/ 19844 w 102354"/>
                  <a:gd name="connsiteY2" fmla="*/ 289795 h 473151"/>
                  <a:gd name="connsiteX3" fmla="*/ 36513 w 102354"/>
                  <a:gd name="connsiteY3" fmla="*/ 246933 h 473151"/>
                  <a:gd name="connsiteX4" fmla="*/ 57944 w 102354"/>
                  <a:gd name="connsiteY4" fmla="*/ 196926 h 473151"/>
                  <a:gd name="connsiteX5" fmla="*/ 67469 w 102354"/>
                  <a:gd name="connsiteY5" fmla="*/ 123108 h 473151"/>
                  <a:gd name="connsiteX6" fmla="*/ 91227 w 102354"/>
                  <a:gd name="connsiteY6" fmla="*/ 397 h 473151"/>
                  <a:gd name="connsiteX7" fmla="*/ 98425 w 102354"/>
                  <a:gd name="connsiteY7" fmla="*/ 120726 h 473151"/>
                  <a:gd name="connsiteX8" fmla="*/ 67655 w 102354"/>
                  <a:gd name="connsiteY8" fmla="*/ 210956 h 473151"/>
                  <a:gd name="connsiteX9" fmla="*/ 29369 w 102354"/>
                  <a:gd name="connsiteY9" fmla="*/ 318370 h 473151"/>
                  <a:gd name="connsiteX10" fmla="*/ 24606 w 102354"/>
                  <a:gd name="connsiteY10" fmla="*/ 473151 h 473151"/>
                  <a:gd name="connsiteX0" fmla="*/ 24606 w 93952"/>
                  <a:gd name="connsiteY0" fmla="*/ 473151 h 473151"/>
                  <a:gd name="connsiteX1" fmla="*/ 794 w 93952"/>
                  <a:gd name="connsiteY1" fmla="*/ 473151 h 473151"/>
                  <a:gd name="connsiteX2" fmla="*/ 19844 w 93952"/>
                  <a:gd name="connsiteY2" fmla="*/ 289795 h 473151"/>
                  <a:gd name="connsiteX3" fmla="*/ 36513 w 93952"/>
                  <a:gd name="connsiteY3" fmla="*/ 246933 h 473151"/>
                  <a:gd name="connsiteX4" fmla="*/ 57944 w 93952"/>
                  <a:gd name="connsiteY4" fmla="*/ 196926 h 473151"/>
                  <a:gd name="connsiteX5" fmla="*/ 67469 w 93952"/>
                  <a:gd name="connsiteY5" fmla="*/ 123108 h 473151"/>
                  <a:gd name="connsiteX6" fmla="*/ 91227 w 93952"/>
                  <a:gd name="connsiteY6" fmla="*/ 397 h 473151"/>
                  <a:gd name="connsiteX7" fmla="*/ 83819 w 93952"/>
                  <a:gd name="connsiteY7" fmla="*/ 120726 h 473151"/>
                  <a:gd name="connsiteX8" fmla="*/ 67655 w 93952"/>
                  <a:gd name="connsiteY8" fmla="*/ 210956 h 473151"/>
                  <a:gd name="connsiteX9" fmla="*/ 29369 w 93952"/>
                  <a:gd name="connsiteY9" fmla="*/ 318370 h 473151"/>
                  <a:gd name="connsiteX10" fmla="*/ 24606 w 93952"/>
                  <a:gd name="connsiteY10" fmla="*/ 473151 h 473151"/>
                  <a:gd name="connsiteX0" fmla="*/ 24606 w 112541"/>
                  <a:gd name="connsiteY0" fmla="*/ 403132 h 403132"/>
                  <a:gd name="connsiteX1" fmla="*/ 794 w 112541"/>
                  <a:gd name="connsiteY1" fmla="*/ 403132 h 403132"/>
                  <a:gd name="connsiteX2" fmla="*/ 19844 w 112541"/>
                  <a:gd name="connsiteY2" fmla="*/ 219776 h 403132"/>
                  <a:gd name="connsiteX3" fmla="*/ 36513 w 112541"/>
                  <a:gd name="connsiteY3" fmla="*/ 176914 h 403132"/>
                  <a:gd name="connsiteX4" fmla="*/ 57944 w 112541"/>
                  <a:gd name="connsiteY4" fmla="*/ 126907 h 403132"/>
                  <a:gd name="connsiteX5" fmla="*/ 67469 w 112541"/>
                  <a:gd name="connsiteY5" fmla="*/ 53089 h 403132"/>
                  <a:gd name="connsiteX6" fmla="*/ 109816 w 112541"/>
                  <a:gd name="connsiteY6" fmla="*/ 397 h 403132"/>
                  <a:gd name="connsiteX7" fmla="*/ 83819 w 112541"/>
                  <a:gd name="connsiteY7" fmla="*/ 50707 h 403132"/>
                  <a:gd name="connsiteX8" fmla="*/ 67655 w 112541"/>
                  <a:gd name="connsiteY8" fmla="*/ 140937 h 403132"/>
                  <a:gd name="connsiteX9" fmla="*/ 29369 w 112541"/>
                  <a:gd name="connsiteY9" fmla="*/ 248351 h 403132"/>
                  <a:gd name="connsiteX10" fmla="*/ 24606 w 112541"/>
                  <a:gd name="connsiteY10" fmla="*/ 403132 h 403132"/>
                  <a:gd name="connsiteX0" fmla="*/ 26648 w 114583"/>
                  <a:gd name="connsiteY0" fmla="*/ 403132 h 403132"/>
                  <a:gd name="connsiteX1" fmla="*/ 2836 w 114583"/>
                  <a:gd name="connsiteY1" fmla="*/ 403132 h 403132"/>
                  <a:gd name="connsiteX2" fmla="*/ 5953 w 114583"/>
                  <a:gd name="connsiteY2" fmla="*/ 298281 h 403132"/>
                  <a:gd name="connsiteX3" fmla="*/ 38555 w 114583"/>
                  <a:gd name="connsiteY3" fmla="*/ 176914 h 403132"/>
                  <a:gd name="connsiteX4" fmla="*/ 59986 w 114583"/>
                  <a:gd name="connsiteY4" fmla="*/ 126907 h 403132"/>
                  <a:gd name="connsiteX5" fmla="*/ 69511 w 114583"/>
                  <a:gd name="connsiteY5" fmla="*/ 53089 h 403132"/>
                  <a:gd name="connsiteX6" fmla="*/ 111858 w 114583"/>
                  <a:gd name="connsiteY6" fmla="*/ 397 h 403132"/>
                  <a:gd name="connsiteX7" fmla="*/ 85861 w 114583"/>
                  <a:gd name="connsiteY7" fmla="*/ 50707 h 403132"/>
                  <a:gd name="connsiteX8" fmla="*/ 69697 w 114583"/>
                  <a:gd name="connsiteY8" fmla="*/ 140937 h 403132"/>
                  <a:gd name="connsiteX9" fmla="*/ 31411 w 114583"/>
                  <a:gd name="connsiteY9" fmla="*/ 248351 h 403132"/>
                  <a:gd name="connsiteX10" fmla="*/ 26648 w 114583"/>
                  <a:gd name="connsiteY10" fmla="*/ 403132 h 403132"/>
                  <a:gd name="connsiteX0" fmla="*/ 24606 w 112541"/>
                  <a:gd name="connsiteY0" fmla="*/ 403132 h 403132"/>
                  <a:gd name="connsiteX1" fmla="*/ 794 w 112541"/>
                  <a:gd name="connsiteY1" fmla="*/ 403132 h 403132"/>
                  <a:gd name="connsiteX2" fmla="*/ 3911 w 112541"/>
                  <a:gd name="connsiteY2" fmla="*/ 298281 h 403132"/>
                  <a:gd name="connsiteX3" fmla="*/ 11285 w 112541"/>
                  <a:gd name="connsiteY3" fmla="*/ 187523 h 403132"/>
                  <a:gd name="connsiteX4" fmla="*/ 57944 w 112541"/>
                  <a:gd name="connsiteY4" fmla="*/ 126907 h 403132"/>
                  <a:gd name="connsiteX5" fmla="*/ 67469 w 112541"/>
                  <a:gd name="connsiteY5" fmla="*/ 53089 h 403132"/>
                  <a:gd name="connsiteX6" fmla="*/ 109816 w 112541"/>
                  <a:gd name="connsiteY6" fmla="*/ 397 h 403132"/>
                  <a:gd name="connsiteX7" fmla="*/ 83819 w 112541"/>
                  <a:gd name="connsiteY7" fmla="*/ 50707 h 403132"/>
                  <a:gd name="connsiteX8" fmla="*/ 67655 w 112541"/>
                  <a:gd name="connsiteY8" fmla="*/ 140937 h 403132"/>
                  <a:gd name="connsiteX9" fmla="*/ 29369 w 112541"/>
                  <a:gd name="connsiteY9" fmla="*/ 248351 h 403132"/>
                  <a:gd name="connsiteX10" fmla="*/ 24606 w 112541"/>
                  <a:gd name="connsiteY10" fmla="*/ 403132 h 403132"/>
                  <a:gd name="connsiteX0" fmla="*/ 29069 w 117004"/>
                  <a:gd name="connsiteY0" fmla="*/ 403132 h 403132"/>
                  <a:gd name="connsiteX1" fmla="*/ 5257 w 117004"/>
                  <a:gd name="connsiteY1" fmla="*/ 403132 h 403132"/>
                  <a:gd name="connsiteX2" fmla="*/ 8374 w 117004"/>
                  <a:gd name="connsiteY2" fmla="*/ 298281 h 403132"/>
                  <a:gd name="connsiteX3" fmla="*/ 15748 w 117004"/>
                  <a:gd name="connsiteY3" fmla="*/ 187523 h 403132"/>
                  <a:gd name="connsiteX4" fmla="*/ 0 w 117004"/>
                  <a:gd name="connsiteY4" fmla="*/ 160855 h 403132"/>
                  <a:gd name="connsiteX5" fmla="*/ 71932 w 117004"/>
                  <a:gd name="connsiteY5" fmla="*/ 53089 h 403132"/>
                  <a:gd name="connsiteX6" fmla="*/ 114279 w 117004"/>
                  <a:gd name="connsiteY6" fmla="*/ 397 h 403132"/>
                  <a:gd name="connsiteX7" fmla="*/ 88282 w 117004"/>
                  <a:gd name="connsiteY7" fmla="*/ 50707 h 403132"/>
                  <a:gd name="connsiteX8" fmla="*/ 72118 w 117004"/>
                  <a:gd name="connsiteY8" fmla="*/ 140937 h 403132"/>
                  <a:gd name="connsiteX9" fmla="*/ 33832 w 117004"/>
                  <a:gd name="connsiteY9" fmla="*/ 248351 h 403132"/>
                  <a:gd name="connsiteX10" fmla="*/ 29069 w 117004"/>
                  <a:gd name="connsiteY10" fmla="*/ 403132 h 403132"/>
                  <a:gd name="connsiteX0" fmla="*/ 45229 w 144672"/>
                  <a:gd name="connsiteY0" fmla="*/ 414448 h 414448"/>
                  <a:gd name="connsiteX1" fmla="*/ 21417 w 144672"/>
                  <a:gd name="connsiteY1" fmla="*/ 414448 h 414448"/>
                  <a:gd name="connsiteX2" fmla="*/ 24534 w 144672"/>
                  <a:gd name="connsiteY2" fmla="*/ 309597 h 414448"/>
                  <a:gd name="connsiteX3" fmla="*/ 31908 w 144672"/>
                  <a:gd name="connsiteY3" fmla="*/ 198839 h 414448"/>
                  <a:gd name="connsiteX4" fmla="*/ 16160 w 144672"/>
                  <a:gd name="connsiteY4" fmla="*/ 172171 h 414448"/>
                  <a:gd name="connsiteX5" fmla="*/ 19046 w 144672"/>
                  <a:gd name="connsiteY5" fmla="*/ 132301 h 414448"/>
                  <a:gd name="connsiteX6" fmla="*/ 130439 w 144672"/>
                  <a:gd name="connsiteY6" fmla="*/ 11713 h 414448"/>
                  <a:gd name="connsiteX7" fmla="*/ 104442 w 144672"/>
                  <a:gd name="connsiteY7" fmla="*/ 62023 h 414448"/>
                  <a:gd name="connsiteX8" fmla="*/ 88278 w 144672"/>
                  <a:gd name="connsiteY8" fmla="*/ 152253 h 414448"/>
                  <a:gd name="connsiteX9" fmla="*/ 49992 w 144672"/>
                  <a:gd name="connsiteY9" fmla="*/ 259667 h 414448"/>
                  <a:gd name="connsiteX10" fmla="*/ 45229 w 144672"/>
                  <a:gd name="connsiteY10" fmla="*/ 414448 h 414448"/>
                  <a:gd name="connsiteX0" fmla="*/ 45229 w 144672"/>
                  <a:gd name="connsiteY0" fmla="*/ 414448 h 414448"/>
                  <a:gd name="connsiteX1" fmla="*/ 21417 w 144672"/>
                  <a:gd name="connsiteY1" fmla="*/ 414448 h 414448"/>
                  <a:gd name="connsiteX2" fmla="*/ 24534 w 144672"/>
                  <a:gd name="connsiteY2" fmla="*/ 309597 h 414448"/>
                  <a:gd name="connsiteX3" fmla="*/ 31908 w 144672"/>
                  <a:gd name="connsiteY3" fmla="*/ 198839 h 414448"/>
                  <a:gd name="connsiteX4" fmla="*/ 16160 w 144672"/>
                  <a:gd name="connsiteY4" fmla="*/ 172171 h 414448"/>
                  <a:gd name="connsiteX5" fmla="*/ 19046 w 144672"/>
                  <a:gd name="connsiteY5" fmla="*/ 132301 h 414448"/>
                  <a:gd name="connsiteX6" fmla="*/ 130439 w 144672"/>
                  <a:gd name="connsiteY6" fmla="*/ 11713 h 414448"/>
                  <a:gd name="connsiteX7" fmla="*/ 104442 w 144672"/>
                  <a:gd name="connsiteY7" fmla="*/ 62023 h 414448"/>
                  <a:gd name="connsiteX8" fmla="*/ 52427 w 144672"/>
                  <a:gd name="connsiteY8" fmla="*/ 158619 h 414448"/>
                  <a:gd name="connsiteX9" fmla="*/ 49992 w 144672"/>
                  <a:gd name="connsiteY9" fmla="*/ 259667 h 414448"/>
                  <a:gd name="connsiteX10" fmla="*/ 45229 w 144672"/>
                  <a:gd name="connsiteY10" fmla="*/ 414448 h 414448"/>
                  <a:gd name="connsiteX0" fmla="*/ 45229 w 135156"/>
                  <a:gd name="connsiteY0" fmla="*/ 402778 h 402778"/>
                  <a:gd name="connsiteX1" fmla="*/ 21417 w 135156"/>
                  <a:gd name="connsiteY1" fmla="*/ 402778 h 402778"/>
                  <a:gd name="connsiteX2" fmla="*/ 24534 w 135156"/>
                  <a:gd name="connsiteY2" fmla="*/ 297927 h 402778"/>
                  <a:gd name="connsiteX3" fmla="*/ 31908 w 135156"/>
                  <a:gd name="connsiteY3" fmla="*/ 187169 h 402778"/>
                  <a:gd name="connsiteX4" fmla="*/ 16160 w 135156"/>
                  <a:gd name="connsiteY4" fmla="*/ 160501 h 402778"/>
                  <a:gd name="connsiteX5" fmla="*/ 19046 w 135156"/>
                  <a:gd name="connsiteY5" fmla="*/ 120631 h 402778"/>
                  <a:gd name="connsiteX6" fmla="*/ 130439 w 135156"/>
                  <a:gd name="connsiteY6" fmla="*/ 43 h 402778"/>
                  <a:gd name="connsiteX7" fmla="*/ 47346 w 135156"/>
                  <a:gd name="connsiteY7" fmla="*/ 120371 h 402778"/>
                  <a:gd name="connsiteX8" fmla="*/ 52427 w 135156"/>
                  <a:gd name="connsiteY8" fmla="*/ 146949 h 402778"/>
                  <a:gd name="connsiteX9" fmla="*/ 49992 w 135156"/>
                  <a:gd name="connsiteY9" fmla="*/ 247997 h 402778"/>
                  <a:gd name="connsiteX10" fmla="*/ 45229 w 135156"/>
                  <a:gd name="connsiteY10" fmla="*/ 402778 h 402778"/>
                  <a:gd name="connsiteX0" fmla="*/ 45229 w 135156"/>
                  <a:gd name="connsiteY0" fmla="*/ 402778 h 402778"/>
                  <a:gd name="connsiteX1" fmla="*/ 21417 w 135156"/>
                  <a:gd name="connsiteY1" fmla="*/ 402778 h 402778"/>
                  <a:gd name="connsiteX2" fmla="*/ 24534 w 135156"/>
                  <a:gd name="connsiteY2" fmla="*/ 297927 h 402778"/>
                  <a:gd name="connsiteX3" fmla="*/ 31908 w 135156"/>
                  <a:gd name="connsiteY3" fmla="*/ 187169 h 402778"/>
                  <a:gd name="connsiteX4" fmla="*/ 16160 w 135156"/>
                  <a:gd name="connsiteY4" fmla="*/ 160501 h 402778"/>
                  <a:gd name="connsiteX5" fmla="*/ 19046 w 135156"/>
                  <a:gd name="connsiteY5" fmla="*/ 120631 h 402778"/>
                  <a:gd name="connsiteX6" fmla="*/ 130439 w 135156"/>
                  <a:gd name="connsiteY6" fmla="*/ 43 h 402778"/>
                  <a:gd name="connsiteX7" fmla="*/ 47346 w 135156"/>
                  <a:gd name="connsiteY7" fmla="*/ 120371 h 402778"/>
                  <a:gd name="connsiteX8" fmla="*/ 39149 w 135156"/>
                  <a:gd name="connsiteY8" fmla="*/ 155436 h 402778"/>
                  <a:gd name="connsiteX9" fmla="*/ 49992 w 135156"/>
                  <a:gd name="connsiteY9" fmla="*/ 247997 h 402778"/>
                  <a:gd name="connsiteX10" fmla="*/ 45229 w 135156"/>
                  <a:gd name="connsiteY10" fmla="*/ 402778 h 402778"/>
                  <a:gd name="connsiteX0" fmla="*/ 36156 w 71642"/>
                  <a:gd name="connsiteY0" fmla="*/ 283030 h 283030"/>
                  <a:gd name="connsiteX1" fmla="*/ 12344 w 71642"/>
                  <a:gd name="connsiteY1" fmla="*/ 283030 h 283030"/>
                  <a:gd name="connsiteX2" fmla="*/ 15461 w 71642"/>
                  <a:gd name="connsiteY2" fmla="*/ 178179 h 283030"/>
                  <a:gd name="connsiteX3" fmla="*/ 22835 w 71642"/>
                  <a:gd name="connsiteY3" fmla="*/ 67421 h 283030"/>
                  <a:gd name="connsiteX4" fmla="*/ 7087 w 71642"/>
                  <a:gd name="connsiteY4" fmla="*/ 40753 h 283030"/>
                  <a:gd name="connsiteX5" fmla="*/ 9973 w 71642"/>
                  <a:gd name="connsiteY5" fmla="*/ 883 h 283030"/>
                  <a:gd name="connsiteX6" fmla="*/ 66925 w 71642"/>
                  <a:gd name="connsiteY6" fmla="*/ 39426 h 283030"/>
                  <a:gd name="connsiteX7" fmla="*/ 38273 w 71642"/>
                  <a:gd name="connsiteY7" fmla="*/ 623 h 283030"/>
                  <a:gd name="connsiteX8" fmla="*/ 30076 w 71642"/>
                  <a:gd name="connsiteY8" fmla="*/ 35688 h 283030"/>
                  <a:gd name="connsiteX9" fmla="*/ 40919 w 71642"/>
                  <a:gd name="connsiteY9" fmla="*/ 128249 h 283030"/>
                  <a:gd name="connsiteX10" fmla="*/ 36156 w 71642"/>
                  <a:gd name="connsiteY10" fmla="*/ 283030 h 283030"/>
                  <a:gd name="connsiteX0" fmla="*/ 36377 w 73191"/>
                  <a:gd name="connsiteY0" fmla="*/ 289441 h 289441"/>
                  <a:gd name="connsiteX1" fmla="*/ 12565 w 73191"/>
                  <a:gd name="connsiteY1" fmla="*/ 289441 h 289441"/>
                  <a:gd name="connsiteX2" fmla="*/ 15682 w 73191"/>
                  <a:gd name="connsiteY2" fmla="*/ 184590 h 289441"/>
                  <a:gd name="connsiteX3" fmla="*/ 23056 w 73191"/>
                  <a:gd name="connsiteY3" fmla="*/ 73832 h 289441"/>
                  <a:gd name="connsiteX4" fmla="*/ 7308 w 73191"/>
                  <a:gd name="connsiteY4" fmla="*/ 47164 h 289441"/>
                  <a:gd name="connsiteX5" fmla="*/ 10194 w 73191"/>
                  <a:gd name="connsiteY5" fmla="*/ 7294 h 289441"/>
                  <a:gd name="connsiteX6" fmla="*/ 68474 w 73191"/>
                  <a:gd name="connsiteY6" fmla="*/ 3402 h 289441"/>
                  <a:gd name="connsiteX7" fmla="*/ 38494 w 73191"/>
                  <a:gd name="connsiteY7" fmla="*/ 7034 h 289441"/>
                  <a:gd name="connsiteX8" fmla="*/ 30297 w 73191"/>
                  <a:gd name="connsiteY8" fmla="*/ 42099 h 289441"/>
                  <a:gd name="connsiteX9" fmla="*/ 41140 w 73191"/>
                  <a:gd name="connsiteY9" fmla="*/ 134660 h 289441"/>
                  <a:gd name="connsiteX10" fmla="*/ 36377 w 73191"/>
                  <a:gd name="connsiteY10" fmla="*/ 289441 h 289441"/>
                  <a:gd name="connsiteX0" fmla="*/ 36377 w 73191"/>
                  <a:gd name="connsiteY0" fmla="*/ 289441 h 289441"/>
                  <a:gd name="connsiteX1" fmla="*/ 12565 w 73191"/>
                  <a:gd name="connsiteY1" fmla="*/ 289441 h 289441"/>
                  <a:gd name="connsiteX2" fmla="*/ 28961 w 73191"/>
                  <a:gd name="connsiteY2" fmla="*/ 184590 h 289441"/>
                  <a:gd name="connsiteX3" fmla="*/ 23056 w 73191"/>
                  <a:gd name="connsiteY3" fmla="*/ 73832 h 289441"/>
                  <a:gd name="connsiteX4" fmla="*/ 7308 w 73191"/>
                  <a:gd name="connsiteY4" fmla="*/ 47164 h 289441"/>
                  <a:gd name="connsiteX5" fmla="*/ 10194 w 73191"/>
                  <a:gd name="connsiteY5" fmla="*/ 7294 h 289441"/>
                  <a:gd name="connsiteX6" fmla="*/ 68474 w 73191"/>
                  <a:gd name="connsiteY6" fmla="*/ 3402 h 289441"/>
                  <a:gd name="connsiteX7" fmla="*/ 38494 w 73191"/>
                  <a:gd name="connsiteY7" fmla="*/ 7034 h 289441"/>
                  <a:gd name="connsiteX8" fmla="*/ 30297 w 73191"/>
                  <a:gd name="connsiteY8" fmla="*/ 42099 h 289441"/>
                  <a:gd name="connsiteX9" fmla="*/ 41140 w 73191"/>
                  <a:gd name="connsiteY9" fmla="*/ 134660 h 289441"/>
                  <a:gd name="connsiteX10" fmla="*/ 36377 w 73191"/>
                  <a:gd name="connsiteY10" fmla="*/ 289441 h 28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191" h="289441">
                    <a:moveTo>
                      <a:pt x="36377" y="289441"/>
                    </a:moveTo>
                    <a:lnTo>
                      <a:pt x="12565" y="289441"/>
                    </a:lnTo>
                    <a:cubicBezTo>
                      <a:pt x="11771" y="258882"/>
                      <a:pt x="27213" y="220525"/>
                      <a:pt x="28961" y="184590"/>
                    </a:cubicBezTo>
                    <a:cubicBezTo>
                      <a:pt x="30709" y="148655"/>
                      <a:pt x="16706" y="89310"/>
                      <a:pt x="23056" y="73832"/>
                    </a:cubicBezTo>
                    <a:lnTo>
                      <a:pt x="7308" y="47164"/>
                    </a:lnTo>
                    <a:cubicBezTo>
                      <a:pt x="12467" y="26527"/>
                      <a:pt x="0" y="14588"/>
                      <a:pt x="10194" y="7294"/>
                    </a:cubicBezTo>
                    <a:cubicBezTo>
                      <a:pt x="20388" y="0"/>
                      <a:pt x="63757" y="3445"/>
                      <a:pt x="68474" y="3402"/>
                    </a:cubicBezTo>
                    <a:cubicBezTo>
                      <a:pt x="73191" y="3359"/>
                      <a:pt x="44857" y="585"/>
                      <a:pt x="38494" y="7034"/>
                    </a:cubicBezTo>
                    <a:cubicBezTo>
                      <a:pt x="32131" y="13483"/>
                      <a:pt x="29856" y="20828"/>
                      <a:pt x="30297" y="42099"/>
                    </a:cubicBezTo>
                    <a:cubicBezTo>
                      <a:pt x="30738" y="63370"/>
                      <a:pt x="40127" y="93436"/>
                      <a:pt x="41140" y="134660"/>
                    </a:cubicBezTo>
                    <a:cubicBezTo>
                      <a:pt x="42153" y="175884"/>
                      <a:pt x="41139" y="263644"/>
                      <a:pt x="36377" y="289441"/>
                    </a:cubicBezTo>
                    <a:close/>
                  </a:path>
                </a:pathLst>
              </a:custGeom>
              <a:solidFill>
                <a:srgbClr val="FFCC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sz="2400" b="1" i="0" u="none" strike="noStrike" kern="0" cap="none" spc="0" normalizeH="0" baseline="0" noProof="0">
                  <a:ln>
                    <a:noFill/>
                  </a:ln>
                  <a:solidFill>
                    <a:srgbClr val="FFFFFF"/>
                  </a:solidFill>
                  <a:effectLst/>
                  <a:uLnTx/>
                  <a:uFillTx/>
                </a:endParaRPr>
              </a:p>
            </p:txBody>
          </p:sp>
          <p:sp>
            <p:nvSpPr>
              <p:cNvPr id="332" name="Freeform 331"/>
              <p:cNvSpPr/>
              <p:nvPr/>
            </p:nvSpPr>
            <p:spPr>
              <a:xfrm>
                <a:off x="7373489" y="3384180"/>
                <a:ext cx="88330" cy="476300"/>
              </a:xfrm>
              <a:custGeom>
                <a:avLst/>
                <a:gdLst>
                  <a:gd name="connsiteX0" fmla="*/ 57150 w 111918"/>
                  <a:gd name="connsiteY0" fmla="*/ 466725 h 466725"/>
                  <a:gd name="connsiteX1" fmla="*/ 73818 w 111918"/>
                  <a:gd name="connsiteY1" fmla="*/ 373856 h 466725"/>
                  <a:gd name="connsiteX2" fmla="*/ 73818 w 111918"/>
                  <a:gd name="connsiteY2" fmla="*/ 223838 h 466725"/>
                  <a:gd name="connsiteX3" fmla="*/ 38100 w 111918"/>
                  <a:gd name="connsiteY3" fmla="*/ 83344 h 466725"/>
                  <a:gd name="connsiteX4" fmla="*/ 0 w 111918"/>
                  <a:gd name="connsiteY4" fmla="*/ 0 h 466725"/>
                  <a:gd name="connsiteX5" fmla="*/ 80962 w 111918"/>
                  <a:gd name="connsiteY5" fmla="*/ 154781 h 466725"/>
                  <a:gd name="connsiteX6" fmla="*/ 111918 w 111918"/>
                  <a:gd name="connsiteY6" fmla="*/ 280988 h 466725"/>
                  <a:gd name="connsiteX7" fmla="*/ 95250 w 111918"/>
                  <a:gd name="connsiteY7" fmla="*/ 392906 h 466725"/>
                  <a:gd name="connsiteX8" fmla="*/ 57150 w 111918"/>
                  <a:gd name="connsiteY8" fmla="*/ 466725 h 466725"/>
                  <a:gd name="connsiteX0" fmla="*/ 57150 w 111918"/>
                  <a:gd name="connsiteY0" fmla="*/ 466725 h 466725"/>
                  <a:gd name="connsiteX1" fmla="*/ 73818 w 111918"/>
                  <a:gd name="connsiteY1" fmla="*/ 373856 h 466725"/>
                  <a:gd name="connsiteX2" fmla="*/ 73818 w 111918"/>
                  <a:gd name="connsiteY2" fmla="*/ 223838 h 466725"/>
                  <a:gd name="connsiteX3" fmla="*/ 38100 w 111918"/>
                  <a:gd name="connsiteY3" fmla="*/ 83344 h 466725"/>
                  <a:gd name="connsiteX4" fmla="*/ 0 w 111918"/>
                  <a:gd name="connsiteY4" fmla="*/ 0 h 466725"/>
                  <a:gd name="connsiteX5" fmla="*/ 80962 w 111918"/>
                  <a:gd name="connsiteY5" fmla="*/ 154781 h 466725"/>
                  <a:gd name="connsiteX6" fmla="*/ 111918 w 111918"/>
                  <a:gd name="connsiteY6" fmla="*/ 280988 h 466725"/>
                  <a:gd name="connsiteX7" fmla="*/ 95250 w 111918"/>
                  <a:gd name="connsiteY7" fmla="*/ 392906 h 466725"/>
                  <a:gd name="connsiteX8" fmla="*/ 57150 w 111918"/>
                  <a:gd name="connsiteY8" fmla="*/ 466725 h 466725"/>
                  <a:gd name="connsiteX0" fmla="*/ 57150 w 111918"/>
                  <a:gd name="connsiteY0" fmla="*/ 466725 h 466725"/>
                  <a:gd name="connsiteX1" fmla="*/ 73818 w 111918"/>
                  <a:gd name="connsiteY1" fmla="*/ 373856 h 466725"/>
                  <a:gd name="connsiteX2" fmla="*/ 73818 w 111918"/>
                  <a:gd name="connsiteY2" fmla="*/ 223838 h 466725"/>
                  <a:gd name="connsiteX3" fmla="*/ 38100 w 111918"/>
                  <a:gd name="connsiteY3" fmla="*/ 83344 h 466725"/>
                  <a:gd name="connsiteX4" fmla="*/ 0 w 111918"/>
                  <a:gd name="connsiteY4" fmla="*/ 0 h 466725"/>
                  <a:gd name="connsiteX5" fmla="*/ 80962 w 111918"/>
                  <a:gd name="connsiteY5" fmla="*/ 154781 h 466725"/>
                  <a:gd name="connsiteX6" fmla="*/ 111918 w 111918"/>
                  <a:gd name="connsiteY6" fmla="*/ 280988 h 466725"/>
                  <a:gd name="connsiteX7" fmla="*/ 95250 w 111918"/>
                  <a:gd name="connsiteY7" fmla="*/ 392906 h 466725"/>
                  <a:gd name="connsiteX8" fmla="*/ 57150 w 111918"/>
                  <a:gd name="connsiteY8" fmla="*/ 466725 h 466725"/>
                  <a:gd name="connsiteX0" fmla="*/ 57150 w 111918"/>
                  <a:gd name="connsiteY0" fmla="*/ 466725 h 466725"/>
                  <a:gd name="connsiteX1" fmla="*/ 73818 w 111918"/>
                  <a:gd name="connsiteY1" fmla="*/ 373856 h 466725"/>
                  <a:gd name="connsiteX2" fmla="*/ 73818 w 111918"/>
                  <a:gd name="connsiteY2" fmla="*/ 223838 h 466725"/>
                  <a:gd name="connsiteX3" fmla="*/ 38100 w 111918"/>
                  <a:gd name="connsiteY3" fmla="*/ 83344 h 466725"/>
                  <a:gd name="connsiteX4" fmla="*/ 0 w 111918"/>
                  <a:gd name="connsiteY4" fmla="*/ 0 h 466725"/>
                  <a:gd name="connsiteX5" fmla="*/ 80962 w 111918"/>
                  <a:gd name="connsiteY5" fmla="*/ 154781 h 466725"/>
                  <a:gd name="connsiteX6" fmla="*/ 111918 w 111918"/>
                  <a:gd name="connsiteY6" fmla="*/ 280988 h 466725"/>
                  <a:gd name="connsiteX7" fmla="*/ 95250 w 111918"/>
                  <a:gd name="connsiteY7" fmla="*/ 392906 h 466725"/>
                  <a:gd name="connsiteX8" fmla="*/ 57150 w 111918"/>
                  <a:gd name="connsiteY8" fmla="*/ 466725 h 466725"/>
                  <a:gd name="connsiteX0" fmla="*/ 57150 w 114299"/>
                  <a:gd name="connsiteY0" fmla="*/ 466725 h 466725"/>
                  <a:gd name="connsiteX1" fmla="*/ 73818 w 114299"/>
                  <a:gd name="connsiteY1" fmla="*/ 373856 h 466725"/>
                  <a:gd name="connsiteX2" fmla="*/ 73818 w 114299"/>
                  <a:gd name="connsiteY2" fmla="*/ 223838 h 466725"/>
                  <a:gd name="connsiteX3" fmla="*/ 38100 w 114299"/>
                  <a:gd name="connsiteY3" fmla="*/ 83344 h 466725"/>
                  <a:gd name="connsiteX4" fmla="*/ 0 w 114299"/>
                  <a:gd name="connsiteY4" fmla="*/ 0 h 466725"/>
                  <a:gd name="connsiteX5" fmla="*/ 80962 w 114299"/>
                  <a:gd name="connsiteY5" fmla="*/ 154781 h 466725"/>
                  <a:gd name="connsiteX6" fmla="*/ 111918 w 114299"/>
                  <a:gd name="connsiteY6" fmla="*/ 280988 h 466725"/>
                  <a:gd name="connsiteX7" fmla="*/ 95250 w 114299"/>
                  <a:gd name="connsiteY7" fmla="*/ 392906 h 466725"/>
                  <a:gd name="connsiteX8" fmla="*/ 57150 w 114299"/>
                  <a:gd name="connsiteY8" fmla="*/ 466725 h 466725"/>
                  <a:gd name="connsiteX0" fmla="*/ 57150 w 114299"/>
                  <a:gd name="connsiteY0" fmla="*/ 466725 h 469900"/>
                  <a:gd name="connsiteX1" fmla="*/ 73818 w 114299"/>
                  <a:gd name="connsiteY1" fmla="*/ 373856 h 469900"/>
                  <a:gd name="connsiteX2" fmla="*/ 73818 w 114299"/>
                  <a:gd name="connsiteY2" fmla="*/ 223838 h 469900"/>
                  <a:gd name="connsiteX3" fmla="*/ 38100 w 114299"/>
                  <a:gd name="connsiteY3" fmla="*/ 83344 h 469900"/>
                  <a:gd name="connsiteX4" fmla="*/ 0 w 114299"/>
                  <a:gd name="connsiteY4" fmla="*/ 0 h 469900"/>
                  <a:gd name="connsiteX5" fmla="*/ 80962 w 114299"/>
                  <a:gd name="connsiteY5" fmla="*/ 154781 h 469900"/>
                  <a:gd name="connsiteX6" fmla="*/ 111918 w 114299"/>
                  <a:gd name="connsiteY6" fmla="*/ 280988 h 469900"/>
                  <a:gd name="connsiteX7" fmla="*/ 95250 w 114299"/>
                  <a:gd name="connsiteY7" fmla="*/ 392906 h 469900"/>
                  <a:gd name="connsiteX8" fmla="*/ 57150 w 114299"/>
                  <a:gd name="connsiteY8" fmla="*/ 466725 h 469900"/>
                  <a:gd name="connsiteX0" fmla="*/ 57150 w 114299"/>
                  <a:gd name="connsiteY0" fmla="*/ 466725 h 477440"/>
                  <a:gd name="connsiteX1" fmla="*/ 73818 w 114299"/>
                  <a:gd name="connsiteY1" fmla="*/ 373856 h 477440"/>
                  <a:gd name="connsiteX2" fmla="*/ 73818 w 114299"/>
                  <a:gd name="connsiteY2" fmla="*/ 223838 h 477440"/>
                  <a:gd name="connsiteX3" fmla="*/ 38100 w 114299"/>
                  <a:gd name="connsiteY3" fmla="*/ 83344 h 477440"/>
                  <a:gd name="connsiteX4" fmla="*/ 0 w 114299"/>
                  <a:gd name="connsiteY4" fmla="*/ 0 h 477440"/>
                  <a:gd name="connsiteX5" fmla="*/ 80962 w 114299"/>
                  <a:gd name="connsiteY5" fmla="*/ 154781 h 477440"/>
                  <a:gd name="connsiteX6" fmla="*/ 111918 w 114299"/>
                  <a:gd name="connsiteY6" fmla="*/ 280988 h 477440"/>
                  <a:gd name="connsiteX7" fmla="*/ 95250 w 114299"/>
                  <a:gd name="connsiteY7" fmla="*/ 392906 h 477440"/>
                  <a:gd name="connsiteX8" fmla="*/ 80962 w 114299"/>
                  <a:gd name="connsiteY8" fmla="*/ 461962 h 477440"/>
                  <a:gd name="connsiteX9" fmla="*/ 57150 w 114299"/>
                  <a:gd name="connsiteY9" fmla="*/ 466725 h 4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4299" h="477440">
                    <a:moveTo>
                      <a:pt x="57150" y="466725"/>
                    </a:moveTo>
                    <a:cubicBezTo>
                      <a:pt x="53578" y="463550"/>
                      <a:pt x="71040" y="414337"/>
                      <a:pt x="73818" y="373856"/>
                    </a:cubicBezTo>
                    <a:cubicBezTo>
                      <a:pt x="76596" y="333375"/>
                      <a:pt x="79771" y="272257"/>
                      <a:pt x="73818" y="223838"/>
                    </a:cubicBezTo>
                    <a:cubicBezTo>
                      <a:pt x="67865" y="175419"/>
                      <a:pt x="50403" y="120650"/>
                      <a:pt x="38100" y="83344"/>
                    </a:cubicBezTo>
                    <a:lnTo>
                      <a:pt x="0" y="0"/>
                    </a:lnTo>
                    <a:cubicBezTo>
                      <a:pt x="7144" y="11906"/>
                      <a:pt x="62309" y="107950"/>
                      <a:pt x="80962" y="154781"/>
                    </a:cubicBezTo>
                    <a:cubicBezTo>
                      <a:pt x="99615" y="201612"/>
                      <a:pt x="109537" y="241301"/>
                      <a:pt x="111918" y="280988"/>
                    </a:cubicBezTo>
                    <a:cubicBezTo>
                      <a:pt x="114299" y="320675"/>
                      <a:pt x="100409" y="362744"/>
                      <a:pt x="95250" y="392906"/>
                    </a:cubicBezTo>
                    <a:cubicBezTo>
                      <a:pt x="90091" y="423068"/>
                      <a:pt x="87312" y="449659"/>
                      <a:pt x="80962" y="461962"/>
                    </a:cubicBezTo>
                    <a:cubicBezTo>
                      <a:pt x="74612" y="474265"/>
                      <a:pt x="57944" y="477440"/>
                      <a:pt x="57150" y="466725"/>
                    </a:cubicBezTo>
                    <a:close/>
                  </a:path>
                </a:pathLst>
              </a:custGeom>
              <a:solidFill>
                <a:srgbClr val="FFCC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sz="2400" b="1" i="0" u="none" strike="noStrike" kern="0" cap="none" spc="0" normalizeH="0" baseline="0" noProof="0">
                  <a:ln>
                    <a:noFill/>
                  </a:ln>
                  <a:solidFill>
                    <a:srgbClr val="FFFFFF"/>
                  </a:solidFill>
                  <a:effectLst/>
                  <a:uLnTx/>
                  <a:uFillTx/>
                </a:endParaRPr>
              </a:p>
            </p:txBody>
          </p:sp>
          <p:sp>
            <p:nvSpPr>
              <p:cNvPr id="333" name="Freeform 332"/>
              <p:cNvSpPr/>
              <p:nvPr/>
            </p:nvSpPr>
            <p:spPr>
              <a:xfrm flipH="1">
                <a:off x="7206866" y="3508018"/>
                <a:ext cx="48180" cy="358812"/>
              </a:xfrm>
              <a:custGeom>
                <a:avLst/>
                <a:gdLst>
                  <a:gd name="connsiteX0" fmla="*/ 23812 w 97631"/>
                  <a:gd name="connsiteY0" fmla="*/ 385762 h 385762"/>
                  <a:gd name="connsiteX1" fmla="*/ 0 w 97631"/>
                  <a:gd name="connsiteY1" fmla="*/ 295275 h 385762"/>
                  <a:gd name="connsiteX2" fmla="*/ 19050 w 97631"/>
                  <a:gd name="connsiteY2" fmla="*/ 202406 h 385762"/>
                  <a:gd name="connsiteX3" fmla="*/ 35719 w 97631"/>
                  <a:gd name="connsiteY3" fmla="*/ 159544 h 385762"/>
                  <a:gd name="connsiteX4" fmla="*/ 57150 w 97631"/>
                  <a:gd name="connsiteY4" fmla="*/ 109537 h 385762"/>
                  <a:gd name="connsiteX5" fmla="*/ 66675 w 97631"/>
                  <a:gd name="connsiteY5" fmla="*/ 35719 h 385762"/>
                  <a:gd name="connsiteX6" fmla="*/ 33337 w 97631"/>
                  <a:gd name="connsiteY6" fmla="*/ 0 h 385762"/>
                  <a:gd name="connsiteX7" fmla="*/ 97631 w 97631"/>
                  <a:gd name="connsiteY7" fmla="*/ 33337 h 385762"/>
                  <a:gd name="connsiteX8" fmla="*/ 88106 w 97631"/>
                  <a:gd name="connsiteY8" fmla="*/ 121444 h 385762"/>
                  <a:gd name="connsiteX9" fmla="*/ 28575 w 97631"/>
                  <a:gd name="connsiteY9" fmla="*/ 230981 h 385762"/>
                  <a:gd name="connsiteX10" fmla="*/ 23812 w 97631"/>
                  <a:gd name="connsiteY10" fmla="*/ 385762 h 385762"/>
                  <a:gd name="connsiteX0" fmla="*/ 23812 w 97631"/>
                  <a:gd name="connsiteY0" fmla="*/ 385762 h 385762"/>
                  <a:gd name="connsiteX1" fmla="*/ 0 w 97631"/>
                  <a:gd name="connsiteY1" fmla="*/ 385762 h 385762"/>
                  <a:gd name="connsiteX2" fmla="*/ 19050 w 97631"/>
                  <a:gd name="connsiteY2" fmla="*/ 202406 h 385762"/>
                  <a:gd name="connsiteX3" fmla="*/ 35719 w 97631"/>
                  <a:gd name="connsiteY3" fmla="*/ 159544 h 385762"/>
                  <a:gd name="connsiteX4" fmla="*/ 57150 w 97631"/>
                  <a:gd name="connsiteY4" fmla="*/ 109537 h 385762"/>
                  <a:gd name="connsiteX5" fmla="*/ 66675 w 97631"/>
                  <a:gd name="connsiteY5" fmla="*/ 35719 h 385762"/>
                  <a:gd name="connsiteX6" fmla="*/ 33337 w 97631"/>
                  <a:gd name="connsiteY6" fmla="*/ 0 h 385762"/>
                  <a:gd name="connsiteX7" fmla="*/ 97631 w 97631"/>
                  <a:gd name="connsiteY7" fmla="*/ 33337 h 385762"/>
                  <a:gd name="connsiteX8" fmla="*/ 88106 w 97631"/>
                  <a:gd name="connsiteY8" fmla="*/ 121444 h 385762"/>
                  <a:gd name="connsiteX9" fmla="*/ 28575 w 97631"/>
                  <a:gd name="connsiteY9" fmla="*/ 230981 h 385762"/>
                  <a:gd name="connsiteX10" fmla="*/ 23812 w 97631"/>
                  <a:gd name="connsiteY10" fmla="*/ 385762 h 385762"/>
                  <a:gd name="connsiteX0" fmla="*/ 23812 w 97631"/>
                  <a:gd name="connsiteY0" fmla="*/ 385762 h 385762"/>
                  <a:gd name="connsiteX1" fmla="*/ 0 w 97631"/>
                  <a:gd name="connsiteY1" fmla="*/ 385762 h 385762"/>
                  <a:gd name="connsiteX2" fmla="*/ 19050 w 97631"/>
                  <a:gd name="connsiteY2" fmla="*/ 202406 h 385762"/>
                  <a:gd name="connsiteX3" fmla="*/ 35719 w 97631"/>
                  <a:gd name="connsiteY3" fmla="*/ 159544 h 385762"/>
                  <a:gd name="connsiteX4" fmla="*/ 57150 w 97631"/>
                  <a:gd name="connsiteY4" fmla="*/ 109537 h 385762"/>
                  <a:gd name="connsiteX5" fmla="*/ 66675 w 97631"/>
                  <a:gd name="connsiteY5" fmla="*/ 35719 h 385762"/>
                  <a:gd name="connsiteX6" fmla="*/ 33337 w 97631"/>
                  <a:gd name="connsiteY6" fmla="*/ 0 h 385762"/>
                  <a:gd name="connsiteX7" fmla="*/ 97631 w 97631"/>
                  <a:gd name="connsiteY7" fmla="*/ 33337 h 385762"/>
                  <a:gd name="connsiteX8" fmla="*/ 88106 w 97631"/>
                  <a:gd name="connsiteY8" fmla="*/ 121444 h 385762"/>
                  <a:gd name="connsiteX9" fmla="*/ 28575 w 97631"/>
                  <a:gd name="connsiteY9" fmla="*/ 230981 h 385762"/>
                  <a:gd name="connsiteX10" fmla="*/ 23812 w 97631"/>
                  <a:gd name="connsiteY10" fmla="*/ 385762 h 385762"/>
                  <a:gd name="connsiteX0" fmla="*/ 24606 w 98425"/>
                  <a:gd name="connsiteY0" fmla="*/ 385762 h 385762"/>
                  <a:gd name="connsiteX1" fmla="*/ 794 w 98425"/>
                  <a:gd name="connsiteY1" fmla="*/ 385762 h 385762"/>
                  <a:gd name="connsiteX2" fmla="*/ 19844 w 98425"/>
                  <a:gd name="connsiteY2" fmla="*/ 202406 h 385762"/>
                  <a:gd name="connsiteX3" fmla="*/ 36513 w 98425"/>
                  <a:gd name="connsiteY3" fmla="*/ 159544 h 385762"/>
                  <a:gd name="connsiteX4" fmla="*/ 57944 w 98425"/>
                  <a:gd name="connsiteY4" fmla="*/ 109537 h 385762"/>
                  <a:gd name="connsiteX5" fmla="*/ 67469 w 98425"/>
                  <a:gd name="connsiteY5" fmla="*/ 35719 h 385762"/>
                  <a:gd name="connsiteX6" fmla="*/ 34131 w 98425"/>
                  <a:gd name="connsiteY6" fmla="*/ 0 h 385762"/>
                  <a:gd name="connsiteX7" fmla="*/ 98425 w 98425"/>
                  <a:gd name="connsiteY7" fmla="*/ 33337 h 385762"/>
                  <a:gd name="connsiteX8" fmla="*/ 88900 w 98425"/>
                  <a:gd name="connsiteY8" fmla="*/ 121444 h 385762"/>
                  <a:gd name="connsiteX9" fmla="*/ 29369 w 98425"/>
                  <a:gd name="connsiteY9" fmla="*/ 230981 h 385762"/>
                  <a:gd name="connsiteX10" fmla="*/ 24606 w 98425"/>
                  <a:gd name="connsiteY10" fmla="*/ 385762 h 385762"/>
                  <a:gd name="connsiteX0" fmla="*/ 24606 w 107553"/>
                  <a:gd name="connsiteY0" fmla="*/ 385762 h 385762"/>
                  <a:gd name="connsiteX1" fmla="*/ 794 w 107553"/>
                  <a:gd name="connsiteY1" fmla="*/ 385762 h 385762"/>
                  <a:gd name="connsiteX2" fmla="*/ 19844 w 107553"/>
                  <a:gd name="connsiteY2" fmla="*/ 202406 h 385762"/>
                  <a:gd name="connsiteX3" fmla="*/ 36513 w 107553"/>
                  <a:gd name="connsiteY3" fmla="*/ 159544 h 385762"/>
                  <a:gd name="connsiteX4" fmla="*/ 57944 w 107553"/>
                  <a:gd name="connsiteY4" fmla="*/ 109537 h 385762"/>
                  <a:gd name="connsiteX5" fmla="*/ 67469 w 107553"/>
                  <a:gd name="connsiteY5" fmla="*/ 35719 h 385762"/>
                  <a:gd name="connsiteX6" fmla="*/ 34131 w 107553"/>
                  <a:gd name="connsiteY6" fmla="*/ 0 h 385762"/>
                  <a:gd name="connsiteX7" fmla="*/ 98425 w 107553"/>
                  <a:gd name="connsiteY7" fmla="*/ 33337 h 385762"/>
                  <a:gd name="connsiteX8" fmla="*/ 88900 w 107553"/>
                  <a:gd name="connsiteY8" fmla="*/ 121444 h 385762"/>
                  <a:gd name="connsiteX9" fmla="*/ 29369 w 107553"/>
                  <a:gd name="connsiteY9" fmla="*/ 230981 h 385762"/>
                  <a:gd name="connsiteX10" fmla="*/ 24606 w 107553"/>
                  <a:gd name="connsiteY10" fmla="*/ 385762 h 385762"/>
                  <a:gd name="connsiteX0" fmla="*/ 24606 w 107553"/>
                  <a:gd name="connsiteY0" fmla="*/ 385762 h 385762"/>
                  <a:gd name="connsiteX1" fmla="*/ 794 w 107553"/>
                  <a:gd name="connsiteY1" fmla="*/ 385762 h 385762"/>
                  <a:gd name="connsiteX2" fmla="*/ 19844 w 107553"/>
                  <a:gd name="connsiteY2" fmla="*/ 202406 h 385762"/>
                  <a:gd name="connsiteX3" fmla="*/ 36513 w 107553"/>
                  <a:gd name="connsiteY3" fmla="*/ 159544 h 385762"/>
                  <a:gd name="connsiteX4" fmla="*/ 57944 w 107553"/>
                  <a:gd name="connsiteY4" fmla="*/ 109537 h 385762"/>
                  <a:gd name="connsiteX5" fmla="*/ 67469 w 107553"/>
                  <a:gd name="connsiteY5" fmla="*/ 35719 h 385762"/>
                  <a:gd name="connsiteX6" fmla="*/ 34131 w 107553"/>
                  <a:gd name="connsiteY6" fmla="*/ 0 h 385762"/>
                  <a:gd name="connsiteX7" fmla="*/ 98425 w 107553"/>
                  <a:gd name="connsiteY7" fmla="*/ 33337 h 385762"/>
                  <a:gd name="connsiteX8" fmla="*/ 88900 w 107553"/>
                  <a:gd name="connsiteY8" fmla="*/ 121444 h 385762"/>
                  <a:gd name="connsiteX9" fmla="*/ 29369 w 107553"/>
                  <a:gd name="connsiteY9" fmla="*/ 230981 h 385762"/>
                  <a:gd name="connsiteX10" fmla="*/ 24606 w 107553"/>
                  <a:gd name="connsiteY10" fmla="*/ 385762 h 385762"/>
                  <a:gd name="connsiteX0" fmla="*/ 24606 w 107553"/>
                  <a:gd name="connsiteY0" fmla="*/ 386159 h 386159"/>
                  <a:gd name="connsiteX1" fmla="*/ 794 w 107553"/>
                  <a:gd name="connsiteY1" fmla="*/ 386159 h 386159"/>
                  <a:gd name="connsiteX2" fmla="*/ 19844 w 107553"/>
                  <a:gd name="connsiteY2" fmla="*/ 202803 h 386159"/>
                  <a:gd name="connsiteX3" fmla="*/ 36513 w 107553"/>
                  <a:gd name="connsiteY3" fmla="*/ 159941 h 386159"/>
                  <a:gd name="connsiteX4" fmla="*/ 57944 w 107553"/>
                  <a:gd name="connsiteY4" fmla="*/ 109934 h 386159"/>
                  <a:gd name="connsiteX5" fmla="*/ 67469 w 107553"/>
                  <a:gd name="connsiteY5" fmla="*/ 36116 h 386159"/>
                  <a:gd name="connsiteX6" fmla="*/ 34131 w 107553"/>
                  <a:gd name="connsiteY6" fmla="*/ 397 h 386159"/>
                  <a:gd name="connsiteX7" fmla="*/ 98425 w 107553"/>
                  <a:gd name="connsiteY7" fmla="*/ 33734 h 386159"/>
                  <a:gd name="connsiteX8" fmla="*/ 88900 w 107553"/>
                  <a:gd name="connsiteY8" fmla="*/ 121841 h 386159"/>
                  <a:gd name="connsiteX9" fmla="*/ 29369 w 107553"/>
                  <a:gd name="connsiteY9" fmla="*/ 231378 h 386159"/>
                  <a:gd name="connsiteX10" fmla="*/ 24606 w 107553"/>
                  <a:gd name="connsiteY10" fmla="*/ 386159 h 386159"/>
                  <a:gd name="connsiteX0" fmla="*/ 24606 w 100409"/>
                  <a:gd name="connsiteY0" fmla="*/ 473151 h 473151"/>
                  <a:gd name="connsiteX1" fmla="*/ 794 w 100409"/>
                  <a:gd name="connsiteY1" fmla="*/ 473151 h 473151"/>
                  <a:gd name="connsiteX2" fmla="*/ 19844 w 100409"/>
                  <a:gd name="connsiteY2" fmla="*/ 289795 h 473151"/>
                  <a:gd name="connsiteX3" fmla="*/ 36513 w 100409"/>
                  <a:gd name="connsiteY3" fmla="*/ 246933 h 473151"/>
                  <a:gd name="connsiteX4" fmla="*/ 57944 w 100409"/>
                  <a:gd name="connsiteY4" fmla="*/ 196926 h 473151"/>
                  <a:gd name="connsiteX5" fmla="*/ 67469 w 100409"/>
                  <a:gd name="connsiteY5" fmla="*/ 123108 h 473151"/>
                  <a:gd name="connsiteX6" fmla="*/ 91227 w 100409"/>
                  <a:gd name="connsiteY6" fmla="*/ 397 h 473151"/>
                  <a:gd name="connsiteX7" fmla="*/ 98425 w 100409"/>
                  <a:gd name="connsiteY7" fmla="*/ 120726 h 473151"/>
                  <a:gd name="connsiteX8" fmla="*/ 88900 w 100409"/>
                  <a:gd name="connsiteY8" fmla="*/ 208833 h 473151"/>
                  <a:gd name="connsiteX9" fmla="*/ 29369 w 100409"/>
                  <a:gd name="connsiteY9" fmla="*/ 318370 h 473151"/>
                  <a:gd name="connsiteX10" fmla="*/ 24606 w 100409"/>
                  <a:gd name="connsiteY10" fmla="*/ 473151 h 473151"/>
                  <a:gd name="connsiteX0" fmla="*/ 24606 w 102354"/>
                  <a:gd name="connsiteY0" fmla="*/ 473151 h 473151"/>
                  <a:gd name="connsiteX1" fmla="*/ 794 w 102354"/>
                  <a:gd name="connsiteY1" fmla="*/ 473151 h 473151"/>
                  <a:gd name="connsiteX2" fmla="*/ 19844 w 102354"/>
                  <a:gd name="connsiteY2" fmla="*/ 289795 h 473151"/>
                  <a:gd name="connsiteX3" fmla="*/ 36513 w 102354"/>
                  <a:gd name="connsiteY3" fmla="*/ 246933 h 473151"/>
                  <a:gd name="connsiteX4" fmla="*/ 57944 w 102354"/>
                  <a:gd name="connsiteY4" fmla="*/ 196926 h 473151"/>
                  <a:gd name="connsiteX5" fmla="*/ 67469 w 102354"/>
                  <a:gd name="connsiteY5" fmla="*/ 123108 h 473151"/>
                  <a:gd name="connsiteX6" fmla="*/ 91227 w 102354"/>
                  <a:gd name="connsiteY6" fmla="*/ 397 h 473151"/>
                  <a:gd name="connsiteX7" fmla="*/ 98425 w 102354"/>
                  <a:gd name="connsiteY7" fmla="*/ 120726 h 473151"/>
                  <a:gd name="connsiteX8" fmla="*/ 67655 w 102354"/>
                  <a:gd name="connsiteY8" fmla="*/ 210956 h 473151"/>
                  <a:gd name="connsiteX9" fmla="*/ 29369 w 102354"/>
                  <a:gd name="connsiteY9" fmla="*/ 318370 h 473151"/>
                  <a:gd name="connsiteX10" fmla="*/ 24606 w 102354"/>
                  <a:gd name="connsiteY10" fmla="*/ 473151 h 473151"/>
                  <a:gd name="connsiteX0" fmla="*/ 24606 w 93952"/>
                  <a:gd name="connsiteY0" fmla="*/ 473151 h 473151"/>
                  <a:gd name="connsiteX1" fmla="*/ 794 w 93952"/>
                  <a:gd name="connsiteY1" fmla="*/ 473151 h 473151"/>
                  <a:gd name="connsiteX2" fmla="*/ 19844 w 93952"/>
                  <a:gd name="connsiteY2" fmla="*/ 289795 h 473151"/>
                  <a:gd name="connsiteX3" fmla="*/ 36513 w 93952"/>
                  <a:gd name="connsiteY3" fmla="*/ 246933 h 473151"/>
                  <a:gd name="connsiteX4" fmla="*/ 57944 w 93952"/>
                  <a:gd name="connsiteY4" fmla="*/ 196926 h 473151"/>
                  <a:gd name="connsiteX5" fmla="*/ 67469 w 93952"/>
                  <a:gd name="connsiteY5" fmla="*/ 123108 h 473151"/>
                  <a:gd name="connsiteX6" fmla="*/ 91227 w 93952"/>
                  <a:gd name="connsiteY6" fmla="*/ 397 h 473151"/>
                  <a:gd name="connsiteX7" fmla="*/ 83819 w 93952"/>
                  <a:gd name="connsiteY7" fmla="*/ 120726 h 473151"/>
                  <a:gd name="connsiteX8" fmla="*/ 67655 w 93952"/>
                  <a:gd name="connsiteY8" fmla="*/ 210956 h 473151"/>
                  <a:gd name="connsiteX9" fmla="*/ 29369 w 93952"/>
                  <a:gd name="connsiteY9" fmla="*/ 318370 h 473151"/>
                  <a:gd name="connsiteX10" fmla="*/ 24606 w 93952"/>
                  <a:gd name="connsiteY10" fmla="*/ 473151 h 473151"/>
                  <a:gd name="connsiteX0" fmla="*/ 24606 w 112541"/>
                  <a:gd name="connsiteY0" fmla="*/ 403132 h 403132"/>
                  <a:gd name="connsiteX1" fmla="*/ 794 w 112541"/>
                  <a:gd name="connsiteY1" fmla="*/ 403132 h 403132"/>
                  <a:gd name="connsiteX2" fmla="*/ 19844 w 112541"/>
                  <a:gd name="connsiteY2" fmla="*/ 219776 h 403132"/>
                  <a:gd name="connsiteX3" fmla="*/ 36513 w 112541"/>
                  <a:gd name="connsiteY3" fmla="*/ 176914 h 403132"/>
                  <a:gd name="connsiteX4" fmla="*/ 57944 w 112541"/>
                  <a:gd name="connsiteY4" fmla="*/ 126907 h 403132"/>
                  <a:gd name="connsiteX5" fmla="*/ 67469 w 112541"/>
                  <a:gd name="connsiteY5" fmla="*/ 53089 h 403132"/>
                  <a:gd name="connsiteX6" fmla="*/ 109816 w 112541"/>
                  <a:gd name="connsiteY6" fmla="*/ 397 h 403132"/>
                  <a:gd name="connsiteX7" fmla="*/ 83819 w 112541"/>
                  <a:gd name="connsiteY7" fmla="*/ 50707 h 403132"/>
                  <a:gd name="connsiteX8" fmla="*/ 67655 w 112541"/>
                  <a:gd name="connsiteY8" fmla="*/ 140937 h 403132"/>
                  <a:gd name="connsiteX9" fmla="*/ 29369 w 112541"/>
                  <a:gd name="connsiteY9" fmla="*/ 248351 h 403132"/>
                  <a:gd name="connsiteX10" fmla="*/ 24606 w 112541"/>
                  <a:gd name="connsiteY10" fmla="*/ 403132 h 403132"/>
                  <a:gd name="connsiteX0" fmla="*/ 26648 w 114583"/>
                  <a:gd name="connsiteY0" fmla="*/ 403132 h 403132"/>
                  <a:gd name="connsiteX1" fmla="*/ 2836 w 114583"/>
                  <a:gd name="connsiteY1" fmla="*/ 403132 h 403132"/>
                  <a:gd name="connsiteX2" fmla="*/ 5953 w 114583"/>
                  <a:gd name="connsiteY2" fmla="*/ 298281 h 403132"/>
                  <a:gd name="connsiteX3" fmla="*/ 38555 w 114583"/>
                  <a:gd name="connsiteY3" fmla="*/ 176914 h 403132"/>
                  <a:gd name="connsiteX4" fmla="*/ 59986 w 114583"/>
                  <a:gd name="connsiteY4" fmla="*/ 126907 h 403132"/>
                  <a:gd name="connsiteX5" fmla="*/ 69511 w 114583"/>
                  <a:gd name="connsiteY5" fmla="*/ 53089 h 403132"/>
                  <a:gd name="connsiteX6" fmla="*/ 111858 w 114583"/>
                  <a:gd name="connsiteY6" fmla="*/ 397 h 403132"/>
                  <a:gd name="connsiteX7" fmla="*/ 85861 w 114583"/>
                  <a:gd name="connsiteY7" fmla="*/ 50707 h 403132"/>
                  <a:gd name="connsiteX8" fmla="*/ 69697 w 114583"/>
                  <a:gd name="connsiteY8" fmla="*/ 140937 h 403132"/>
                  <a:gd name="connsiteX9" fmla="*/ 31411 w 114583"/>
                  <a:gd name="connsiteY9" fmla="*/ 248351 h 403132"/>
                  <a:gd name="connsiteX10" fmla="*/ 26648 w 114583"/>
                  <a:gd name="connsiteY10" fmla="*/ 403132 h 403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4583" h="403132">
                    <a:moveTo>
                      <a:pt x="26648" y="403132"/>
                    </a:moveTo>
                    <a:lnTo>
                      <a:pt x="2836" y="403132"/>
                    </a:lnTo>
                    <a:cubicBezTo>
                      <a:pt x="2042" y="372573"/>
                      <a:pt x="0" y="335984"/>
                      <a:pt x="5953" y="298281"/>
                    </a:cubicBezTo>
                    <a:cubicBezTo>
                      <a:pt x="11906" y="260578"/>
                      <a:pt x="32205" y="192392"/>
                      <a:pt x="38555" y="176914"/>
                    </a:cubicBezTo>
                    <a:lnTo>
                      <a:pt x="59986" y="126907"/>
                    </a:lnTo>
                    <a:cubicBezTo>
                      <a:pt x="65145" y="106270"/>
                      <a:pt x="60866" y="74174"/>
                      <a:pt x="69511" y="53089"/>
                    </a:cubicBezTo>
                    <a:cubicBezTo>
                      <a:pt x="78156" y="32004"/>
                      <a:pt x="109133" y="794"/>
                      <a:pt x="111858" y="397"/>
                    </a:cubicBezTo>
                    <a:cubicBezTo>
                      <a:pt x="114583" y="0"/>
                      <a:pt x="92888" y="27284"/>
                      <a:pt x="85861" y="50707"/>
                    </a:cubicBezTo>
                    <a:cubicBezTo>
                      <a:pt x="78834" y="74130"/>
                      <a:pt x="78772" y="107996"/>
                      <a:pt x="69697" y="140937"/>
                    </a:cubicBezTo>
                    <a:cubicBezTo>
                      <a:pt x="60622" y="173878"/>
                      <a:pt x="38586" y="204652"/>
                      <a:pt x="31411" y="248351"/>
                    </a:cubicBezTo>
                    <a:cubicBezTo>
                      <a:pt x="24236" y="292050"/>
                      <a:pt x="31410" y="377335"/>
                      <a:pt x="26648" y="403132"/>
                    </a:cubicBezTo>
                    <a:close/>
                  </a:path>
                </a:pathLst>
              </a:custGeom>
              <a:solidFill>
                <a:srgbClr val="FFCC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sz="2400" b="1" i="0" u="none" strike="noStrike" kern="0" cap="none" spc="0" normalizeH="0" baseline="0" noProof="0">
                  <a:ln>
                    <a:noFill/>
                  </a:ln>
                  <a:solidFill>
                    <a:srgbClr val="FFFFFF"/>
                  </a:solidFill>
                  <a:effectLst/>
                  <a:uLnTx/>
                  <a:uFillTx/>
                </a:endParaRPr>
              </a:p>
            </p:txBody>
          </p:sp>
          <p:sp>
            <p:nvSpPr>
              <p:cNvPr id="334" name="Freeform 333"/>
              <p:cNvSpPr/>
              <p:nvPr/>
            </p:nvSpPr>
            <p:spPr>
              <a:xfrm rot="2261851" flipH="1">
                <a:off x="7148649" y="3787447"/>
                <a:ext cx="54202" cy="88909"/>
              </a:xfrm>
              <a:custGeom>
                <a:avLst/>
                <a:gdLst>
                  <a:gd name="connsiteX0" fmla="*/ 57150 w 111918"/>
                  <a:gd name="connsiteY0" fmla="*/ 466725 h 466725"/>
                  <a:gd name="connsiteX1" fmla="*/ 73818 w 111918"/>
                  <a:gd name="connsiteY1" fmla="*/ 373856 h 466725"/>
                  <a:gd name="connsiteX2" fmla="*/ 73818 w 111918"/>
                  <a:gd name="connsiteY2" fmla="*/ 223838 h 466725"/>
                  <a:gd name="connsiteX3" fmla="*/ 38100 w 111918"/>
                  <a:gd name="connsiteY3" fmla="*/ 83344 h 466725"/>
                  <a:gd name="connsiteX4" fmla="*/ 0 w 111918"/>
                  <a:gd name="connsiteY4" fmla="*/ 0 h 466725"/>
                  <a:gd name="connsiteX5" fmla="*/ 80962 w 111918"/>
                  <a:gd name="connsiteY5" fmla="*/ 154781 h 466725"/>
                  <a:gd name="connsiteX6" fmla="*/ 111918 w 111918"/>
                  <a:gd name="connsiteY6" fmla="*/ 280988 h 466725"/>
                  <a:gd name="connsiteX7" fmla="*/ 95250 w 111918"/>
                  <a:gd name="connsiteY7" fmla="*/ 392906 h 466725"/>
                  <a:gd name="connsiteX8" fmla="*/ 57150 w 111918"/>
                  <a:gd name="connsiteY8" fmla="*/ 466725 h 466725"/>
                  <a:gd name="connsiteX0" fmla="*/ 57150 w 111918"/>
                  <a:gd name="connsiteY0" fmla="*/ 466725 h 466725"/>
                  <a:gd name="connsiteX1" fmla="*/ 73818 w 111918"/>
                  <a:gd name="connsiteY1" fmla="*/ 373856 h 466725"/>
                  <a:gd name="connsiteX2" fmla="*/ 73818 w 111918"/>
                  <a:gd name="connsiteY2" fmla="*/ 223838 h 466725"/>
                  <a:gd name="connsiteX3" fmla="*/ 38100 w 111918"/>
                  <a:gd name="connsiteY3" fmla="*/ 83344 h 466725"/>
                  <a:gd name="connsiteX4" fmla="*/ 0 w 111918"/>
                  <a:gd name="connsiteY4" fmla="*/ 0 h 466725"/>
                  <a:gd name="connsiteX5" fmla="*/ 80962 w 111918"/>
                  <a:gd name="connsiteY5" fmla="*/ 154781 h 466725"/>
                  <a:gd name="connsiteX6" fmla="*/ 111918 w 111918"/>
                  <a:gd name="connsiteY6" fmla="*/ 280988 h 466725"/>
                  <a:gd name="connsiteX7" fmla="*/ 95250 w 111918"/>
                  <a:gd name="connsiteY7" fmla="*/ 392906 h 466725"/>
                  <a:gd name="connsiteX8" fmla="*/ 57150 w 111918"/>
                  <a:gd name="connsiteY8" fmla="*/ 466725 h 466725"/>
                  <a:gd name="connsiteX0" fmla="*/ 57150 w 111918"/>
                  <a:gd name="connsiteY0" fmla="*/ 466725 h 466725"/>
                  <a:gd name="connsiteX1" fmla="*/ 73818 w 111918"/>
                  <a:gd name="connsiteY1" fmla="*/ 373856 h 466725"/>
                  <a:gd name="connsiteX2" fmla="*/ 73818 w 111918"/>
                  <a:gd name="connsiteY2" fmla="*/ 223838 h 466725"/>
                  <a:gd name="connsiteX3" fmla="*/ 38100 w 111918"/>
                  <a:gd name="connsiteY3" fmla="*/ 83344 h 466725"/>
                  <a:gd name="connsiteX4" fmla="*/ 0 w 111918"/>
                  <a:gd name="connsiteY4" fmla="*/ 0 h 466725"/>
                  <a:gd name="connsiteX5" fmla="*/ 80962 w 111918"/>
                  <a:gd name="connsiteY5" fmla="*/ 154781 h 466725"/>
                  <a:gd name="connsiteX6" fmla="*/ 111918 w 111918"/>
                  <a:gd name="connsiteY6" fmla="*/ 280988 h 466725"/>
                  <a:gd name="connsiteX7" fmla="*/ 95250 w 111918"/>
                  <a:gd name="connsiteY7" fmla="*/ 392906 h 466725"/>
                  <a:gd name="connsiteX8" fmla="*/ 57150 w 111918"/>
                  <a:gd name="connsiteY8" fmla="*/ 466725 h 466725"/>
                  <a:gd name="connsiteX0" fmla="*/ 57150 w 111918"/>
                  <a:gd name="connsiteY0" fmla="*/ 466725 h 466725"/>
                  <a:gd name="connsiteX1" fmla="*/ 73818 w 111918"/>
                  <a:gd name="connsiteY1" fmla="*/ 373856 h 466725"/>
                  <a:gd name="connsiteX2" fmla="*/ 73818 w 111918"/>
                  <a:gd name="connsiteY2" fmla="*/ 223838 h 466725"/>
                  <a:gd name="connsiteX3" fmla="*/ 38100 w 111918"/>
                  <a:gd name="connsiteY3" fmla="*/ 83344 h 466725"/>
                  <a:gd name="connsiteX4" fmla="*/ 0 w 111918"/>
                  <a:gd name="connsiteY4" fmla="*/ 0 h 466725"/>
                  <a:gd name="connsiteX5" fmla="*/ 80962 w 111918"/>
                  <a:gd name="connsiteY5" fmla="*/ 154781 h 466725"/>
                  <a:gd name="connsiteX6" fmla="*/ 111918 w 111918"/>
                  <a:gd name="connsiteY6" fmla="*/ 280988 h 466725"/>
                  <a:gd name="connsiteX7" fmla="*/ 95250 w 111918"/>
                  <a:gd name="connsiteY7" fmla="*/ 392906 h 466725"/>
                  <a:gd name="connsiteX8" fmla="*/ 57150 w 111918"/>
                  <a:gd name="connsiteY8" fmla="*/ 466725 h 466725"/>
                  <a:gd name="connsiteX0" fmla="*/ 57150 w 114299"/>
                  <a:gd name="connsiteY0" fmla="*/ 466725 h 466725"/>
                  <a:gd name="connsiteX1" fmla="*/ 73818 w 114299"/>
                  <a:gd name="connsiteY1" fmla="*/ 373856 h 466725"/>
                  <a:gd name="connsiteX2" fmla="*/ 73818 w 114299"/>
                  <a:gd name="connsiteY2" fmla="*/ 223838 h 466725"/>
                  <a:gd name="connsiteX3" fmla="*/ 38100 w 114299"/>
                  <a:gd name="connsiteY3" fmla="*/ 83344 h 466725"/>
                  <a:gd name="connsiteX4" fmla="*/ 0 w 114299"/>
                  <a:gd name="connsiteY4" fmla="*/ 0 h 466725"/>
                  <a:gd name="connsiteX5" fmla="*/ 80962 w 114299"/>
                  <a:gd name="connsiteY5" fmla="*/ 154781 h 466725"/>
                  <a:gd name="connsiteX6" fmla="*/ 111918 w 114299"/>
                  <a:gd name="connsiteY6" fmla="*/ 280988 h 466725"/>
                  <a:gd name="connsiteX7" fmla="*/ 95250 w 114299"/>
                  <a:gd name="connsiteY7" fmla="*/ 392906 h 466725"/>
                  <a:gd name="connsiteX8" fmla="*/ 57150 w 114299"/>
                  <a:gd name="connsiteY8" fmla="*/ 466725 h 466725"/>
                  <a:gd name="connsiteX0" fmla="*/ 57150 w 114299"/>
                  <a:gd name="connsiteY0" fmla="*/ 466725 h 469900"/>
                  <a:gd name="connsiteX1" fmla="*/ 73818 w 114299"/>
                  <a:gd name="connsiteY1" fmla="*/ 373856 h 469900"/>
                  <a:gd name="connsiteX2" fmla="*/ 73818 w 114299"/>
                  <a:gd name="connsiteY2" fmla="*/ 223838 h 469900"/>
                  <a:gd name="connsiteX3" fmla="*/ 38100 w 114299"/>
                  <a:gd name="connsiteY3" fmla="*/ 83344 h 469900"/>
                  <a:gd name="connsiteX4" fmla="*/ 0 w 114299"/>
                  <a:gd name="connsiteY4" fmla="*/ 0 h 469900"/>
                  <a:gd name="connsiteX5" fmla="*/ 80962 w 114299"/>
                  <a:gd name="connsiteY5" fmla="*/ 154781 h 469900"/>
                  <a:gd name="connsiteX6" fmla="*/ 111918 w 114299"/>
                  <a:gd name="connsiteY6" fmla="*/ 280988 h 469900"/>
                  <a:gd name="connsiteX7" fmla="*/ 95250 w 114299"/>
                  <a:gd name="connsiteY7" fmla="*/ 392906 h 469900"/>
                  <a:gd name="connsiteX8" fmla="*/ 57150 w 114299"/>
                  <a:gd name="connsiteY8" fmla="*/ 466725 h 469900"/>
                  <a:gd name="connsiteX0" fmla="*/ 57150 w 114299"/>
                  <a:gd name="connsiteY0" fmla="*/ 466725 h 477440"/>
                  <a:gd name="connsiteX1" fmla="*/ 73818 w 114299"/>
                  <a:gd name="connsiteY1" fmla="*/ 373856 h 477440"/>
                  <a:gd name="connsiteX2" fmla="*/ 73818 w 114299"/>
                  <a:gd name="connsiteY2" fmla="*/ 223838 h 477440"/>
                  <a:gd name="connsiteX3" fmla="*/ 38100 w 114299"/>
                  <a:gd name="connsiteY3" fmla="*/ 83344 h 477440"/>
                  <a:gd name="connsiteX4" fmla="*/ 0 w 114299"/>
                  <a:gd name="connsiteY4" fmla="*/ 0 h 477440"/>
                  <a:gd name="connsiteX5" fmla="*/ 80962 w 114299"/>
                  <a:gd name="connsiteY5" fmla="*/ 154781 h 477440"/>
                  <a:gd name="connsiteX6" fmla="*/ 111918 w 114299"/>
                  <a:gd name="connsiteY6" fmla="*/ 280988 h 477440"/>
                  <a:gd name="connsiteX7" fmla="*/ 95250 w 114299"/>
                  <a:gd name="connsiteY7" fmla="*/ 392906 h 477440"/>
                  <a:gd name="connsiteX8" fmla="*/ 80962 w 114299"/>
                  <a:gd name="connsiteY8" fmla="*/ 461962 h 477440"/>
                  <a:gd name="connsiteX9" fmla="*/ 57150 w 114299"/>
                  <a:gd name="connsiteY9" fmla="*/ 466725 h 4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4299" h="477440">
                    <a:moveTo>
                      <a:pt x="57150" y="466725"/>
                    </a:moveTo>
                    <a:cubicBezTo>
                      <a:pt x="53578" y="463550"/>
                      <a:pt x="71040" y="414337"/>
                      <a:pt x="73818" y="373856"/>
                    </a:cubicBezTo>
                    <a:cubicBezTo>
                      <a:pt x="76596" y="333375"/>
                      <a:pt x="79771" y="272257"/>
                      <a:pt x="73818" y="223838"/>
                    </a:cubicBezTo>
                    <a:cubicBezTo>
                      <a:pt x="67865" y="175419"/>
                      <a:pt x="50403" y="120650"/>
                      <a:pt x="38100" y="83344"/>
                    </a:cubicBezTo>
                    <a:lnTo>
                      <a:pt x="0" y="0"/>
                    </a:lnTo>
                    <a:cubicBezTo>
                      <a:pt x="7144" y="11906"/>
                      <a:pt x="62309" y="107950"/>
                      <a:pt x="80962" y="154781"/>
                    </a:cubicBezTo>
                    <a:cubicBezTo>
                      <a:pt x="99615" y="201612"/>
                      <a:pt x="109537" y="241301"/>
                      <a:pt x="111918" y="280988"/>
                    </a:cubicBezTo>
                    <a:cubicBezTo>
                      <a:pt x="114299" y="320675"/>
                      <a:pt x="100409" y="362744"/>
                      <a:pt x="95250" y="392906"/>
                    </a:cubicBezTo>
                    <a:cubicBezTo>
                      <a:pt x="90091" y="423068"/>
                      <a:pt x="87312" y="449659"/>
                      <a:pt x="80962" y="461962"/>
                    </a:cubicBezTo>
                    <a:cubicBezTo>
                      <a:pt x="74612" y="474265"/>
                      <a:pt x="57944" y="477440"/>
                      <a:pt x="57150" y="466725"/>
                    </a:cubicBezTo>
                    <a:close/>
                  </a:path>
                </a:pathLst>
              </a:custGeom>
              <a:solidFill>
                <a:srgbClr val="FFCC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sz="2400" b="1" i="0" u="none" strike="noStrike" kern="0" cap="none" spc="0" normalizeH="0" baseline="0" noProof="0">
                  <a:ln>
                    <a:noFill/>
                  </a:ln>
                  <a:solidFill>
                    <a:srgbClr val="FFFFFF"/>
                  </a:solidFill>
                  <a:effectLst/>
                  <a:uLnTx/>
                  <a:uFillTx/>
                </a:endParaRPr>
              </a:p>
            </p:txBody>
          </p:sp>
          <p:sp>
            <p:nvSpPr>
              <p:cNvPr id="335" name="Freeform 334"/>
              <p:cNvSpPr/>
              <p:nvPr/>
            </p:nvSpPr>
            <p:spPr>
              <a:xfrm>
                <a:off x="6588558" y="3595340"/>
                <a:ext cx="46173" cy="242912"/>
              </a:xfrm>
              <a:custGeom>
                <a:avLst/>
                <a:gdLst>
                  <a:gd name="connsiteX0" fmla="*/ 23812 w 97631"/>
                  <a:gd name="connsiteY0" fmla="*/ 385762 h 385762"/>
                  <a:gd name="connsiteX1" fmla="*/ 0 w 97631"/>
                  <a:gd name="connsiteY1" fmla="*/ 295275 h 385762"/>
                  <a:gd name="connsiteX2" fmla="*/ 19050 w 97631"/>
                  <a:gd name="connsiteY2" fmla="*/ 202406 h 385762"/>
                  <a:gd name="connsiteX3" fmla="*/ 35719 w 97631"/>
                  <a:gd name="connsiteY3" fmla="*/ 159544 h 385762"/>
                  <a:gd name="connsiteX4" fmla="*/ 57150 w 97631"/>
                  <a:gd name="connsiteY4" fmla="*/ 109537 h 385762"/>
                  <a:gd name="connsiteX5" fmla="*/ 66675 w 97631"/>
                  <a:gd name="connsiteY5" fmla="*/ 35719 h 385762"/>
                  <a:gd name="connsiteX6" fmla="*/ 33337 w 97631"/>
                  <a:gd name="connsiteY6" fmla="*/ 0 h 385762"/>
                  <a:gd name="connsiteX7" fmla="*/ 97631 w 97631"/>
                  <a:gd name="connsiteY7" fmla="*/ 33337 h 385762"/>
                  <a:gd name="connsiteX8" fmla="*/ 88106 w 97631"/>
                  <a:gd name="connsiteY8" fmla="*/ 121444 h 385762"/>
                  <a:gd name="connsiteX9" fmla="*/ 28575 w 97631"/>
                  <a:gd name="connsiteY9" fmla="*/ 230981 h 385762"/>
                  <a:gd name="connsiteX10" fmla="*/ 23812 w 97631"/>
                  <a:gd name="connsiteY10" fmla="*/ 385762 h 385762"/>
                  <a:gd name="connsiteX0" fmla="*/ 23812 w 97631"/>
                  <a:gd name="connsiteY0" fmla="*/ 385762 h 385762"/>
                  <a:gd name="connsiteX1" fmla="*/ 0 w 97631"/>
                  <a:gd name="connsiteY1" fmla="*/ 385762 h 385762"/>
                  <a:gd name="connsiteX2" fmla="*/ 19050 w 97631"/>
                  <a:gd name="connsiteY2" fmla="*/ 202406 h 385762"/>
                  <a:gd name="connsiteX3" fmla="*/ 35719 w 97631"/>
                  <a:gd name="connsiteY3" fmla="*/ 159544 h 385762"/>
                  <a:gd name="connsiteX4" fmla="*/ 57150 w 97631"/>
                  <a:gd name="connsiteY4" fmla="*/ 109537 h 385762"/>
                  <a:gd name="connsiteX5" fmla="*/ 66675 w 97631"/>
                  <a:gd name="connsiteY5" fmla="*/ 35719 h 385762"/>
                  <a:gd name="connsiteX6" fmla="*/ 33337 w 97631"/>
                  <a:gd name="connsiteY6" fmla="*/ 0 h 385762"/>
                  <a:gd name="connsiteX7" fmla="*/ 97631 w 97631"/>
                  <a:gd name="connsiteY7" fmla="*/ 33337 h 385762"/>
                  <a:gd name="connsiteX8" fmla="*/ 88106 w 97631"/>
                  <a:gd name="connsiteY8" fmla="*/ 121444 h 385762"/>
                  <a:gd name="connsiteX9" fmla="*/ 28575 w 97631"/>
                  <a:gd name="connsiteY9" fmla="*/ 230981 h 385762"/>
                  <a:gd name="connsiteX10" fmla="*/ 23812 w 97631"/>
                  <a:gd name="connsiteY10" fmla="*/ 385762 h 385762"/>
                  <a:gd name="connsiteX0" fmla="*/ 23812 w 97631"/>
                  <a:gd name="connsiteY0" fmla="*/ 385762 h 385762"/>
                  <a:gd name="connsiteX1" fmla="*/ 0 w 97631"/>
                  <a:gd name="connsiteY1" fmla="*/ 385762 h 385762"/>
                  <a:gd name="connsiteX2" fmla="*/ 19050 w 97631"/>
                  <a:gd name="connsiteY2" fmla="*/ 202406 h 385762"/>
                  <a:gd name="connsiteX3" fmla="*/ 35719 w 97631"/>
                  <a:gd name="connsiteY3" fmla="*/ 159544 h 385762"/>
                  <a:gd name="connsiteX4" fmla="*/ 57150 w 97631"/>
                  <a:gd name="connsiteY4" fmla="*/ 109537 h 385762"/>
                  <a:gd name="connsiteX5" fmla="*/ 66675 w 97631"/>
                  <a:gd name="connsiteY5" fmla="*/ 35719 h 385762"/>
                  <a:gd name="connsiteX6" fmla="*/ 33337 w 97631"/>
                  <a:gd name="connsiteY6" fmla="*/ 0 h 385762"/>
                  <a:gd name="connsiteX7" fmla="*/ 97631 w 97631"/>
                  <a:gd name="connsiteY7" fmla="*/ 33337 h 385762"/>
                  <a:gd name="connsiteX8" fmla="*/ 88106 w 97631"/>
                  <a:gd name="connsiteY8" fmla="*/ 121444 h 385762"/>
                  <a:gd name="connsiteX9" fmla="*/ 28575 w 97631"/>
                  <a:gd name="connsiteY9" fmla="*/ 230981 h 385762"/>
                  <a:gd name="connsiteX10" fmla="*/ 23812 w 97631"/>
                  <a:gd name="connsiteY10" fmla="*/ 385762 h 385762"/>
                  <a:gd name="connsiteX0" fmla="*/ 24606 w 98425"/>
                  <a:gd name="connsiteY0" fmla="*/ 385762 h 385762"/>
                  <a:gd name="connsiteX1" fmla="*/ 794 w 98425"/>
                  <a:gd name="connsiteY1" fmla="*/ 385762 h 385762"/>
                  <a:gd name="connsiteX2" fmla="*/ 19844 w 98425"/>
                  <a:gd name="connsiteY2" fmla="*/ 202406 h 385762"/>
                  <a:gd name="connsiteX3" fmla="*/ 36513 w 98425"/>
                  <a:gd name="connsiteY3" fmla="*/ 159544 h 385762"/>
                  <a:gd name="connsiteX4" fmla="*/ 57944 w 98425"/>
                  <a:gd name="connsiteY4" fmla="*/ 109537 h 385762"/>
                  <a:gd name="connsiteX5" fmla="*/ 67469 w 98425"/>
                  <a:gd name="connsiteY5" fmla="*/ 35719 h 385762"/>
                  <a:gd name="connsiteX6" fmla="*/ 34131 w 98425"/>
                  <a:gd name="connsiteY6" fmla="*/ 0 h 385762"/>
                  <a:gd name="connsiteX7" fmla="*/ 98425 w 98425"/>
                  <a:gd name="connsiteY7" fmla="*/ 33337 h 385762"/>
                  <a:gd name="connsiteX8" fmla="*/ 88900 w 98425"/>
                  <a:gd name="connsiteY8" fmla="*/ 121444 h 385762"/>
                  <a:gd name="connsiteX9" fmla="*/ 29369 w 98425"/>
                  <a:gd name="connsiteY9" fmla="*/ 230981 h 385762"/>
                  <a:gd name="connsiteX10" fmla="*/ 24606 w 98425"/>
                  <a:gd name="connsiteY10" fmla="*/ 385762 h 385762"/>
                  <a:gd name="connsiteX0" fmla="*/ 24606 w 107553"/>
                  <a:gd name="connsiteY0" fmla="*/ 385762 h 385762"/>
                  <a:gd name="connsiteX1" fmla="*/ 794 w 107553"/>
                  <a:gd name="connsiteY1" fmla="*/ 385762 h 385762"/>
                  <a:gd name="connsiteX2" fmla="*/ 19844 w 107553"/>
                  <a:gd name="connsiteY2" fmla="*/ 202406 h 385762"/>
                  <a:gd name="connsiteX3" fmla="*/ 36513 w 107553"/>
                  <a:gd name="connsiteY3" fmla="*/ 159544 h 385762"/>
                  <a:gd name="connsiteX4" fmla="*/ 57944 w 107553"/>
                  <a:gd name="connsiteY4" fmla="*/ 109537 h 385762"/>
                  <a:gd name="connsiteX5" fmla="*/ 67469 w 107553"/>
                  <a:gd name="connsiteY5" fmla="*/ 35719 h 385762"/>
                  <a:gd name="connsiteX6" fmla="*/ 34131 w 107553"/>
                  <a:gd name="connsiteY6" fmla="*/ 0 h 385762"/>
                  <a:gd name="connsiteX7" fmla="*/ 98425 w 107553"/>
                  <a:gd name="connsiteY7" fmla="*/ 33337 h 385762"/>
                  <a:gd name="connsiteX8" fmla="*/ 88900 w 107553"/>
                  <a:gd name="connsiteY8" fmla="*/ 121444 h 385762"/>
                  <a:gd name="connsiteX9" fmla="*/ 29369 w 107553"/>
                  <a:gd name="connsiteY9" fmla="*/ 230981 h 385762"/>
                  <a:gd name="connsiteX10" fmla="*/ 24606 w 107553"/>
                  <a:gd name="connsiteY10" fmla="*/ 385762 h 385762"/>
                  <a:gd name="connsiteX0" fmla="*/ 24606 w 107553"/>
                  <a:gd name="connsiteY0" fmla="*/ 385762 h 385762"/>
                  <a:gd name="connsiteX1" fmla="*/ 794 w 107553"/>
                  <a:gd name="connsiteY1" fmla="*/ 385762 h 385762"/>
                  <a:gd name="connsiteX2" fmla="*/ 19844 w 107553"/>
                  <a:gd name="connsiteY2" fmla="*/ 202406 h 385762"/>
                  <a:gd name="connsiteX3" fmla="*/ 36513 w 107553"/>
                  <a:gd name="connsiteY3" fmla="*/ 159544 h 385762"/>
                  <a:gd name="connsiteX4" fmla="*/ 57944 w 107553"/>
                  <a:gd name="connsiteY4" fmla="*/ 109537 h 385762"/>
                  <a:gd name="connsiteX5" fmla="*/ 67469 w 107553"/>
                  <a:gd name="connsiteY5" fmla="*/ 35719 h 385762"/>
                  <a:gd name="connsiteX6" fmla="*/ 34131 w 107553"/>
                  <a:gd name="connsiteY6" fmla="*/ 0 h 385762"/>
                  <a:gd name="connsiteX7" fmla="*/ 98425 w 107553"/>
                  <a:gd name="connsiteY7" fmla="*/ 33337 h 385762"/>
                  <a:gd name="connsiteX8" fmla="*/ 88900 w 107553"/>
                  <a:gd name="connsiteY8" fmla="*/ 121444 h 385762"/>
                  <a:gd name="connsiteX9" fmla="*/ 29369 w 107553"/>
                  <a:gd name="connsiteY9" fmla="*/ 230981 h 385762"/>
                  <a:gd name="connsiteX10" fmla="*/ 24606 w 107553"/>
                  <a:gd name="connsiteY10" fmla="*/ 385762 h 385762"/>
                  <a:gd name="connsiteX0" fmla="*/ 24606 w 107553"/>
                  <a:gd name="connsiteY0" fmla="*/ 386159 h 386159"/>
                  <a:gd name="connsiteX1" fmla="*/ 794 w 107553"/>
                  <a:gd name="connsiteY1" fmla="*/ 386159 h 386159"/>
                  <a:gd name="connsiteX2" fmla="*/ 19844 w 107553"/>
                  <a:gd name="connsiteY2" fmla="*/ 202803 h 386159"/>
                  <a:gd name="connsiteX3" fmla="*/ 36513 w 107553"/>
                  <a:gd name="connsiteY3" fmla="*/ 159941 h 386159"/>
                  <a:gd name="connsiteX4" fmla="*/ 57944 w 107553"/>
                  <a:gd name="connsiteY4" fmla="*/ 109934 h 386159"/>
                  <a:gd name="connsiteX5" fmla="*/ 67469 w 107553"/>
                  <a:gd name="connsiteY5" fmla="*/ 36116 h 386159"/>
                  <a:gd name="connsiteX6" fmla="*/ 34131 w 107553"/>
                  <a:gd name="connsiteY6" fmla="*/ 397 h 386159"/>
                  <a:gd name="connsiteX7" fmla="*/ 98425 w 107553"/>
                  <a:gd name="connsiteY7" fmla="*/ 33734 h 386159"/>
                  <a:gd name="connsiteX8" fmla="*/ 88900 w 107553"/>
                  <a:gd name="connsiteY8" fmla="*/ 121841 h 386159"/>
                  <a:gd name="connsiteX9" fmla="*/ 29369 w 107553"/>
                  <a:gd name="connsiteY9" fmla="*/ 231378 h 386159"/>
                  <a:gd name="connsiteX10" fmla="*/ 24606 w 107553"/>
                  <a:gd name="connsiteY10" fmla="*/ 386159 h 386159"/>
                  <a:gd name="connsiteX0" fmla="*/ 24606 w 100409"/>
                  <a:gd name="connsiteY0" fmla="*/ 473151 h 473151"/>
                  <a:gd name="connsiteX1" fmla="*/ 794 w 100409"/>
                  <a:gd name="connsiteY1" fmla="*/ 473151 h 473151"/>
                  <a:gd name="connsiteX2" fmla="*/ 19844 w 100409"/>
                  <a:gd name="connsiteY2" fmla="*/ 289795 h 473151"/>
                  <a:gd name="connsiteX3" fmla="*/ 36513 w 100409"/>
                  <a:gd name="connsiteY3" fmla="*/ 246933 h 473151"/>
                  <a:gd name="connsiteX4" fmla="*/ 57944 w 100409"/>
                  <a:gd name="connsiteY4" fmla="*/ 196926 h 473151"/>
                  <a:gd name="connsiteX5" fmla="*/ 67469 w 100409"/>
                  <a:gd name="connsiteY5" fmla="*/ 123108 h 473151"/>
                  <a:gd name="connsiteX6" fmla="*/ 91227 w 100409"/>
                  <a:gd name="connsiteY6" fmla="*/ 397 h 473151"/>
                  <a:gd name="connsiteX7" fmla="*/ 98425 w 100409"/>
                  <a:gd name="connsiteY7" fmla="*/ 120726 h 473151"/>
                  <a:gd name="connsiteX8" fmla="*/ 88900 w 100409"/>
                  <a:gd name="connsiteY8" fmla="*/ 208833 h 473151"/>
                  <a:gd name="connsiteX9" fmla="*/ 29369 w 100409"/>
                  <a:gd name="connsiteY9" fmla="*/ 318370 h 473151"/>
                  <a:gd name="connsiteX10" fmla="*/ 24606 w 100409"/>
                  <a:gd name="connsiteY10" fmla="*/ 473151 h 473151"/>
                  <a:gd name="connsiteX0" fmla="*/ 24606 w 102354"/>
                  <a:gd name="connsiteY0" fmla="*/ 473151 h 473151"/>
                  <a:gd name="connsiteX1" fmla="*/ 794 w 102354"/>
                  <a:gd name="connsiteY1" fmla="*/ 473151 h 473151"/>
                  <a:gd name="connsiteX2" fmla="*/ 19844 w 102354"/>
                  <a:gd name="connsiteY2" fmla="*/ 289795 h 473151"/>
                  <a:gd name="connsiteX3" fmla="*/ 36513 w 102354"/>
                  <a:gd name="connsiteY3" fmla="*/ 246933 h 473151"/>
                  <a:gd name="connsiteX4" fmla="*/ 57944 w 102354"/>
                  <a:gd name="connsiteY4" fmla="*/ 196926 h 473151"/>
                  <a:gd name="connsiteX5" fmla="*/ 67469 w 102354"/>
                  <a:gd name="connsiteY5" fmla="*/ 123108 h 473151"/>
                  <a:gd name="connsiteX6" fmla="*/ 91227 w 102354"/>
                  <a:gd name="connsiteY6" fmla="*/ 397 h 473151"/>
                  <a:gd name="connsiteX7" fmla="*/ 98425 w 102354"/>
                  <a:gd name="connsiteY7" fmla="*/ 120726 h 473151"/>
                  <a:gd name="connsiteX8" fmla="*/ 67655 w 102354"/>
                  <a:gd name="connsiteY8" fmla="*/ 210956 h 473151"/>
                  <a:gd name="connsiteX9" fmla="*/ 29369 w 102354"/>
                  <a:gd name="connsiteY9" fmla="*/ 318370 h 473151"/>
                  <a:gd name="connsiteX10" fmla="*/ 24606 w 102354"/>
                  <a:gd name="connsiteY10" fmla="*/ 473151 h 473151"/>
                  <a:gd name="connsiteX0" fmla="*/ 24606 w 93952"/>
                  <a:gd name="connsiteY0" fmla="*/ 473151 h 473151"/>
                  <a:gd name="connsiteX1" fmla="*/ 794 w 93952"/>
                  <a:gd name="connsiteY1" fmla="*/ 473151 h 473151"/>
                  <a:gd name="connsiteX2" fmla="*/ 19844 w 93952"/>
                  <a:gd name="connsiteY2" fmla="*/ 289795 h 473151"/>
                  <a:gd name="connsiteX3" fmla="*/ 36513 w 93952"/>
                  <a:gd name="connsiteY3" fmla="*/ 246933 h 473151"/>
                  <a:gd name="connsiteX4" fmla="*/ 57944 w 93952"/>
                  <a:gd name="connsiteY4" fmla="*/ 196926 h 473151"/>
                  <a:gd name="connsiteX5" fmla="*/ 67469 w 93952"/>
                  <a:gd name="connsiteY5" fmla="*/ 123108 h 473151"/>
                  <a:gd name="connsiteX6" fmla="*/ 91227 w 93952"/>
                  <a:gd name="connsiteY6" fmla="*/ 397 h 473151"/>
                  <a:gd name="connsiteX7" fmla="*/ 83819 w 93952"/>
                  <a:gd name="connsiteY7" fmla="*/ 120726 h 473151"/>
                  <a:gd name="connsiteX8" fmla="*/ 67655 w 93952"/>
                  <a:gd name="connsiteY8" fmla="*/ 210956 h 473151"/>
                  <a:gd name="connsiteX9" fmla="*/ 29369 w 93952"/>
                  <a:gd name="connsiteY9" fmla="*/ 318370 h 473151"/>
                  <a:gd name="connsiteX10" fmla="*/ 24606 w 93952"/>
                  <a:gd name="connsiteY10" fmla="*/ 473151 h 473151"/>
                  <a:gd name="connsiteX0" fmla="*/ 24606 w 112541"/>
                  <a:gd name="connsiteY0" fmla="*/ 403132 h 403132"/>
                  <a:gd name="connsiteX1" fmla="*/ 794 w 112541"/>
                  <a:gd name="connsiteY1" fmla="*/ 403132 h 403132"/>
                  <a:gd name="connsiteX2" fmla="*/ 19844 w 112541"/>
                  <a:gd name="connsiteY2" fmla="*/ 219776 h 403132"/>
                  <a:gd name="connsiteX3" fmla="*/ 36513 w 112541"/>
                  <a:gd name="connsiteY3" fmla="*/ 176914 h 403132"/>
                  <a:gd name="connsiteX4" fmla="*/ 57944 w 112541"/>
                  <a:gd name="connsiteY4" fmla="*/ 126907 h 403132"/>
                  <a:gd name="connsiteX5" fmla="*/ 67469 w 112541"/>
                  <a:gd name="connsiteY5" fmla="*/ 53089 h 403132"/>
                  <a:gd name="connsiteX6" fmla="*/ 109816 w 112541"/>
                  <a:gd name="connsiteY6" fmla="*/ 397 h 403132"/>
                  <a:gd name="connsiteX7" fmla="*/ 83819 w 112541"/>
                  <a:gd name="connsiteY7" fmla="*/ 50707 h 403132"/>
                  <a:gd name="connsiteX8" fmla="*/ 67655 w 112541"/>
                  <a:gd name="connsiteY8" fmla="*/ 140937 h 403132"/>
                  <a:gd name="connsiteX9" fmla="*/ 29369 w 112541"/>
                  <a:gd name="connsiteY9" fmla="*/ 248351 h 403132"/>
                  <a:gd name="connsiteX10" fmla="*/ 24606 w 112541"/>
                  <a:gd name="connsiteY10" fmla="*/ 403132 h 403132"/>
                  <a:gd name="connsiteX0" fmla="*/ 26648 w 114583"/>
                  <a:gd name="connsiteY0" fmla="*/ 403132 h 403132"/>
                  <a:gd name="connsiteX1" fmla="*/ 2836 w 114583"/>
                  <a:gd name="connsiteY1" fmla="*/ 403132 h 403132"/>
                  <a:gd name="connsiteX2" fmla="*/ 5953 w 114583"/>
                  <a:gd name="connsiteY2" fmla="*/ 298281 h 403132"/>
                  <a:gd name="connsiteX3" fmla="*/ 38555 w 114583"/>
                  <a:gd name="connsiteY3" fmla="*/ 176914 h 403132"/>
                  <a:gd name="connsiteX4" fmla="*/ 59986 w 114583"/>
                  <a:gd name="connsiteY4" fmla="*/ 126907 h 403132"/>
                  <a:gd name="connsiteX5" fmla="*/ 69511 w 114583"/>
                  <a:gd name="connsiteY5" fmla="*/ 53089 h 403132"/>
                  <a:gd name="connsiteX6" fmla="*/ 111858 w 114583"/>
                  <a:gd name="connsiteY6" fmla="*/ 397 h 403132"/>
                  <a:gd name="connsiteX7" fmla="*/ 85861 w 114583"/>
                  <a:gd name="connsiteY7" fmla="*/ 50707 h 403132"/>
                  <a:gd name="connsiteX8" fmla="*/ 69697 w 114583"/>
                  <a:gd name="connsiteY8" fmla="*/ 140937 h 403132"/>
                  <a:gd name="connsiteX9" fmla="*/ 31411 w 114583"/>
                  <a:gd name="connsiteY9" fmla="*/ 248351 h 403132"/>
                  <a:gd name="connsiteX10" fmla="*/ 26648 w 114583"/>
                  <a:gd name="connsiteY10" fmla="*/ 403132 h 403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4583" h="403132">
                    <a:moveTo>
                      <a:pt x="26648" y="403132"/>
                    </a:moveTo>
                    <a:lnTo>
                      <a:pt x="2836" y="403132"/>
                    </a:lnTo>
                    <a:cubicBezTo>
                      <a:pt x="2042" y="372573"/>
                      <a:pt x="0" y="335984"/>
                      <a:pt x="5953" y="298281"/>
                    </a:cubicBezTo>
                    <a:cubicBezTo>
                      <a:pt x="11906" y="260578"/>
                      <a:pt x="32205" y="192392"/>
                      <a:pt x="38555" y="176914"/>
                    </a:cubicBezTo>
                    <a:lnTo>
                      <a:pt x="59986" y="126907"/>
                    </a:lnTo>
                    <a:cubicBezTo>
                      <a:pt x="65145" y="106270"/>
                      <a:pt x="60866" y="74174"/>
                      <a:pt x="69511" y="53089"/>
                    </a:cubicBezTo>
                    <a:cubicBezTo>
                      <a:pt x="78156" y="32004"/>
                      <a:pt x="109133" y="794"/>
                      <a:pt x="111858" y="397"/>
                    </a:cubicBezTo>
                    <a:cubicBezTo>
                      <a:pt x="114583" y="0"/>
                      <a:pt x="92888" y="27284"/>
                      <a:pt x="85861" y="50707"/>
                    </a:cubicBezTo>
                    <a:cubicBezTo>
                      <a:pt x="78834" y="74130"/>
                      <a:pt x="78772" y="107996"/>
                      <a:pt x="69697" y="140937"/>
                    </a:cubicBezTo>
                    <a:cubicBezTo>
                      <a:pt x="60622" y="173878"/>
                      <a:pt x="38586" y="204652"/>
                      <a:pt x="31411" y="248351"/>
                    </a:cubicBezTo>
                    <a:cubicBezTo>
                      <a:pt x="24236" y="292050"/>
                      <a:pt x="31410" y="377335"/>
                      <a:pt x="26648" y="403132"/>
                    </a:cubicBezTo>
                    <a:close/>
                  </a:path>
                </a:pathLst>
              </a:custGeom>
              <a:solidFill>
                <a:srgbClr val="FFCC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sz="2400" b="1" i="0" u="none" strike="noStrike" kern="0" cap="none" spc="0" normalizeH="0" baseline="0" noProof="0">
                  <a:ln>
                    <a:noFill/>
                  </a:ln>
                  <a:solidFill>
                    <a:srgbClr val="FFFFFF"/>
                  </a:solidFill>
                  <a:effectLst/>
                  <a:uLnTx/>
                  <a:uFillTx/>
                </a:endParaRPr>
              </a:p>
            </p:txBody>
          </p:sp>
          <p:sp>
            <p:nvSpPr>
              <p:cNvPr id="336" name="Rectangle 12"/>
              <p:cNvSpPr>
                <a:spLocks noChangeArrowheads="1"/>
              </p:cNvSpPr>
              <p:nvPr/>
            </p:nvSpPr>
            <p:spPr bwMode="auto">
              <a:xfrm>
                <a:off x="6444019" y="3849367"/>
                <a:ext cx="1063971" cy="50805"/>
              </a:xfrm>
              <a:prstGeom prst="rect">
                <a:avLst/>
              </a:prstGeom>
              <a:solidFill>
                <a:srgbClr val="C6A88C"/>
              </a:solidFill>
              <a:ln w="9525">
                <a:solidFill>
                  <a:schemeClr val="tx1"/>
                </a:solidFill>
                <a:miter lim="800000"/>
                <a:headEnd/>
                <a:tailEnd/>
              </a:ln>
              <a:effec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050" b="1" i="0" u="none" strike="noStrike" kern="0" cap="none" spc="0" normalizeH="0" baseline="0" noProof="0">
                  <a:ln>
                    <a:noFill/>
                  </a:ln>
                  <a:solidFill>
                    <a:srgbClr val="FFFFFF"/>
                  </a:solidFill>
                  <a:effectLst/>
                  <a:uLnTx/>
                  <a:uFillTx/>
                </a:endParaRPr>
              </a:p>
            </p:txBody>
          </p:sp>
        </p:grpSp>
      </p:grpSp>
      <p:sp>
        <p:nvSpPr>
          <p:cNvPr id="262" name="TextBox 261"/>
          <p:cNvSpPr txBox="1"/>
          <p:nvPr/>
        </p:nvSpPr>
        <p:spPr>
          <a:xfrm>
            <a:off x="2456597" y="5527343"/>
            <a:ext cx="261610" cy="461665"/>
          </a:xfrm>
          <a:prstGeom prst="rect">
            <a:avLst/>
          </a:prstGeom>
          <a:noFill/>
        </p:spPr>
        <p:txBody>
          <a:bodyPr wrap="none" rtlCol="0">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GB" sz="2400" b="1" i="0" u="none" strike="noStrike" kern="0" cap="none" spc="0" normalizeH="0" baseline="0" noProof="0" dirty="0">
                <a:ln>
                  <a:noFill/>
                </a:ln>
                <a:solidFill>
                  <a:srgbClr val="FFFFFF"/>
                </a:solidFill>
                <a:effectLst/>
                <a:uLnTx/>
                <a:uFillTx/>
              </a:rPr>
              <a:t> </a:t>
            </a:r>
          </a:p>
        </p:txBody>
      </p:sp>
      <p:sp>
        <p:nvSpPr>
          <p:cNvPr id="263" name="TextBox 4"/>
          <p:cNvSpPr txBox="1">
            <a:spLocks noChangeArrowheads="1"/>
          </p:cNvSpPr>
          <p:nvPr/>
        </p:nvSpPr>
        <p:spPr bwMode="auto">
          <a:xfrm>
            <a:off x="4473155" y="6295485"/>
            <a:ext cx="3176895" cy="369332"/>
          </a:xfrm>
          <a:prstGeom prst="rect">
            <a:avLst/>
          </a:prstGeom>
          <a:noFill/>
          <a:ln w="9525">
            <a:noFill/>
            <a:miter lim="800000"/>
            <a:headEnd/>
            <a:tailEnd/>
          </a:ln>
        </p:spPr>
        <p:txBody>
          <a:bodyPr wrap="none">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GB" sz="1800" b="1" i="1" u="none" strike="noStrike" kern="0" cap="none" spc="0" normalizeH="0" baseline="0" noProof="0" dirty="0">
                <a:ln>
                  <a:noFill/>
                </a:ln>
                <a:solidFill>
                  <a:srgbClr val="FFFFFF"/>
                </a:solidFill>
                <a:effectLst/>
                <a:uLnTx/>
                <a:uFillTx/>
              </a:rPr>
              <a:t>European Nitrogen Assessment</a:t>
            </a:r>
            <a:endParaRPr kumimoji="0" lang="en-GB" sz="2000" b="1" i="1" u="none" strike="noStrike" kern="0" cap="none" spc="0" normalizeH="0" baseline="0" noProof="0" dirty="0">
              <a:ln>
                <a:noFill/>
              </a:ln>
              <a:solidFill>
                <a:srgbClr val="FFFFFF"/>
              </a:solidFill>
              <a:effectLst/>
              <a:uLnTx/>
              <a:uFillTx/>
            </a:endParaRPr>
          </a:p>
        </p:txBody>
      </p:sp>
      <p:sp>
        <p:nvSpPr>
          <p:cNvPr id="128" name="TextBox 127"/>
          <p:cNvSpPr txBox="1"/>
          <p:nvPr/>
        </p:nvSpPr>
        <p:spPr>
          <a:xfrm>
            <a:off x="2011680" y="6295485"/>
            <a:ext cx="1204176" cy="369332"/>
          </a:xfrm>
          <a:prstGeom prst="rect">
            <a:avLst/>
          </a:prstGeom>
          <a:noFill/>
        </p:spPr>
        <p:txBody>
          <a:bodyPr wrap="square" rtlCol="0">
            <a:spAutoFit/>
          </a:bodyPr>
          <a:lstStyle/>
          <a:p>
            <a:r>
              <a:rPr lang="en-US" dirty="0">
                <a:solidFill>
                  <a:srgbClr val="FF0000"/>
                </a:solidFill>
              </a:rPr>
              <a:t>(</a:t>
            </a:r>
            <a:r>
              <a:rPr lang="en-US" dirty="0" err="1">
                <a:solidFill>
                  <a:srgbClr val="FF0000"/>
                </a:solidFill>
              </a:rPr>
              <a:t>M.Sutton</a:t>
            </a:r>
            <a:r>
              <a:rPr lang="en-US" dirty="0">
                <a:solidFill>
                  <a:srgbClr val="FF0000"/>
                </a:solidFill>
              </a:rPr>
              <a:t>)</a:t>
            </a:r>
          </a:p>
        </p:txBody>
      </p:sp>
    </p:spTree>
    <p:extLst>
      <p:ext uri="{BB962C8B-B14F-4D97-AF65-F5344CB8AC3E}">
        <p14:creationId xmlns:p14="http://schemas.microsoft.com/office/powerpoint/2010/main" val="1779060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ctrTitle"/>
          </p:nvPr>
        </p:nvSpPr>
        <p:spPr/>
        <p:txBody>
          <a:bodyPr/>
          <a:lstStyle/>
          <a:p>
            <a:pPr eaLnBrk="1" hangingPunct="1"/>
            <a:r>
              <a:rPr lang="en-US" dirty="0">
                <a:latin typeface="+mn-lt"/>
                <a:ea typeface="ヒラギノ角ゴ Pro W3" charset="0"/>
                <a:cs typeface="Arial" charset="0"/>
              </a:rPr>
              <a:t>Nitrogen and the Future - Global trends and risks for 2050</a:t>
            </a:r>
          </a:p>
        </p:txBody>
      </p:sp>
      <p:sp>
        <p:nvSpPr>
          <p:cNvPr id="40962" name="Content Placeholder 2"/>
          <p:cNvSpPr>
            <a:spLocks noGrp="1"/>
          </p:cNvSpPr>
          <p:nvPr>
            <p:ph type="body" sz="quarter" idx="10"/>
          </p:nvPr>
        </p:nvSpPr>
        <p:spPr>
          <a:xfrm>
            <a:off x="322907" y="1595551"/>
            <a:ext cx="8461093" cy="4968000"/>
          </a:xfrm>
        </p:spPr>
        <p:txBody>
          <a:bodyPr/>
          <a:lstStyle/>
          <a:p>
            <a:pPr marL="0" indent="0" eaLnBrk="1" hangingPunct="1">
              <a:buFontTx/>
              <a:buNone/>
            </a:pPr>
            <a:r>
              <a:rPr lang="en-GB" sz="1800" dirty="0">
                <a:latin typeface="Verdana" charset="0"/>
                <a:ea typeface="ヒラギノ角ゴ Pro W3" charset="0"/>
                <a:cs typeface="Arial" charset="0"/>
              </a:rPr>
              <a:t>&gt;9 billion people: 			      +30%</a:t>
            </a:r>
          </a:p>
          <a:p>
            <a:pPr marL="0" indent="0" eaLnBrk="1" hangingPunct="1">
              <a:buFontTx/>
              <a:buNone/>
            </a:pPr>
            <a:r>
              <a:rPr lang="en-GB" sz="1800" dirty="0">
                <a:latin typeface="Verdana" charset="0"/>
                <a:ea typeface="ヒラギノ角ゴ Pro W3" charset="0"/>
                <a:cs typeface="Arial" charset="0"/>
              </a:rPr>
              <a:t>Meat consumption: 			&gt;50% increase?</a:t>
            </a:r>
          </a:p>
          <a:p>
            <a:pPr marL="0" indent="0" eaLnBrk="1" hangingPunct="1">
              <a:buFontTx/>
              <a:buNone/>
            </a:pPr>
            <a:r>
              <a:rPr lang="en-GB" sz="1800" dirty="0">
                <a:latin typeface="Verdana" charset="0"/>
                <a:ea typeface="ヒラギノ角ゴ Pro W3" charset="0"/>
                <a:cs typeface="Arial" charset="0"/>
              </a:rPr>
              <a:t>Agricultural  production			+60-70%</a:t>
            </a:r>
          </a:p>
          <a:p>
            <a:pPr marL="0" indent="0" eaLnBrk="1" hangingPunct="1">
              <a:buFontTx/>
              <a:buNone/>
            </a:pPr>
            <a:r>
              <a:rPr lang="en-GB" sz="1800" dirty="0">
                <a:latin typeface="Verdana" charset="0"/>
                <a:ea typeface="ヒラギノ角ゴ Pro W3" charset="0"/>
                <a:cs typeface="Arial" charset="0"/>
              </a:rPr>
              <a:t>Required increase of cereal production 	1%/</a:t>
            </a:r>
            <a:r>
              <a:rPr lang="en-GB" sz="1800" dirty="0" err="1">
                <a:latin typeface="Verdana" charset="0"/>
                <a:ea typeface="ヒラギノ角ゴ Pro W3" charset="0"/>
                <a:cs typeface="Arial" charset="0"/>
              </a:rPr>
              <a:t>yr</a:t>
            </a:r>
            <a:endParaRPr lang="en-GB" sz="1800" dirty="0">
              <a:latin typeface="Verdana" charset="0"/>
              <a:ea typeface="ヒラギノ角ゴ Pro W3" charset="0"/>
              <a:cs typeface="Arial" charset="0"/>
            </a:endParaRPr>
          </a:p>
          <a:p>
            <a:pPr marL="0" indent="0" eaLnBrk="1" hangingPunct="1">
              <a:buFontTx/>
              <a:buNone/>
            </a:pPr>
            <a:r>
              <a:rPr lang="en-GB" sz="1800" dirty="0">
                <a:latin typeface="Verdana" charset="0"/>
                <a:ea typeface="ヒラギノ角ゴ Pro W3" charset="0"/>
                <a:cs typeface="Arial" charset="0"/>
              </a:rPr>
              <a:t>Extension of agricultural land 		10-20%</a:t>
            </a:r>
          </a:p>
          <a:p>
            <a:pPr marL="0" indent="0" eaLnBrk="1" hangingPunct="1">
              <a:buFontTx/>
              <a:buNone/>
            </a:pPr>
            <a:r>
              <a:rPr lang="en-GB" sz="1800" dirty="0">
                <a:latin typeface="Verdana" charset="0"/>
                <a:ea typeface="ヒラギノ角ゴ Pro W3" charset="0"/>
                <a:cs typeface="Arial" charset="0"/>
              </a:rPr>
              <a:t>Loss of biodiversity (MSA)		      10%</a:t>
            </a:r>
            <a:endParaRPr lang="en-GB" sz="600" dirty="0">
              <a:latin typeface="Verdana" charset="0"/>
              <a:ea typeface="ヒラギノ角ゴ Pro W3" charset="0"/>
              <a:cs typeface="Arial" charset="0"/>
            </a:endParaRPr>
          </a:p>
          <a:p>
            <a:pPr marL="0" indent="0" eaLnBrk="1" hangingPunct="1">
              <a:buFontTx/>
              <a:buNone/>
            </a:pPr>
            <a:r>
              <a:rPr lang="en-GB" sz="1800" dirty="0">
                <a:latin typeface="Verdana" charset="0"/>
                <a:ea typeface="ヒラギノ角ゴ Pro W3" charset="0"/>
                <a:cs typeface="Arial" charset="0"/>
              </a:rPr>
              <a:t>Increase of N discharge into sea 	+20%		</a:t>
            </a:r>
          </a:p>
          <a:p>
            <a:pPr marL="0" indent="0" eaLnBrk="1" hangingPunct="1">
              <a:buFontTx/>
              <a:buNone/>
            </a:pPr>
            <a:r>
              <a:rPr lang="en-GB" sz="1800" dirty="0">
                <a:latin typeface="Verdana" charset="0"/>
                <a:ea typeface="ヒラギノ角ゴ Pro W3" charset="0"/>
                <a:cs typeface="Arial" charset="0"/>
              </a:rPr>
              <a:t>Temperature rise			           &gt;2 </a:t>
            </a:r>
            <a:r>
              <a:rPr lang="en-GB" sz="1800" dirty="0" err="1">
                <a:latin typeface="Verdana" charset="0"/>
                <a:ea typeface="ヒラギノ角ゴ Pro W3" charset="0"/>
                <a:cs typeface="Arial" charset="0"/>
              </a:rPr>
              <a:t>degr</a:t>
            </a:r>
            <a:r>
              <a:rPr lang="en-GB" sz="1800" dirty="0">
                <a:latin typeface="Verdana" charset="0"/>
                <a:ea typeface="ヒラギノ角ゴ Pro W3" charset="0"/>
                <a:cs typeface="Arial" charset="0"/>
              </a:rPr>
              <a:t>?</a:t>
            </a:r>
          </a:p>
        </p:txBody>
      </p:sp>
      <p:sp>
        <p:nvSpPr>
          <p:cNvPr id="40966" name="TextBox 1"/>
          <p:cNvSpPr txBox="1">
            <a:spLocks noChangeArrowheads="1"/>
          </p:cNvSpPr>
          <p:nvPr/>
        </p:nvSpPr>
        <p:spPr bwMode="auto">
          <a:xfrm>
            <a:off x="7035800" y="5969000"/>
            <a:ext cx="2054225" cy="522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fontAlgn="auto">
              <a:spcBef>
                <a:spcPts val="0"/>
              </a:spcBef>
              <a:spcAft>
                <a:spcPts val="0"/>
              </a:spcAft>
            </a:pPr>
            <a:r>
              <a:rPr lang="nl-NL" sz="1400" i="1" dirty="0">
                <a:solidFill>
                  <a:prstClr val="black"/>
                </a:solidFill>
                <a:latin typeface="Verdana" charset="0"/>
                <a:ea typeface="ＭＳ Ｐゴシック" charset="0"/>
                <a:cs typeface="ＭＳ Ｐゴシック" charset="0"/>
              </a:rPr>
              <a:t>Source: PBL Rio+20</a:t>
            </a:r>
          </a:p>
          <a:p>
            <a:pPr fontAlgn="auto">
              <a:spcBef>
                <a:spcPts val="0"/>
              </a:spcBef>
              <a:spcAft>
                <a:spcPts val="0"/>
              </a:spcAft>
            </a:pPr>
            <a:r>
              <a:rPr lang="nl-NL" sz="1400" i="1" dirty="0">
                <a:solidFill>
                  <a:prstClr val="black"/>
                </a:solidFill>
                <a:latin typeface="Verdana" charset="0"/>
                <a:ea typeface="ＭＳ Ｐゴシック" charset="0"/>
                <a:cs typeface="ＭＳ Ｐゴシック" charset="0"/>
              </a:rPr>
              <a:t>ONW, 2013</a:t>
            </a:r>
            <a:endParaRPr lang="en-US" sz="1400" i="1" dirty="0">
              <a:solidFill>
                <a:prstClr val="black"/>
              </a:solidFill>
              <a:latin typeface="Verdana" charset="0"/>
              <a:ea typeface="ＭＳ Ｐゴシック" charset="0"/>
              <a:cs typeface="ＭＳ Ｐゴシック" charset="0"/>
            </a:endParaRPr>
          </a:p>
        </p:txBody>
      </p:sp>
      <p:sp>
        <p:nvSpPr>
          <p:cNvPr id="8" name="TextBox 7"/>
          <p:cNvSpPr txBox="1">
            <a:spLocks noChangeArrowheads="1"/>
          </p:cNvSpPr>
          <p:nvPr/>
        </p:nvSpPr>
        <p:spPr bwMode="auto">
          <a:xfrm>
            <a:off x="893275" y="4873802"/>
            <a:ext cx="6569879"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fontAlgn="auto">
              <a:spcBef>
                <a:spcPts val="0"/>
              </a:spcBef>
              <a:spcAft>
                <a:spcPts val="0"/>
              </a:spcAft>
            </a:pPr>
            <a:r>
              <a:rPr lang="en-GB" sz="2000" b="1" dirty="0">
                <a:solidFill>
                  <a:prstClr val="black"/>
                </a:solidFill>
              </a:rPr>
              <a:t>One third of the increase in food production is due to population growth, the rest is due to diet</a:t>
            </a:r>
          </a:p>
        </p:txBody>
      </p:sp>
      <p:sp>
        <p:nvSpPr>
          <p:cNvPr id="2" name="TextBox 1"/>
          <p:cNvSpPr txBox="1"/>
          <p:nvPr/>
        </p:nvSpPr>
        <p:spPr>
          <a:xfrm>
            <a:off x="4037428" y="6136023"/>
            <a:ext cx="1158202" cy="369332"/>
          </a:xfrm>
          <a:prstGeom prst="rect">
            <a:avLst/>
          </a:prstGeom>
          <a:noFill/>
        </p:spPr>
        <p:txBody>
          <a:bodyPr wrap="none" rtlCol="0">
            <a:spAutoFit/>
          </a:bodyPr>
          <a:lstStyle/>
          <a:p>
            <a:r>
              <a:rPr lang="en-US" dirty="0">
                <a:solidFill>
                  <a:srgbClr val="FF0000"/>
                </a:solidFill>
              </a:rPr>
              <a:t>(P. Monks)</a:t>
            </a:r>
          </a:p>
        </p:txBody>
      </p:sp>
    </p:spTree>
    <p:extLst>
      <p:ext uri="{BB962C8B-B14F-4D97-AF65-F5344CB8AC3E}">
        <p14:creationId xmlns:p14="http://schemas.microsoft.com/office/powerpoint/2010/main" val="9912328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829" y="0"/>
            <a:ext cx="8229600" cy="1143000"/>
          </a:xfrm>
        </p:spPr>
        <p:txBody>
          <a:bodyPr>
            <a:noAutofit/>
          </a:bodyPr>
          <a:lstStyle/>
          <a:p>
            <a:r>
              <a:rPr lang="en-US" altLang="en-US" sz="3200" dirty="0">
                <a:solidFill>
                  <a:schemeClr val="tx2"/>
                </a:solidFill>
                <a:latin typeface="Arial" panose="020B0604020202020204" pitchFamily="34" charset="0"/>
                <a:cs typeface="Arial" panose="020B0604020202020204" pitchFamily="34" charset="0"/>
              </a:rPr>
              <a:t>GAW International workshop on Nitrogen Cycle, 12-14 April 2016, York, UK</a:t>
            </a:r>
            <a:endParaRPr lang="en-US" sz="3200" dirty="0">
              <a:solidFill>
                <a:srgbClr val="002060"/>
              </a:solidFill>
              <a:latin typeface="Arial" panose="020B0604020202020204" pitchFamily="34" charset="0"/>
              <a:cs typeface="Arial" panose="020B0604020202020204" pitchFamily="34" charset="0"/>
            </a:endParaRPr>
          </a:p>
        </p:txBody>
      </p:sp>
      <p:pic>
        <p:nvPicPr>
          <p:cNvPr id="6"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09625" y="5458269"/>
            <a:ext cx="4019283" cy="1229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440223" y="1318151"/>
            <a:ext cx="8295814" cy="4585871"/>
          </a:xfrm>
          <a:prstGeom prst="rect">
            <a:avLst/>
          </a:prstGeom>
        </p:spPr>
        <p:txBody>
          <a:bodyPr wrap="square">
            <a:spAutoFit/>
          </a:bodyPr>
          <a:lstStyle/>
          <a:p>
            <a:pPr marL="342900" indent="-342900">
              <a:buFont typeface="Arial" panose="020B0604020202020204" pitchFamily="34" charset="0"/>
              <a:buChar char="•"/>
            </a:pPr>
            <a:r>
              <a:rPr lang="en-US" b="1" dirty="0"/>
              <a:t>Objective: </a:t>
            </a:r>
            <a:r>
              <a:rPr lang="en-US" dirty="0"/>
              <a:t>to establish a connection between GAW focal areas in support of ecosystem services and to </a:t>
            </a:r>
            <a:r>
              <a:rPr lang="en-AU" dirty="0"/>
              <a:t>ensure that GAW products contribute to the broader Nitrogen cycle agenda</a:t>
            </a:r>
            <a:endParaRPr lang="en-US" b="1" dirty="0"/>
          </a:p>
          <a:p>
            <a:pPr marL="342900" indent="-342900">
              <a:buFont typeface="Arial" panose="020B0604020202020204" pitchFamily="34" charset="0"/>
              <a:buChar char="•"/>
            </a:pPr>
            <a:endParaRPr lang="en-US" b="1" dirty="0"/>
          </a:p>
          <a:p>
            <a:pPr marL="342900" indent="-342900">
              <a:buFont typeface="Arial" panose="020B0604020202020204" pitchFamily="34" charset="0"/>
              <a:buChar char="•"/>
            </a:pPr>
            <a:r>
              <a:rPr lang="en-US" b="1" dirty="0"/>
              <a:t>Key partners:</a:t>
            </a:r>
            <a:r>
              <a:rPr lang="en-US" dirty="0"/>
              <a:t>  LRTAP </a:t>
            </a:r>
            <a:r>
              <a:rPr lang="en-AU" dirty="0"/>
              <a:t>Task Force on Reactive Nitrogen (TFRN), the International Nitrogen Management System (INMS), agricultural, metrological and effects communities.</a:t>
            </a:r>
          </a:p>
          <a:p>
            <a:pPr marL="342900" indent="-342900">
              <a:buFont typeface="Arial" panose="020B0604020202020204" pitchFamily="34" charset="0"/>
              <a:buChar char="•"/>
            </a:pPr>
            <a:endParaRPr lang="en-AU" dirty="0"/>
          </a:p>
          <a:p>
            <a:pPr marL="342900" indent="-342900">
              <a:buFont typeface="Arial" panose="020B0604020202020204" pitchFamily="34" charset="0"/>
              <a:buChar char="•"/>
            </a:pPr>
            <a:r>
              <a:rPr lang="en-AU" b="1" dirty="0"/>
              <a:t>Nitrogen in GAW: </a:t>
            </a:r>
            <a:r>
              <a:rPr lang="en-AU" dirty="0"/>
              <a:t>NOx in Reactive Gases, N</a:t>
            </a:r>
            <a:r>
              <a:rPr lang="en-AU" baseline="-25000" dirty="0"/>
              <a:t>2</a:t>
            </a:r>
            <a:r>
              <a:rPr lang="en-AU" dirty="0"/>
              <a:t>O in Greenhouse Gases, Nitrate in deposition and Nitrate in Aerosols</a:t>
            </a:r>
          </a:p>
          <a:p>
            <a:pPr marL="342900" indent="-342900">
              <a:buFont typeface="Arial" panose="020B0604020202020204" pitchFamily="34" charset="0"/>
              <a:buChar char="•"/>
            </a:pPr>
            <a:endParaRPr lang="en-AU" sz="2000" dirty="0"/>
          </a:p>
          <a:p>
            <a:pPr marL="342900" indent="-342900">
              <a:buFont typeface="Arial" panose="020B0604020202020204" pitchFamily="34" charset="0"/>
              <a:buChar char="•"/>
            </a:pPr>
            <a:r>
              <a:rPr lang="en-AU" b="1" dirty="0"/>
              <a:t>GAW can assist by providing INMS with information on the concentrations and flows of fixed nitrogen through the atmosphere.</a:t>
            </a:r>
            <a:r>
              <a:rPr lang="en-AU" dirty="0"/>
              <a:t> GAW currently coordinates observations of N</a:t>
            </a:r>
            <a:r>
              <a:rPr lang="en-AU" baseline="-25000" dirty="0"/>
              <a:t>2</a:t>
            </a:r>
            <a:r>
              <a:rPr lang="en-AU" dirty="0"/>
              <a:t>O and NO</a:t>
            </a:r>
            <a:r>
              <a:rPr lang="en-AU" baseline="-25000" dirty="0"/>
              <a:t>x</a:t>
            </a:r>
            <a:r>
              <a:rPr lang="en-AU" dirty="0"/>
              <a:t> in the gas phase and NH</a:t>
            </a:r>
            <a:r>
              <a:rPr lang="en-AU" baseline="-25000" dirty="0"/>
              <a:t>4</a:t>
            </a:r>
            <a:r>
              <a:rPr lang="en-AU" baseline="30000" dirty="0"/>
              <a:t>+</a:t>
            </a:r>
            <a:r>
              <a:rPr lang="en-AU" dirty="0"/>
              <a:t> and NO</a:t>
            </a:r>
            <a:r>
              <a:rPr lang="en-AU" baseline="-25000" dirty="0"/>
              <a:t>3</a:t>
            </a:r>
            <a:r>
              <a:rPr lang="en-AU" baseline="30000" dirty="0"/>
              <a:t>-</a:t>
            </a:r>
            <a:r>
              <a:rPr lang="en-AU" dirty="0"/>
              <a:t> in the aerosol phase and in total deposition. </a:t>
            </a:r>
            <a:endParaRPr lang="en-US" dirty="0"/>
          </a:p>
          <a:p>
            <a:pPr marL="342900" indent="-342900">
              <a:buFont typeface="Arial" panose="020B0604020202020204" pitchFamily="34" charset="0"/>
              <a:buChar char="•"/>
            </a:pPr>
            <a:endParaRPr lang="en-AU" sz="2000" dirty="0"/>
          </a:p>
        </p:txBody>
      </p:sp>
    </p:spTree>
    <p:extLst>
      <p:ext uri="{BB962C8B-B14F-4D97-AF65-F5344CB8AC3E}">
        <p14:creationId xmlns:p14="http://schemas.microsoft.com/office/powerpoint/2010/main" val="14067215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594" y="209262"/>
            <a:ext cx="2585238" cy="628747"/>
          </a:xfrm>
        </p:spPr>
        <p:txBody>
          <a:bodyPr>
            <a:normAutofit fontScale="90000"/>
          </a:bodyPr>
          <a:lstStyle/>
          <a:p>
            <a:r>
              <a:rPr lang="en-AU" dirty="0"/>
              <a:t>Reactive nitrogen measurements at Cape Grim</a:t>
            </a:r>
          </a:p>
        </p:txBody>
      </p:sp>
      <p:sp>
        <p:nvSpPr>
          <p:cNvPr id="5" name="Content Placeholder 4"/>
          <p:cNvSpPr>
            <a:spLocks noGrp="1"/>
          </p:cNvSpPr>
          <p:nvPr>
            <p:ph idx="1"/>
          </p:nvPr>
        </p:nvSpPr>
        <p:spPr>
          <a:xfrm>
            <a:off x="450618" y="2401123"/>
            <a:ext cx="5005313" cy="3564396"/>
          </a:xfrm>
        </p:spPr>
        <p:txBody>
          <a:bodyPr>
            <a:normAutofit/>
          </a:bodyPr>
          <a:lstStyle/>
          <a:p>
            <a:pPr>
              <a:spcAft>
                <a:spcPts val="1800"/>
              </a:spcAft>
            </a:pPr>
            <a:r>
              <a:rPr lang="en-AU" dirty="0"/>
              <a:t>Gaseous </a:t>
            </a:r>
            <a:r>
              <a:rPr lang="en-AU" dirty="0" err="1"/>
              <a:t>NOxy</a:t>
            </a:r>
            <a:r>
              <a:rPr lang="en-AU" dirty="0"/>
              <a:t>  1978-79, 1995, 2009 - present</a:t>
            </a:r>
          </a:p>
          <a:p>
            <a:pPr>
              <a:spcAft>
                <a:spcPts val="1800"/>
              </a:spcAft>
            </a:pPr>
            <a:r>
              <a:rPr lang="en-AU" dirty="0"/>
              <a:t>Precipitation Chemistry 1976 – present </a:t>
            </a:r>
          </a:p>
          <a:p>
            <a:pPr>
              <a:spcAft>
                <a:spcPts val="1800"/>
              </a:spcAft>
            </a:pPr>
            <a:r>
              <a:rPr lang="en-AU" dirty="0"/>
              <a:t>Aerosol composition PM10 1976 - present</a:t>
            </a:r>
          </a:p>
          <a:p>
            <a:pPr>
              <a:spcAft>
                <a:spcPts val="1800"/>
              </a:spcAft>
            </a:pPr>
            <a:r>
              <a:rPr lang="en-AU" dirty="0"/>
              <a:t>Aerosol composition PM2.5 2002 - present</a:t>
            </a:r>
          </a:p>
        </p:txBody>
      </p:sp>
      <p:sp>
        <p:nvSpPr>
          <p:cNvPr id="8" name="Footer Placeholder 3"/>
          <p:cNvSpPr>
            <a:spLocks noGrp="1"/>
          </p:cNvSpPr>
          <p:nvPr>
            <p:ph type="ftr" sz="quarter" idx="11"/>
          </p:nvPr>
        </p:nvSpPr>
        <p:spPr bwMode="auto">
          <a:xfrm>
            <a:off x="604911" y="6504331"/>
            <a:ext cx="6083845" cy="234093"/>
          </a:xfrm>
          <a:ln>
            <a:miter lim="800000"/>
            <a:headEnd/>
            <a:tailEnd/>
          </a:ln>
        </p:spPr>
        <p:txBody>
          <a:bodyPr wrap="square" numCol="1"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AU" sz="1800" b="0" i="0" u="none" strike="noStrike" kern="0" cap="none" spc="0" normalizeH="0" baseline="0" noProof="0" dirty="0">
                <a:ln>
                  <a:noFill/>
                </a:ln>
                <a:solidFill>
                  <a:schemeClr val="bg1"/>
                </a:solidFill>
                <a:effectLst/>
                <a:uLnTx/>
                <a:uFillTx/>
              </a:rPr>
              <a:t>Reactive Nitrogen at Cape Grim  |  Ian </a:t>
            </a:r>
            <a:r>
              <a:rPr kumimoji="0" lang="en-AU" sz="1800" b="0" i="0" u="none" strike="noStrike" kern="0" cap="none" spc="0" normalizeH="0" baseline="0" noProof="0" dirty="0" err="1">
                <a:ln>
                  <a:noFill/>
                </a:ln>
                <a:solidFill>
                  <a:schemeClr val="bg1"/>
                </a:solidFill>
                <a:effectLst/>
                <a:uLnTx/>
                <a:uFillTx/>
              </a:rPr>
              <a:t>Galbally</a:t>
            </a:r>
            <a:endParaRPr kumimoji="0" lang="en-US" sz="1800" b="0" i="0" u="none" strike="noStrike" kern="0" cap="none" spc="0" normalizeH="0" baseline="0" noProof="0" dirty="0">
              <a:ln>
                <a:noFill/>
              </a:ln>
              <a:solidFill>
                <a:schemeClr val="bg1"/>
              </a:solidFill>
              <a:effectLst/>
              <a:uLnTx/>
              <a:uFillTx/>
            </a:endParaRPr>
          </a:p>
        </p:txBody>
      </p:sp>
      <p:pic>
        <p:nvPicPr>
          <p:cNvPr id="3" name="Picture 2"/>
          <p:cNvPicPr>
            <a:picLocks noChangeAspect="1"/>
          </p:cNvPicPr>
          <p:nvPr/>
        </p:nvPicPr>
        <p:blipFill>
          <a:blip r:embed="rId2"/>
          <a:stretch>
            <a:fillRect/>
          </a:stretch>
        </p:blipFill>
        <p:spPr>
          <a:xfrm>
            <a:off x="3707904" y="192142"/>
            <a:ext cx="1541387" cy="2053989"/>
          </a:xfrm>
          <a:prstGeom prst="rect">
            <a:avLst/>
          </a:prstGeom>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15763" r="24397"/>
          <a:stretch/>
        </p:blipFill>
        <p:spPr>
          <a:xfrm>
            <a:off x="5481118" y="3008466"/>
            <a:ext cx="3661690" cy="3060000"/>
          </a:xfrm>
          <a:prstGeom prst="rect">
            <a:avLst/>
          </a:prstGeom>
        </p:spPr>
      </p:pic>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l="-1" r="48517"/>
          <a:stretch/>
        </p:blipFill>
        <p:spPr>
          <a:xfrm>
            <a:off x="7246776" y="209262"/>
            <a:ext cx="1872000" cy="2423931"/>
          </a:xfrm>
          <a:prstGeom prst="rect">
            <a:avLst/>
          </a:prstGeom>
        </p:spPr>
      </p:pic>
      <p:pic>
        <p:nvPicPr>
          <p:cNvPr id="10" name="Picture 9"/>
          <p:cNvPicPr>
            <a:picLocks noChangeAspect="1"/>
          </p:cNvPicPr>
          <p:nvPr/>
        </p:nvPicPr>
        <p:blipFill rotWithShape="1">
          <a:blip r:embed="rId5" cstate="print">
            <a:extLst>
              <a:ext uri="{28A0092B-C50C-407E-A947-70E740481C1C}">
                <a14:useLocalDpi xmlns:a14="http://schemas.microsoft.com/office/drawing/2010/main" val="0"/>
              </a:ext>
            </a:extLst>
          </a:blip>
          <a:srcRect l="1" t="-19047" r="76688" b="30505"/>
          <a:stretch/>
        </p:blipFill>
        <p:spPr>
          <a:xfrm>
            <a:off x="5595353" y="-459432"/>
            <a:ext cx="1512000" cy="3060000"/>
          </a:xfrm>
          <a:prstGeom prst="rect">
            <a:avLst/>
          </a:prstGeom>
        </p:spPr>
      </p:pic>
    </p:spTree>
    <p:extLst>
      <p:ext uri="{BB962C8B-B14F-4D97-AF65-F5344CB8AC3E}">
        <p14:creationId xmlns:p14="http://schemas.microsoft.com/office/powerpoint/2010/main" val="28383712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9512" y="332656"/>
            <a:ext cx="8461374" cy="1017647"/>
          </a:xfrm>
        </p:spPr>
        <p:txBody>
          <a:bodyPr>
            <a:normAutofit fontScale="90000"/>
          </a:bodyPr>
          <a:lstStyle/>
          <a:p>
            <a:pPr algn="ctr"/>
            <a:r>
              <a:rPr lang="en-AU" dirty="0"/>
              <a:t>Added value of combining rainwater, aerosol and gaseous concentrations</a:t>
            </a:r>
          </a:p>
        </p:txBody>
      </p:sp>
      <p:sp>
        <p:nvSpPr>
          <p:cNvPr id="5" name="Content Placeholder 4"/>
          <p:cNvSpPr>
            <a:spLocks noGrp="1"/>
          </p:cNvSpPr>
          <p:nvPr>
            <p:ph idx="1"/>
          </p:nvPr>
        </p:nvSpPr>
        <p:spPr>
          <a:xfrm>
            <a:off x="351896" y="1556792"/>
            <a:ext cx="8461375" cy="4320827"/>
          </a:xfrm>
        </p:spPr>
        <p:txBody>
          <a:bodyPr>
            <a:normAutofit/>
          </a:bodyPr>
          <a:lstStyle/>
          <a:p>
            <a:r>
              <a:rPr lang="en-AU" dirty="0"/>
              <a:t>Strong seasonal cycle in all atmospheric fixed N at Cape Grim</a:t>
            </a:r>
          </a:p>
          <a:p>
            <a:r>
              <a:rPr lang="en-AU" dirty="0"/>
              <a:t>Half of measured nitrate is on </a:t>
            </a:r>
            <a:r>
              <a:rPr lang="en-AU" u="sng" dirty="0"/>
              <a:t>PM10 – PM2.5</a:t>
            </a:r>
            <a:r>
              <a:rPr lang="en-AU" dirty="0"/>
              <a:t> aerosol</a:t>
            </a:r>
          </a:p>
          <a:p>
            <a:r>
              <a:rPr lang="en-AU" dirty="0"/>
              <a:t>Nitrate-N on PM10 &lt; gaseous NOx-N</a:t>
            </a:r>
          </a:p>
          <a:p>
            <a:r>
              <a:rPr lang="en-AU" dirty="0"/>
              <a:t>Deposition rate of nitrate-N appears large compared to measured burden, suggests missing species that result in deposited nitrate. </a:t>
            </a:r>
            <a:r>
              <a:rPr lang="en-AU" dirty="0">
                <a:solidFill>
                  <a:srgbClr val="FF0000"/>
                </a:solidFill>
              </a:rPr>
              <a:t>HNO</a:t>
            </a:r>
            <a:r>
              <a:rPr lang="en-AU" baseline="-25000" dirty="0">
                <a:solidFill>
                  <a:srgbClr val="FF0000"/>
                </a:solidFill>
              </a:rPr>
              <a:t>3</a:t>
            </a:r>
            <a:r>
              <a:rPr lang="en-AU" dirty="0">
                <a:solidFill>
                  <a:srgbClr val="FF0000"/>
                </a:solidFill>
              </a:rPr>
              <a:t> is a possibility of such missing species</a:t>
            </a:r>
            <a:r>
              <a:rPr lang="en-AU" dirty="0"/>
              <a:t>. </a:t>
            </a:r>
          </a:p>
          <a:p>
            <a:r>
              <a:rPr lang="en-AU" dirty="0"/>
              <a:t> More work is required to give reliable estimates of fixed N input to oceans from stations such as Cape Grim.</a:t>
            </a:r>
          </a:p>
          <a:p>
            <a:endParaRPr lang="en-AU" sz="1600" dirty="0"/>
          </a:p>
          <a:p>
            <a:pPr marL="0" indent="0">
              <a:buNone/>
            </a:pPr>
            <a:r>
              <a:rPr lang="en-AU" dirty="0"/>
              <a:t>Thanks to S. Cleland, S. </a:t>
            </a:r>
            <a:r>
              <a:rPr lang="en-AU" dirty="0" err="1"/>
              <a:t>Baly</a:t>
            </a:r>
            <a:r>
              <a:rPr lang="en-AU" dirty="0"/>
              <a:t>, J. Ward, N. Somerville, Cape Grim, Australian Bureau of Meteorology.</a:t>
            </a:r>
          </a:p>
        </p:txBody>
      </p:sp>
      <p:sp>
        <p:nvSpPr>
          <p:cNvPr id="2" name="Footer Placeholder 1"/>
          <p:cNvSpPr>
            <a:spLocks noGrp="1"/>
          </p:cNvSpPr>
          <p:nvPr>
            <p:ph type="ftr" sz="quarter" idx="11"/>
          </p:nvPr>
        </p:nvSpPr>
        <p:spPr>
          <a:xfrm>
            <a:off x="509179" y="6462128"/>
            <a:ext cx="6083845" cy="353668"/>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AU" sz="1800" b="0" i="0" u="none" strike="noStrike" kern="0" cap="none" spc="0" normalizeH="0" baseline="0" noProof="0" dirty="0">
                <a:ln>
                  <a:noFill/>
                </a:ln>
                <a:solidFill>
                  <a:schemeClr val="bg1"/>
                </a:solidFill>
                <a:effectLst/>
                <a:uLnTx/>
                <a:uFillTx/>
              </a:rPr>
              <a:t>Reactive Nitrogen at Cape Grim  |  Ian </a:t>
            </a:r>
            <a:r>
              <a:rPr kumimoji="0" lang="en-AU" sz="1800" b="0" i="0" u="none" strike="noStrike" kern="0" cap="none" spc="0" normalizeH="0" baseline="0" noProof="0" dirty="0" err="1">
                <a:ln>
                  <a:noFill/>
                </a:ln>
                <a:solidFill>
                  <a:schemeClr val="bg1"/>
                </a:solidFill>
                <a:effectLst/>
                <a:uLnTx/>
                <a:uFillTx/>
              </a:rPr>
              <a:t>Galbally</a:t>
            </a:r>
            <a:endParaRPr kumimoji="0" lang="en-AU" sz="1800" b="0" i="0" u="none" strike="noStrike" kern="0" cap="none" spc="0" normalizeH="0" baseline="0" noProof="0" dirty="0">
              <a:ln>
                <a:noFill/>
              </a:ln>
              <a:solidFill>
                <a:schemeClr val="bg1"/>
              </a:solidFill>
              <a:effectLst/>
              <a:uLnTx/>
              <a:uFillTx/>
            </a:endParaRPr>
          </a:p>
        </p:txBody>
      </p:sp>
    </p:spTree>
    <p:extLst>
      <p:ext uri="{BB962C8B-B14F-4D97-AF65-F5344CB8AC3E}">
        <p14:creationId xmlns:p14="http://schemas.microsoft.com/office/powerpoint/2010/main" val="3669131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6436" y="974963"/>
            <a:ext cx="8314006" cy="5632311"/>
          </a:xfrm>
          <a:prstGeom prst="rect">
            <a:avLst/>
          </a:prstGeom>
          <a:noFill/>
        </p:spPr>
        <p:txBody>
          <a:bodyPr wrap="square" rtlCol="0">
            <a:spAutoFit/>
          </a:bodyPr>
          <a:lstStyle/>
          <a:p>
            <a:pPr marL="342900" indent="-342900" algn="just">
              <a:buFont typeface="Arial" panose="020B0604020202020204" pitchFamily="34" charset="0"/>
              <a:buChar char="•"/>
            </a:pPr>
            <a:r>
              <a:rPr lang="en-AU" sz="2000" dirty="0"/>
              <a:t>The Workshop identified that NH</a:t>
            </a:r>
            <a:r>
              <a:rPr lang="en-AU" sz="2000" baseline="-25000" dirty="0"/>
              <a:t>3</a:t>
            </a:r>
            <a:r>
              <a:rPr lang="en-AU" sz="2000" dirty="0"/>
              <a:t> is not measured in the gas phase as part of the core GAW program and is a substantial contributor to atmospheric fixed nitrogen concentrations and flows. Given the recent developments in measurement techniques and metrology of NH</a:t>
            </a:r>
            <a:r>
              <a:rPr lang="en-AU" sz="2000" baseline="-25000" dirty="0"/>
              <a:t>3 </a:t>
            </a:r>
            <a:r>
              <a:rPr lang="en-AU" sz="2000" dirty="0"/>
              <a:t>including presentations at the Workshop,</a:t>
            </a:r>
            <a:r>
              <a:rPr lang="en-AU" sz="2000" baseline="-25000" dirty="0"/>
              <a:t> </a:t>
            </a:r>
            <a:r>
              <a:rPr lang="en-AU" sz="2000" b="1" dirty="0"/>
              <a:t>the Workshop recommended that gaseous NH</a:t>
            </a:r>
            <a:r>
              <a:rPr lang="en-AU" sz="2000" b="1" baseline="-25000" dirty="0"/>
              <a:t>3</a:t>
            </a:r>
            <a:r>
              <a:rPr lang="en-AU" sz="2000" b="1" dirty="0"/>
              <a:t> be identified as low hanging fruit for GAW to focus research effort, measurement guideline development and measurements activities where possible</a:t>
            </a:r>
            <a:r>
              <a:rPr lang="en-AU" sz="2000" dirty="0"/>
              <a:t>.</a:t>
            </a:r>
          </a:p>
          <a:p>
            <a:pPr marL="342900" indent="-342900">
              <a:buFont typeface="Arial" panose="020B0604020202020204" pitchFamily="34" charset="0"/>
              <a:buChar char="•"/>
            </a:pPr>
            <a:endParaRPr lang="en-US" sz="2000" dirty="0"/>
          </a:p>
          <a:p>
            <a:pPr marL="342900" indent="-342900" algn="just">
              <a:buFont typeface="Arial" panose="020B0604020202020204" pitchFamily="34" charset="0"/>
              <a:buChar char="•"/>
            </a:pPr>
            <a:r>
              <a:rPr lang="en-AU" sz="2000" dirty="0"/>
              <a:t>The Workshop noted that there is a </a:t>
            </a:r>
            <a:r>
              <a:rPr lang="en-AU" sz="2000" b="1" dirty="0"/>
              <a:t>gap in regulation of ammonia emissions on international level</a:t>
            </a:r>
            <a:r>
              <a:rPr lang="en-AU" sz="2000" dirty="0"/>
              <a:t>. There is also a critical gap identified between NH</a:t>
            </a:r>
            <a:r>
              <a:rPr lang="en-AU" sz="2000" baseline="-25000" dirty="0"/>
              <a:t>3</a:t>
            </a:r>
            <a:r>
              <a:rPr lang="en-AU" sz="2000" dirty="0"/>
              <a:t> observations and emission inventories communities. </a:t>
            </a:r>
          </a:p>
          <a:p>
            <a:pPr marL="342900" indent="-342900">
              <a:buFont typeface="Arial" panose="020B0604020202020204" pitchFamily="34" charset="0"/>
              <a:buChar char="•"/>
            </a:pPr>
            <a:endParaRPr lang="en-AU" sz="2000" dirty="0"/>
          </a:p>
          <a:p>
            <a:pPr marL="342900" indent="-342900" algn="just">
              <a:buFont typeface="Arial" panose="020B0604020202020204" pitchFamily="34" charset="0"/>
              <a:buChar char="•"/>
            </a:pPr>
            <a:r>
              <a:rPr lang="en-AU" sz="2000" dirty="0"/>
              <a:t>It would be useful for the GAW community that is involved in NH</a:t>
            </a:r>
            <a:r>
              <a:rPr lang="en-AU" sz="2000" baseline="-25000" dirty="0"/>
              <a:t>3</a:t>
            </a:r>
            <a:r>
              <a:rPr lang="en-AU" sz="2000" dirty="0"/>
              <a:t> measurements to get involved in the update of measurement guidelines to ensure the uptake of the measurement guidelines recommendations in the GAW programme.</a:t>
            </a:r>
          </a:p>
          <a:p>
            <a:endParaRPr lang="en-US" sz="2000" dirty="0"/>
          </a:p>
        </p:txBody>
      </p:sp>
      <p:sp>
        <p:nvSpPr>
          <p:cNvPr id="10" name="Title 1"/>
          <p:cNvSpPr>
            <a:spLocks noGrp="1"/>
          </p:cNvSpPr>
          <p:nvPr>
            <p:ph type="title"/>
          </p:nvPr>
        </p:nvSpPr>
        <p:spPr>
          <a:xfrm>
            <a:off x="565808" y="363261"/>
            <a:ext cx="7225626" cy="636113"/>
          </a:xfrm>
        </p:spPr>
        <p:txBody>
          <a:bodyPr>
            <a:noAutofit/>
          </a:bodyPr>
          <a:lstStyle/>
          <a:p>
            <a:pPr algn="ctr"/>
            <a:r>
              <a:rPr lang="en-US" sz="4000" dirty="0">
                <a:solidFill>
                  <a:srgbClr val="002060"/>
                </a:solidFill>
              </a:rPr>
              <a:t>Recommendations (1) </a:t>
            </a:r>
            <a:endParaRPr lang="en-US" sz="4000" baseline="-25000" dirty="0">
              <a:solidFill>
                <a:srgbClr val="002060"/>
              </a:solidFill>
            </a:endParaRPr>
          </a:p>
        </p:txBody>
      </p:sp>
    </p:spTree>
    <p:extLst>
      <p:ext uri="{BB962C8B-B14F-4D97-AF65-F5344CB8AC3E}">
        <p14:creationId xmlns:p14="http://schemas.microsoft.com/office/powerpoint/2010/main" val="1540417114"/>
      </p:ext>
    </p:extLst>
  </p:cSld>
  <p:clrMapOvr>
    <a:masterClrMapping/>
  </p:clrMapOvr>
</p:sld>
</file>

<file path=ppt/theme/theme1.xml><?xml version="1.0" encoding="utf-8"?>
<a:theme xmlns:a="http://schemas.openxmlformats.org/drawingml/2006/main" name="WMO_WHITE_Powerpoint_en_f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ite">
  <a:themeElements>
    <a:clrScheme name="">
      <a:dk1>
        <a:srgbClr val="1C1C1C"/>
      </a:dk1>
      <a:lt1>
        <a:srgbClr val="FFFFFF"/>
      </a:lt1>
      <a:dk2>
        <a:srgbClr val="0099FF"/>
      </a:dk2>
      <a:lt2>
        <a:srgbClr val="FFFF00"/>
      </a:lt2>
      <a:accent1>
        <a:srgbClr val="00CC99"/>
      </a:accent1>
      <a:accent2>
        <a:srgbClr val="3333CC"/>
      </a:accent2>
      <a:accent3>
        <a:srgbClr val="AACAFF"/>
      </a:accent3>
      <a:accent4>
        <a:srgbClr val="DADADA"/>
      </a:accent4>
      <a:accent5>
        <a:srgbClr val="AAE2CA"/>
      </a:accent5>
      <a:accent6>
        <a:srgbClr val="2D2DB9"/>
      </a:accent6>
      <a:hlink>
        <a:srgbClr val="CCCCFF"/>
      </a:hlink>
      <a:folHlink>
        <a:srgbClr val="B2B2B2"/>
      </a:folHlink>
    </a:clrScheme>
    <a:fontScheme name="it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it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t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t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t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t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t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SIRO Theme">
  <a:themeElements>
    <a:clrScheme name="CSIRO Midday">
      <a:dk1>
        <a:sysClr val="windowText" lastClr="000000"/>
      </a:dk1>
      <a:lt1>
        <a:srgbClr val="FFFFFF"/>
      </a:lt1>
      <a:dk2>
        <a:srgbClr val="000000"/>
      </a:dk2>
      <a:lt2>
        <a:srgbClr val="FFFFFF"/>
      </a:lt2>
      <a:accent1>
        <a:srgbClr val="00A9CE"/>
      </a:accent1>
      <a:accent2>
        <a:srgbClr val="00313C"/>
      </a:accent2>
      <a:accent3>
        <a:srgbClr val="78BE20"/>
      </a:accent3>
      <a:accent4>
        <a:srgbClr val="4A7729"/>
      </a:accent4>
      <a:accent5>
        <a:srgbClr val="9FAEE5"/>
      </a:accent5>
      <a:accent6>
        <a:srgbClr val="1E22AA"/>
      </a:accent6>
      <a:hlink>
        <a:srgbClr val="41B6E6"/>
      </a:hlink>
      <a:folHlink>
        <a:srgbClr val="004B87"/>
      </a:folHlink>
    </a:clrScheme>
    <a:fontScheme name="CSIRO fonts">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WMO_WHITE_Powerpoint_en_fr</Template>
  <TotalTime>261</TotalTime>
  <Words>1232</Words>
  <Application>Microsoft Office PowerPoint</Application>
  <PresentationFormat>On-screen Show (4:3)</PresentationFormat>
  <Paragraphs>140</Paragraphs>
  <Slides>13</Slides>
  <Notes>2</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13</vt:i4>
      </vt:variant>
    </vt:vector>
  </HeadingPairs>
  <TitlesOfParts>
    <vt:vector size="26" baseType="lpstr">
      <vt:lpstr>ＭＳ Ｐゴシック</vt:lpstr>
      <vt:lpstr>宋体</vt:lpstr>
      <vt:lpstr>Arial</vt:lpstr>
      <vt:lpstr>Arial Narrow</vt:lpstr>
      <vt:lpstr>Calibri</vt:lpstr>
      <vt:lpstr>Comic Sans MS</vt:lpstr>
      <vt:lpstr>Times New Roman</vt:lpstr>
      <vt:lpstr>Verdana</vt:lpstr>
      <vt:lpstr>ヒラギノ角ゴ Pro W3</vt:lpstr>
      <vt:lpstr>WMO_WHITE_Powerpoint_en_fr</vt:lpstr>
      <vt:lpstr>ite</vt:lpstr>
      <vt:lpstr>CSIRO Theme</vt:lpstr>
      <vt:lpstr>Office Theme</vt:lpstr>
      <vt:lpstr>PowerPoint Presentation</vt:lpstr>
      <vt:lpstr>GAW Implementation Plan (2015-2023)</vt:lpstr>
      <vt:lpstr>Conceptual GAW diagramme</vt:lpstr>
      <vt:lpstr>PowerPoint Presentation</vt:lpstr>
      <vt:lpstr>Nitrogen and the Future - Global trends and risks for 2050</vt:lpstr>
      <vt:lpstr>GAW International workshop on Nitrogen Cycle, 12-14 April 2016, York, UK</vt:lpstr>
      <vt:lpstr>Reactive nitrogen measurements at Cape Grim</vt:lpstr>
      <vt:lpstr>Added value of combining rainwater, aerosol and gaseous concentrations</vt:lpstr>
      <vt:lpstr>Recommendations (1) </vt:lpstr>
      <vt:lpstr>PowerPoint Presentation</vt:lpstr>
      <vt:lpstr>Recommendations  (2)</vt:lpstr>
      <vt:lpstr>Recommendations  (3)</vt:lpstr>
      <vt:lpstr>PowerPoint Presentation</vt:lpstr>
    </vt:vector>
  </TitlesOfParts>
  <Company>World Meteorological Organization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Oksana Tarasova</dc:creator>
  <cp:lastModifiedBy>Oksana Tarasova</cp:lastModifiedBy>
  <cp:revision>23</cp:revision>
  <dcterms:created xsi:type="dcterms:W3CDTF">2016-05-02T15:50:41Z</dcterms:created>
  <dcterms:modified xsi:type="dcterms:W3CDTF">2016-05-18T06:14:12Z</dcterms:modified>
</cp:coreProperties>
</file>