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332" r:id="rId6"/>
    <p:sldId id="287" r:id="rId7"/>
    <p:sldId id="445" r:id="rId8"/>
    <p:sldId id="473" r:id="rId9"/>
    <p:sldId id="448" r:id="rId10"/>
    <p:sldId id="477" r:id="rId11"/>
    <p:sldId id="453" r:id="rId12"/>
    <p:sldId id="476" r:id="rId13"/>
    <p:sldId id="474" r:id="rId14"/>
    <p:sldId id="447" r:id="rId15"/>
    <p:sldId id="455" r:id="rId16"/>
    <p:sldId id="449" r:id="rId17"/>
    <p:sldId id="450" r:id="rId18"/>
    <p:sldId id="456" r:id="rId19"/>
    <p:sldId id="470" r:id="rId20"/>
    <p:sldId id="466" r:id="rId21"/>
    <p:sldId id="451" r:id="rId22"/>
    <p:sldId id="452" r:id="rId23"/>
    <p:sldId id="461" r:id="rId24"/>
    <p:sldId id="462" r:id="rId25"/>
    <p:sldId id="2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EB142B-941C-4A31-AF68-69DA5400B35F}">
          <p14:sldIdLst>
            <p14:sldId id="256"/>
            <p14:sldId id="332"/>
            <p14:sldId id="287"/>
            <p14:sldId id="445"/>
            <p14:sldId id="473"/>
            <p14:sldId id="448"/>
            <p14:sldId id="477"/>
            <p14:sldId id="453"/>
            <p14:sldId id="476"/>
            <p14:sldId id="474"/>
            <p14:sldId id="447"/>
            <p14:sldId id="455"/>
            <p14:sldId id="449"/>
            <p14:sldId id="450"/>
            <p14:sldId id="456"/>
            <p14:sldId id="470"/>
            <p14:sldId id="466"/>
            <p14:sldId id="451"/>
            <p14:sldId id="452"/>
            <p14:sldId id="461"/>
            <p14:sldId id="462"/>
          </p14:sldIdLst>
        </p14:section>
        <p14:section name="Untitled Section" id="{DDA3A8FE-A6D4-4111-8940-19B5C4E180C5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FFF"/>
    <a:srgbClr val="FE6246"/>
    <a:srgbClr val="97FA97"/>
    <a:srgbClr val="1D8FFE"/>
    <a:srgbClr val="0483A4"/>
    <a:srgbClr val="FF1493"/>
    <a:srgbClr val="1E90FF"/>
    <a:srgbClr val="2E8B57"/>
    <a:srgbClr val="6495ED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5F24A3-8C14-4ED4-A5FE-43E1E2E01176}" v="450" dt="2025-05-05T19:42:32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aris Tan" userId="c641c736-cba3-4a07-85ea-c4d1e05624e3" providerId="ADAL" clId="{BD5DA071-4CFF-4AEA-A63F-453EF83AE8B8}"/>
    <pc:docChg chg="custSel modSld">
      <pc:chgData name="Damaris Tan" userId="c641c736-cba3-4a07-85ea-c4d1e05624e3" providerId="ADAL" clId="{BD5DA071-4CFF-4AEA-A63F-453EF83AE8B8}" dt="2023-07-10T13:09:31.922" v="76" actId="113"/>
      <pc:docMkLst>
        <pc:docMk/>
      </pc:docMkLst>
      <pc:sldChg chg="modSp mod">
        <pc:chgData name="Damaris Tan" userId="c641c736-cba3-4a07-85ea-c4d1e05624e3" providerId="ADAL" clId="{BD5DA071-4CFF-4AEA-A63F-453EF83AE8B8}" dt="2023-07-10T13:08:07.956" v="6" actId="14100"/>
        <pc:sldMkLst>
          <pc:docMk/>
          <pc:sldMk cId="2859074962" sldId="271"/>
        </pc:sldMkLst>
        <pc:spChg chg="mod">
          <ac:chgData name="Damaris Tan" userId="c641c736-cba3-4a07-85ea-c4d1e05624e3" providerId="ADAL" clId="{BD5DA071-4CFF-4AEA-A63F-453EF83AE8B8}" dt="2023-07-10T13:08:07.956" v="6" actId="14100"/>
          <ac:spMkLst>
            <pc:docMk/>
            <pc:sldMk cId="2859074962" sldId="271"/>
            <ac:spMk id="10" creationId="{82111025-BC67-3503-9F40-0CE0B9B9348C}"/>
          </ac:spMkLst>
        </pc:spChg>
      </pc:sldChg>
      <pc:sldChg chg="modSp mod">
        <pc:chgData name="Damaris Tan" userId="c641c736-cba3-4a07-85ea-c4d1e05624e3" providerId="ADAL" clId="{BD5DA071-4CFF-4AEA-A63F-453EF83AE8B8}" dt="2023-07-10T13:09:08.961" v="74" actId="20577"/>
        <pc:sldMkLst>
          <pc:docMk/>
          <pc:sldMk cId="470751640" sldId="323"/>
        </pc:sldMkLst>
        <pc:spChg chg="mod">
          <ac:chgData name="Damaris Tan" userId="c641c736-cba3-4a07-85ea-c4d1e05624e3" providerId="ADAL" clId="{BD5DA071-4CFF-4AEA-A63F-453EF83AE8B8}" dt="2023-07-10T13:09:08.961" v="74" actId="20577"/>
          <ac:spMkLst>
            <pc:docMk/>
            <pc:sldMk cId="470751640" sldId="323"/>
            <ac:spMk id="17" creationId="{F5CDF860-DAD9-0481-9D51-FD841C944D77}"/>
          </ac:spMkLst>
        </pc:spChg>
      </pc:sldChg>
      <pc:sldChg chg="modSp mod">
        <pc:chgData name="Damaris Tan" userId="c641c736-cba3-4a07-85ea-c4d1e05624e3" providerId="ADAL" clId="{BD5DA071-4CFF-4AEA-A63F-453EF83AE8B8}" dt="2023-07-10T13:09:31.922" v="76" actId="113"/>
        <pc:sldMkLst>
          <pc:docMk/>
          <pc:sldMk cId="3585885258" sldId="338"/>
        </pc:sldMkLst>
        <pc:spChg chg="mod">
          <ac:chgData name="Damaris Tan" userId="c641c736-cba3-4a07-85ea-c4d1e05624e3" providerId="ADAL" clId="{BD5DA071-4CFF-4AEA-A63F-453EF83AE8B8}" dt="2023-07-10T13:09:31.922" v="76" actId="113"/>
          <ac:spMkLst>
            <pc:docMk/>
            <pc:sldMk cId="3585885258" sldId="338"/>
            <ac:spMk id="3" creationId="{6E87B19F-10D7-02C5-EC9E-AA653772FBA9}"/>
          </ac:spMkLst>
        </pc:spChg>
      </pc:sldChg>
    </pc:docChg>
  </pc:docChgLst>
  <pc:docChgLst>
    <pc:chgData name="Damaris Tan" userId="c641c736-cba3-4a07-85ea-c4d1e05624e3" providerId="ADAL" clId="{26822866-8AD4-48ED-86A0-B6A3040846FB}"/>
    <pc:docChg chg="undo custSel addSld delSld modSld sldOrd modSection">
      <pc:chgData name="Damaris Tan" userId="c641c736-cba3-4a07-85ea-c4d1e05624e3" providerId="ADAL" clId="{26822866-8AD4-48ED-86A0-B6A3040846FB}" dt="2024-10-29T15:00:25.426" v="4800" actId="5793"/>
      <pc:docMkLst>
        <pc:docMk/>
      </pc:docMkLst>
      <pc:sldChg chg="addSp delSp modSp mod modNotesTx">
        <pc:chgData name="Damaris Tan" userId="c641c736-cba3-4a07-85ea-c4d1e05624e3" providerId="ADAL" clId="{26822866-8AD4-48ED-86A0-B6A3040846FB}" dt="2024-10-29T10:22:13.397" v="4713" actId="20577"/>
        <pc:sldMkLst>
          <pc:docMk/>
          <pc:sldMk cId="2623000176" sldId="256"/>
        </pc:sldMkLst>
        <pc:spChg chg="del mod">
          <ac:chgData name="Damaris Tan" userId="c641c736-cba3-4a07-85ea-c4d1e05624e3" providerId="ADAL" clId="{26822866-8AD4-48ED-86A0-B6A3040846FB}" dt="2024-10-28T14:51:08.348" v="4191" actId="478"/>
          <ac:spMkLst>
            <pc:docMk/>
            <pc:sldMk cId="2623000176" sldId="256"/>
            <ac:spMk id="2" creationId="{060F93CF-3F6B-0865-3DBD-2FA6A61B5EF0}"/>
          </ac:spMkLst>
        </pc:spChg>
        <pc:spChg chg="mod">
          <ac:chgData name="Damaris Tan" userId="c641c736-cba3-4a07-85ea-c4d1e05624e3" providerId="ADAL" clId="{26822866-8AD4-48ED-86A0-B6A3040846FB}" dt="2024-10-17T13:20:55.377" v="2743" actId="14100"/>
          <ac:spMkLst>
            <pc:docMk/>
            <pc:sldMk cId="2623000176" sldId="256"/>
            <ac:spMk id="3" creationId="{CA82026A-C445-6DB0-0D83-CD02787454FC}"/>
          </ac:spMkLst>
        </pc:spChg>
        <pc:spChg chg="mod">
          <ac:chgData name="Damaris Tan" userId="c641c736-cba3-4a07-85ea-c4d1e05624e3" providerId="ADAL" clId="{26822866-8AD4-48ED-86A0-B6A3040846FB}" dt="2024-10-17T12:43:51.164" v="2735" actId="20577"/>
          <ac:spMkLst>
            <pc:docMk/>
            <pc:sldMk cId="2623000176" sldId="256"/>
            <ac:spMk id="4" creationId="{8D11A757-7462-6111-982B-A064E5A78791}"/>
          </ac:spMkLst>
        </pc:spChg>
        <pc:spChg chg="add del mod">
          <ac:chgData name="Damaris Tan" userId="c641c736-cba3-4a07-85ea-c4d1e05624e3" providerId="ADAL" clId="{26822866-8AD4-48ED-86A0-B6A3040846FB}" dt="2024-10-28T14:51:14.107" v="4193" actId="478"/>
          <ac:spMkLst>
            <pc:docMk/>
            <pc:sldMk cId="2623000176" sldId="256"/>
            <ac:spMk id="6" creationId="{6658686E-8B4A-9504-2ACC-3356BA31E372}"/>
          </ac:spMkLst>
        </pc:spChg>
        <pc:spChg chg="add mod">
          <ac:chgData name="Damaris Tan" userId="c641c736-cba3-4a07-85ea-c4d1e05624e3" providerId="ADAL" clId="{26822866-8AD4-48ED-86A0-B6A3040846FB}" dt="2024-10-29T10:22:13.397" v="4713" actId="20577"/>
          <ac:spMkLst>
            <pc:docMk/>
            <pc:sldMk cId="2623000176" sldId="256"/>
            <ac:spMk id="9" creationId="{A5035AA9-5517-EA3B-27DE-EC63F19618A6}"/>
          </ac:spMkLst>
        </pc:spChg>
      </pc:sldChg>
      <pc:sldChg chg="modSp add del mod">
        <pc:chgData name="Damaris Tan" userId="c641c736-cba3-4a07-85ea-c4d1e05624e3" providerId="ADAL" clId="{26822866-8AD4-48ED-86A0-B6A3040846FB}" dt="2024-10-17T13:41:52.045" v="2747" actId="47"/>
        <pc:sldMkLst>
          <pc:docMk/>
          <pc:sldMk cId="2825063766" sldId="274"/>
        </pc:sldMkLst>
        <pc:spChg chg="mod">
          <ac:chgData name="Damaris Tan" userId="c641c736-cba3-4a07-85ea-c4d1e05624e3" providerId="ADAL" clId="{26822866-8AD4-48ED-86A0-B6A3040846FB}" dt="2024-10-16T14:14:48.773" v="6" actId="113"/>
          <ac:spMkLst>
            <pc:docMk/>
            <pc:sldMk cId="2825063766" sldId="274"/>
            <ac:spMk id="3" creationId="{04A7E574-8DAB-E49A-5B1D-7BB4FD7A433B}"/>
          </ac:spMkLst>
        </pc:spChg>
        <pc:picChg chg="mod">
          <ac:chgData name="Damaris Tan" userId="c641c736-cba3-4a07-85ea-c4d1e05624e3" providerId="ADAL" clId="{26822866-8AD4-48ED-86A0-B6A3040846FB}" dt="2024-10-16T14:14:51.738" v="7" actId="1076"/>
          <ac:picMkLst>
            <pc:docMk/>
            <pc:sldMk cId="2825063766" sldId="274"/>
            <ac:picMk id="8" creationId="{7A821431-B643-ABB8-670F-563BACEB82C0}"/>
          </ac:picMkLst>
        </pc:picChg>
        <pc:picChg chg="mod">
          <ac:chgData name="Damaris Tan" userId="c641c736-cba3-4a07-85ea-c4d1e05624e3" providerId="ADAL" clId="{26822866-8AD4-48ED-86A0-B6A3040846FB}" dt="2024-10-16T14:14:53.890" v="8" actId="1076"/>
          <ac:picMkLst>
            <pc:docMk/>
            <pc:sldMk cId="2825063766" sldId="274"/>
            <ac:picMk id="12" creationId="{008A141E-451F-411B-0B30-9E599B565832}"/>
          </ac:picMkLst>
        </pc:picChg>
      </pc:sldChg>
      <pc:sldChg chg="modSp mod">
        <pc:chgData name="Damaris Tan" userId="c641c736-cba3-4a07-85ea-c4d1e05624e3" providerId="ADAL" clId="{26822866-8AD4-48ED-86A0-B6A3040846FB}" dt="2024-10-16T15:03:18.758" v="492" actId="20577"/>
        <pc:sldMkLst>
          <pc:docMk/>
          <pc:sldMk cId="3542059921" sldId="279"/>
        </pc:sldMkLst>
        <pc:spChg chg="mod">
          <ac:chgData name="Damaris Tan" userId="c641c736-cba3-4a07-85ea-c4d1e05624e3" providerId="ADAL" clId="{26822866-8AD4-48ED-86A0-B6A3040846FB}" dt="2024-10-16T15:03:18.758" v="492" actId="20577"/>
          <ac:spMkLst>
            <pc:docMk/>
            <pc:sldMk cId="3542059921" sldId="279"/>
            <ac:spMk id="2" creationId="{0AE93D8A-C955-956C-3DA0-07CE4EDCBC56}"/>
          </ac:spMkLst>
        </pc:spChg>
      </pc:sldChg>
      <pc:sldChg chg="modSp mod">
        <pc:chgData name="Damaris Tan" userId="c641c736-cba3-4a07-85ea-c4d1e05624e3" providerId="ADAL" clId="{26822866-8AD4-48ED-86A0-B6A3040846FB}" dt="2024-10-29T14:52:47.078" v="4723" actId="20577"/>
        <pc:sldMkLst>
          <pc:docMk/>
          <pc:sldMk cId="3954396578" sldId="287"/>
        </pc:sldMkLst>
        <pc:spChg chg="mod">
          <ac:chgData name="Damaris Tan" userId="c641c736-cba3-4a07-85ea-c4d1e05624e3" providerId="ADAL" clId="{26822866-8AD4-48ED-86A0-B6A3040846FB}" dt="2024-10-29T14:52:47.078" v="4723" actId="20577"/>
          <ac:spMkLst>
            <pc:docMk/>
            <pc:sldMk cId="3954396578" sldId="287"/>
            <ac:spMk id="9" creationId="{CF4AE989-DDFB-BB06-E068-E1953D29BEC5}"/>
          </ac:spMkLst>
        </pc:spChg>
      </pc:sldChg>
      <pc:sldChg chg="addSp delSp modSp del mod">
        <pc:chgData name="Damaris Tan" userId="c641c736-cba3-4a07-85ea-c4d1e05624e3" providerId="ADAL" clId="{26822866-8AD4-48ED-86A0-B6A3040846FB}" dt="2024-10-17T13:44:16.932" v="2752" actId="47"/>
        <pc:sldMkLst>
          <pc:docMk/>
          <pc:sldMk cId="3376971274" sldId="313"/>
        </pc:sldMkLst>
        <pc:spChg chg="add mod">
          <ac:chgData name="Damaris Tan" userId="c641c736-cba3-4a07-85ea-c4d1e05624e3" providerId="ADAL" clId="{26822866-8AD4-48ED-86A0-B6A3040846FB}" dt="2024-10-16T14:58:22.647" v="367"/>
          <ac:spMkLst>
            <pc:docMk/>
            <pc:sldMk cId="3376971274" sldId="313"/>
            <ac:spMk id="4" creationId="{3E70F342-DD65-FD4F-D5DA-B99CC7F21F37}"/>
          </ac:spMkLst>
        </pc:spChg>
        <pc:spChg chg="del">
          <ac:chgData name="Damaris Tan" userId="c641c736-cba3-4a07-85ea-c4d1e05624e3" providerId="ADAL" clId="{26822866-8AD4-48ED-86A0-B6A3040846FB}" dt="2024-10-16T14:58:22.254" v="366" actId="478"/>
          <ac:spMkLst>
            <pc:docMk/>
            <pc:sldMk cId="3376971274" sldId="313"/>
            <ac:spMk id="12" creationId="{88F9ECED-AD19-543A-69BF-E6DBA878A81B}"/>
          </ac:spMkLst>
        </pc:spChg>
        <pc:spChg chg="mod">
          <ac:chgData name="Damaris Tan" userId="c641c736-cba3-4a07-85ea-c4d1e05624e3" providerId="ADAL" clId="{26822866-8AD4-48ED-86A0-B6A3040846FB}" dt="2024-10-16T15:05:06.804" v="519" actId="20577"/>
          <ac:spMkLst>
            <pc:docMk/>
            <pc:sldMk cId="3376971274" sldId="313"/>
            <ac:spMk id="13" creationId="{CAD159F4-01B7-6175-5701-1AF7F5863351}"/>
          </ac:spMkLst>
        </pc:spChg>
      </pc:sldChg>
      <pc:sldChg chg="modSp mod">
        <pc:chgData name="Damaris Tan" userId="c641c736-cba3-4a07-85ea-c4d1e05624e3" providerId="ADAL" clId="{26822866-8AD4-48ED-86A0-B6A3040846FB}" dt="2024-10-16T15:05:27.935" v="534" actId="20577"/>
        <pc:sldMkLst>
          <pc:docMk/>
          <pc:sldMk cId="2323205703" sldId="332"/>
        </pc:sldMkLst>
        <pc:spChg chg="mod">
          <ac:chgData name="Damaris Tan" userId="c641c736-cba3-4a07-85ea-c4d1e05624e3" providerId="ADAL" clId="{26822866-8AD4-48ED-86A0-B6A3040846FB}" dt="2024-10-16T15:05:27.935" v="534" actId="20577"/>
          <ac:spMkLst>
            <pc:docMk/>
            <pc:sldMk cId="2323205703" sldId="332"/>
            <ac:spMk id="2" creationId="{0AE93D8A-C955-956C-3DA0-07CE4EDCBC56}"/>
          </ac:spMkLst>
        </pc:spChg>
      </pc:sldChg>
      <pc:sldChg chg="modSp mod">
        <pc:chgData name="Damaris Tan" userId="c641c736-cba3-4a07-85ea-c4d1e05624e3" providerId="ADAL" clId="{26822866-8AD4-48ED-86A0-B6A3040846FB}" dt="2024-10-16T14:56:31.823" v="244" actId="20577"/>
        <pc:sldMkLst>
          <pc:docMk/>
          <pc:sldMk cId="1114004576" sldId="378"/>
        </pc:sldMkLst>
        <pc:spChg chg="mod">
          <ac:chgData name="Damaris Tan" userId="c641c736-cba3-4a07-85ea-c4d1e05624e3" providerId="ADAL" clId="{26822866-8AD4-48ED-86A0-B6A3040846FB}" dt="2024-10-16T14:56:31.823" v="244" actId="20577"/>
          <ac:spMkLst>
            <pc:docMk/>
            <pc:sldMk cId="1114004576" sldId="378"/>
            <ac:spMk id="2" creationId="{CF8317AE-332F-8B5C-A237-D9223145639B}"/>
          </ac:spMkLst>
        </pc:spChg>
      </pc:sldChg>
      <pc:sldChg chg="modSp mod">
        <pc:chgData name="Damaris Tan" userId="c641c736-cba3-4a07-85ea-c4d1e05624e3" providerId="ADAL" clId="{26822866-8AD4-48ED-86A0-B6A3040846FB}" dt="2024-10-16T15:06:02.380" v="554" actId="14100"/>
        <pc:sldMkLst>
          <pc:docMk/>
          <pc:sldMk cId="721222658" sldId="380"/>
        </pc:sldMkLst>
        <pc:spChg chg="mod">
          <ac:chgData name="Damaris Tan" userId="c641c736-cba3-4a07-85ea-c4d1e05624e3" providerId="ADAL" clId="{26822866-8AD4-48ED-86A0-B6A3040846FB}" dt="2024-10-16T15:05:51.143" v="552"/>
          <ac:spMkLst>
            <pc:docMk/>
            <pc:sldMk cId="721222658" sldId="380"/>
            <ac:spMk id="2" creationId="{37875463-1EEA-55D5-CCD8-DDB05B8E0218}"/>
          </ac:spMkLst>
        </pc:spChg>
        <pc:spChg chg="mod">
          <ac:chgData name="Damaris Tan" userId="c641c736-cba3-4a07-85ea-c4d1e05624e3" providerId="ADAL" clId="{26822866-8AD4-48ED-86A0-B6A3040846FB}" dt="2024-10-16T15:06:02.380" v="554" actId="14100"/>
          <ac:spMkLst>
            <pc:docMk/>
            <pc:sldMk cId="721222658" sldId="380"/>
            <ac:spMk id="7" creationId="{C78D5F69-19EB-0E5F-CC8A-473D4A5E1B82}"/>
          </ac:spMkLst>
        </pc:spChg>
      </pc:sldChg>
      <pc:sldChg chg="modSp mod">
        <pc:chgData name="Damaris Tan" userId="c641c736-cba3-4a07-85ea-c4d1e05624e3" providerId="ADAL" clId="{26822866-8AD4-48ED-86A0-B6A3040846FB}" dt="2024-10-16T15:05:39.865" v="549" actId="20577"/>
        <pc:sldMkLst>
          <pc:docMk/>
          <pc:sldMk cId="1352727472" sldId="381"/>
        </pc:sldMkLst>
        <pc:spChg chg="mod">
          <ac:chgData name="Damaris Tan" userId="c641c736-cba3-4a07-85ea-c4d1e05624e3" providerId="ADAL" clId="{26822866-8AD4-48ED-86A0-B6A3040846FB}" dt="2024-10-16T15:05:39.865" v="549" actId="20577"/>
          <ac:spMkLst>
            <pc:docMk/>
            <pc:sldMk cId="1352727472" sldId="381"/>
            <ac:spMk id="2" creationId="{37875463-1EEA-55D5-CCD8-DDB05B8E0218}"/>
          </ac:spMkLst>
        </pc:spChg>
      </pc:sldChg>
      <pc:sldChg chg="modSp mod">
        <pc:chgData name="Damaris Tan" userId="c641c736-cba3-4a07-85ea-c4d1e05624e3" providerId="ADAL" clId="{26822866-8AD4-48ED-86A0-B6A3040846FB}" dt="2024-10-16T15:05:45.448" v="550"/>
        <pc:sldMkLst>
          <pc:docMk/>
          <pc:sldMk cId="2357561777" sldId="382"/>
        </pc:sldMkLst>
        <pc:spChg chg="mod">
          <ac:chgData name="Damaris Tan" userId="c641c736-cba3-4a07-85ea-c4d1e05624e3" providerId="ADAL" clId="{26822866-8AD4-48ED-86A0-B6A3040846FB}" dt="2024-10-16T15:05:45.448" v="550"/>
          <ac:spMkLst>
            <pc:docMk/>
            <pc:sldMk cId="2357561777" sldId="382"/>
            <ac:spMk id="2" creationId="{37875463-1EEA-55D5-CCD8-DDB05B8E0218}"/>
          </ac:spMkLst>
        </pc:spChg>
      </pc:sldChg>
      <pc:sldChg chg="modSp mod">
        <pc:chgData name="Damaris Tan" userId="c641c736-cba3-4a07-85ea-c4d1e05624e3" providerId="ADAL" clId="{26822866-8AD4-48ED-86A0-B6A3040846FB}" dt="2024-10-16T15:05:48.309" v="551"/>
        <pc:sldMkLst>
          <pc:docMk/>
          <pc:sldMk cId="3608451908" sldId="383"/>
        </pc:sldMkLst>
        <pc:spChg chg="mod">
          <ac:chgData name="Damaris Tan" userId="c641c736-cba3-4a07-85ea-c4d1e05624e3" providerId="ADAL" clId="{26822866-8AD4-48ED-86A0-B6A3040846FB}" dt="2024-10-16T15:05:48.309" v="551"/>
          <ac:spMkLst>
            <pc:docMk/>
            <pc:sldMk cId="3608451908" sldId="383"/>
            <ac:spMk id="2" creationId="{37875463-1EEA-55D5-CCD8-DDB05B8E0218}"/>
          </ac:spMkLst>
        </pc:spChg>
      </pc:sldChg>
      <pc:sldChg chg="modSp mod">
        <pc:chgData name="Damaris Tan" userId="c641c736-cba3-4a07-85ea-c4d1e05624e3" providerId="ADAL" clId="{26822866-8AD4-48ED-86A0-B6A3040846FB}" dt="2024-10-16T15:05:56.515" v="553"/>
        <pc:sldMkLst>
          <pc:docMk/>
          <pc:sldMk cId="955174290" sldId="386"/>
        </pc:sldMkLst>
        <pc:spChg chg="mod">
          <ac:chgData name="Damaris Tan" userId="c641c736-cba3-4a07-85ea-c4d1e05624e3" providerId="ADAL" clId="{26822866-8AD4-48ED-86A0-B6A3040846FB}" dt="2024-10-16T15:05:56.515" v="553"/>
          <ac:spMkLst>
            <pc:docMk/>
            <pc:sldMk cId="955174290" sldId="386"/>
            <ac:spMk id="2" creationId="{37875463-1EEA-55D5-CCD8-DDB05B8E0218}"/>
          </ac:spMkLst>
        </pc:spChg>
      </pc:sldChg>
      <pc:sldChg chg="modSp mod">
        <pc:chgData name="Damaris Tan" userId="c641c736-cba3-4a07-85ea-c4d1e05624e3" providerId="ADAL" clId="{26822866-8AD4-48ED-86A0-B6A3040846FB}" dt="2024-10-16T15:06:08.654" v="555"/>
        <pc:sldMkLst>
          <pc:docMk/>
          <pc:sldMk cId="1047112146" sldId="387"/>
        </pc:sldMkLst>
        <pc:spChg chg="mod">
          <ac:chgData name="Damaris Tan" userId="c641c736-cba3-4a07-85ea-c4d1e05624e3" providerId="ADAL" clId="{26822866-8AD4-48ED-86A0-B6A3040846FB}" dt="2024-10-16T15:06:08.654" v="555"/>
          <ac:spMkLst>
            <pc:docMk/>
            <pc:sldMk cId="1047112146" sldId="387"/>
            <ac:spMk id="2" creationId="{37875463-1EEA-55D5-CCD8-DDB05B8E0218}"/>
          </ac:spMkLst>
        </pc:spChg>
      </pc:sldChg>
      <pc:sldChg chg="modSp mod">
        <pc:chgData name="Damaris Tan" userId="c641c736-cba3-4a07-85ea-c4d1e05624e3" providerId="ADAL" clId="{26822866-8AD4-48ED-86A0-B6A3040846FB}" dt="2024-10-16T14:56:48.057" v="248"/>
        <pc:sldMkLst>
          <pc:docMk/>
          <pc:sldMk cId="408103986" sldId="389"/>
        </pc:sldMkLst>
        <pc:spChg chg="mod">
          <ac:chgData name="Damaris Tan" userId="c641c736-cba3-4a07-85ea-c4d1e05624e3" providerId="ADAL" clId="{26822866-8AD4-48ED-86A0-B6A3040846FB}" dt="2024-10-16T14:56:48.057" v="248"/>
          <ac:spMkLst>
            <pc:docMk/>
            <pc:sldMk cId="408103986" sldId="389"/>
            <ac:spMk id="2" creationId="{CF8317AE-332F-8B5C-A237-D9223145639B}"/>
          </ac:spMkLst>
        </pc:spChg>
      </pc:sldChg>
      <pc:sldChg chg="modSp mod">
        <pc:chgData name="Damaris Tan" userId="c641c736-cba3-4a07-85ea-c4d1e05624e3" providerId="ADAL" clId="{26822866-8AD4-48ED-86A0-B6A3040846FB}" dt="2024-10-16T14:56:41.980" v="246"/>
        <pc:sldMkLst>
          <pc:docMk/>
          <pc:sldMk cId="2727503826" sldId="390"/>
        </pc:sldMkLst>
        <pc:spChg chg="mod">
          <ac:chgData name="Damaris Tan" userId="c641c736-cba3-4a07-85ea-c4d1e05624e3" providerId="ADAL" clId="{26822866-8AD4-48ED-86A0-B6A3040846FB}" dt="2024-10-16T14:56:41.980" v="246"/>
          <ac:spMkLst>
            <pc:docMk/>
            <pc:sldMk cId="2727503826" sldId="390"/>
            <ac:spMk id="2" creationId="{CF8317AE-332F-8B5C-A237-D9223145639B}"/>
          </ac:spMkLst>
        </pc:spChg>
      </pc:sldChg>
      <pc:sldChg chg="modSp mod">
        <pc:chgData name="Damaris Tan" userId="c641c736-cba3-4a07-85ea-c4d1e05624e3" providerId="ADAL" clId="{26822866-8AD4-48ED-86A0-B6A3040846FB}" dt="2024-10-16T14:56:56.073" v="252"/>
        <pc:sldMkLst>
          <pc:docMk/>
          <pc:sldMk cId="1269543920" sldId="391"/>
        </pc:sldMkLst>
        <pc:spChg chg="mod">
          <ac:chgData name="Damaris Tan" userId="c641c736-cba3-4a07-85ea-c4d1e05624e3" providerId="ADAL" clId="{26822866-8AD4-48ED-86A0-B6A3040846FB}" dt="2024-10-16T14:56:56.073" v="252"/>
          <ac:spMkLst>
            <pc:docMk/>
            <pc:sldMk cId="1269543920" sldId="391"/>
            <ac:spMk id="2" creationId="{CF8317AE-332F-8B5C-A237-D9223145639B}"/>
          </ac:spMkLst>
        </pc:spChg>
      </pc:sldChg>
      <pc:sldChg chg="modSp mod">
        <pc:chgData name="Damaris Tan" userId="c641c736-cba3-4a07-85ea-c4d1e05624e3" providerId="ADAL" clId="{26822866-8AD4-48ED-86A0-B6A3040846FB}" dt="2024-10-17T13:25:53.535" v="2745" actId="20577"/>
        <pc:sldMkLst>
          <pc:docMk/>
          <pc:sldMk cId="2822354304" sldId="392"/>
        </pc:sldMkLst>
        <pc:spChg chg="mod">
          <ac:chgData name="Damaris Tan" userId="c641c736-cba3-4a07-85ea-c4d1e05624e3" providerId="ADAL" clId="{26822866-8AD4-48ED-86A0-B6A3040846FB}" dt="2024-10-17T13:25:53.535" v="2745" actId="20577"/>
          <ac:spMkLst>
            <pc:docMk/>
            <pc:sldMk cId="2822354304" sldId="392"/>
            <ac:spMk id="2" creationId="{3809AFA1-F907-B555-3585-FE9DD792D9F7}"/>
          </ac:spMkLst>
        </pc:spChg>
      </pc:sldChg>
      <pc:sldChg chg="modSp mod">
        <pc:chgData name="Damaris Tan" userId="c641c736-cba3-4a07-85ea-c4d1e05624e3" providerId="ADAL" clId="{26822866-8AD4-48ED-86A0-B6A3040846FB}" dt="2024-10-16T15:06:11.818" v="556"/>
        <pc:sldMkLst>
          <pc:docMk/>
          <pc:sldMk cId="3844978978" sldId="394"/>
        </pc:sldMkLst>
        <pc:spChg chg="mod">
          <ac:chgData name="Damaris Tan" userId="c641c736-cba3-4a07-85ea-c4d1e05624e3" providerId="ADAL" clId="{26822866-8AD4-48ED-86A0-B6A3040846FB}" dt="2024-10-16T15:06:11.818" v="556"/>
          <ac:spMkLst>
            <pc:docMk/>
            <pc:sldMk cId="3844978978" sldId="394"/>
            <ac:spMk id="2" creationId="{37875463-1EEA-55D5-CCD8-DDB05B8E0218}"/>
          </ac:spMkLst>
        </pc:spChg>
      </pc:sldChg>
      <pc:sldChg chg="modSp mod">
        <pc:chgData name="Damaris Tan" userId="c641c736-cba3-4a07-85ea-c4d1e05624e3" providerId="ADAL" clId="{26822866-8AD4-48ED-86A0-B6A3040846FB}" dt="2024-10-17T13:25:32.951" v="2744" actId="20577"/>
        <pc:sldMkLst>
          <pc:docMk/>
          <pc:sldMk cId="3950586209" sldId="395"/>
        </pc:sldMkLst>
        <pc:spChg chg="mod">
          <ac:chgData name="Damaris Tan" userId="c641c736-cba3-4a07-85ea-c4d1e05624e3" providerId="ADAL" clId="{26822866-8AD4-48ED-86A0-B6A3040846FB}" dt="2024-10-17T13:25:32.951" v="2744" actId="20577"/>
          <ac:spMkLst>
            <pc:docMk/>
            <pc:sldMk cId="3950586209" sldId="395"/>
            <ac:spMk id="2" creationId="{3809AFA1-F907-B555-3585-FE9DD792D9F7}"/>
          </ac:spMkLst>
        </pc:spChg>
      </pc:sldChg>
      <pc:sldChg chg="modSp del mod">
        <pc:chgData name="Damaris Tan" userId="c641c736-cba3-4a07-85ea-c4d1e05624e3" providerId="ADAL" clId="{26822866-8AD4-48ED-86A0-B6A3040846FB}" dt="2024-10-17T12:36:15.953" v="2672" actId="47"/>
        <pc:sldMkLst>
          <pc:docMk/>
          <pc:sldMk cId="2832525378" sldId="396"/>
        </pc:sldMkLst>
        <pc:spChg chg="mod">
          <ac:chgData name="Damaris Tan" userId="c641c736-cba3-4a07-85ea-c4d1e05624e3" providerId="ADAL" clId="{26822866-8AD4-48ED-86A0-B6A3040846FB}" dt="2024-10-16T14:48:12.473" v="36"/>
          <ac:spMkLst>
            <pc:docMk/>
            <pc:sldMk cId="2832525378" sldId="396"/>
            <ac:spMk id="2" creationId="{3809AFA1-F907-B555-3585-FE9DD792D9F7}"/>
          </ac:spMkLst>
        </pc:spChg>
        <pc:spChg chg="mod">
          <ac:chgData name="Damaris Tan" userId="c641c736-cba3-4a07-85ea-c4d1e05624e3" providerId="ADAL" clId="{26822866-8AD4-48ED-86A0-B6A3040846FB}" dt="2024-10-16T14:55:49.645" v="224" actId="20577"/>
          <ac:spMkLst>
            <pc:docMk/>
            <pc:sldMk cId="2832525378" sldId="396"/>
            <ac:spMk id="9" creationId="{CF4AE989-DDFB-BB06-E068-E1953D29BEC5}"/>
          </ac:spMkLst>
        </pc:spChg>
      </pc:sldChg>
      <pc:sldChg chg="modSp del mod">
        <pc:chgData name="Damaris Tan" userId="c641c736-cba3-4a07-85ea-c4d1e05624e3" providerId="ADAL" clId="{26822866-8AD4-48ED-86A0-B6A3040846FB}" dt="2024-10-17T12:36:18.300" v="2673" actId="47"/>
        <pc:sldMkLst>
          <pc:docMk/>
          <pc:sldMk cId="2071431474" sldId="397"/>
        </pc:sldMkLst>
        <pc:spChg chg="mod">
          <ac:chgData name="Damaris Tan" userId="c641c736-cba3-4a07-85ea-c4d1e05624e3" providerId="ADAL" clId="{26822866-8AD4-48ED-86A0-B6A3040846FB}" dt="2024-10-16T14:48:18.397" v="37"/>
          <ac:spMkLst>
            <pc:docMk/>
            <pc:sldMk cId="2071431474" sldId="397"/>
            <ac:spMk id="2" creationId="{3809AFA1-F907-B555-3585-FE9DD792D9F7}"/>
          </ac:spMkLst>
        </pc:spChg>
        <pc:spChg chg="mod">
          <ac:chgData name="Damaris Tan" userId="c641c736-cba3-4a07-85ea-c4d1e05624e3" providerId="ADAL" clId="{26822866-8AD4-48ED-86A0-B6A3040846FB}" dt="2024-10-16T14:55:55.332" v="226"/>
          <ac:spMkLst>
            <pc:docMk/>
            <pc:sldMk cId="2071431474" sldId="397"/>
            <ac:spMk id="9" creationId="{CF4AE989-DDFB-BB06-E068-E1953D29BEC5}"/>
          </ac:spMkLst>
        </pc:spChg>
      </pc:sldChg>
      <pc:sldChg chg="modSp del mod">
        <pc:chgData name="Damaris Tan" userId="c641c736-cba3-4a07-85ea-c4d1e05624e3" providerId="ADAL" clId="{26822866-8AD4-48ED-86A0-B6A3040846FB}" dt="2024-10-17T12:36:19.006" v="2674" actId="47"/>
        <pc:sldMkLst>
          <pc:docMk/>
          <pc:sldMk cId="2612930518" sldId="398"/>
        </pc:sldMkLst>
        <pc:spChg chg="mod">
          <ac:chgData name="Damaris Tan" userId="c641c736-cba3-4a07-85ea-c4d1e05624e3" providerId="ADAL" clId="{26822866-8AD4-48ED-86A0-B6A3040846FB}" dt="2024-10-16T14:48:29.566" v="41" actId="20577"/>
          <ac:spMkLst>
            <pc:docMk/>
            <pc:sldMk cId="2612930518" sldId="398"/>
            <ac:spMk id="2" creationId="{3809AFA1-F907-B555-3585-FE9DD792D9F7}"/>
          </ac:spMkLst>
        </pc:spChg>
        <pc:spChg chg="mod">
          <ac:chgData name="Damaris Tan" userId="c641c736-cba3-4a07-85ea-c4d1e05624e3" providerId="ADAL" clId="{26822866-8AD4-48ED-86A0-B6A3040846FB}" dt="2024-10-16T14:55:59.237" v="228"/>
          <ac:spMkLst>
            <pc:docMk/>
            <pc:sldMk cId="2612930518" sldId="398"/>
            <ac:spMk id="9" creationId="{CF4AE989-DDFB-BB06-E068-E1953D29BEC5}"/>
          </ac:spMkLst>
        </pc:spChg>
      </pc:sldChg>
      <pc:sldChg chg="addSp delSp modSp mod">
        <pc:chgData name="Damaris Tan" userId="c641c736-cba3-4a07-85ea-c4d1e05624e3" providerId="ADAL" clId="{26822866-8AD4-48ED-86A0-B6A3040846FB}" dt="2024-10-17T12:36:54.924" v="2683" actId="478"/>
        <pc:sldMkLst>
          <pc:docMk/>
          <pc:sldMk cId="2231849986" sldId="399"/>
        </pc:sldMkLst>
        <pc:spChg chg="mod">
          <ac:chgData name="Damaris Tan" userId="c641c736-cba3-4a07-85ea-c4d1e05624e3" providerId="ADAL" clId="{26822866-8AD4-48ED-86A0-B6A3040846FB}" dt="2024-10-16T14:49:32.504" v="104" actId="20577"/>
          <ac:spMkLst>
            <pc:docMk/>
            <pc:sldMk cId="2231849986" sldId="399"/>
            <ac:spMk id="2" creationId="{3809AFA1-F907-B555-3585-FE9DD792D9F7}"/>
          </ac:spMkLst>
        </pc:spChg>
        <pc:spChg chg="add del mod">
          <ac:chgData name="Damaris Tan" userId="c641c736-cba3-4a07-85ea-c4d1e05624e3" providerId="ADAL" clId="{26822866-8AD4-48ED-86A0-B6A3040846FB}" dt="2024-10-17T12:36:54.924" v="2683" actId="478"/>
          <ac:spMkLst>
            <pc:docMk/>
            <pc:sldMk cId="2231849986" sldId="399"/>
            <ac:spMk id="7" creationId="{B128BF7D-AD8D-BB9E-97A3-D0ABB54F53DD}"/>
          </ac:spMkLst>
        </pc:spChg>
        <pc:spChg chg="mod">
          <ac:chgData name="Damaris Tan" userId="c641c736-cba3-4a07-85ea-c4d1e05624e3" providerId="ADAL" clId="{26822866-8AD4-48ED-86A0-B6A3040846FB}" dt="2024-10-17T12:36:52.203" v="2682" actId="20577"/>
          <ac:spMkLst>
            <pc:docMk/>
            <pc:sldMk cId="2231849986" sldId="399"/>
            <ac:spMk id="9" creationId="{CF4AE989-DDFB-BB06-E068-E1953D29BEC5}"/>
          </ac:spMkLst>
        </pc:spChg>
      </pc:sldChg>
      <pc:sldChg chg="modSp mod">
        <pc:chgData name="Damaris Tan" userId="c641c736-cba3-4a07-85ea-c4d1e05624e3" providerId="ADAL" clId="{26822866-8AD4-48ED-86A0-B6A3040846FB}" dt="2024-10-16T14:56:52.153" v="250"/>
        <pc:sldMkLst>
          <pc:docMk/>
          <pc:sldMk cId="3720671165" sldId="400"/>
        </pc:sldMkLst>
        <pc:spChg chg="mod">
          <ac:chgData name="Damaris Tan" userId="c641c736-cba3-4a07-85ea-c4d1e05624e3" providerId="ADAL" clId="{26822866-8AD4-48ED-86A0-B6A3040846FB}" dt="2024-10-16T14:56:52.153" v="250"/>
          <ac:spMkLst>
            <pc:docMk/>
            <pc:sldMk cId="3720671165" sldId="400"/>
            <ac:spMk id="2" creationId="{CF8317AE-332F-8B5C-A237-D9223145639B}"/>
          </ac:spMkLst>
        </pc:spChg>
      </pc:sldChg>
      <pc:sldChg chg="modSp del mod">
        <pc:chgData name="Damaris Tan" userId="c641c736-cba3-4a07-85ea-c4d1e05624e3" providerId="ADAL" clId="{26822866-8AD4-48ED-86A0-B6A3040846FB}" dt="2024-10-17T12:36:20.344" v="2675" actId="47"/>
        <pc:sldMkLst>
          <pc:docMk/>
          <pc:sldMk cId="2007096186" sldId="401"/>
        </pc:sldMkLst>
        <pc:spChg chg="mod">
          <ac:chgData name="Damaris Tan" userId="c641c736-cba3-4a07-85ea-c4d1e05624e3" providerId="ADAL" clId="{26822866-8AD4-48ED-86A0-B6A3040846FB}" dt="2024-10-16T14:48:34.451" v="42"/>
          <ac:spMkLst>
            <pc:docMk/>
            <pc:sldMk cId="2007096186" sldId="401"/>
            <ac:spMk id="2" creationId="{3809AFA1-F907-B555-3585-FE9DD792D9F7}"/>
          </ac:spMkLst>
        </pc:spChg>
        <pc:spChg chg="mod">
          <ac:chgData name="Damaris Tan" userId="c641c736-cba3-4a07-85ea-c4d1e05624e3" providerId="ADAL" clId="{26822866-8AD4-48ED-86A0-B6A3040846FB}" dt="2024-10-16T14:56:02.686" v="230"/>
          <ac:spMkLst>
            <pc:docMk/>
            <pc:sldMk cId="2007096186" sldId="401"/>
            <ac:spMk id="9" creationId="{CF4AE989-DDFB-BB06-E068-E1953D29BEC5}"/>
          </ac:spMkLst>
        </pc:spChg>
      </pc:sldChg>
      <pc:sldChg chg="addSp delSp modSp mod">
        <pc:chgData name="Damaris Tan" userId="c641c736-cba3-4a07-85ea-c4d1e05624e3" providerId="ADAL" clId="{26822866-8AD4-48ED-86A0-B6A3040846FB}" dt="2024-10-29T10:22:30.622" v="4718" actId="20577"/>
        <pc:sldMkLst>
          <pc:docMk/>
          <pc:sldMk cId="3618970470" sldId="402"/>
        </pc:sldMkLst>
        <pc:spChg chg="add del mod">
          <ac:chgData name="Damaris Tan" userId="c641c736-cba3-4a07-85ea-c4d1e05624e3" providerId="ADAL" clId="{26822866-8AD4-48ED-86A0-B6A3040846FB}" dt="2024-10-28T14:51:18.410" v="4194" actId="478"/>
          <ac:spMkLst>
            <pc:docMk/>
            <pc:sldMk cId="3618970470" sldId="402"/>
            <ac:spMk id="4" creationId="{D8A7F64B-5F03-8B22-AE6F-F91B5F1FB78C}"/>
          </ac:spMkLst>
        </pc:spChg>
        <pc:spChg chg="add mod">
          <ac:chgData name="Damaris Tan" userId="c641c736-cba3-4a07-85ea-c4d1e05624e3" providerId="ADAL" clId="{26822866-8AD4-48ED-86A0-B6A3040846FB}" dt="2024-10-29T10:22:30.622" v="4718" actId="20577"/>
          <ac:spMkLst>
            <pc:docMk/>
            <pc:sldMk cId="3618970470" sldId="402"/>
            <ac:spMk id="6" creationId="{F95EA618-A0E3-0E9F-9C89-A00998B1D4B2}"/>
          </ac:spMkLst>
        </pc:spChg>
        <pc:spChg chg="del">
          <ac:chgData name="Damaris Tan" userId="c641c736-cba3-4a07-85ea-c4d1e05624e3" providerId="ADAL" clId="{26822866-8AD4-48ED-86A0-B6A3040846FB}" dt="2024-10-16T14:58:16.795" v="364" actId="478"/>
          <ac:spMkLst>
            <pc:docMk/>
            <pc:sldMk cId="3618970470" sldId="402"/>
            <ac:spMk id="12" creationId="{88F9ECED-AD19-543A-69BF-E6DBA878A81B}"/>
          </ac:spMkLst>
        </pc:spChg>
      </pc:sldChg>
      <pc:sldChg chg="addSp delSp mod">
        <pc:chgData name="Damaris Tan" userId="c641c736-cba3-4a07-85ea-c4d1e05624e3" providerId="ADAL" clId="{26822866-8AD4-48ED-86A0-B6A3040846FB}" dt="2024-10-28T17:20:32.393" v="4649" actId="22"/>
        <pc:sldMkLst>
          <pc:docMk/>
          <pc:sldMk cId="2752411311" sldId="403"/>
        </pc:sldMkLst>
        <pc:picChg chg="add">
          <ac:chgData name="Damaris Tan" userId="c641c736-cba3-4a07-85ea-c4d1e05624e3" providerId="ADAL" clId="{26822866-8AD4-48ED-86A0-B6A3040846FB}" dt="2024-10-28T17:20:32.393" v="4649" actId="22"/>
          <ac:picMkLst>
            <pc:docMk/>
            <pc:sldMk cId="2752411311" sldId="403"/>
            <ac:picMk id="3" creationId="{FB72D434-2D25-FAAF-CA7C-2B9C4478040C}"/>
          </ac:picMkLst>
        </pc:picChg>
        <pc:picChg chg="del">
          <ac:chgData name="Damaris Tan" userId="c641c736-cba3-4a07-85ea-c4d1e05624e3" providerId="ADAL" clId="{26822866-8AD4-48ED-86A0-B6A3040846FB}" dt="2024-10-28T17:20:31.227" v="4648" actId="478"/>
          <ac:picMkLst>
            <pc:docMk/>
            <pc:sldMk cId="2752411311" sldId="403"/>
            <ac:picMk id="8" creationId="{2BB95B8A-7635-7311-7BE6-5485164516CE}"/>
          </ac:picMkLst>
        </pc:picChg>
      </pc:sldChg>
      <pc:sldChg chg="addSp delSp modSp add del mod">
        <pc:chgData name="Damaris Tan" userId="c641c736-cba3-4a07-85ea-c4d1e05624e3" providerId="ADAL" clId="{26822866-8AD4-48ED-86A0-B6A3040846FB}" dt="2024-10-16T15:57:30.389" v="2499" actId="478"/>
        <pc:sldMkLst>
          <pc:docMk/>
          <pc:sldMk cId="1235409891" sldId="406"/>
        </pc:sldMkLst>
        <pc:spChg chg="mod">
          <ac:chgData name="Damaris Tan" userId="c641c736-cba3-4a07-85ea-c4d1e05624e3" providerId="ADAL" clId="{26822866-8AD4-48ED-86A0-B6A3040846FB}" dt="2024-10-16T15:08:37.691" v="600" actId="14100"/>
          <ac:spMkLst>
            <pc:docMk/>
            <pc:sldMk cId="1235409891" sldId="406"/>
            <ac:spMk id="2" creationId="{3809AFA1-F907-B555-3585-FE9DD792D9F7}"/>
          </ac:spMkLst>
        </pc:spChg>
        <pc:spChg chg="add del">
          <ac:chgData name="Damaris Tan" userId="c641c736-cba3-4a07-85ea-c4d1e05624e3" providerId="ADAL" clId="{26822866-8AD4-48ED-86A0-B6A3040846FB}" dt="2024-10-16T15:09:08.612" v="615" actId="478"/>
          <ac:spMkLst>
            <pc:docMk/>
            <pc:sldMk cId="1235409891" sldId="406"/>
            <ac:spMk id="7" creationId="{B128BF7D-AD8D-BB9E-97A3-D0ABB54F53DD}"/>
          </ac:spMkLst>
        </pc:spChg>
        <pc:spChg chg="mod">
          <ac:chgData name="Damaris Tan" userId="c641c736-cba3-4a07-85ea-c4d1e05624e3" providerId="ADAL" clId="{26822866-8AD4-48ED-86A0-B6A3040846FB}" dt="2024-10-16T15:57:21.793" v="2495" actId="20577"/>
          <ac:spMkLst>
            <pc:docMk/>
            <pc:sldMk cId="1235409891" sldId="406"/>
            <ac:spMk id="9" creationId="{CF4AE989-DDFB-BB06-E068-E1953D29BEC5}"/>
          </ac:spMkLst>
        </pc:spChg>
        <pc:spChg chg="add del mod">
          <ac:chgData name="Damaris Tan" userId="c641c736-cba3-4a07-85ea-c4d1e05624e3" providerId="ADAL" clId="{26822866-8AD4-48ED-86A0-B6A3040846FB}" dt="2024-10-16T15:57:26.022" v="2496" actId="478"/>
          <ac:spMkLst>
            <pc:docMk/>
            <pc:sldMk cId="1235409891" sldId="406"/>
            <ac:spMk id="11" creationId="{03162421-8B21-0AB2-FE19-F0D273478D7A}"/>
          </ac:spMkLst>
        </pc:spChg>
        <pc:spChg chg="add del mod">
          <ac:chgData name="Damaris Tan" userId="c641c736-cba3-4a07-85ea-c4d1e05624e3" providerId="ADAL" clId="{26822866-8AD4-48ED-86A0-B6A3040846FB}" dt="2024-10-16T15:57:26.022" v="2496" actId="478"/>
          <ac:spMkLst>
            <pc:docMk/>
            <pc:sldMk cId="1235409891" sldId="406"/>
            <ac:spMk id="13" creationId="{D0375B13-18ED-5B73-82E9-B17EA6217525}"/>
          </ac:spMkLst>
        </pc:spChg>
        <pc:spChg chg="add del mod">
          <ac:chgData name="Damaris Tan" userId="c641c736-cba3-4a07-85ea-c4d1e05624e3" providerId="ADAL" clId="{26822866-8AD4-48ED-86A0-B6A3040846FB}" dt="2024-10-16T15:57:30.389" v="2499" actId="478"/>
          <ac:spMkLst>
            <pc:docMk/>
            <pc:sldMk cId="1235409891" sldId="406"/>
            <ac:spMk id="15" creationId="{DD167B96-7403-69EF-9C62-384AF8D871F7}"/>
          </ac:spMkLst>
        </pc:spChg>
        <pc:picChg chg="del">
          <ac:chgData name="Damaris Tan" userId="c641c736-cba3-4a07-85ea-c4d1e05624e3" providerId="ADAL" clId="{26822866-8AD4-48ED-86A0-B6A3040846FB}" dt="2024-10-16T15:09:13.440" v="616" actId="478"/>
          <ac:picMkLst>
            <pc:docMk/>
            <pc:sldMk cId="1235409891" sldId="406"/>
            <ac:picMk id="3" creationId="{B8D4D47B-4C5E-B9AF-039B-D2FB371F78B0}"/>
          </ac:picMkLst>
        </pc:picChg>
        <pc:picChg chg="add del mod">
          <ac:chgData name="Damaris Tan" userId="c641c736-cba3-4a07-85ea-c4d1e05624e3" providerId="ADAL" clId="{26822866-8AD4-48ED-86A0-B6A3040846FB}" dt="2024-10-16T15:57:27.804" v="2497" actId="478"/>
          <ac:picMkLst>
            <pc:docMk/>
            <pc:sldMk cId="1235409891" sldId="406"/>
            <ac:picMk id="10" creationId="{C706D7FA-E479-0E1C-26FE-BCC8B4CD00E0}"/>
          </ac:picMkLst>
        </pc:picChg>
        <pc:picChg chg="add del mod modCrop">
          <ac:chgData name="Damaris Tan" userId="c641c736-cba3-4a07-85ea-c4d1e05624e3" providerId="ADAL" clId="{26822866-8AD4-48ED-86A0-B6A3040846FB}" dt="2024-10-16T15:57:28.834" v="2498" actId="478"/>
          <ac:picMkLst>
            <pc:docMk/>
            <pc:sldMk cId="1235409891" sldId="406"/>
            <ac:picMk id="12" creationId="{4ADA69E6-42D5-20AE-BB6E-666FD4C87102}"/>
          </ac:picMkLst>
        </pc:picChg>
      </pc:sldChg>
      <pc:sldChg chg="addSp delSp modSp add mod">
        <pc:chgData name="Damaris Tan" userId="c641c736-cba3-4a07-85ea-c4d1e05624e3" providerId="ADAL" clId="{26822866-8AD4-48ED-86A0-B6A3040846FB}" dt="2024-10-28T17:24:09.576" v="4692" actId="167"/>
        <pc:sldMkLst>
          <pc:docMk/>
          <pc:sldMk cId="1693092346" sldId="407"/>
        </pc:sldMkLst>
        <pc:spChg chg="mod">
          <ac:chgData name="Damaris Tan" userId="c641c736-cba3-4a07-85ea-c4d1e05624e3" providerId="ADAL" clId="{26822866-8AD4-48ED-86A0-B6A3040846FB}" dt="2024-10-16T15:17:57.082" v="942" actId="58"/>
          <ac:spMkLst>
            <pc:docMk/>
            <pc:sldMk cId="1693092346" sldId="407"/>
            <ac:spMk id="2" creationId="{3809AFA1-F907-B555-3585-FE9DD792D9F7}"/>
          </ac:spMkLst>
        </pc:spChg>
        <pc:spChg chg="add del mod">
          <ac:chgData name="Damaris Tan" userId="c641c736-cba3-4a07-85ea-c4d1e05624e3" providerId="ADAL" clId="{26822866-8AD4-48ED-86A0-B6A3040846FB}" dt="2024-10-16T16:00:47.162" v="2518" actId="478"/>
          <ac:spMkLst>
            <pc:docMk/>
            <pc:sldMk cId="1693092346" sldId="407"/>
            <ac:spMk id="7" creationId="{4B5E47AC-62A2-F2D8-9DB7-2A8317B042F6}"/>
          </ac:spMkLst>
        </pc:spChg>
        <pc:spChg chg="mod">
          <ac:chgData name="Damaris Tan" userId="c641c736-cba3-4a07-85ea-c4d1e05624e3" providerId="ADAL" clId="{26822866-8AD4-48ED-86A0-B6A3040846FB}" dt="2024-10-16T16:06:33.347" v="2539" actId="20577"/>
          <ac:spMkLst>
            <pc:docMk/>
            <pc:sldMk cId="1693092346" sldId="407"/>
            <ac:spMk id="9" creationId="{CF4AE989-DDFB-BB06-E068-E1953D29BEC5}"/>
          </ac:spMkLst>
        </pc:spChg>
        <pc:spChg chg="del">
          <ac:chgData name="Damaris Tan" userId="c641c736-cba3-4a07-85ea-c4d1e05624e3" providerId="ADAL" clId="{26822866-8AD4-48ED-86A0-B6A3040846FB}" dt="2024-10-16T15:18:28.485" v="944" actId="478"/>
          <ac:spMkLst>
            <pc:docMk/>
            <pc:sldMk cId="1693092346" sldId="407"/>
            <ac:spMk id="11" creationId="{03162421-8B21-0AB2-FE19-F0D273478D7A}"/>
          </ac:spMkLst>
        </pc:spChg>
        <pc:spChg chg="del mod">
          <ac:chgData name="Damaris Tan" userId="c641c736-cba3-4a07-85ea-c4d1e05624e3" providerId="ADAL" clId="{26822866-8AD4-48ED-86A0-B6A3040846FB}" dt="2024-10-16T16:01:21.683" v="2525" actId="478"/>
          <ac:spMkLst>
            <pc:docMk/>
            <pc:sldMk cId="1693092346" sldId="407"/>
            <ac:spMk id="13" creationId="{D0375B13-18ED-5B73-82E9-B17EA6217525}"/>
          </ac:spMkLst>
        </pc:spChg>
        <pc:spChg chg="del">
          <ac:chgData name="Damaris Tan" userId="c641c736-cba3-4a07-85ea-c4d1e05624e3" providerId="ADAL" clId="{26822866-8AD4-48ED-86A0-B6A3040846FB}" dt="2024-10-16T15:18:33.306" v="946" actId="478"/>
          <ac:spMkLst>
            <pc:docMk/>
            <pc:sldMk cId="1693092346" sldId="407"/>
            <ac:spMk id="15" creationId="{DD167B96-7403-69EF-9C62-384AF8D871F7}"/>
          </ac:spMkLst>
        </pc:spChg>
        <pc:spChg chg="add del mod">
          <ac:chgData name="Damaris Tan" userId="c641c736-cba3-4a07-85ea-c4d1e05624e3" providerId="ADAL" clId="{26822866-8AD4-48ED-86A0-B6A3040846FB}" dt="2024-10-16T16:01:18.579" v="2524" actId="478"/>
          <ac:spMkLst>
            <pc:docMk/>
            <pc:sldMk cId="1693092346" sldId="407"/>
            <ac:spMk id="16" creationId="{F3A2729E-C200-467B-785E-BB10569A2034}"/>
          </ac:spMkLst>
        </pc:spChg>
        <pc:spChg chg="add mod">
          <ac:chgData name="Damaris Tan" userId="c641c736-cba3-4a07-85ea-c4d1e05624e3" providerId="ADAL" clId="{26822866-8AD4-48ED-86A0-B6A3040846FB}" dt="2024-10-16T16:06:30.384" v="2538"/>
          <ac:spMkLst>
            <pc:docMk/>
            <pc:sldMk cId="1693092346" sldId="407"/>
            <ac:spMk id="23" creationId="{ABF06BA7-3CB5-DE4A-A06B-ED798A7737AC}"/>
          </ac:spMkLst>
        </pc:spChg>
        <pc:picChg chg="add del mod">
          <ac:chgData name="Damaris Tan" userId="c641c736-cba3-4a07-85ea-c4d1e05624e3" providerId="ADAL" clId="{26822866-8AD4-48ED-86A0-B6A3040846FB}" dt="2024-10-28T17:24:05.953" v="4690" actId="478"/>
          <ac:picMkLst>
            <pc:docMk/>
            <pc:sldMk cId="1693092346" sldId="407"/>
            <ac:picMk id="3" creationId="{2A39ED66-022D-4EC4-ABCF-17582F4D2EF7}"/>
          </ac:picMkLst>
        </pc:picChg>
        <pc:picChg chg="add del mod modCrop">
          <ac:chgData name="Damaris Tan" userId="c641c736-cba3-4a07-85ea-c4d1e05624e3" providerId="ADAL" clId="{26822866-8AD4-48ED-86A0-B6A3040846FB}" dt="2024-10-16T16:01:14.210" v="2522" actId="478"/>
          <ac:picMkLst>
            <pc:docMk/>
            <pc:sldMk cId="1693092346" sldId="407"/>
            <ac:picMk id="3" creationId="{C7FDAA38-5E7F-CE6C-044F-A4FB89BABD52}"/>
          </ac:picMkLst>
        </pc:picChg>
        <pc:picChg chg="add mod">
          <ac:chgData name="Damaris Tan" userId="c641c736-cba3-4a07-85ea-c4d1e05624e3" providerId="ADAL" clId="{26822866-8AD4-48ED-86A0-B6A3040846FB}" dt="2024-10-28T17:22:24.388" v="4669" actId="1076"/>
          <ac:picMkLst>
            <pc:docMk/>
            <pc:sldMk cId="1693092346" sldId="407"/>
            <ac:picMk id="7" creationId="{2AFAC29C-93A3-80B5-B601-D4D6D61C2FBD}"/>
          </ac:picMkLst>
        </pc:picChg>
        <pc:picChg chg="add del mod">
          <ac:chgData name="Damaris Tan" userId="c641c736-cba3-4a07-85ea-c4d1e05624e3" providerId="ADAL" clId="{26822866-8AD4-48ED-86A0-B6A3040846FB}" dt="2024-10-28T17:22:32.809" v="4672" actId="478"/>
          <ac:picMkLst>
            <pc:docMk/>
            <pc:sldMk cId="1693092346" sldId="407"/>
            <ac:picMk id="8" creationId="{B3215D94-7445-9220-0E1B-BFDB806ECEB8}"/>
          </ac:picMkLst>
        </pc:picChg>
        <pc:picChg chg="add mod">
          <ac:chgData name="Damaris Tan" userId="c641c736-cba3-4a07-85ea-c4d1e05624e3" providerId="ADAL" clId="{26822866-8AD4-48ED-86A0-B6A3040846FB}" dt="2024-10-16T15:53:06.491" v="2461"/>
          <ac:picMkLst>
            <pc:docMk/>
            <pc:sldMk cId="1693092346" sldId="407"/>
            <ac:picMk id="8" creationId="{B9C94B42-AED0-1324-C973-DFF45430306B}"/>
          </ac:picMkLst>
        </pc:picChg>
        <pc:picChg chg="del">
          <ac:chgData name="Damaris Tan" userId="c641c736-cba3-4a07-85ea-c4d1e05624e3" providerId="ADAL" clId="{26822866-8AD4-48ED-86A0-B6A3040846FB}" dt="2024-10-16T15:18:25.987" v="943" actId="478"/>
          <ac:picMkLst>
            <pc:docMk/>
            <pc:sldMk cId="1693092346" sldId="407"/>
            <ac:picMk id="10" creationId="{C706D7FA-E479-0E1C-26FE-BCC8B4CD00E0}"/>
          </ac:picMkLst>
        </pc:picChg>
        <pc:picChg chg="add mod ord">
          <ac:chgData name="Damaris Tan" userId="c641c736-cba3-4a07-85ea-c4d1e05624e3" providerId="ADAL" clId="{26822866-8AD4-48ED-86A0-B6A3040846FB}" dt="2024-10-28T17:24:09.576" v="4692" actId="167"/>
          <ac:picMkLst>
            <pc:docMk/>
            <pc:sldMk cId="1693092346" sldId="407"/>
            <ac:picMk id="10" creationId="{D4603B14-B81D-31C7-AB04-ADCFB55B741E}"/>
          </ac:picMkLst>
        </pc:picChg>
        <pc:picChg chg="del">
          <ac:chgData name="Damaris Tan" userId="c641c736-cba3-4a07-85ea-c4d1e05624e3" providerId="ADAL" clId="{26822866-8AD4-48ED-86A0-B6A3040846FB}" dt="2024-10-16T15:18:30.433" v="945" actId="478"/>
          <ac:picMkLst>
            <pc:docMk/>
            <pc:sldMk cId="1693092346" sldId="407"/>
            <ac:picMk id="12" creationId="{4ADA69E6-42D5-20AE-BB6E-666FD4C87102}"/>
          </ac:picMkLst>
        </pc:picChg>
        <pc:picChg chg="add del mod">
          <ac:chgData name="Damaris Tan" userId="c641c736-cba3-4a07-85ea-c4d1e05624e3" providerId="ADAL" clId="{26822866-8AD4-48ED-86A0-B6A3040846FB}" dt="2024-10-16T16:01:15.929" v="2523" actId="478"/>
          <ac:picMkLst>
            <pc:docMk/>
            <pc:sldMk cId="1693092346" sldId="407"/>
            <ac:picMk id="14" creationId="{97DF550E-D883-EBEE-1454-03E5A9964498}"/>
          </ac:picMkLst>
        </pc:picChg>
        <pc:picChg chg="add del mod ord">
          <ac:chgData name="Damaris Tan" userId="c641c736-cba3-4a07-85ea-c4d1e05624e3" providerId="ADAL" clId="{26822866-8AD4-48ED-86A0-B6A3040846FB}" dt="2024-10-28T17:22:16.262" v="4663" actId="478"/>
          <ac:picMkLst>
            <pc:docMk/>
            <pc:sldMk cId="1693092346" sldId="407"/>
            <ac:picMk id="24" creationId="{2C8E697A-7AE6-E360-C278-4561D0CE962E}"/>
          </ac:picMkLst>
        </pc:picChg>
        <pc:cxnChg chg="add mod">
          <ac:chgData name="Damaris Tan" userId="c641c736-cba3-4a07-85ea-c4d1e05624e3" providerId="ADAL" clId="{26822866-8AD4-48ED-86A0-B6A3040846FB}" dt="2024-10-16T15:59:50.787" v="2508" actId="14100"/>
          <ac:cxnSpMkLst>
            <pc:docMk/>
            <pc:sldMk cId="1693092346" sldId="407"/>
            <ac:cxnSpMk id="18" creationId="{67F291BF-C668-B99D-7599-21364653BB8A}"/>
          </ac:cxnSpMkLst>
        </pc:cxnChg>
        <pc:cxnChg chg="add del mod">
          <ac:chgData name="Damaris Tan" userId="c641c736-cba3-4a07-85ea-c4d1e05624e3" providerId="ADAL" clId="{26822866-8AD4-48ED-86A0-B6A3040846FB}" dt="2024-10-16T16:06:42.648" v="2541" actId="478"/>
          <ac:cxnSpMkLst>
            <pc:docMk/>
            <pc:sldMk cId="1693092346" sldId="407"/>
            <ac:cxnSpMk id="20" creationId="{E87954B6-2405-B549-AFDB-FFA3B3B56BD1}"/>
          </ac:cxnSpMkLst>
        </pc:cxnChg>
      </pc:sldChg>
      <pc:sldChg chg="addSp delSp modSp add del mod">
        <pc:chgData name="Damaris Tan" userId="c641c736-cba3-4a07-85ea-c4d1e05624e3" providerId="ADAL" clId="{26822866-8AD4-48ED-86A0-B6A3040846FB}" dt="2024-10-16T15:54:18.936" v="2467" actId="47"/>
        <pc:sldMkLst>
          <pc:docMk/>
          <pc:sldMk cId="2427844054" sldId="408"/>
        </pc:sldMkLst>
        <pc:spChg chg="mod">
          <ac:chgData name="Damaris Tan" userId="c641c736-cba3-4a07-85ea-c4d1e05624e3" providerId="ADAL" clId="{26822866-8AD4-48ED-86A0-B6A3040846FB}" dt="2024-10-16T15:27:25.805" v="1341" actId="20577"/>
          <ac:spMkLst>
            <pc:docMk/>
            <pc:sldMk cId="2427844054" sldId="408"/>
            <ac:spMk id="9" creationId="{CF4AE989-DDFB-BB06-E068-E1953D29BEC5}"/>
          </ac:spMkLst>
        </pc:spChg>
        <pc:spChg chg="add mod">
          <ac:chgData name="Damaris Tan" userId="c641c736-cba3-4a07-85ea-c4d1e05624e3" providerId="ADAL" clId="{26822866-8AD4-48ED-86A0-B6A3040846FB}" dt="2024-10-16T15:26:35.753" v="1314" actId="1076"/>
          <ac:spMkLst>
            <pc:docMk/>
            <pc:sldMk cId="2427844054" sldId="408"/>
            <ac:spMk id="10" creationId="{DA541D38-528C-A45F-F7AD-54A90AD24712}"/>
          </ac:spMkLst>
        </pc:spChg>
        <pc:spChg chg="add del mod">
          <ac:chgData name="Damaris Tan" userId="c641c736-cba3-4a07-85ea-c4d1e05624e3" providerId="ADAL" clId="{26822866-8AD4-48ED-86A0-B6A3040846FB}" dt="2024-10-16T15:53:02.613" v="2460" actId="478"/>
          <ac:spMkLst>
            <pc:docMk/>
            <pc:sldMk cId="2427844054" sldId="408"/>
            <ac:spMk id="12" creationId="{1E2EC197-F52C-1BC7-D089-82694F5D15AC}"/>
          </ac:spMkLst>
        </pc:spChg>
        <pc:picChg chg="mod">
          <ac:chgData name="Damaris Tan" userId="c641c736-cba3-4a07-85ea-c4d1e05624e3" providerId="ADAL" clId="{26822866-8AD4-48ED-86A0-B6A3040846FB}" dt="2024-10-16T15:27:21.462" v="1337" actId="1076"/>
          <ac:picMkLst>
            <pc:docMk/>
            <pc:sldMk cId="2427844054" sldId="408"/>
            <ac:picMk id="3" creationId="{C7FDAA38-5E7F-CE6C-044F-A4FB89BABD52}"/>
          </ac:picMkLst>
        </pc:picChg>
        <pc:picChg chg="add mod modCrop">
          <ac:chgData name="Damaris Tan" userId="c641c736-cba3-4a07-85ea-c4d1e05624e3" providerId="ADAL" clId="{26822866-8AD4-48ED-86A0-B6A3040846FB}" dt="2024-10-16T15:26:21.912" v="1312" actId="1076"/>
          <ac:picMkLst>
            <pc:docMk/>
            <pc:sldMk cId="2427844054" sldId="408"/>
            <ac:picMk id="8" creationId="{31E630B7-483C-316A-2E49-CBA9134B0240}"/>
          </ac:picMkLst>
        </pc:picChg>
      </pc:sldChg>
      <pc:sldChg chg="addSp delSp modSp add mod ord">
        <pc:chgData name="Damaris Tan" userId="c641c736-cba3-4a07-85ea-c4d1e05624e3" providerId="ADAL" clId="{26822866-8AD4-48ED-86A0-B6A3040846FB}" dt="2024-10-28T17:25:46.840" v="4711" actId="1076"/>
        <pc:sldMkLst>
          <pc:docMk/>
          <pc:sldMk cId="574057897" sldId="409"/>
        </pc:sldMkLst>
        <pc:spChg chg="mod">
          <ac:chgData name="Damaris Tan" userId="c641c736-cba3-4a07-85ea-c4d1e05624e3" providerId="ADAL" clId="{26822866-8AD4-48ED-86A0-B6A3040846FB}" dt="2024-10-16T15:37:14.485" v="1564" actId="20577"/>
          <ac:spMkLst>
            <pc:docMk/>
            <pc:sldMk cId="574057897" sldId="409"/>
            <ac:spMk id="2" creationId="{3809AFA1-F907-B555-3585-FE9DD792D9F7}"/>
          </ac:spMkLst>
        </pc:spChg>
        <pc:spChg chg="del mod">
          <ac:chgData name="Damaris Tan" userId="c641c736-cba3-4a07-85ea-c4d1e05624e3" providerId="ADAL" clId="{26822866-8AD4-48ED-86A0-B6A3040846FB}" dt="2024-10-16T15:54:32.275" v="2468" actId="478"/>
          <ac:spMkLst>
            <pc:docMk/>
            <pc:sldMk cId="574057897" sldId="409"/>
            <ac:spMk id="7" creationId="{4B5E47AC-62A2-F2D8-9DB7-2A8317B042F6}"/>
          </ac:spMkLst>
        </pc:spChg>
        <pc:spChg chg="mod">
          <ac:chgData name="Damaris Tan" userId="c641c736-cba3-4a07-85ea-c4d1e05624e3" providerId="ADAL" clId="{26822866-8AD4-48ED-86A0-B6A3040846FB}" dt="2024-10-16T15:55:10.818" v="2480"/>
          <ac:spMkLst>
            <pc:docMk/>
            <pc:sldMk cId="574057897" sldId="409"/>
            <ac:spMk id="9" creationId="{CF4AE989-DDFB-BB06-E068-E1953D29BEC5}"/>
          </ac:spMkLst>
        </pc:spChg>
        <pc:spChg chg="del">
          <ac:chgData name="Damaris Tan" userId="c641c736-cba3-4a07-85ea-c4d1e05624e3" providerId="ADAL" clId="{26822866-8AD4-48ED-86A0-B6A3040846FB}" dt="2024-10-16T15:32:42.994" v="1454" actId="478"/>
          <ac:spMkLst>
            <pc:docMk/>
            <pc:sldMk cId="574057897" sldId="409"/>
            <ac:spMk id="10" creationId="{DA541D38-528C-A45F-F7AD-54A90AD24712}"/>
          </ac:spMkLst>
        </pc:spChg>
        <pc:spChg chg="add del mod">
          <ac:chgData name="Damaris Tan" userId="c641c736-cba3-4a07-85ea-c4d1e05624e3" providerId="ADAL" clId="{26822866-8AD4-48ED-86A0-B6A3040846FB}" dt="2024-10-16T16:00:54.896" v="2519" actId="478"/>
          <ac:spMkLst>
            <pc:docMk/>
            <pc:sldMk cId="574057897" sldId="409"/>
            <ac:spMk id="11" creationId="{4458F098-63F5-9048-1D21-3E8BA54ED4BB}"/>
          </ac:spMkLst>
        </pc:spChg>
        <pc:spChg chg="del mod">
          <ac:chgData name="Damaris Tan" userId="c641c736-cba3-4a07-85ea-c4d1e05624e3" providerId="ADAL" clId="{26822866-8AD4-48ED-86A0-B6A3040846FB}" dt="2024-10-16T15:32:38.809" v="1453" actId="478"/>
          <ac:spMkLst>
            <pc:docMk/>
            <pc:sldMk cId="574057897" sldId="409"/>
            <ac:spMk id="12" creationId="{1E2EC197-F52C-1BC7-D089-82694F5D15AC}"/>
          </ac:spMkLst>
        </pc:spChg>
        <pc:spChg chg="add mod">
          <ac:chgData name="Damaris Tan" userId="c641c736-cba3-4a07-85ea-c4d1e05624e3" providerId="ADAL" clId="{26822866-8AD4-48ED-86A0-B6A3040846FB}" dt="2024-10-16T15:54:53.293" v="2472" actId="1076"/>
          <ac:spMkLst>
            <pc:docMk/>
            <pc:sldMk cId="574057897" sldId="409"/>
            <ac:spMk id="14" creationId="{88DFB169-C704-F7DD-345D-C169415B371C}"/>
          </ac:spMkLst>
        </pc:spChg>
        <pc:spChg chg="add del mod">
          <ac:chgData name="Damaris Tan" userId="c641c736-cba3-4a07-85ea-c4d1e05624e3" providerId="ADAL" clId="{26822866-8AD4-48ED-86A0-B6A3040846FB}" dt="2024-10-16T15:55:03.521" v="2474" actId="478"/>
          <ac:spMkLst>
            <pc:docMk/>
            <pc:sldMk cId="574057897" sldId="409"/>
            <ac:spMk id="15" creationId="{0804A62B-2773-83FF-70E3-B7FFED152BDC}"/>
          </ac:spMkLst>
        </pc:spChg>
        <pc:picChg chg="del mod modCrop">
          <ac:chgData name="Damaris Tan" userId="c641c736-cba3-4a07-85ea-c4d1e05624e3" providerId="ADAL" clId="{26822866-8AD4-48ED-86A0-B6A3040846FB}" dt="2024-10-28T17:25:42.085" v="4709" actId="478"/>
          <ac:picMkLst>
            <pc:docMk/>
            <pc:sldMk cId="574057897" sldId="409"/>
            <ac:picMk id="3" creationId="{C7FDAA38-5E7F-CE6C-044F-A4FB89BABD52}"/>
          </ac:picMkLst>
        </pc:picChg>
        <pc:picChg chg="add mod">
          <ac:chgData name="Damaris Tan" userId="c641c736-cba3-4a07-85ea-c4d1e05624e3" providerId="ADAL" clId="{26822866-8AD4-48ED-86A0-B6A3040846FB}" dt="2024-10-28T17:25:42.522" v="4710"/>
          <ac:picMkLst>
            <pc:docMk/>
            <pc:sldMk cId="574057897" sldId="409"/>
            <ac:picMk id="7" creationId="{40B21979-9DAC-8A61-663F-7D3C92F46B57}"/>
          </ac:picMkLst>
        </pc:picChg>
        <pc:picChg chg="del">
          <ac:chgData name="Damaris Tan" userId="c641c736-cba3-4a07-85ea-c4d1e05624e3" providerId="ADAL" clId="{26822866-8AD4-48ED-86A0-B6A3040846FB}" dt="2024-10-16T15:30:29.363" v="1434" actId="478"/>
          <ac:picMkLst>
            <pc:docMk/>
            <pc:sldMk cId="574057897" sldId="409"/>
            <ac:picMk id="8" creationId="{31E630B7-483C-316A-2E49-CBA9134B0240}"/>
          </ac:picMkLst>
        </pc:picChg>
        <pc:picChg chg="add mod">
          <ac:chgData name="Damaris Tan" userId="c641c736-cba3-4a07-85ea-c4d1e05624e3" providerId="ADAL" clId="{26822866-8AD4-48ED-86A0-B6A3040846FB}" dt="2024-10-28T17:25:46.840" v="4711" actId="1076"/>
          <ac:picMkLst>
            <pc:docMk/>
            <pc:sldMk cId="574057897" sldId="409"/>
            <ac:picMk id="16" creationId="{B038CE86-6BC5-0911-8B1B-C120C0CB0095}"/>
          </ac:picMkLst>
        </pc:picChg>
        <pc:cxnChg chg="add mod">
          <ac:chgData name="Damaris Tan" userId="c641c736-cba3-4a07-85ea-c4d1e05624e3" providerId="ADAL" clId="{26822866-8AD4-48ED-86A0-B6A3040846FB}" dt="2024-10-16T16:00:13.952" v="2514" actId="14100"/>
          <ac:cxnSpMkLst>
            <pc:docMk/>
            <pc:sldMk cId="574057897" sldId="409"/>
            <ac:cxnSpMk id="17" creationId="{D349D65E-6771-A4AA-9EB5-3234171E805B}"/>
          </ac:cxnSpMkLst>
        </pc:cxnChg>
        <pc:cxnChg chg="add mod">
          <ac:chgData name="Damaris Tan" userId="c641c736-cba3-4a07-85ea-c4d1e05624e3" providerId="ADAL" clId="{26822866-8AD4-48ED-86A0-B6A3040846FB}" dt="2024-10-16T16:00:22.601" v="2517" actId="14100"/>
          <ac:cxnSpMkLst>
            <pc:docMk/>
            <pc:sldMk cId="574057897" sldId="409"/>
            <ac:cxnSpMk id="20" creationId="{62BB1A47-0E78-2467-A485-DC33620B1194}"/>
          </ac:cxnSpMkLst>
        </pc:cxnChg>
      </pc:sldChg>
      <pc:sldChg chg="addSp delSp modSp add del mod">
        <pc:chgData name="Damaris Tan" userId="c641c736-cba3-4a07-85ea-c4d1e05624e3" providerId="ADAL" clId="{26822866-8AD4-48ED-86A0-B6A3040846FB}" dt="2024-10-16T15:56:07.270" v="2481" actId="47"/>
        <pc:sldMkLst>
          <pc:docMk/>
          <pc:sldMk cId="2579100019" sldId="410"/>
        </pc:sldMkLst>
        <pc:spChg chg="mod">
          <ac:chgData name="Damaris Tan" userId="c641c736-cba3-4a07-85ea-c4d1e05624e3" providerId="ADAL" clId="{26822866-8AD4-48ED-86A0-B6A3040846FB}" dt="2024-10-16T15:37:10.204" v="1562" actId="20577"/>
          <ac:spMkLst>
            <pc:docMk/>
            <pc:sldMk cId="2579100019" sldId="410"/>
            <ac:spMk id="2" creationId="{3809AFA1-F907-B555-3585-FE9DD792D9F7}"/>
          </ac:spMkLst>
        </pc:spChg>
        <pc:spChg chg="del mod">
          <ac:chgData name="Damaris Tan" userId="c641c736-cba3-4a07-85ea-c4d1e05624e3" providerId="ADAL" clId="{26822866-8AD4-48ED-86A0-B6A3040846FB}" dt="2024-10-16T15:32:55.418" v="1456" actId="478"/>
          <ac:spMkLst>
            <pc:docMk/>
            <pc:sldMk cId="2579100019" sldId="410"/>
            <ac:spMk id="7" creationId="{4B5E47AC-62A2-F2D8-9DB7-2A8317B042F6}"/>
          </ac:spMkLst>
        </pc:spChg>
        <pc:spChg chg="mod">
          <ac:chgData name="Damaris Tan" userId="c641c736-cba3-4a07-85ea-c4d1e05624e3" providerId="ADAL" clId="{26822866-8AD4-48ED-86A0-B6A3040846FB}" dt="2024-10-16T15:33:14.274" v="1461" actId="1076"/>
          <ac:spMkLst>
            <pc:docMk/>
            <pc:sldMk cId="2579100019" sldId="410"/>
            <ac:spMk id="10" creationId="{DA541D38-528C-A45F-F7AD-54A90AD24712}"/>
          </ac:spMkLst>
        </pc:spChg>
        <pc:spChg chg="mod">
          <ac:chgData name="Damaris Tan" userId="c641c736-cba3-4a07-85ea-c4d1e05624e3" providerId="ADAL" clId="{26822866-8AD4-48ED-86A0-B6A3040846FB}" dt="2024-10-16T15:33:06.786" v="1459" actId="1076"/>
          <ac:spMkLst>
            <pc:docMk/>
            <pc:sldMk cId="2579100019" sldId="410"/>
            <ac:spMk id="12" creationId="{1E2EC197-F52C-1BC7-D089-82694F5D15AC}"/>
          </ac:spMkLst>
        </pc:spChg>
        <pc:picChg chg="add mod">
          <ac:chgData name="Damaris Tan" userId="c641c736-cba3-4a07-85ea-c4d1e05624e3" providerId="ADAL" clId="{26822866-8AD4-48ED-86A0-B6A3040846FB}" dt="2024-10-16T15:33:09.145" v="1460" actId="1076"/>
          <ac:picMkLst>
            <pc:docMk/>
            <pc:sldMk cId="2579100019" sldId="410"/>
            <ac:picMk id="8" creationId="{21A6CC83-DA85-4EFE-1A97-D0D3EBF35668}"/>
          </ac:picMkLst>
        </pc:picChg>
      </pc:sldChg>
      <pc:sldChg chg="modSp add mod">
        <pc:chgData name="Damaris Tan" userId="c641c736-cba3-4a07-85ea-c4d1e05624e3" providerId="ADAL" clId="{26822866-8AD4-48ED-86A0-B6A3040846FB}" dt="2024-10-28T15:23:37.158" v="4543" actId="1076"/>
        <pc:sldMkLst>
          <pc:docMk/>
          <pc:sldMk cId="4213556718" sldId="411"/>
        </pc:sldMkLst>
        <pc:spChg chg="mod">
          <ac:chgData name="Damaris Tan" userId="c641c736-cba3-4a07-85ea-c4d1e05624e3" providerId="ADAL" clId="{26822866-8AD4-48ED-86A0-B6A3040846FB}" dt="2024-10-16T15:38:48.515" v="1588" actId="20577"/>
          <ac:spMkLst>
            <pc:docMk/>
            <pc:sldMk cId="4213556718" sldId="411"/>
            <ac:spMk id="2" creationId="{3809AFA1-F907-B555-3585-FE9DD792D9F7}"/>
          </ac:spMkLst>
        </pc:spChg>
        <pc:spChg chg="mod">
          <ac:chgData name="Damaris Tan" userId="c641c736-cba3-4a07-85ea-c4d1e05624e3" providerId="ADAL" clId="{26822866-8AD4-48ED-86A0-B6A3040846FB}" dt="2024-10-28T15:23:37.158" v="4543" actId="1076"/>
          <ac:spMkLst>
            <pc:docMk/>
            <pc:sldMk cId="4213556718" sldId="411"/>
            <ac:spMk id="9" creationId="{CF4AE989-DDFB-BB06-E068-E1953D29BEC5}"/>
          </ac:spMkLst>
        </pc:spChg>
      </pc:sldChg>
      <pc:sldChg chg="modSp add mod">
        <pc:chgData name="Damaris Tan" userId="c641c736-cba3-4a07-85ea-c4d1e05624e3" providerId="ADAL" clId="{26822866-8AD4-48ED-86A0-B6A3040846FB}" dt="2024-10-16T15:38:42.375" v="1577" actId="20577"/>
        <pc:sldMkLst>
          <pc:docMk/>
          <pc:sldMk cId="1307751904" sldId="412"/>
        </pc:sldMkLst>
        <pc:spChg chg="mod">
          <ac:chgData name="Damaris Tan" userId="c641c736-cba3-4a07-85ea-c4d1e05624e3" providerId="ADAL" clId="{26822866-8AD4-48ED-86A0-B6A3040846FB}" dt="2024-10-16T15:38:42.375" v="1577" actId="20577"/>
          <ac:spMkLst>
            <pc:docMk/>
            <pc:sldMk cId="1307751904" sldId="412"/>
            <ac:spMk id="2" creationId="{0AE93D8A-C955-956C-3DA0-07CE4EDCBC56}"/>
          </ac:spMkLst>
        </pc:spChg>
      </pc:sldChg>
      <pc:sldChg chg="delSp add mod">
        <pc:chgData name="Damaris Tan" userId="c641c736-cba3-4a07-85ea-c4d1e05624e3" providerId="ADAL" clId="{26822866-8AD4-48ED-86A0-B6A3040846FB}" dt="2024-10-16T15:57:40.036" v="2502" actId="478"/>
        <pc:sldMkLst>
          <pc:docMk/>
          <pc:sldMk cId="3200222660" sldId="413"/>
        </pc:sldMkLst>
        <pc:spChg chg="del">
          <ac:chgData name="Damaris Tan" userId="c641c736-cba3-4a07-85ea-c4d1e05624e3" providerId="ADAL" clId="{26822866-8AD4-48ED-86A0-B6A3040846FB}" dt="2024-10-16T15:57:40.036" v="2502" actId="478"/>
          <ac:spMkLst>
            <pc:docMk/>
            <pc:sldMk cId="3200222660" sldId="413"/>
            <ac:spMk id="13" creationId="{D0375B13-18ED-5B73-82E9-B17EA6217525}"/>
          </ac:spMkLst>
        </pc:spChg>
        <pc:spChg chg="del">
          <ac:chgData name="Damaris Tan" userId="c641c736-cba3-4a07-85ea-c4d1e05624e3" providerId="ADAL" clId="{26822866-8AD4-48ED-86A0-B6A3040846FB}" dt="2024-10-16T15:57:36.640" v="2501" actId="478"/>
          <ac:spMkLst>
            <pc:docMk/>
            <pc:sldMk cId="3200222660" sldId="413"/>
            <ac:spMk id="15" creationId="{DD167B96-7403-69EF-9C62-384AF8D871F7}"/>
          </ac:spMkLst>
        </pc:spChg>
        <pc:picChg chg="del">
          <ac:chgData name="Damaris Tan" userId="c641c736-cba3-4a07-85ea-c4d1e05624e3" providerId="ADAL" clId="{26822866-8AD4-48ED-86A0-B6A3040846FB}" dt="2024-10-16T15:57:33.857" v="2500" actId="478"/>
          <ac:picMkLst>
            <pc:docMk/>
            <pc:sldMk cId="3200222660" sldId="413"/>
            <ac:picMk id="12" creationId="{4ADA69E6-42D5-20AE-BB6E-666FD4C87102}"/>
          </ac:picMkLst>
        </pc:picChg>
      </pc:sldChg>
      <pc:sldChg chg="addSp delSp modSp add mod">
        <pc:chgData name="Damaris Tan" userId="c641c736-cba3-4a07-85ea-c4d1e05624e3" providerId="ADAL" clId="{26822866-8AD4-48ED-86A0-B6A3040846FB}" dt="2024-10-28T17:21:06.009" v="4655" actId="1076"/>
        <pc:sldMkLst>
          <pc:docMk/>
          <pc:sldMk cId="529979830" sldId="414"/>
        </pc:sldMkLst>
        <pc:spChg chg="mod">
          <ac:chgData name="Damaris Tan" userId="c641c736-cba3-4a07-85ea-c4d1e05624e3" providerId="ADAL" clId="{26822866-8AD4-48ED-86A0-B6A3040846FB}" dt="2024-10-17T12:38:09.679" v="2697" actId="1076"/>
          <ac:spMkLst>
            <pc:docMk/>
            <pc:sldMk cId="529979830" sldId="414"/>
            <ac:spMk id="15" creationId="{DD167B96-7403-69EF-9C62-384AF8D871F7}"/>
          </ac:spMkLst>
        </pc:spChg>
        <pc:picChg chg="add mod modCrop">
          <ac:chgData name="Damaris Tan" userId="c641c736-cba3-4a07-85ea-c4d1e05624e3" providerId="ADAL" clId="{26822866-8AD4-48ED-86A0-B6A3040846FB}" dt="2024-10-28T17:21:06.009" v="4655" actId="1076"/>
          <ac:picMkLst>
            <pc:docMk/>
            <pc:sldMk cId="529979830" sldId="414"/>
            <ac:picMk id="7" creationId="{8FB4673F-522D-39A7-0701-A6A543FB6E43}"/>
          </ac:picMkLst>
        </pc:picChg>
        <pc:picChg chg="del">
          <ac:chgData name="Damaris Tan" userId="c641c736-cba3-4a07-85ea-c4d1e05624e3" providerId="ADAL" clId="{26822866-8AD4-48ED-86A0-B6A3040846FB}" dt="2024-10-28T17:20:41.904" v="4650" actId="478"/>
          <ac:picMkLst>
            <pc:docMk/>
            <pc:sldMk cId="529979830" sldId="414"/>
            <ac:picMk id="12" creationId="{4ADA69E6-42D5-20AE-BB6E-666FD4C87102}"/>
          </ac:picMkLst>
        </pc:picChg>
      </pc:sldChg>
      <pc:sldChg chg="delSp add del mod">
        <pc:chgData name="Damaris Tan" userId="c641c736-cba3-4a07-85ea-c4d1e05624e3" providerId="ADAL" clId="{26822866-8AD4-48ED-86A0-B6A3040846FB}" dt="2024-10-16T16:06:50.983" v="2542" actId="47"/>
        <pc:sldMkLst>
          <pc:docMk/>
          <pc:sldMk cId="1135709558" sldId="415"/>
        </pc:sldMkLst>
        <pc:spChg chg="del">
          <ac:chgData name="Damaris Tan" userId="c641c736-cba3-4a07-85ea-c4d1e05624e3" providerId="ADAL" clId="{26822866-8AD4-48ED-86A0-B6A3040846FB}" dt="2024-10-16T16:01:32.319" v="2527" actId="478"/>
          <ac:spMkLst>
            <pc:docMk/>
            <pc:sldMk cId="1135709558" sldId="415"/>
            <ac:spMk id="16" creationId="{F3A2729E-C200-467B-785E-BB10569A2034}"/>
          </ac:spMkLst>
        </pc:spChg>
        <pc:picChg chg="del">
          <ac:chgData name="Damaris Tan" userId="c641c736-cba3-4a07-85ea-c4d1e05624e3" providerId="ADAL" clId="{26822866-8AD4-48ED-86A0-B6A3040846FB}" dt="2024-10-16T16:01:28.515" v="2526" actId="478"/>
          <ac:picMkLst>
            <pc:docMk/>
            <pc:sldMk cId="1135709558" sldId="415"/>
            <ac:picMk id="14" creationId="{97DF550E-D883-EBEE-1454-03E5A9964498}"/>
          </ac:picMkLst>
        </pc:picChg>
      </pc:sldChg>
      <pc:sldChg chg="addSp delSp modSp add mod">
        <pc:chgData name="Damaris Tan" userId="c641c736-cba3-4a07-85ea-c4d1e05624e3" providerId="ADAL" clId="{26822866-8AD4-48ED-86A0-B6A3040846FB}" dt="2024-10-28T17:24:17.425" v="4693" actId="167"/>
        <pc:sldMkLst>
          <pc:docMk/>
          <pc:sldMk cId="3740158286" sldId="416"/>
        </pc:sldMkLst>
        <pc:spChg chg="mod">
          <ac:chgData name="Damaris Tan" userId="c641c736-cba3-4a07-85ea-c4d1e05624e3" providerId="ADAL" clId="{26822866-8AD4-48ED-86A0-B6A3040846FB}" dt="2024-10-28T17:23:42.239" v="4687" actId="1076"/>
          <ac:spMkLst>
            <pc:docMk/>
            <pc:sldMk cId="3740158286" sldId="416"/>
            <ac:spMk id="16" creationId="{F3A2729E-C200-467B-785E-BB10569A2034}"/>
          </ac:spMkLst>
        </pc:spChg>
        <pc:picChg chg="del">
          <ac:chgData name="Damaris Tan" userId="c641c736-cba3-4a07-85ea-c4d1e05624e3" providerId="ADAL" clId="{26822866-8AD4-48ED-86A0-B6A3040846FB}" dt="2024-10-28T17:21:15.048" v="4657" actId="478"/>
          <ac:picMkLst>
            <pc:docMk/>
            <pc:sldMk cId="3740158286" sldId="416"/>
            <ac:picMk id="3" creationId="{C7FDAA38-5E7F-CE6C-044F-A4FB89BABD52}"/>
          </ac:picMkLst>
        </pc:picChg>
        <pc:picChg chg="add mod ord modCrop">
          <ac:chgData name="Damaris Tan" userId="c641c736-cba3-4a07-85ea-c4d1e05624e3" providerId="ADAL" clId="{26822866-8AD4-48ED-86A0-B6A3040846FB}" dt="2024-10-28T17:23:58.808" v="4689" actId="167"/>
          <ac:picMkLst>
            <pc:docMk/>
            <pc:sldMk cId="3740158286" sldId="416"/>
            <ac:picMk id="8" creationId="{2EF90092-BDB0-67E4-9C5B-C77DDC81CEA2}"/>
          </ac:picMkLst>
        </pc:picChg>
        <pc:picChg chg="add mod ord modCrop">
          <ac:chgData name="Damaris Tan" userId="c641c736-cba3-4a07-85ea-c4d1e05624e3" providerId="ADAL" clId="{26822866-8AD4-48ED-86A0-B6A3040846FB}" dt="2024-10-28T17:24:17.425" v="4693" actId="167"/>
          <ac:picMkLst>
            <pc:docMk/>
            <pc:sldMk cId="3740158286" sldId="416"/>
            <ac:picMk id="10" creationId="{8A688CBF-A771-8C22-7045-592789B00E09}"/>
          </ac:picMkLst>
        </pc:picChg>
        <pc:picChg chg="del">
          <ac:chgData name="Damaris Tan" userId="c641c736-cba3-4a07-85ea-c4d1e05624e3" providerId="ADAL" clId="{26822866-8AD4-48ED-86A0-B6A3040846FB}" dt="2024-10-28T17:22:38.173" v="4673" actId="478"/>
          <ac:picMkLst>
            <pc:docMk/>
            <pc:sldMk cId="3740158286" sldId="416"/>
            <ac:picMk id="14" creationId="{97DF550E-D883-EBEE-1454-03E5A9964498}"/>
          </ac:picMkLst>
        </pc:picChg>
      </pc:sldChg>
      <pc:sldChg chg="addSp delSp modSp add mod">
        <pc:chgData name="Damaris Tan" userId="c641c736-cba3-4a07-85ea-c4d1e05624e3" providerId="ADAL" clId="{26822866-8AD4-48ED-86A0-B6A3040846FB}" dt="2024-10-28T17:25:38.067" v="4708" actId="1076"/>
        <pc:sldMkLst>
          <pc:docMk/>
          <pc:sldMk cId="3763462521" sldId="417"/>
        </pc:sldMkLst>
        <pc:spChg chg="add mod ord">
          <ac:chgData name="Damaris Tan" userId="c641c736-cba3-4a07-85ea-c4d1e05624e3" providerId="ADAL" clId="{26822866-8AD4-48ED-86A0-B6A3040846FB}" dt="2024-10-16T16:07:42.485" v="2545" actId="167"/>
          <ac:spMkLst>
            <pc:docMk/>
            <pc:sldMk cId="3763462521" sldId="417"/>
            <ac:spMk id="7" creationId="{D0375B13-18ED-5B73-82E9-B17EA6217525}"/>
          </ac:spMkLst>
        </pc:spChg>
        <pc:spChg chg="mod">
          <ac:chgData name="Damaris Tan" userId="c641c736-cba3-4a07-85ea-c4d1e05624e3" providerId="ADAL" clId="{26822866-8AD4-48ED-86A0-B6A3040846FB}" dt="2024-10-16T16:07:52.007" v="2547" actId="6549"/>
          <ac:spMkLst>
            <pc:docMk/>
            <pc:sldMk cId="3763462521" sldId="417"/>
            <ac:spMk id="9" creationId="{CF4AE989-DDFB-BB06-E068-E1953D29BEC5}"/>
          </ac:spMkLst>
        </pc:spChg>
        <pc:spChg chg="del">
          <ac:chgData name="Damaris Tan" userId="c641c736-cba3-4a07-85ea-c4d1e05624e3" providerId="ADAL" clId="{26822866-8AD4-48ED-86A0-B6A3040846FB}" dt="2024-10-16T16:01:56.097" v="2533" actId="478"/>
          <ac:spMkLst>
            <pc:docMk/>
            <pc:sldMk cId="3763462521" sldId="417"/>
            <ac:spMk id="13" creationId="{D0375B13-18ED-5B73-82E9-B17EA6217525}"/>
          </ac:spMkLst>
        </pc:spChg>
        <pc:spChg chg="del">
          <ac:chgData name="Damaris Tan" userId="c641c736-cba3-4a07-85ea-c4d1e05624e3" providerId="ADAL" clId="{26822866-8AD4-48ED-86A0-B6A3040846FB}" dt="2024-10-16T16:01:54.700" v="2532" actId="478"/>
          <ac:spMkLst>
            <pc:docMk/>
            <pc:sldMk cId="3763462521" sldId="417"/>
            <ac:spMk id="14" creationId="{88DFB169-C704-F7DD-345D-C169415B371C}"/>
          </ac:spMkLst>
        </pc:spChg>
        <pc:picChg chg="add mod modCrop">
          <ac:chgData name="Damaris Tan" userId="c641c736-cba3-4a07-85ea-c4d1e05624e3" providerId="ADAL" clId="{26822866-8AD4-48ED-86A0-B6A3040846FB}" dt="2024-10-28T17:25:38.067" v="4708" actId="1076"/>
          <ac:picMkLst>
            <pc:docMk/>
            <pc:sldMk cId="3763462521" sldId="417"/>
            <ac:picMk id="3" creationId="{6C30FB3D-C1C4-4D91-86A9-256E2709EB27}"/>
          </ac:picMkLst>
        </pc:picChg>
        <pc:picChg chg="del">
          <ac:chgData name="Damaris Tan" userId="c641c736-cba3-4a07-85ea-c4d1e05624e3" providerId="ADAL" clId="{26822866-8AD4-48ED-86A0-B6A3040846FB}" dt="2024-10-16T16:01:49.386" v="2530" actId="478"/>
          <ac:picMkLst>
            <pc:docMk/>
            <pc:sldMk cId="3763462521" sldId="417"/>
            <ac:picMk id="3" creationId="{C7FDAA38-5E7F-CE6C-044F-A4FB89BABD52}"/>
          </ac:picMkLst>
        </pc:picChg>
        <pc:picChg chg="add del mod ord">
          <ac:chgData name="Damaris Tan" userId="c641c736-cba3-4a07-85ea-c4d1e05624e3" providerId="ADAL" clId="{26822866-8AD4-48ED-86A0-B6A3040846FB}" dt="2024-10-28T17:25:23.117" v="4706" actId="478"/>
          <ac:picMkLst>
            <pc:docMk/>
            <pc:sldMk cId="3763462521" sldId="417"/>
            <ac:picMk id="8" creationId="{C7FDAA38-5E7F-CE6C-044F-A4FB89BABD52}"/>
          </ac:picMkLst>
        </pc:picChg>
        <pc:picChg chg="del">
          <ac:chgData name="Damaris Tan" userId="c641c736-cba3-4a07-85ea-c4d1e05624e3" providerId="ADAL" clId="{26822866-8AD4-48ED-86A0-B6A3040846FB}" dt="2024-10-16T16:01:51.458" v="2531" actId="478"/>
          <ac:picMkLst>
            <pc:docMk/>
            <pc:sldMk cId="3763462521" sldId="417"/>
            <ac:picMk id="16" creationId="{B038CE86-6BC5-0911-8B1B-C120C0CB0095}"/>
          </ac:picMkLst>
        </pc:picChg>
        <pc:cxnChg chg="del">
          <ac:chgData name="Damaris Tan" userId="c641c736-cba3-4a07-85ea-c4d1e05624e3" providerId="ADAL" clId="{26822866-8AD4-48ED-86A0-B6A3040846FB}" dt="2024-10-16T16:07:53.430" v="2548" actId="478"/>
          <ac:cxnSpMkLst>
            <pc:docMk/>
            <pc:sldMk cId="3763462521" sldId="417"/>
            <ac:cxnSpMk id="20" creationId="{62BB1A47-0E78-2467-A485-DC33620B1194}"/>
          </ac:cxnSpMkLst>
        </pc:cxnChg>
      </pc:sldChg>
      <pc:sldChg chg="delSp modSp add mod">
        <pc:chgData name="Damaris Tan" userId="c641c736-cba3-4a07-85ea-c4d1e05624e3" providerId="ADAL" clId="{26822866-8AD4-48ED-86A0-B6A3040846FB}" dt="2024-10-17T12:36:33.100" v="2678" actId="478"/>
        <pc:sldMkLst>
          <pc:docMk/>
          <pc:sldMk cId="1022548027" sldId="418"/>
        </pc:sldMkLst>
        <pc:spChg chg="del">
          <ac:chgData name="Damaris Tan" userId="c641c736-cba3-4a07-85ea-c4d1e05624e3" providerId="ADAL" clId="{26822866-8AD4-48ED-86A0-B6A3040846FB}" dt="2024-10-17T12:36:33.100" v="2678" actId="478"/>
          <ac:spMkLst>
            <pc:docMk/>
            <pc:sldMk cId="1022548027" sldId="418"/>
            <ac:spMk id="7" creationId="{B128BF7D-AD8D-BB9E-97A3-D0ABB54F53DD}"/>
          </ac:spMkLst>
        </pc:spChg>
        <pc:spChg chg="mod">
          <ac:chgData name="Damaris Tan" userId="c641c736-cba3-4a07-85ea-c4d1e05624e3" providerId="ADAL" clId="{26822866-8AD4-48ED-86A0-B6A3040846FB}" dt="2024-10-17T12:36:30.358" v="2677" actId="6549"/>
          <ac:spMkLst>
            <pc:docMk/>
            <pc:sldMk cId="1022548027" sldId="418"/>
            <ac:spMk id="9" creationId="{CF4AE989-DDFB-BB06-E068-E1953D29BEC5}"/>
          </ac:spMkLst>
        </pc:spChg>
      </pc:sldChg>
      <pc:sldChg chg="delSp add del mod">
        <pc:chgData name="Damaris Tan" userId="c641c736-cba3-4a07-85ea-c4d1e05624e3" providerId="ADAL" clId="{26822866-8AD4-48ED-86A0-B6A3040846FB}" dt="2024-10-16T16:07:45.536" v="2546" actId="47"/>
        <pc:sldMkLst>
          <pc:docMk/>
          <pc:sldMk cId="1298843839" sldId="418"/>
        </pc:sldMkLst>
        <pc:spChg chg="del">
          <ac:chgData name="Damaris Tan" userId="c641c736-cba3-4a07-85ea-c4d1e05624e3" providerId="ADAL" clId="{26822866-8AD4-48ED-86A0-B6A3040846FB}" dt="2024-10-16T16:07:35.478" v="2543" actId="21"/>
          <ac:spMkLst>
            <pc:docMk/>
            <pc:sldMk cId="1298843839" sldId="418"/>
            <ac:spMk id="13" creationId="{D0375B13-18ED-5B73-82E9-B17EA6217525}"/>
          </ac:spMkLst>
        </pc:spChg>
        <pc:spChg chg="del">
          <ac:chgData name="Damaris Tan" userId="c641c736-cba3-4a07-85ea-c4d1e05624e3" providerId="ADAL" clId="{26822866-8AD4-48ED-86A0-B6A3040846FB}" dt="2024-10-16T16:02:02.654" v="2535" actId="478"/>
          <ac:spMkLst>
            <pc:docMk/>
            <pc:sldMk cId="1298843839" sldId="418"/>
            <ac:spMk id="14" creationId="{88DFB169-C704-F7DD-345D-C169415B371C}"/>
          </ac:spMkLst>
        </pc:spChg>
        <pc:picChg chg="del">
          <ac:chgData name="Damaris Tan" userId="c641c736-cba3-4a07-85ea-c4d1e05624e3" providerId="ADAL" clId="{26822866-8AD4-48ED-86A0-B6A3040846FB}" dt="2024-10-16T16:07:35.478" v="2543" actId="21"/>
          <ac:picMkLst>
            <pc:docMk/>
            <pc:sldMk cId="1298843839" sldId="418"/>
            <ac:picMk id="3" creationId="{C7FDAA38-5E7F-CE6C-044F-A4FB89BABD52}"/>
          </ac:picMkLst>
        </pc:picChg>
        <pc:picChg chg="del">
          <ac:chgData name="Damaris Tan" userId="c641c736-cba3-4a07-85ea-c4d1e05624e3" providerId="ADAL" clId="{26822866-8AD4-48ED-86A0-B6A3040846FB}" dt="2024-10-16T16:01:58.873" v="2534" actId="478"/>
          <ac:picMkLst>
            <pc:docMk/>
            <pc:sldMk cId="1298843839" sldId="418"/>
            <ac:picMk id="16" creationId="{B038CE86-6BC5-0911-8B1B-C120C0CB0095}"/>
          </ac:picMkLst>
        </pc:picChg>
      </pc:sldChg>
      <pc:sldChg chg="delSp modSp add mod">
        <pc:chgData name="Damaris Tan" userId="c641c736-cba3-4a07-85ea-c4d1e05624e3" providerId="ADAL" clId="{26822866-8AD4-48ED-86A0-B6A3040846FB}" dt="2024-10-17T12:36:45.684" v="2681" actId="478"/>
        <pc:sldMkLst>
          <pc:docMk/>
          <pc:sldMk cId="571888617" sldId="419"/>
        </pc:sldMkLst>
        <pc:spChg chg="del">
          <ac:chgData name="Damaris Tan" userId="c641c736-cba3-4a07-85ea-c4d1e05624e3" providerId="ADAL" clId="{26822866-8AD4-48ED-86A0-B6A3040846FB}" dt="2024-10-17T12:36:45.684" v="2681" actId="478"/>
          <ac:spMkLst>
            <pc:docMk/>
            <pc:sldMk cId="571888617" sldId="419"/>
            <ac:spMk id="7" creationId="{B128BF7D-AD8D-BB9E-97A3-D0ABB54F53DD}"/>
          </ac:spMkLst>
        </pc:spChg>
        <pc:spChg chg="mod">
          <ac:chgData name="Damaris Tan" userId="c641c736-cba3-4a07-85ea-c4d1e05624e3" providerId="ADAL" clId="{26822866-8AD4-48ED-86A0-B6A3040846FB}" dt="2024-10-17T12:36:41.736" v="2680" actId="20577"/>
          <ac:spMkLst>
            <pc:docMk/>
            <pc:sldMk cId="571888617" sldId="419"/>
            <ac:spMk id="9" creationId="{CF4AE989-DDFB-BB06-E068-E1953D29BEC5}"/>
          </ac:spMkLst>
        </pc:spChg>
      </pc:sldChg>
      <pc:sldChg chg="delSp add del mod">
        <pc:chgData name="Damaris Tan" userId="c641c736-cba3-4a07-85ea-c4d1e05624e3" providerId="ADAL" clId="{26822866-8AD4-48ED-86A0-B6A3040846FB}" dt="2024-10-28T16:50:37.360" v="4647" actId="47"/>
        <pc:sldMkLst>
          <pc:docMk/>
          <pc:sldMk cId="3477999674" sldId="420"/>
        </pc:sldMkLst>
        <pc:spChg chg="del">
          <ac:chgData name="Damaris Tan" userId="c641c736-cba3-4a07-85ea-c4d1e05624e3" providerId="ADAL" clId="{26822866-8AD4-48ED-86A0-B6A3040846FB}" dt="2024-10-17T12:37:04.304" v="2685" actId="478"/>
          <ac:spMkLst>
            <pc:docMk/>
            <pc:sldMk cId="3477999674" sldId="420"/>
            <ac:spMk id="7" creationId="{B128BF7D-AD8D-BB9E-97A3-D0ABB54F53DD}"/>
          </ac:spMkLst>
        </pc:spChg>
      </pc:sldChg>
      <pc:sldChg chg="modSp add mod">
        <pc:chgData name="Damaris Tan" userId="c641c736-cba3-4a07-85ea-c4d1e05624e3" providerId="ADAL" clId="{26822866-8AD4-48ED-86A0-B6A3040846FB}" dt="2024-10-29T15:00:25.426" v="4800" actId="5793"/>
        <pc:sldMkLst>
          <pc:docMk/>
          <pc:sldMk cId="2585173149" sldId="421"/>
        </pc:sldMkLst>
        <pc:spChg chg="mod">
          <ac:chgData name="Damaris Tan" userId="c641c736-cba3-4a07-85ea-c4d1e05624e3" providerId="ADAL" clId="{26822866-8AD4-48ED-86A0-B6A3040846FB}" dt="2024-10-29T15:00:25.426" v="4800" actId="5793"/>
          <ac:spMkLst>
            <pc:docMk/>
            <pc:sldMk cId="2585173149" sldId="421"/>
            <ac:spMk id="7" creationId="{B128BF7D-AD8D-BB9E-97A3-D0ABB54F53DD}"/>
          </ac:spMkLst>
        </pc:spChg>
      </pc:sldChg>
      <pc:sldChg chg="addSp delSp modSp add mod">
        <pc:chgData name="Damaris Tan" userId="c641c736-cba3-4a07-85ea-c4d1e05624e3" providerId="ADAL" clId="{26822866-8AD4-48ED-86A0-B6A3040846FB}" dt="2024-10-29T10:22:34.271" v="4720" actId="20577"/>
        <pc:sldMkLst>
          <pc:docMk/>
          <pc:sldMk cId="305052216" sldId="422"/>
        </pc:sldMkLst>
        <pc:spChg chg="add del mod">
          <ac:chgData name="Damaris Tan" userId="c641c736-cba3-4a07-85ea-c4d1e05624e3" providerId="ADAL" clId="{26822866-8AD4-48ED-86A0-B6A3040846FB}" dt="2024-10-28T14:51:34.641" v="4197" actId="478"/>
          <ac:spMkLst>
            <pc:docMk/>
            <pc:sldMk cId="305052216" sldId="422"/>
            <ac:spMk id="4" creationId="{27D10673-6D8A-9948-26D2-671264B19773}"/>
          </ac:spMkLst>
        </pc:spChg>
        <pc:spChg chg="add mod">
          <ac:chgData name="Damaris Tan" userId="c641c736-cba3-4a07-85ea-c4d1e05624e3" providerId="ADAL" clId="{26822866-8AD4-48ED-86A0-B6A3040846FB}" dt="2024-10-29T10:22:34.271" v="4720" actId="20577"/>
          <ac:spMkLst>
            <pc:docMk/>
            <pc:sldMk cId="305052216" sldId="422"/>
            <ac:spMk id="6" creationId="{7E0F6F03-9CE2-4F0C-B4E5-3C2BB5734859}"/>
          </ac:spMkLst>
        </pc:spChg>
        <pc:spChg chg="del mod">
          <ac:chgData name="Damaris Tan" userId="c641c736-cba3-4a07-85ea-c4d1e05624e3" providerId="ADAL" clId="{26822866-8AD4-48ED-86A0-B6A3040846FB}" dt="2024-10-17T13:43:46.949" v="2750" actId="478"/>
          <ac:spMkLst>
            <pc:docMk/>
            <pc:sldMk cId="305052216" sldId="422"/>
            <ac:spMk id="12" creationId="{88F9ECED-AD19-543A-69BF-E6DBA878A81B}"/>
          </ac:spMkLst>
        </pc:spChg>
      </pc:sldChg>
      <pc:sldChg chg="addSp modSp add mod">
        <pc:chgData name="Damaris Tan" userId="c641c736-cba3-4a07-85ea-c4d1e05624e3" providerId="ADAL" clId="{26822866-8AD4-48ED-86A0-B6A3040846FB}" dt="2024-10-29T14:56:59.704" v="4757" actId="255"/>
        <pc:sldMkLst>
          <pc:docMk/>
          <pc:sldMk cId="256026329" sldId="423"/>
        </pc:sldMkLst>
        <pc:spChg chg="mod">
          <ac:chgData name="Damaris Tan" userId="c641c736-cba3-4a07-85ea-c4d1e05624e3" providerId="ADAL" clId="{26822866-8AD4-48ED-86A0-B6A3040846FB}" dt="2024-10-17T16:36:51.360" v="3838" actId="14100"/>
          <ac:spMkLst>
            <pc:docMk/>
            <pc:sldMk cId="256026329" sldId="423"/>
            <ac:spMk id="2" creationId="{3809AFA1-F907-B555-3585-FE9DD792D9F7}"/>
          </ac:spMkLst>
        </pc:spChg>
        <pc:spChg chg="add mod">
          <ac:chgData name="Damaris Tan" userId="c641c736-cba3-4a07-85ea-c4d1e05624e3" providerId="ADAL" clId="{26822866-8AD4-48ED-86A0-B6A3040846FB}" dt="2024-10-29T14:56:59.704" v="4757" actId="255"/>
          <ac:spMkLst>
            <pc:docMk/>
            <pc:sldMk cId="256026329" sldId="423"/>
            <ac:spMk id="3" creationId="{508951EA-3638-D919-388E-8E08F9867CDB}"/>
          </ac:spMkLst>
        </pc:spChg>
        <pc:spChg chg="add mod">
          <ac:chgData name="Damaris Tan" userId="c641c736-cba3-4a07-85ea-c4d1e05624e3" providerId="ADAL" clId="{26822866-8AD4-48ED-86A0-B6A3040846FB}" dt="2024-10-17T16:34:29.482" v="3837" actId="1076"/>
          <ac:spMkLst>
            <pc:docMk/>
            <pc:sldMk cId="256026329" sldId="423"/>
            <ac:spMk id="8" creationId="{5286E418-2D3C-2945-3D13-C7A99B4C9CB5}"/>
          </ac:spMkLst>
        </pc:spChg>
        <pc:spChg chg="mod">
          <ac:chgData name="Damaris Tan" userId="c641c736-cba3-4a07-85ea-c4d1e05624e3" providerId="ADAL" clId="{26822866-8AD4-48ED-86A0-B6A3040846FB}" dt="2024-10-29T14:53:36.710" v="4745" actId="1076"/>
          <ac:spMkLst>
            <pc:docMk/>
            <pc:sldMk cId="256026329" sldId="423"/>
            <ac:spMk id="9" creationId="{CF4AE989-DDFB-BB06-E068-E1953D29BEC5}"/>
          </ac:spMkLst>
        </pc:spChg>
        <pc:picChg chg="add mod">
          <ac:chgData name="Damaris Tan" userId="c641c736-cba3-4a07-85ea-c4d1e05624e3" providerId="ADAL" clId="{26822866-8AD4-48ED-86A0-B6A3040846FB}" dt="2024-10-29T14:53:36.710" v="4745" actId="1076"/>
          <ac:picMkLst>
            <pc:docMk/>
            <pc:sldMk cId="256026329" sldId="423"/>
            <ac:picMk id="7" creationId="{EA5E59AC-4CE3-9616-1E36-2479381D07D6}"/>
          </ac:picMkLst>
        </pc:picChg>
        <pc:picChg chg="add mod modCrop">
          <ac:chgData name="Damaris Tan" userId="c641c736-cba3-4a07-85ea-c4d1e05624e3" providerId="ADAL" clId="{26822866-8AD4-48ED-86A0-B6A3040846FB}" dt="2024-10-17T14:14:32.719" v="3038" actId="1076"/>
          <ac:picMkLst>
            <pc:docMk/>
            <pc:sldMk cId="256026329" sldId="423"/>
            <ac:picMk id="11" creationId="{039BBF7C-3058-CA96-9948-3878BE56F8E7}"/>
          </ac:picMkLst>
        </pc:picChg>
      </pc:sldChg>
      <pc:sldChg chg="modSp add mod">
        <pc:chgData name="Damaris Tan" userId="c641c736-cba3-4a07-85ea-c4d1e05624e3" providerId="ADAL" clId="{26822866-8AD4-48ED-86A0-B6A3040846FB}" dt="2024-10-28T15:21:59.770" v="4541" actId="20577"/>
        <pc:sldMkLst>
          <pc:docMk/>
          <pc:sldMk cId="1651737065" sldId="424"/>
        </pc:sldMkLst>
        <pc:spChg chg="mod">
          <ac:chgData name="Damaris Tan" userId="c641c736-cba3-4a07-85ea-c4d1e05624e3" providerId="ADAL" clId="{26822866-8AD4-48ED-86A0-B6A3040846FB}" dt="2024-10-17T14:16:11.134" v="3087" actId="20577"/>
          <ac:spMkLst>
            <pc:docMk/>
            <pc:sldMk cId="1651737065" sldId="424"/>
            <ac:spMk id="2" creationId="{3809AFA1-F907-B555-3585-FE9DD792D9F7}"/>
          </ac:spMkLst>
        </pc:spChg>
        <pc:spChg chg="mod">
          <ac:chgData name="Damaris Tan" userId="c641c736-cba3-4a07-85ea-c4d1e05624e3" providerId="ADAL" clId="{26822866-8AD4-48ED-86A0-B6A3040846FB}" dt="2024-10-28T15:21:59.770" v="4541" actId="20577"/>
          <ac:spMkLst>
            <pc:docMk/>
            <pc:sldMk cId="1651737065" sldId="424"/>
            <ac:spMk id="9" creationId="{CF4AE989-DDFB-BB06-E068-E1953D29BEC5}"/>
          </ac:spMkLst>
        </pc:spChg>
      </pc:sldChg>
      <pc:sldChg chg="modSp add mod ord">
        <pc:chgData name="Damaris Tan" userId="c641c736-cba3-4a07-85ea-c4d1e05624e3" providerId="ADAL" clId="{26822866-8AD4-48ED-86A0-B6A3040846FB}" dt="2024-10-28T15:23:55.345" v="4548"/>
        <pc:sldMkLst>
          <pc:docMk/>
          <pc:sldMk cId="1599241972" sldId="425"/>
        </pc:sldMkLst>
        <pc:spChg chg="mod">
          <ac:chgData name="Damaris Tan" userId="c641c736-cba3-4a07-85ea-c4d1e05624e3" providerId="ADAL" clId="{26822866-8AD4-48ED-86A0-B6A3040846FB}" dt="2024-10-17T16:56:13.367" v="3850" actId="20577"/>
          <ac:spMkLst>
            <pc:docMk/>
            <pc:sldMk cId="1599241972" sldId="425"/>
            <ac:spMk id="2" creationId="{3809AFA1-F907-B555-3585-FE9DD792D9F7}"/>
          </ac:spMkLst>
        </pc:spChg>
        <pc:spChg chg="mod">
          <ac:chgData name="Damaris Tan" userId="c641c736-cba3-4a07-85ea-c4d1e05624e3" providerId="ADAL" clId="{26822866-8AD4-48ED-86A0-B6A3040846FB}" dt="2024-10-17T16:57:37.404" v="3978"/>
          <ac:spMkLst>
            <pc:docMk/>
            <pc:sldMk cId="1599241972" sldId="425"/>
            <ac:spMk id="9" creationId="{CF4AE989-DDFB-BB06-E068-E1953D29BEC5}"/>
          </ac:spMkLst>
        </pc:spChg>
      </pc:sldChg>
      <pc:sldChg chg="addSp modSp add mod">
        <pc:chgData name="Damaris Tan" userId="c641c736-cba3-4a07-85ea-c4d1e05624e3" providerId="ADAL" clId="{26822866-8AD4-48ED-86A0-B6A3040846FB}" dt="2024-10-29T14:59:12.083" v="4795" actId="1076"/>
        <pc:sldMkLst>
          <pc:docMk/>
          <pc:sldMk cId="2274447917" sldId="426"/>
        </pc:sldMkLst>
        <pc:spChg chg="mod">
          <ac:chgData name="Damaris Tan" userId="c641c736-cba3-4a07-85ea-c4d1e05624e3" providerId="ADAL" clId="{26822866-8AD4-48ED-86A0-B6A3040846FB}" dt="2024-10-21T08:39:24.605" v="4064" actId="20577"/>
          <ac:spMkLst>
            <pc:docMk/>
            <pc:sldMk cId="2274447917" sldId="426"/>
            <ac:spMk id="11" creationId="{29B83016-A0EA-801F-8A65-EB0343F8B223}"/>
          </ac:spMkLst>
        </pc:spChg>
        <pc:spChg chg="add mod">
          <ac:chgData name="Damaris Tan" userId="c641c736-cba3-4a07-85ea-c4d1e05624e3" providerId="ADAL" clId="{26822866-8AD4-48ED-86A0-B6A3040846FB}" dt="2024-10-29T14:59:12.083" v="4795" actId="1076"/>
          <ac:spMkLst>
            <pc:docMk/>
            <pc:sldMk cId="2274447917" sldId="426"/>
            <ac:spMk id="15" creationId="{FA403795-D974-68E3-9BCF-7EC4BAA76B6D}"/>
          </ac:spMkLst>
        </pc:spChg>
        <pc:picChg chg="add mod modCrop">
          <ac:chgData name="Damaris Tan" userId="c641c736-cba3-4a07-85ea-c4d1e05624e3" providerId="ADAL" clId="{26822866-8AD4-48ED-86A0-B6A3040846FB}" dt="2024-10-18T10:56:42.934" v="3986" actId="1038"/>
          <ac:picMkLst>
            <pc:docMk/>
            <pc:sldMk cId="2274447917" sldId="426"/>
            <ac:picMk id="3" creationId="{69EEE405-DE11-CC0D-E009-0FF6F88A1163}"/>
          </ac:picMkLst>
        </pc:picChg>
      </pc:sldChg>
      <pc:sldChg chg="addSp modSp add del mod">
        <pc:chgData name="Damaris Tan" userId="c641c736-cba3-4a07-85ea-c4d1e05624e3" providerId="ADAL" clId="{26822866-8AD4-48ED-86A0-B6A3040846FB}" dt="2024-10-28T14:54:50.721" v="4202" actId="47"/>
        <pc:sldMkLst>
          <pc:docMk/>
          <pc:sldMk cId="2568801080" sldId="427"/>
        </pc:sldMkLst>
        <pc:spChg chg="mod">
          <ac:chgData name="Damaris Tan" userId="c641c736-cba3-4a07-85ea-c4d1e05624e3" providerId="ADAL" clId="{26822866-8AD4-48ED-86A0-B6A3040846FB}" dt="2024-10-28T14:48:13.834" v="4161" actId="1076"/>
          <ac:spMkLst>
            <pc:docMk/>
            <pc:sldMk cId="2568801080" sldId="427"/>
            <ac:spMk id="2" creationId="{060F93CF-3F6B-0865-3DBD-2FA6A61B5EF0}"/>
          </ac:spMkLst>
        </pc:spChg>
        <pc:spChg chg="add mod">
          <ac:chgData name="Damaris Tan" userId="c641c736-cba3-4a07-85ea-c4d1e05624e3" providerId="ADAL" clId="{26822866-8AD4-48ED-86A0-B6A3040846FB}" dt="2024-10-28T14:50:41.557" v="4185" actId="1076"/>
          <ac:spMkLst>
            <pc:docMk/>
            <pc:sldMk cId="2568801080" sldId="427"/>
            <ac:spMk id="5" creationId="{ADD082A7-48E2-C157-70F8-BBDBC11983E3}"/>
          </ac:spMkLst>
        </pc:spChg>
        <pc:spChg chg="add mod">
          <ac:chgData name="Damaris Tan" userId="c641c736-cba3-4a07-85ea-c4d1e05624e3" providerId="ADAL" clId="{26822866-8AD4-48ED-86A0-B6A3040846FB}" dt="2024-10-28T14:50:55.553" v="4190" actId="1035"/>
          <ac:spMkLst>
            <pc:docMk/>
            <pc:sldMk cId="2568801080" sldId="427"/>
            <ac:spMk id="6" creationId="{DB6F703E-5E6D-FC70-9947-DF4CD5C84A72}"/>
          </ac:spMkLst>
        </pc:spChg>
        <pc:picChg chg="mod">
          <ac:chgData name="Damaris Tan" userId="c641c736-cba3-4a07-85ea-c4d1e05624e3" providerId="ADAL" clId="{26822866-8AD4-48ED-86A0-B6A3040846FB}" dt="2024-10-28T14:48:17.072" v="4163" actId="1076"/>
          <ac:picMkLst>
            <pc:docMk/>
            <pc:sldMk cId="2568801080" sldId="427"/>
            <ac:picMk id="7" creationId="{66AA2EAF-3E7C-D714-0352-EB2F8373D25B}"/>
          </ac:picMkLst>
        </pc:picChg>
      </pc:sldChg>
      <pc:sldChg chg="add del">
        <pc:chgData name="Damaris Tan" userId="c641c736-cba3-4a07-85ea-c4d1e05624e3" providerId="ADAL" clId="{26822866-8AD4-48ED-86A0-B6A3040846FB}" dt="2024-10-28T14:56:29.995" v="4203" actId="47"/>
        <pc:sldMkLst>
          <pc:docMk/>
          <pc:sldMk cId="256814300" sldId="428"/>
        </pc:sldMkLst>
      </pc:sldChg>
      <pc:sldChg chg="addSp delSp modSp add mod">
        <pc:chgData name="Damaris Tan" userId="c641c736-cba3-4a07-85ea-c4d1e05624e3" providerId="ADAL" clId="{26822866-8AD4-48ED-86A0-B6A3040846FB}" dt="2024-10-29T10:22:26.715" v="4716" actId="1076"/>
        <pc:sldMkLst>
          <pc:docMk/>
          <pc:sldMk cId="2485267423" sldId="429"/>
        </pc:sldMkLst>
        <pc:spChg chg="del">
          <ac:chgData name="Damaris Tan" userId="c641c736-cba3-4a07-85ea-c4d1e05624e3" providerId="ADAL" clId="{26822866-8AD4-48ED-86A0-B6A3040846FB}" dt="2024-10-28T16:28:09.774" v="4589" actId="478"/>
          <ac:spMkLst>
            <pc:docMk/>
            <pc:sldMk cId="2485267423" sldId="429"/>
            <ac:spMk id="2" creationId="{060F93CF-3F6B-0865-3DBD-2FA6A61B5EF0}"/>
          </ac:spMkLst>
        </pc:spChg>
        <pc:spChg chg="mod">
          <ac:chgData name="Damaris Tan" userId="c641c736-cba3-4a07-85ea-c4d1e05624e3" providerId="ADAL" clId="{26822866-8AD4-48ED-86A0-B6A3040846FB}" dt="2024-10-29T10:22:26.715" v="4716" actId="1076"/>
          <ac:spMkLst>
            <pc:docMk/>
            <pc:sldMk cId="2485267423" sldId="429"/>
            <ac:spMk id="6" creationId="{DB6F703E-5E6D-FC70-9947-DF4CD5C84A72}"/>
          </ac:spMkLst>
        </pc:spChg>
        <pc:spChg chg="add del mod">
          <ac:chgData name="Damaris Tan" userId="c641c736-cba3-4a07-85ea-c4d1e05624e3" providerId="ADAL" clId="{26822866-8AD4-48ED-86A0-B6A3040846FB}" dt="2024-10-28T16:28:13.100" v="4591" actId="478"/>
          <ac:spMkLst>
            <pc:docMk/>
            <pc:sldMk cId="2485267423" sldId="429"/>
            <ac:spMk id="10" creationId="{397B9F4D-4DA5-2FCF-26E1-D6F330A81F11}"/>
          </ac:spMkLst>
        </pc:spChg>
        <pc:spChg chg="add mod">
          <ac:chgData name="Damaris Tan" userId="c641c736-cba3-4a07-85ea-c4d1e05624e3" providerId="ADAL" clId="{26822866-8AD4-48ED-86A0-B6A3040846FB}" dt="2024-10-29T10:22:19.343" v="4715" actId="20577"/>
          <ac:spMkLst>
            <pc:docMk/>
            <pc:sldMk cId="2485267423" sldId="429"/>
            <ac:spMk id="11" creationId="{B26539C8-825B-E7AB-887F-79A38081A892}"/>
          </ac:spMkLst>
        </pc:spChg>
      </pc:sldChg>
      <pc:sldChg chg="add del">
        <pc:chgData name="Damaris Tan" userId="c641c736-cba3-4a07-85ea-c4d1e05624e3" providerId="ADAL" clId="{26822866-8AD4-48ED-86A0-B6A3040846FB}" dt="2024-10-28T14:56:32.795" v="4204" actId="2696"/>
        <pc:sldMkLst>
          <pc:docMk/>
          <pc:sldMk cId="2954721732" sldId="429"/>
        </pc:sldMkLst>
      </pc:sldChg>
      <pc:sldChg chg="add">
        <pc:chgData name="Damaris Tan" userId="c641c736-cba3-4a07-85ea-c4d1e05624e3" providerId="ADAL" clId="{26822866-8AD4-48ED-86A0-B6A3040846FB}" dt="2024-10-28T14:54:48.299" v="4201"/>
        <pc:sldMkLst>
          <pc:docMk/>
          <pc:sldMk cId="581231754" sldId="430"/>
        </pc:sldMkLst>
      </pc:sldChg>
      <pc:sldChg chg="addSp modSp add mod">
        <pc:chgData name="Damaris Tan" userId="c641c736-cba3-4a07-85ea-c4d1e05624e3" providerId="ADAL" clId="{26822866-8AD4-48ED-86A0-B6A3040846FB}" dt="2024-10-29T10:22:38.133" v="4722" actId="20577"/>
        <pc:sldMkLst>
          <pc:docMk/>
          <pc:sldMk cId="3571687294" sldId="431"/>
        </pc:sldMkLst>
        <pc:spChg chg="add mod">
          <ac:chgData name="Damaris Tan" userId="c641c736-cba3-4a07-85ea-c4d1e05624e3" providerId="ADAL" clId="{26822866-8AD4-48ED-86A0-B6A3040846FB}" dt="2024-10-28T15:11:50.413" v="4409" actId="1037"/>
          <ac:spMkLst>
            <pc:docMk/>
            <pc:sldMk cId="3571687294" sldId="431"/>
            <ac:spMk id="4" creationId="{68B18AED-F524-76FD-450D-C7A34977EB06}"/>
          </ac:spMkLst>
        </pc:spChg>
        <pc:spChg chg="mod">
          <ac:chgData name="Damaris Tan" userId="c641c736-cba3-4a07-85ea-c4d1e05624e3" providerId="ADAL" clId="{26822866-8AD4-48ED-86A0-B6A3040846FB}" dt="2024-10-29T10:22:38.133" v="4722" actId="20577"/>
          <ac:spMkLst>
            <pc:docMk/>
            <pc:sldMk cId="3571687294" sldId="431"/>
            <ac:spMk id="6" creationId="{7E0F6F03-9CE2-4F0C-B4E5-3C2BB5734859}"/>
          </ac:spMkLst>
        </pc:spChg>
        <pc:spChg chg="add mod">
          <ac:chgData name="Damaris Tan" userId="c641c736-cba3-4a07-85ea-c4d1e05624e3" providerId="ADAL" clId="{26822866-8AD4-48ED-86A0-B6A3040846FB}" dt="2024-10-28T15:11:50.413" v="4409" actId="1037"/>
          <ac:spMkLst>
            <pc:docMk/>
            <pc:sldMk cId="3571687294" sldId="431"/>
            <ac:spMk id="8" creationId="{E2D105F7-90A1-F465-0A14-56E95959F310}"/>
          </ac:spMkLst>
        </pc:spChg>
        <pc:spChg chg="add mod">
          <ac:chgData name="Damaris Tan" userId="c641c736-cba3-4a07-85ea-c4d1e05624e3" providerId="ADAL" clId="{26822866-8AD4-48ED-86A0-B6A3040846FB}" dt="2024-10-28T15:13:43.682" v="4422" actId="1076"/>
          <ac:spMkLst>
            <pc:docMk/>
            <pc:sldMk cId="3571687294" sldId="431"/>
            <ac:spMk id="10" creationId="{1E820A11-7325-3118-D84D-DCD604E8778D}"/>
          </ac:spMkLst>
        </pc:spChg>
      </pc:sldChg>
      <pc:sldChg chg="add del">
        <pc:chgData name="Damaris Tan" userId="c641c736-cba3-4a07-85ea-c4d1e05624e3" providerId="ADAL" clId="{26822866-8AD4-48ED-86A0-B6A3040846FB}" dt="2024-10-28T15:24:03.356" v="4549" actId="47"/>
        <pc:sldMkLst>
          <pc:docMk/>
          <pc:sldMk cId="1861202535" sldId="432"/>
        </pc:sldMkLst>
      </pc:sldChg>
      <pc:sldChg chg="add del">
        <pc:chgData name="Damaris Tan" userId="c641c736-cba3-4a07-85ea-c4d1e05624e3" providerId="ADAL" clId="{26822866-8AD4-48ED-86A0-B6A3040846FB}" dt="2024-10-28T15:24:04.713" v="4550" actId="47"/>
        <pc:sldMkLst>
          <pc:docMk/>
          <pc:sldMk cId="818752011" sldId="433"/>
        </pc:sldMkLst>
      </pc:sldChg>
      <pc:sldChg chg="addSp delSp modSp add mod">
        <pc:chgData name="Damaris Tan" userId="c641c736-cba3-4a07-85ea-c4d1e05624e3" providerId="ADAL" clId="{26822866-8AD4-48ED-86A0-B6A3040846FB}" dt="2024-10-28T15:25:59.979" v="4572" actId="478"/>
        <pc:sldMkLst>
          <pc:docMk/>
          <pc:sldMk cId="804532070" sldId="434"/>
        </pc:sldMkLst>
        <pc:picChg chg="add mod">
          <ac:chgData name="Damaris Tan" userId="c641c736-cba3-4a07-85ea-c4d1e05624e3" providerId="ADAL" clId="{26822866-8AD4-48ED-86A0-B6A3040846FB}" dt="2024-10-28T15:25:11.437" v="4562" actId="1076"/>
          <ac:picMkLst>
            <pc:docMk/>
            <pc:sldMk cId="804532070" sldId="434"/>
            <ac:picMk id="3" creationId="{D8680494-AC2D-04AC-AE46-93B2593B9787}"/>
          </ac:picMkLst>
        </pc:picChg>
        <pc:picChg chg="add del mod">
          <ac:chgData name="Damaris Tan" userId="c641c736-cba3-4a07-85ea-c4d1e05624e3" providerId="ADAL" clId="{26822866-8AD4-48ED-86A0-B6A3040846FB}" dt="2024-10-28T15:25:58.610" v="4571" actId="478"/>
          <ac:picMkLst>
            <pc:docMk/>
            <pc:sldMk cId="804532070" sldId="434"/>
            <ac:picMk id="7" creationId="{9F06FDD4-9841-BCB9-D126-B29BADE76078}"/>
          </ac:picMkLst>
        </pc:picChg>
        <pc:picChg chg="add del mod">
          <ac:chgData name="Damaris Tan" userId="c641c736-cba3-4a07-85ea-c4d1e05624e3" providerId="ADAL" clId="{26822866-8AD4-48ED-86A0-B6A3040846FB}" dt="2024-10-28T15:25:59.979" v="4572" actId="478"/>
          <ac:picMkLst>
            <pc:docMk/>
            <pc:sldMk cId="804532070" sldId="434"/>
            <ac:picMk id="8" creationId="{17F8F9C9-1F68-6D48-AFC9-D9F28B34EBAA}"/>
          </ac:picMkLst>
        </pc:picChg>
      </pc:sldChg>
      <pc:sldChg chg="delSp add mod">
        <pc:chgData name="Damaris Tan" userId="c641c736-cba3-4a07-85ea-c4d1e05624e3" providerId="ADAL" clId="{26822866-8AD4-48ED-86A0-B6A3040846FB}" dt="2024-10-28T15:26:03.412" v="4573" actId="478"/>
        <pc:sldMkLst>
          <pc:docMk/>
          <pc:sldMk cId="3192183233" sldId="435"/>
        </pc:sldMkLst>
        <pc:picChg chg="del">
          <ac:chgData name="Damaris Tan" userId="c641c736-cba3-4a07-85ea-c4d1e05624e3" providerId="ADAL" clId="{26822866-8AD4-48ED-86A0-B6A3040846FB}" dt="2024-10-28T15:26:03.412" v="4573" actId="478"/>
          <ac:picMkLst>
            <pc:docMk/>
            <pc:sldMk cId="3192183233" sldId="435"/>
            <ac:picMk id="8" creationId="{17F8F9C9-1F68-6D48-AFC9-D9F28B34EBAA}"/>
          </ac:picMkLst>
        </pc:picChg>
      </pc:sldChg>
      <pc:sldChg chg="add">
        <pc:chgData name="Damaris Tan" userId="c641c736-cba3-4a07-85ea-c4d1e05624e3" providerId="ADAL" clId="{26822866-8AD4-48ED-86A0-B6A3040846FB}" dt="2024-10-28T15:25:53.714" v="4570"/>
        <pc:sldMkLst>
          <pc:docMk/>
          <pc:sldMk cId="994532555" sldId="436"/>
        </pc:sldMkLst>
      </pc:sldChg>
      <pc:sldChg chg="add del">
        <pc:chgData name="Damaris Tan" userId="c641c736-cba3-4a07-85ea-c4d1e05624e3" providerId="ADAL" clId="{26822866-8AD4-48ED-86A0-B6A3040846FB}" dt="2024-10-29T14:53:02.937" v="4725" actId="47"/>
        <pc:sldMkLst>
          <pc:docMk/>
          <pc:sldMk cId="503624117" sldId="437"/>
        </pc:sldMkLst>
      </pc:sldChg>
      <pc:sldChg chg="delSp add mod ord">
        <pc:chgData name="Damaris Tan" userId="c641c736-cba3-4a07-85ea-c4d1e05624e3" providerId="ADAL" clId="{26822866-8AD4-48ED-86A0-B6A3040846FB}" dt="2024-10-29T14:57:33.541" v="4763"/>
        <pc:sldMkLst>
          <pc:docMk/>
          <pc:sldMk cId="1364420535" sldId="437"/>
        </pc:sldMkLst>
        <pc:spChg chg="del">
          <ac:chgData name="Damaris Tan" userId="c641c736-cba3-4a07-85ea-c4d1e05624e3" providerId="ADAL" clId="{26822866-8AD4-48ED-86A0-B6A3040846FB}" dt="2024-10-29T14:57:22.118" v="4759" actId="478"/>
          <ac:spMkLst>
            <pc:docMk/>
            <pc:sldMk cId="1364420535" sldId="437"/>
            <ac:spMk id="3" creationId="{508951EA-3638-D919-388E-8E08F9867CDB}"/>
          </ac:spMkLst>
        </pc:spChg>
        <pc:spChg chg="del">
          <ac:chgData name="Damaris Tan" userId="c641c736-cba3-4a07-85ea-c4d1e05624e3" providerId="ADAL" clId="{26822866-8AD4-48ED-86A0-B6A3040846FB}" dt="2024-10-29T14:57:27.206" v="4760" actId="478"/>
          <ac:spMkLst>
            <pc:docMk/>
            <pc:sldMk cId="1364420535" sldId="437"/>
            <ac:spMk id="8" creationId="{5286E418-2D3C-2945-3D13-C7A99B4C9CB5}"/>
          </ac:spMkLst>
        </pc:spChg>
        <pc:picChg chg="del">
          <ac:chgData name="Damaris Tan" userId="c641c736-cba3-4a07-85ea-c4d1e05624e3" providerId="ADAL" clId="{26822866-8AD4-48ED-86A0-B6A3040846FB}" dt="2024-10-29T14:57:28.883" v="4761" actId="478"/>
          <ac:picMkLst>
            <pc:docMk/>
            <pc:sldMk cId="1364420535" sldId="437"/>
            <ac:picMk id="11" creationId="{039BBF7C-3058-CA96-9948-3878BE56F8E7}"/>
          </ac:picMkLst>
        </pc:picChg>
      </pc:sldChg>
    </pc:docChg>
  </pc:docChgLst>
  <pc:docChgLst>
    <pc:chgData name="Damaris Tan" userId="c641c736-cba3-4a07-85ea-c4d1e05624e3" providerId="ADAL" clId="{8AFE7E42-049D-46C2-ACE7-3786E72A6AA8}"/>
    <pc:docChg chg="delSld modSection">
      <pc:chgData name="Damaris Tan" userId="c641c736-cba3-4a07-85ea-c4d1e05624e3" providerId="ADAL" clId="{8AFE7E42-049D-46C2-ACE7-3786E72A6AA8}" dt="2023-10-12T11:03:13.453" v="4" actId="47"/>
      <pc:docMkLst>
        <pc:docMk/>
      </pc:docMkLst>
      <pc:sldChg chg="del">
        <pc:chgData name="Damaris Tan" userId="c641c736-cba3-4a07-85ea-c4d1e05624e3" providerId="ADAL" clId="{8AFE7E42-049D-46C2-ACE7-3786E72A6AA8}" dt="2023-10-12T11:03:08.178" v="2" actId="47"/>
        <pc:sldMkLst>
          <pc:docMk/>
          <pc:sldMk cId="4158646274" sldId="300"/>
        </pc:sldMkLst>
      </pc:sldChg>
      <pc:sldChg chg="del">
        <pc:chgData name="Damaris Tan" userId="c641c736-cba3-4a07-85ea-c4d1e05624e3" providerId="ADAL" clId="{8AFE7E42-049D-46C2-ACE7-3786E72A6AA8}" dt="2023-10-12T11:03:12.544" v="3" actId="47"/>
        <pc:sldMkLst>
          <pc:docMk/>
          <pc:sldMk cId="2157391255" sldId="302"/>
        </pc:sldMkLst>
      </pc:sldChg>
      <pc:sldChg chg="del">
        <pc:chgData name="Damaris Tan" userId="c641c736-cba3-4a07-85ea-c4d1e05624e3" providerId="ADAL" clId="{8AFE7E42-049D-46C2-ACE7-3786E72A6AA8}" dt="2023-10-12T11:03:13.453" v="4" actId="47"/>
        <pc:sldMkLst>
          <pc:docMk/>
          <pc:sldMk cId="3164355310" sldId="304"/>
        </pc:sldMkLst>
      </pc:sldChg>
      <pc:sldChg chg="del">
        <pc:chgData name="Damaris Tan" userId="c641c736-cba3-4a07-85ea-c4d1e05624e3" providerId="ADAL" clId="{8AFE7E42-049D-46C2-ACE7-3786E72A6AA8}" dt="2023-10-12T11:03:05.432" v="1" actId="47"/>
        <pc:sldMkLst>
          <pc:docMk/>
          <pc:sldMk cId="4012314797" sldId="347"/>
        </pc:sldMkLst>
      </pc:sldChg>
      <pc:sldChg chg="del">
        <pc:chgData name="Damaris Tan" userId="c641c736-cba3-4a07-85ea-c4d1e05624e3" providerId="ADAL" clId="{8AFE7E42-049D-46C2-ACE7-3786E72A6AA8}" dt="2023-10-12T11:03:03.356" v="0" actId="47"/>
        <pc:sldMkLst>
          <pc:docMk/>
          <pc:sldMk cId="3489879730" sldId="364"/>
        </pc:sldMkLst>
      </pc:sldChg>
    </pc:docChg>
  </pc:docChgLst>
  <pc:docChgLst>
    <pc:chgData name="Damaris Tan" userId="c641c736-cba3-4a07-85ea-c4d1e05624e3" providerId="ADAL" clId="{BD68689F-8B85-4854-852E-AF0EE4A90D55}"/>
    <pc:docChg chg="undo redo custSel addSld delSld modSld sldOrd">
      <pc:chgData name="Damaris Tan" userId="c641c736-cba3-4a07-85ea-c4d1e05624e3" providerId="ADAL" clId="{BD68689F-8B85-4854-852E-AF0EE4A90D55}" dt="2023-07-10T12:52:30.352" v="3793" actId="14100"/>
      <pc:docMkLst>
        <pc:docMk/>
      </pc:docMkLst>
      <pc:sldChg chg="addSp delSp modSp mod">
        <pc:chgData name="Damaris Tan" userId="c641c736-cba3-4a07-85ea-c4d1e05624e3" providerId="ADAL" clId="{BD68689F-8B85-4854-852E-AF0EE4A90D55}" dt="2023-07-09T02:55:14.428" v="3768" actId="14100"/>
        <pc:sldMkLst>
          <pc:docMk/>
          <pc:sldMk cId="2623000176" sldId="256"/>
        </pc:sldMkLst>
        <pc:spChg chg="mod">
          <ac:chgData name="Damaris Tan" userId="c641c736-cba3-4a07-85ea-c4d1e05624e3" providerId="ADAL" clId="{BD68689F-8B85-4854-852E-AF0EE4A90D55}" dt="2023-07-09T02:55:14.428" v="3768" actId="14100"/>
          <ac:spMkLst>
            <pc:docMk/>
            <pc:sldMk cId="2623000176" sldId="256"/>
            <ac:spMk id="3" creationId="{CA82026A-C445-6DB0-0D83-CD02787454FC}"/>
          </ac:spMkLst>
        </pc:spChg>
        <pc:picChg chg="add mod">
          <ac:chgData name="Damaris Tan" userId="c641c736-cba3-4a07-85ea-c4d1e05624e3" providerId="ADAL" clId="{BD68689F-8B85-4854-852E-AF0EE4A90D55}" dt="2023-07-09T00:41:25.276" v="3766"/>
          <ac:picMkLst>
            <pc:docMk/>
            <pc:sldMk cId="2623000176" sldId="256"/>
            <ac:picMk id="1026" creationId="{DDABA863-9DD7-4386-42A7-1CA1ABE62328}"/>
          </ac:picMkLst>
        </pc:picChg>
        <pc:picChg chg="add del">
          <ac:chgData name="Damaris Tan" userId="c641c736-cba3-4a07-85ea-c4d1e05624e3" providerId="ADAL" clId="{BD68689F-8B85-4854-852E-AF0EE4A90D55}" dt="2023-07-09T00:41:11.640" v="3764" actId="478"/>
          <ac:picMkLst>
            <pc:docMk/>
            <pc:sldMk cId="2623000176" sldId="256"/>
            <ac:picMk id="1028" creationId="{702A701A-EE33-452B-60B3-A80BF0C121FF}"/>
          </ac:picMkLst>
        </pc:picChg>
      </pc:sldChg>
      <pc:sldChg chg="modSp mod">
        <pc:chgData name="Damaris Tan" userId="c641c736-cba3-4a07-85ea-c4d1e05624e3" providerId="ADAL" clId="{BD68689F-8B85-4854-852E-AF0EE4A90D55}" dt="2023-06-21T14:52:13.233" v="1779" actId="20577"/>
        <pc:sldMkLst>
          <pc:docMk/>
          <pc:sldMk cId="2859074962" sldId="271"/>
        </pc:sldMkLst>
        <pc:spChg chg="mod">
          <ac:chgData name="Damaris Tan" userId="c641c736-cba3-4a07-85ea-c4d1e05624e3" providerId="ADAL" clId="{BD68689F-8B85-4854-852E-AF0EE4A90D55}" dt="2023-06-21T14:52:13.233" v="1779" actId="20577"/>
          <ac:spMkLst>
            <pc:docMk/>
            <pc:sldMk cId="2859074962" sldId="271"/>
            <ac:spMk id="10" creationId="{82111025-BC67-3503-9F40-0CE0B9B9348C}"/>
          </ac:spMkLst>
        </pc:spChg>
      </pc:sldChg>
      <pc:sldChg chg="addSp delSp modSp mod">
        <pc:chgData name="Damaris Tan" userId="c641c736-cba3-4a07-85ea-c4d1e05624e3" providerId="ADAL" clId="{BD68689F-8B85-4854-852E-AF0EE4A90D55}" dt="2023-06-21T12:38:31.497" v="85" actId="1076"/>
        <pc:sldMkLst>
          <pc:docMk/>
          <pc:sldMk cId="2825063766" sldId="274"/>
        </pc:sldMkLst>
        <pc:spChg chg="mod">
          <ac:chgData name="Damaris Tan" userId="c641c736-cba3-4a07-85ea-c4d1e05624e3" providerId="ADAL" clId="{BD68689F-8B85-4854-852E-AF0EE4A90D55}" dt="2023-06-21T12:35:00.859" v="35" actId="1035"/>
          <ac:spMkLst>
            <pc:docMk/>
            <pc:sldMk cId="2825063766" sldId="274"/>
            <ac:spMk id="3" creationId="{04A7E574-8DAB-E49A-5B1D-7BB4FD7A433B}"/>
          </ac:spMkLst>
        </pc:spChg>
        <pc:spChg chg="mod">
          <ac:chgData name="Damaris Tan" userId="c641c736-cba3-4a07-85ea-c4d1e05624e3" providerId="ADAL" clId="{BD68689F-8B85-4854-852E-AF0EE4A90D55}" dt="2023-06-21T12:38:19.912" v="83" actId="1076"/>
          <ac:spMkLst>
            <pc:docMk/>
            <pc:sldMk cId="2825063766" sldId="274"/>
            <ac:spMk id="7" creationId="{774EB0D4-36F2-2874-EE52-604813796A5B}"/>
          </ac:spMkLst>
        </pc:spChg>
        <pc:spChg chg="add mod">
          <ac:chgData name="Damaris Tan" userId="c641c736-cba3-4a07-85ea-c4d1e05624e3" providerId="ADAL" clId="{BD68689F-8B85-4854-852E-AF0EE4A90D55}" dt="2023-06-21T12:38:08.137" v="81" actId="14100"/>
          <ac:spMkLst>
            <pc:docMk/>
            <pc:sldMk cId="2825063766" sldId="274"/>
            <ac:spMk id="10" creationId="{E445E238-1DA0-1C3D-705D-75E5CAD7CC1D}"/>
          </ac:spMkLst>
        </pc:spChg>
        <pc:spChg chg="add mod">
          <ac:chgData name="Damaris Tan" userId="c641c736-cba3-4a07-85ea-c4d1e05624e3" providerId="ADAL" clId="{BD68689F-8B85-4854-852E-AF0EE4A90D55}" dt="2023-06-21T12:37:56.411" v="79" actId="20577"/>
          <ac:spMkLst>
            <pc:docMk/>
            <pc:sldMk cId="2825063766" sldId="274"/>
            <ac:spMk id="13" creationId="{27195264-DDE2-F8AD-E405-3F2D7D7FCC61}"/>
          </ac:spMkLst>
        </pc:spChg>
        <pc:picChg chg="add mod">
          <ac:chgData name="Damaris Tan" userId="c641c736-cba3-4a07-85ea-c4d1e05624e3" providerId="ADAL" clId="{BD68689F-8B85-4854-852E-AF0EE4A90D55}" dt="2023-06-21T12:38:28.984" v="84" actId="1076"/>
          <ac:picMkLst>
            <pc:docMk/>
            <pc:sldMk cId="2825063766" sldId="274"/>
            <ac:picMk id="8" creationId="{7A821431-B643-ABB8-670F-563BACEB82C0}"/>
          </ac:picMkLst>
        </pc:picChg>
        <pc:picChg chg="add del mod">
          <ac:chgData name="Damaris Tan" userId="c641c736-cba3-4a07-85ea-c4d1e05624e3" providerId="ADAL" clId="{BD68689F-8B85-4854-852E-AF0EE4A90D55}" dt="2023-06-21T12:32:00.555" v="6"/>
          <ac:picMkLst>
            <pc:docMk/>
            <pc:sldMk cId="2825063766" sldId="274"/>
            <ac:picMk id="9" creationId="{50FB4A11-1898-B758-5BDB-4C898982CCD9}"/>
          </ac:picMkLst>
        </pc:picChg>
        <pc:picChg chg="add mod modCrop">
          <ac:chgData name="Damaris Tan" userId="c641c736-cba3-4a07-85ea-c4d1e05624e3" providerId="ADAL" clId="{BD68689F-8B85-4854-852E-AF0EE4A90D55}" dt="2023-06-21T12:38:31.497" v="85" actId="1076"/>
          <ac:picMkLst>
            <pc:docMk/>
            <pc:sldMk cId="2825063766" sldId="274"/>
            <ac:picMk id="12" creationId="{008A141E-451F-411B-0B30-9E599B565832}"/>
          </ac:picMkLst>
        </pc:picChg>
      </pc:sldChg>
      <pc:sldChg chg="modSp mod modNotesTx">
        <pc:chgData name="Damaris Tan" userId="c641c736-cba3-4a07-85ea-c4d1e05624e3" providerId="ADAL" clId="{BD68689F-8B85-4854-852E-AF0EE4A90D55}" dt="2023-06-21T20:15:48.705" v="2617" actId="20577"/>
        <pc:sldMkLst>
          <pc:docMk/>
          <pc:sldMk cId="3542059921" sldId="279"/>
        </pc:sldMkLst>
        <pc:spChg chg="mod">
          <ac:chgData name="Damaris Tan" userId="c641c736-cba3-4a07-85ea-c4d1e05624e3" providerId="ADAL" clId="{BD68689F-8B85-4854-852E-AF0EE4A90D55}" dt="2023-06-21T20:15:48.705" v="2617" actId="20577"/>
          <ac:spMkLst>
            <pc:docMk/>
            <pc:sldMk cId="3542059921" sldId="279"/>
            <ac:spMk id="3" creationId="{914BA182-FBD9-3C10-920B-EEB537A45116}"/>
          </ac:spMkLst>
        </pc:spChg>
      </pc:sldChg>
      <pc:sldChg chg="del">
        <pc:chgData name="Damaris Tan" userId="c641c736-cba3-4a07-85ea-c4d1e05624e3" providerId="ADAL" clId="{BD68689F-8B85-4854-852E-AF0EE4A90D55}" dt="2023-06-21T13:00:00" v="113" actId="47"/>
        <pc:sldMkLst>
          <pc:docMk/>
          <pc:sldMk cId="3650963726" sldId="282"/>
        </pc:sldMkLst>
      </pc:sldChg>
      <pc:sldChg chg="addSp delSp modSp mod">
        <pc:chgData name="Damaris Tan" userId="c641c736-cba3-4a07-85ea-c4d1e05624e3" providerId="ADAL" clId="{BD68689F-8B85-4854-852E-AF0EE4A90D55}" dt="2023-06-21T14:54:48.237" v="1793" actId="478"/>
        <pc:sldMkLst>
          <pc:docMk/>
          <pc:sldMk cId="1202299546" sldId="285"/>
        </pc:sldMkLst>
        <pc:picChg chg="del">
          <ac:chgData name="Damaris Tan" userId="c641c736-cba3-4a07-85ea-c4d1e05624e3" providerId="ADAL" clId="{BD68689F-8B85-4854-852E-AF0EE4A90D55}" dt="2023-06-21T14:54:48.237" v="1793" actId="478"/>
          <ac:picMkLst>
            <pc:docMk/>
            <pc:sldMk cId="1202299546" sldId="285"/>
            <ac:picMk id="6" creationId="{D5B83F45-CF16-F5C5-5ED4-0BA2C0D40E1F}"/>
          </ac:picMkLst>
        </pc:picChg>
        <pc:picChg chg="add mod modCrop">
          <ac:chgData name="Damaris Tan" userId="c641c736-cba3-4a07-85ea-c4d1e05624e3" providerId="ADAL" clId="{BD68689F-8B85-4854-852E-AF0EE4A90D55}" dt="2023-06-21T14:54:43.512" v="1792" actId="14100"/>
          <ac:picMkLst>
            <pc:docMk/>
            <pc:sldMk cId="1202299546" sldId="285"/>
            <ac:picMk id="8" creationId="{45A83CA3-4B1B-4857-CF1A-782C1F4F4CF1}"/>
          </ac:picMkLst>
        </pc:picChg>
      </pc:sldChg>
      <pc:sldChg chg="addSp delSp modSp mod modNotesTx">
        <pc:chgData name="Damaris Tan" userId="c641c736-cba3-4a07-85ea-c4d1e05624e3" providerId="ADAL" clId="{BD68689F-8B85-4854-852E-AF0EE4A90D55}" dt="2023-06-21T19:37:10.323" v="2481" actId="170"/>
        <pc:sldMkLst>
          <pc:docMk/>
          <pc:sldMk cId="3954396578" sldId="287"/>
        </pc:sldMkLst>
        <pc:spChg chg="mod">
          <ac:chgData name="Damaris Tan" userId="c641c736-cba3-4a07-85ea-c4d1e05624e3" providerId="ADAL" clId="{BD68689F-8B85-4854-852E-AF0EE4A90D55}" dt="2023-06-21T12:39:11.562" v="98" actId="20577"/>
          <ac:spMkLst>
            <pc:docMk/>
            <pc:sldMk cId="3954396578" sldId="287"/>
            <ac:spMk id="2" creationId="{3809AFA1-F907-B555-3585-FE9DD792D9F7}"/>
          </ac:spMkLst>
        </pc:spChg>
        <pc:spChg chg="add mod">
          <ac:chgData name="Damaris Tan" userId="c641c736-cba3-4a07-85ea-c4d1e05624e3" providerId="ADAL" clId="{BD68689F-8B85-4854-852E-AF0EE4A90D55}" dt="2023-06-21T19:36:54.052" v="2480" actId="1035"/>
          <ac:spMkLst>
            <pc:docMk/>
            <pc:sldMk cId="3954396578" sldId="287"/>
            <ac:spMk id="7" creationId="{C1699C04-7C4A-D24D-E244-2F08CD8CAA56}"/>
          </ac:spMkLst>
        </pc:spChg>
        <pc:picChg chg="del mod">
          <ac:chgData name="Damaris Tan" userId="c641c736-cba3-4a07-85ea-c4d1e05624e3" providerId="ADAL" clId="{BD68689F-8B85-4854-852E-AF0EE4A90D55}" dt="2023-06-21T12:56:49.588" v="102" actId="478"/>
          <ac:picMkLst>
            <pc:docMk/>
            <pc:sldMk cId="3954396578" sldId="287"/>
            <ac:picMk id="3" creationId="{4568D1DC-FD9A-8156-7CC0-FC77E3AAEE39}"/>
          </ac:picMkLst>
        </pc:picChg>
        <pc:picChg chg="add mod">
          <ac:chgData name="Damaris Tan" userId="c641c736-cba3-4a07-85ea-c4d1e05624e3" providerId="ADAL" clId="{BD68689F-8B85-4854-852E-AF0EE4A90D55}" dt="2023-06-21T17:42:54.815" v="2275"/>
          <ac:picMkLst>
            <pc:docMk/>
            <pc:sldMk cId="3954396578" sldId="287"/>
            <ac:picMk id="3" creationId="{B078A9C6-BB97-A51C-F55D-B3A310F8AD92}"/>
          </ac:picMkLst>
        </pc:picChg>
        <pc:picChg chg="add del mod">
          <ac:chgData name="Damaris Tan" userId="c641c736-cba3-4a07-85ea-c4d1e05624e3" providerId="ADAL" clId="{BD68689F-8B85-4854-852E-AF0EE4A90D55}" dt="2023-06-21T17:42:54.517" v="2274" actId="478"/>
          <ac:picMkLst>
            <pc:docMk/>
            <pc:sldMk cId="3954396578" sldId="287"/>
            <ac:picMk id="8" creationId="{909FE5AF-0DB1-55E4-6682-3BBA77B7F2A7}"/>
          </ac:picMkLst>
        </pc:picChg>
        <pc:picChg chg="add del mod">
          <ac:chgData name="Damaris Tan" userId="c641c736-cba3-4a07-85ea-c4d1e05624e3" providerId="ADAL" clId="{BD68689F-8B85-4854-852E-AF0EE4A90D55}" dt="2023-06-21T12:57:30.020" v="105" actId="478"/>
          <ac:picMkLst>
            <pc:docMk/>
            <pc:sldMk cId="3954396578" sldId="287"/>
            <ac:picMk id="1026" creationId="{A75462B2-3AAC-F152-4070-D891E8F141D2}"/>
          </ac:picMkLst>
        </pc:picChg>
        <pc:picChg chg="add mod">
          <ac:chgData name="Damaris Tan" userId="c641c736-cba3-4a07-85ea-c4d1e05624e3" providerId="ADAL" clId="{BD68689F-8B85-4854-852E-AF0EE4A90D55}" dt="2023-06-21T19:37:10.323" v="2481" actId="170"/>
          <ac:picMkLst>
            <pc:docMk/>
            <pc:sldMk cId="3954396578" sldId="287"/>
            <ac:picMk id="1028" creationId="{C65314BE-BECA-2C90-C734-73214CF01473}"/>
          </ac:picMkLst>
        </pc:picChg>
      </pc:sldChg>
      <pc:sldChg chg="addSp delSp modSp add">
        <pc:chgData name="Damaris Tan" userId="c641c736-cba3-4a07-85ea-c4d1e05624e3" providerId="ADAL" clId="{BD68689F-8B85-4854-852E-AF0EE4A90D55}" dt="2023-06-21T17:46:23.795" v="2381"/>
        <pc:sldMkLst>
          <pc:docMk/>
          <pc:sldMk cId="1462966592" sldId="289"/>
        </pc:sldMkLst>
        <pc:spChg chg="add del mod">
          <ac:chgData name="Damaris Tan" userId="c641c736-cba3-4a07-85ea-c4d1e05624e3" providerId="ADAL" clId="{BD68689F-8B85-4854-852E-AF0EE4A90D55}" dt="2023-06-21T17:46:23.795" v="2381"/>
          <ac:spMkLst>
            <pc:docMk/>
            <pc:sldMk cId="1462966592" sldId="289"/>
            <ac:spMk id="7" creationId="{4086D9A1-F5EB-C81F-7AF6-D3B855A5BCF3}"/>
          </ac:spMkLst>
        </pc:spChg>
        <pc:picChg chg="add del mod">
          <ac:chgData name="Damaris Tan" userId="c641c736-cba3-4a07-85ea-c4d1e05624e3" providerId="ADAL" clId="{BD68689F-8B85-4854-852E-AF0EE4A90D55}" dt="2023-06-21T17:46:23.795" v="2381"/>
          <ac:picMkLst>
            <pc:docMk/>
            <pc:sldMk cId="1462966592" sldId="289"/>
            <ac:picMk id="6" creationId="{40682405-9D08-46B7-B9D0-0D5C0B142D64}"/>
          </ac:picMkLst>
        </pc:picChg>
      </pc:sldChg>
      <pc:sldChg chg="addSp delSp modSp del mod ord">
        <pc:chgData name="Damaris Tan" userId="c641c736-cba3-4a07-85ea-c4d1e05624e3" providerId="ADAL" clId="{BD68689F-8B85-4854-852E-AF0EE4A90D55}" dt="2023-06-21T17:39:43.924" v="2077" actId="2696"/>
        <pc:sldMkLst>
          <pc:docMk/>
          <pc:sldMk cId="2377679104" sldId="289"/>
        </pc:sldMkLst>
        <pc:spChg chg="mod">
          <ac:chgData name="Damaris Tan" userId="c641c736-cba3-4a07-85ea-c4d1e05624e3" providerId="ADAL" clId="{BD68689F-8B85-4854-852E-AF0EE4A90D55}" dt="2023-06-21T14:47:33.923" v="1612" actId="20577"/>
          <ac:spMkLst>
            <pc:docMk/>
            <pc:sldMk cId="2377679104" sldId="289"/>
            <ac:spMk id="2" creationId="{3809AFA1-F907-B555-3585-FE9DD792D9F7}"/>
          </ac:spMkLst>
        </pc:spChg>
        <pc:spChg chg="del mod">
          <ac:chgData name="Damaris Tan" userId="c641c736-cba3-4a07-85ea-c4d1e05624e3" providerId="ADAL" clId="{BD68689F-8B85-4854-852E-AF0EE4A90D55}" dt="2023-06-21T13:01:27.458" v="133" actId="478"/>
          <ac:spMkLst>
            <pc:docMk/>
            <pc:sldMk cId="2377679104" sldId="289"/>
            <ac:spMk id="6" creationId="{E0A9B925-E87D-31E2-6201-6A9FF3D66D4A}"/>
          </ac:spMkLst>
        </pc:spChg>
        <pc:spChg chg="del">
          <ac:chgData name="Damaris Tan" userId="c641c736-cba3-4a07-85ea-c4d1e05624e3" providerId="ADAL" clId="{BD68689F-8B85-4854-852E-AF0EE4A90D55}" dt="2023-06-21T13:01:29.668" v="134" actId="478"/>
          <ac:spMkLst>
            <pc:docMk/>
            <pc:sldMk cId="2377679104" sldId="289"/>
            <ac:spMk id="9" creationId="{C99B7537-7589-DDFA-5699-D4ADA5D1F4E0}"/>
          </ac:spMkLst>
        </pc:spChg>
        <pc:spChg chg="del">
          <ac:chgData name="Damaris Tan" userId="c641c736-cba3-4a07-85ea-c4d1e05624e3" providerId="ADAL" clId="{BD68689F-8B85-4854-852E-AF0EE4A90D55}" dt="2023-06-21T13:01:32.923" v="135" actId="478"/>
          <ac:spMkLst>
            <pc:docMk/>
            <pc:sldMk cId="2377679104" sldId="289"/>
            <ac:spMk id="11" creationId="{3A8B836D-9D3F-6B59-F41A-D81D8D62C2C5}"/>
          </ac:spMkLst>
        </pc:spChg>
        <pc:spChg chg="del">
          <ac:chgData name="Damaris Tan" userId="c641c736-cba3-4a07-85ea-c4d1e05624e3" providerId="ADAL" clId="{BD68689F-8B85-4854-852E-AF0EE4A90D55}" dt="2023-06-21T13:01:35.030" v="136" actId="478"/>
          <ac:spMkLst>
            <pc:docMk/>
            <pc:sldMk cId="2377679104" sldId="289"/>
            <ac:spMk id="12" creationId="{48F6BCE2-D71A-F663-594C-C9D39F2E2549}"/>
          </ac:spMkLst>
        </pc:spChg>
        <pc:spChg chg="del">
          <ac:chgData name="Damaris Tan" userId="c641c736-cba3-4a07-85ea-c4d1e05624e3" providerId="ADAL" clId="{BD68689F-8B85-4854-852E-AF0EE4A90D55}" dt="2023-06-21T13:01:36.845" v="137" actId="478"/>
          <ac:spMkLst>
            <pc:docMk/>
            <pc:sldMk cId="2377679104" sldId="289"/>
            <ac:spMk id="14" creationId="{A3C56606-04E9-2EDA-E065-5BDE45533D95}"/>
          </ac:spMkLst>
        </pc:spChg>
        <pc:spChg chg="add mod">
          <ac:chgData name="Damaris Tan" userId="c641c736-cba3-4a07-85ea-c4d1e05624e3" providerId="ADAL" clId="{BD68689F-8B85-4854-852E-AF0EE4A90D55}" dt="2023-06-21T14:48:39.267" v="1644" actId="20577"/>
          <ac:spMkLst>
            <pc:docMk/>
            <pc:sldMk cId="2377679104" sldId="289"/>
            <ac:spMk id="22" creationId="{F643D546-320B-C16E-0C45-FCB12CB2C03D}"/>
          </ac:spMkLst>
        </pc:spChg>
        <pc:spChg chg="add del mod">
          <ac:chgData name="Damaris Tan" userId="c641c736-cba3-4a07-85ea-c4d1e05624e3" providerId="ADAL" clId="{BD68689F-8B85-4854-852E-AF0EE4A90D55}" dt="2023-06-21T14:49:32.334" v="1688" actId="478"/>
          <ac:spMkLst>
            <pc:docMk/>
            <pc:sldMk cId="2377679104" sldId="289"/>
            <ac:spMk id="23" creationId="{F82E4FF0-07F3-4E91-9E5D-EAEBF68C6441}"/>
          </ac:spMkLst>
        </pc:spChg>
        <pc:picChg chg="del">
          <ac:chgData name="Damaris Tan" userId="c641c736-cba3-4a07-85ea-c4d1e05624e3" providerId="ADAL" clId="{BD68689F-8B85-4854-852E-AF0EE4A90D55}" dt="2023-06-21T13:01:21.405" v="131" actId="478"/>
          <ac:picMkLst>
            <pc:docMk/>
            <pc:sldMk cId="2377679104" sldId="289"/>
            <ac:picMk id="7" creationId="{FBBD4178-8CAB-0CD0-E001-15D57A22D4F9}"/>
          </ac:picMkLst>
        </pc:picChg>
        <pc:picChg chg="del">
          <ac:chgData name="Damaris Tan" userId="c641c736-cba3-4a07-85ea-c4d1e05624e3" providerId="ADAL" clId="{BD68689F-8B85-4854-852E-AF0EE4A90D55}" dt="2023-06-21T13:01:21.405" v="131" actId="478"/>
          <ac:picMkLst>
            <pc:docMk/>
            <pc:sldMk cId="2377679104" sldId="289"/>
            <ac:picMk id="8" creationId="{BC648306-5FF7-7F67-71DB-02CEF8F4CECA}"/>
          </ac:picMkLst>
        </pc:picChg>
        <pc:picChg chg="del">
          <ac:chgData name="Damaris Tan" userId="c641c736-cba3-4a07-85ea-c4d1e05624e3" providerId="ADAL" clId="{BD68689F-8B85-4854-852E-AF0EE4A90D55}" dt="2023-06-21T13:01:21.405" v="131" actId="478"/>
          <ac:picMkLst>
            <pc:docMk/>
            <pc:sldMk cId="2377679104" sldId="289"/>
            <ac:picMk id="10" creationId="{F50A4658-C3EB-6C2B-601A-8E942E07EC49}"/>
          </ac:picMkLst>
        </pc:picChg>
        <pc:picChg chg="del">
          <ac:chgData name="Damaris Tan" userId="c641c736-cba3-4a07-85ea-c4d1e05624e3" providerId="ADAL" clId="{BD68689F-8B85-4854-852E-AF0EE4A90D55}" dt="2023-06-21T13:01:21.405" v="131" actId="478"/>
          <ac:picMkLst>
            <pc:docMk/>
            <pc:sldMk cId="2377679104" sldId="289"/>
            <ac:picMk id="13" creationId="{9D1BA8E7-EC29-0918-8352-9329FBCC2C90}"/>
          </ac:picMkLst>
        </pc:picChg>
        <pc:picChg chg="del">
          <ac:chgData name="Damaris Tan" userId="c641c736-cba3-4a07-85ea-c4d1e05624e3" providerId="ADAL" clId="{BD68689F-8B85-4854-852E-AF0EE4A90D55}" dt="2023-06-21T13:01:21.405" v="131" actId="478"/>
          <ac:picMkLst>
            <pc:docMk/>
            <pc:sldMk cId="2377679104" sldId="289"/>
            <ac:picMk id="15" creationId="{7C246C71-B192-7715-20B7-17893DEA5E48}"/>
          </ac:picMkLst>
        </pc:picChg>
        <pc:picChg chg="add mod modCrop">
          <ac:chgData name="Damaris Tan" userId="c641c736-cba3-4a07-85ea-c4d1e05624e3" providerId="ADAL" clId="{BD68689F-8B85-4854-852E-AF0EE4A90D55}" dt="2023-06-21T14:47:23.162" v="1596" actId="1076"/>
          <ac:picMkLst>
            <pc:docMk/>
            <pc:sldMk cId="2377679104" sldId="289"/>
            <ac:picMk id="17" creationId="{D7B64AC5-10BD-09B5-AF91-46562A405683}"/>
          </ac:picMkLst>
        </pc:picChg>
        <pc:picChg chg="add del mod">
          <ac:chgData name="Damaris Tan" userId="c641c736-cba3-4a07-85ea-c4d1e05624e3" providerId="ADAL" clId="{BD68689F-8B85-4854-852E-AF0EE4A90D55}" dt="2023-06-21T14:49:34.417" v="1689" actId="478"/>
          <ac:picMkLst>
            <pc:docMk/>
            <pc:sldMk cId="2377679104" sldId="289"/>
            <ac:picMk id="19" creationId="{CD29904E-D5F4-7F50-4D26-3E08E1322C80}"/>
          </ac:picMkLst>
        </pc:picChg>
        <pc:picChg chg="add del">
          <ac:chgData name="Damaris Tan" userId="c641c736-cba3-4a07-85ea-c4d1e05624e3" providerId="ADAL" clId="{BD68689F-8B85-4854-852E-AF0EE4A90D55}" dt="2023-06-21T14:46:51.193" v="1589" actId="22"/>
          <ac:picMkLst>
            <pc:docMk/>
            <pc:sldMk cId="2377679104" sldId="289"/>
            <ac:picMk id="21" creationId="{7F6E0DAB-E290-B43D-D498-6FF7F601E410}"/>
          </ac:picMkLst>
        </pc:picChg>
      </pc:sldChg>
      <pc:sldChg chg="addSp delSp modSp mod">
        <pc:chgData name="Damaris Tan" userId="c641c736-cba3-4a07-85ea-c4d1e05624e3" providerId="ADAL" clId="{BD68689F-8B85-4854-852E-AF0EE4A90D55}" dt="2023-06-26T12:58:59.484" v="3704" actId="166"/>
        <pc:sldMkLst>
          <pc:docMk/>
          <pc:sldMk cId="3716897934" sldId="300"/>
        </pc:sldMkLst>
        <pc:spChg chg="mod ord">
          <ac:chgData name="Damaris Tan" userId="c641c736-cba3-4a07-85ea-c4d1e05624e3" providerId="ADAL" clId="{BD68689F-8B85-4854-852E-AF0EE4A90D55}" dt="2023-06-26T12:58:59.484" v="3704" actId="166"/>
          <ac:spMkLst>
            <pc:docMk/>
            <pc:sldMk cId="3716897934" sldId="300"/>
            <ac:spMk id="2" creationId="{BA12A117-F8AE-835C-A3C8-E486F2DDD899}"/>
          </ac:spMkLst>
        </pc:spChg>
        <pc:spChg chg="del">
          <ac:chgData name="Damaris Tan" userId="c641c736-cba3-4a07-85ea-c4d1e05624e3" providerId="ADAL" clId="{BD68689F-8B85-4854-852E-AF0EE4A90D55}" dt="2023-06-21T13:08:22.010" v="339" actId="478"/>
          <ac:spMkLst>
            <pc:docMk/>
            <pc:sldMk cId="3716897934" sldId="300"/>
            <ac:spMk id="12" creationId="{B5C480A0-93CD-5906-C55E-4BDE876480AF}"/>
          </ac:spMkLst>
        </pc:spChg>
        <pc:spChg chg="mod">
          <ac:chgData name="Damaris Tan" userId="c641c736-cba3-4a07-85ea-c4d1e05624e3" providerId="ADAL" clId="{BD68689F-8B85-4854-852E-AF0EE4A90D55}" dt="2023-06-26T12:36:46.712" v="3414" actId="1076"/>
          <ac:spMkLst>
            <pc:docMk/>
            <pc:sldMk cId="3716897934" sldId="300"/>
            <ac:spMk id="13" creationId="{A1770F55-8790-7F78-47F3-145AE40172E5}"/>
          </ac:spMkLst>
        </pc:spChg>
        <pc:spChg chg="del">
          <ac:chgData name="Damaris Tan" userId="c641c736-cba3-4a07-85ea-c4d1e05624e3" providerId="ADAL" clId="{BD68689F-8B85-4854-852E-AF0EE4A90D55}" dt="2023-06-21T13:08:40.001" v="348" actId="478"/>
          <ac:spMkLst>
            <pc:docMk/>
            <pc:sldMk cId="3716897934" sldId="300"/>
            <ac:spMk id="14" creationId="{5DDA475F-3958-7DB9-5F2D-9737B9291FE9}"/>
          </ac:spMkLst>
        </pc:spChg>
        <pc:spChg chg="add del mod">
          <ac:chgData name="Damaris Tan" userId="c641c736-cba3-4a07-85ea-c4d1e05624e3" providerId="ADAL" clId="{BD68689F-8B85-4854-852E-AF0EE4A90D55}" dt="2023-06-26T12:37:28.973" v="3423" actId="1076"/>
          <ac:spMkLst>
            <pc:docMk/>
            <pc:sldMk cId="3716897934" sldId="300"/>
            <ac:spMk id="15" creationId="{A0B944F0-1374-DFB5-8303-CC42ADAF74F7}"/>
          </ac:spMkLst>
        </pc:spChg>
        <pc:spChg chg="mod">
          <ac:chgData name="Damaris Tan" userId="c641c736-cba3-4a07-85ea-c4d1e05624e3" providerId="ADAL" clId="{BD68689F-8B85-4854-852E-AF0EE4A90D55}" dt="2023-06-26T12:38:55.353" v="3436" actId="1076"/>
          <ac:spMkLst>
            <pc:docMk/>
            <pc:sldMk cId="3716897934" sldId="300"/>
            <ac:spMk id="16" creationId="{6BE0A70E-04E1-CB8B-6E35-D78E7C12CC30}"/>
          </ac:spMkLst>
        </pc:spChg>
        <pc:picChg chg="del">
          <ac:chgData name="Damaris Tan" userId="c641c736-cba3-4a07-85ea-c4d1e05624e3" providerId="ADAL" clId="{BD68689F-8B85-4854-852E-AF0EE4A90D55}" dt="2023-06-21T13:08:32.470" v="343" actId="478"/>
          <ac:picMkLst>
            <pc:docMk/>
            <pc:sldMk cId="3716897934" sldId="300"/>
            <ac:picMk id="3" creationId="{7F918A15-776F-64D2-E3BC-32E0B3A3878E}"/>
          </ac:picMkLst>
        </pc:picChg>
        <pc:picChg chg="add mod">
          <ac:chgData name="Damaris Tan" userId="c641c736-cba3-4a07-85ea-c4d1e05624e3" providerId="ADAL" clId="{BD68689F-8B85-4854-852E-AF0EE4A90D55}" dt="2023-06-26T12:37:23.683" v="3422" actId="1076"/>
          <ac:picMkLst>
            <pc:docMk/>
            <pc:sldMk cId="3716897934" sldId="300"/>
            <ac:picMk id="3" creationId="{AF0FA97A-474C-B382-DB73-4FC80B3B98DC}"/>
          </ac:picMkLst>
        </pc:picChg>
        <pc:picChg chg="add mod modCrop">
          <ac:chgData name="Damaris Tan" userId="c641c736-cba3-4a07-85ea-c4d1e05624e3" providerId="ADAL" clId="{BD68689F-8B85-4854-852E-AF0EE4A90D55}" dt="2023-06-26T12:37:18.398" v="3421" actId="1076"/>
          <ac:picMkLst>
            <pc:docMk/>
            <pc:sldMk cId="3716897934" sldId="300"/>
            <ac:picMk id="6" creationId="{6F950FB0-CFB8-E717-4009-57CDFDE9C023}"/>
          </ac:picMkLst>
        </pc:picChg>
        <pc:picChg chg="del">
          <ac:chgData name="Damaris Tan" userId="c641c736-cba3-4a07-85ea-c4d1e05624e3" providerId="ADAL" clId="{BD68689F-8B85-4854-852E-AF0EE4A90D55}" dt="2023-06-21T13:08:37.412" v="346" actId="478"/>
          <ac:picMkLst>
            <pc:docMk/>
            <pc:sldMk cId="3716897934" sldId="300"/>
            <ac:picMk id="7" creationId="{C7EFECD8-B365-8D20-47F4-A9BFDE15AF1B}"/>
          </ac:picMkLst>
        </pc:picChg>
        <pc:picChg chg="del">
          <ac:chgData name="Damaris Tan" userId="c641c736-cba3-4a07-85ea-c4d1e05624e3" providerId="ADAL" clId="{BD68689F-8B85-4854-852E-AF0EE4A90D55}" dt="2023-06-21T13:08:38.526" v="347" actId="478"/>
          <ac:picMkLst>
            <pc:docMk/>
            <pc:sldMk cId="3716897934" sldId="300"/>
            <ac:picMk id="8" creationId="{497518AB-A3E0-EA95-85A4-A4B49DE2C4D3}"/>
          </ac:picMkLst>
        </pc:picChg>
        <pc:picChg chg="del mod">
          <ac:chgData name="Damaris Tan" userId="c641c736-cba3-4a07-85ea-c4d1e05624e3" providerId="ADAL" clId="{BD68689F-8B85-4854-852E-AF0EE4A90D55}" dt="2023-06-21T13:08:19.142" v="338" actId="478"/>
          <ac:picMkLst>
            <pc:docMk/>
            <pc:sldMk cId="3716897934" sldId="300"/>
            <ac:picMk id="10" creationId="{2CAE236D-100E-83E2-716D-F744231E9029}"/>
          </ac:picMkLst>
        </pc:picChg>
        <pc:picChg chg="add mod modCrop">
          <ac:chgData name="Damaris Tan" userId="c641c736-cba3-4a07-85ea-c4d1e05624e3" providerId="ADAL" clId="{BD68689F-8B85-4854-852E-AF0EE4A90D55}" dt="2023-06-26T12:37:08.691" v="3418" actId="14100"/>
          <ac:picMkLst>
            <pc:docMk/>
            <pc:sldMk cId="3716897934" sldId="300"/>
            <ac:picMk id="18" creationId="{583550E9-03C7-990D-7BBE-A99F694027A7}"/>
          </ac:picMkLst>
        </pc:picChg>
        <pc:cxnChg chg="del">
          <ac:chgData name="Damaris Tan" userId="c641c736-cba3-4a07-85ea-c4d1e05624e3" providerId="ADAL" clId="{BD68689F-8B85-4854-852E-AF0EE4A90D55}" dt="2023-06-21T13:08:35.129" v="345" actId="478"/>
          <ac:cxnSpMkLst>
            <pc:docMk/>
            <pc:sldMk cId="3716897934" sldId="300"/>
            <ac:cxnSpMk id="6" creationId="{40E05D2C-4B96-BFCF-B88A-58357BAA4E84}"/>
          </ac:cxnSpMkLst>
        </pc:cxnChg>
        <pc:cxnChg chg="del">
          <ac:chgData name="Damaris Tan" userId="c641c736-cba3-4a07-85ea-c4d1e05624e3" providerId="ADAL" clId="{BD68689F-8B85-4854-852E-AF0EE4A90D55}" dt="2023-06-21T13:08:33.787" v="344" actId="478"/>
          <ac:cxnSpMkLst>
            <pc:docMk/>
            <pc:sldMk cId="3716897934" sldId="300"/>
            <ac:cxnSpMk id="11" creationId="{F62CE122-12B2-1A7F-60D3-CA9F15D0A5F0}"/>
          </ac:cxnSpMkLst>
        </pc:cxnChg>
      </pc:sldChg>
      <pc:sldChg chg="addSp delSp modSp mod">
        <pc:chgData name="Damaris Tan" userId="c641c736-cba3-4a07-85ea-c4d1e05624e3" providerId="ADAL" clId="{BD68689F-8B85-4854-852E-AF0EE4A90D55}" dt="2023-06-26T12:41:11.628" v="3510" actId="1037"/>
        <pc:sldMkLst>
          <pc:docMk/>
          <pc:sldMk cId="474072466" sldId="302"/>
        </pc:sldMkLst>
        <pc:spChg chg="mod">
          <ac:chgData name="Damaris Tan" userId="c641c736-cba3-4a07-85ea-c4d1e05624e3" providerId="ADAL" clId="{BD68689F-8B85-4854-852E-AF0EE4A90D55}" dt="2023-06-26T12:40:56.076" v="3468" actId="14100"/>
          <ac:spMkLst>
            <pc:docMk/>
            <pc:sldMk cId="474072466" sldId="302"/>
            <ac:spMk id="6" creationId="{6D32E8A6-50A8-998D-21E2-4B1D6E9E2552}"/>
          </ac:spMkLst>
        </pc:spChg>
        <pc:spChg chg="del">
          <ac:chgData name="Damaris Tan" userId="c641c736-cba3-4a07-85ea-c4d1e05624e3" providerId="ADAL" clId="{BD68689F-8B85-4854-852E-AF0EE4A90D55}" dt="2023-06-21T13:10:40.875" v="439" actId="478"/>
          <ac:spMkLst>
            <pc:docMk/>
            <pc:sldMk cId="474072466" sldId="302"/>
            <ac:spMk id="13" creationId="{51D96718-E344-87C3-2F04-F7F21C894FA3}"/>
          </ac:spMkLst>
        </pc:spChg>
        <pc:spChg chg="del mod">
          <ac:chgData name="Damaris Tan" userId="c641c736-cba3-4a07-85ea-c4d1e05624e3" providerId="ADAL" clId="{BD68689F-8B85-4854-852E-AF0EE4A90D55}" dt="2023-06-26T12:40:12.119" v="3454" actId="478"/>
          <ac:spMkLst>
            <pc:docMk/>
            <pc:sldMk cId="474072466" sldId="302"/>
            <ac:spMk id="16" creationId="{E83749B8-311E-9DDC-6C00-E352B9E9E468}"/>
          </ac:spMkLst>
        </pc:spChg>
        <pc:spChg chg="del mod">
          <ac:chgData name="Damaris Tan" userId="c641c736-cba3-4a07-85ea-c4d1e05624e3" providerId="ADAL" clId="{BD68689F-8B85-4854-852E-AF0EE4A90D55}" dt="2023-06-26T12:40:15.848" v="3455" actId="478"/>
          <ac:spMkLst>
            <pc:docMk/>
            <pc:sldMk cId="474072466" sldId="302"/>
            <ac:spMk id="17" creationId="{9954A8C4-0754-3A43-E43D-3B789926C269}"/>
          </ac:spMkLst>
        </pc:spChg>
        <pc:spChg chg="del mod">
          <ac:chgData name="Damaris Tan" userId="c641c736-cba3-4a07-85ea-c4d1e05624e3" providerId="ADAL" clId="{BD68689F-8B85-4854-852E-AF0EE4A90D55}" dt="2023-06-26T12:40:19.209" v="3456" actId="478"/>
          <ac:spMkLst>
            <pc:docMk/>
            <pc:sldMk cId="474072466" sldId="302"/>
            <ac:spMk id="18" creationId="{742D1EC9-8EA8-5C58-DC39-8D1E75F3FA55}"/>
          </ac:spMkLst>
        </pc:spChg>
        <pc:spChg chg="add mod">
          <ac:chgData name="Damaris Tan" userId="c641c736-cba3-4a07-85ea-c4d1e05624e3" providerId="ADAL" clId="{BD68689F-8B85-4854-852E-AF0EE4A90D55}" dt="2023-06-21T13:16:18.722" v="523" actId="1037"/>
          <ac:spMkLst>
            <pc:docMk/>
            <pc:sldMk cId="474072466" sldId="302"/>
            <ac:spMk id="27" creationId="{1D800889-9DB8-16EE-253E-0854CBB0BC68}"/>
          </ac:spMkLst>
        </pc:spChg>
        <pc:spChg chg="del">
          <ac:chgData name="Damaris Tan" userId="c641c736-cba3-4a07-85ea-c4d1e05624e3" providerId="ADAL" clId="{BD68689F-8B85-4854-852E-AF0EE4A90D55}" dt="2023-06-21T13:10:20.753" v="433" actId="478"/>
          <ac:spMkLst>
            <pc:docMk/>
            <pc:sldMk cId="474072466" sldId="302"/>
            <ac:spMk id="28" creationId="{0942C4D0-461F-E0D1-20E9-F444C2567CD4}"/>
          </ac:spMkLst>
        </pc:spChg>
        <pc:picChg chg="add mod">
          <ac:chgData name="Damaris Tan" userId="c641c736-cba3-4a07-85ea-c4d1e05624e3" providerId="ADAL" clId="{BD68689F-8B85-4854-852E-AF0EE4A90D55}" dt="2023-06-26T12:40:33.189" v="3459" actId="1076"/>
          <ac:picMkLst>
            <pc:docMk/>
            <pc:sldMk cId="474072466" sldId="302"/>
            <ac:picMk id="3" creationId="{1026A97B-A399-9C17-0D6B-2B6233E8F37D}"/>
          </ac:picMkLst>
        </pc:picChg>
        <pc:picChg chg="del">
          <ac:chgData name="Damaris Tan" userId="c641c736-cba3-4a07-85ea-c4d1e05624e3" providerId="ADAL" clId="{BD68689F-8B85-4854-852E-AF0EE4A90D55}" dt="2023-06-21T13:10:19.041" v="432" actId="478"/>
          <ac:picMkLst>
            <pc:docMk/>
            <pc:sldMk cId="474072466" sldId="302"/>
            <ac:picMk id="3" creationId="{C2872F09-777C-3E05-88FE-D368ACBE2893}"/>
          </ac:picMkLst>
        </pc:picChg>
        <pc:picChg chg="del">
          <ac:chgData name="Damaris Tan" userId="c641c736-cba3-4a07-85ea-c4d1e05624e3" providerId="ADAL" clId="{BD68689F-8B85-4854-852E-AF0EE4A90D55}" dt="2023-06-21T13:10:47.669" v="442" actId="478"/>
          <ac:picMkLst>
            <pc:docMk/>
            <pc:sldMk cId="474072466" sldId="302"/>
            <ac:picMk id="7" creationId="{05B84793-28F9-ECF4-6593-C834EC4F8C1B}"/>
          </ac:picMkLst>
        </pc:picChg>
        <pc:picChg chg="del">
          <ac:chgData name="Damaris Tan" userId="c641c736-cba3-4a07-85ea-c4d1e05624e3" providerId="ADAL" clId="{BD68689F-8B85-4854-852E-AF0EE4A90D55}" dt="2023-06-21T13:10:46.522" v="441" actId="478"/>
          <ac:picMkLst>
            <pc:docMk/>
            <pc:sldMk cId="474072466" sldId="302"/>
            <ac:picMk id="8" creationId="{5E5A7973-F96A-2531-8EA7-2C3CE8AC459F}"/>
          </ac:picMkLst>
        </pc:picChg>
        <pc:picChg chg="del">
          <ac:chgData name="Damaris Tan" userId="c641c736-cba3-4a07-85ea-c4d1e05624e3" providerId="ADAL" clId="{BD68689F-8B85-4854-852E-AF0EE4A90D55}" dt="2023-06-21T13:10:56.801" v="448" actId="478"/>
          <ac:picMkLst>
            <pc:docMk/>
            <pc:sldMk cId="474072466" sldId="302"/>
            <ac:picMk id="9" creationId="{DCA87CC6-9ED2-45A9-B4E6-CEBDFDEFB8F0}"/>
          </ac:picMkLst>
        </pc:picChg>
        <pc:picChg chg="del">
          <ac:chgData name="Damaris Tan" userId="c641c736-cba3-4a07-85ea-c4d1e05624e3" providerId="ADAL" clId="{BD68689F-8B85-4854-852E-AF0EE4A90D55}" dt="2023-06-21T13:10:15.511" v="431" actId="478"/>
          <ac:picMkLst>
            <pc:docMk/>
            <pc:sldMk cId="474072466" sldId="302"/>
            <ac:picMk id="12" creationId="{AF87B5BF-7D67-5F33-A791-4DF5087DDA01}"/>
          </ac:picMkLst>
        </pc:picChg>
        <pc:picChg chg="add del mod modCrop">
          <ac:chgData name="Damaris Tan" userId="c641c736-cba3-4a07-85ea-c4d1e05624e3" providerId="ADAL" clId="{BD68689F-8B85-4854-852E-AF0EE4A90D55}" dt="2023-06-21T13:12:26.974" v="467" actId="478"/>
          <ac:picMkLst>
            <pc:docMk/>
            <pc:sldMk cId="474072466" sldId="302"/>
            <ac:picMk id="19" creationId="{5690204B-5A78-9FCA-2274-2128D0D5D962}"/>
          </ac:picMkLst>
        </pc:picChg>
        <pc:picChg chg="add mod modCrop">
          <ac:chgData name="Damaris Tan" userId="c641c736-cba3-4a07-85ea-c4d1e05624e3" providerId="ADAL" clId="{BD68689F-8B85-4854-852E-AF0EE4A90D55}" dt="2023-06-26T12:39:53.216" v="3453" actId="14100"/>
          <ac:picMkLst>
            <pc:docMk/>
            <pc:sldMk cId="474072466" sldId="302"/>
            <ac:picMk id="21" creationId="{CBABDFFB-3F3F-3A36-DF05-AA9F99979E1C}"/>
          </ac:picMkLst>
        </pc:picChg>
        <pc:picChg chg="add mod modCrop">
          <ac:chgData name="Damaris Tan" userId="c641c736-cba3-4a07-85ea-c4d1e05624e3" providerId="ADAL" clId="{BD68689F-8B85-4854-852E-AF0EE4A90D55}" dt="2023-06-26T12:41:11.628" v="3510" actId="1037"/>
          <ac:picMkLst>
            <pc:docMk/>
            <pc:sldMk cId="474072466" sldId="302"/>
            <ac:picMk id="24" creationId="{CBA78A1D-995F-C31F-269C-AEF4ED84B6BE}"/>
          </ac:picMkLst>
        </pc:picChg>
        <pc:picChg chg="add mod modCrop">
          <ac:chgData name="Damaris Tan" userId="c641c736-cba3-4a07-85ea-c4d1e05624e3" providerId="ADAL" clId="{BD68689F-8B85-4854-852E-AF0EE4A90D55}" dt="2023-06-26T12:39:53.216" v="3453" actId="14100"/>
          <ac:picMkLst>
            <pc:docMk/>
            <pc:sldMk cId="474072466" sldId="302"/>
            <ac:picMk id="26" creationId="{C15AD96B-5FA6-BBA1-BE48-A6732BCBCD72}"/>
          </ac:picMkLst>
        </pc:picChg>
        <pc:cxnChg chg="del">
          <ac:chgData name="Damaris Tan" userId="c641c736-cba3-4a07-85ea-c4d1e05624e3" providerId="ADAL" clId="{BD68689F-8B85-4854-852E-AF0EE4A90D55}" dt="2023-06-21T13:10:23.374" v="434" actId="478"/>
          <ac:cxnSpMkLst>
            <pc:docMk/>
            <pc:sldMk cId="474072466" sldId="302"/>
            <ac:cxnSpMk id="11" creationId="{AE4701D1-803C-0F17-F946-00E9A6DEA96B}"/>
          </ac:cxnSpMkLst>
        </pc:cxnChg>
        <pc:cxnChg chg="del">
          <ac:chgData name="Damaris Tan" userId="c641c736-cba3-4a07-85ea-c4d1e05624e3" providerId="ADAL" clId="{BD68689F-8B85-4854-852E-AF0EE4A90D55}" dt="2023-06-21T13:10:25.947" v="436" actId="478"/>
          <ac:cxnSpMkLst>
            <pc:docMk/>
            <pc:sldMk cId="474072466" sldId="302"/>
            <ac:cxnSpMk id="14" creationId="{23FF979A-76BC-79DA-4D50-3C18D7FCDFDD}"/>
          </ac:cxnSpMkLst>
        </pc:cxnChg>
        <pc:cxnChg chg="del">
          <ac:chgData name="Damaris Tan" userId="c641c736-cba3-4a07-85ea-c4d1e05624e3" providerId="ADAL" clId="{BD68689F-8B85-4854-852E-AF0EE4A90D55}" dt="2023-06-21T13:10:24.587" v="435" actId="478"/>
          <ac:cxnSpMkLst>
            <pc:docMk/>
            <pc:sldMk cId="474072466" sldId="302"/>
            <ac:cxnSpMk id="22" creationId="{505D67BC-F6B0-F505-0C3A-30A53502BCFC}"/>
          </ac:cxnSpMkLst>
        </pc:cxnChg>
      </pc:sldChg>
      <pc:sldChg chg="addSp delSp modSp mod">
        <pc:chgData name="Damaris Tan" userId="c641c736-cba3-4a07-85ea-c4d1e05624e3" providerId="ADAL" clId="{BD68689F-8B85-4854-852E-AF0EE4A90D55}" dt="2023-06-26T12:46:26.124" v="3569" actId="1036"/>
        <pc:sldMkLst>
          <pc:docMk/>
          <pc:sldMk cId="3076748489" sldId="304"/>
        </pc:sldMkLst>
        <pc:spChg chg="add del">
          <ac:chgData name="Damaris Tan" userId="c641c736-cba3-4a07-85ea-c4d1e05624e3" providerId="ADAL" clId="{BD68689F-8B85-4854-852E-AF0EE4A90D55}" dt="2023-06-26T12:44:09.800" v="3538" actId="478"/>
          <ac:spMkLst>
            <pc:docMk/>
            <pc:sldMk cId="3076748489" sldId="304"/>
            <ac:spMk id="2" creationId="{BA12A117-F8AE-835C-A3C8-E486F2DDD899}"/>
          </ac:spMkLst>
        </pc:spChg>
        <pc:spChg chg="add del">
          <ac:chgData name="Damaris Tan" userId="c641c736-cba3-4a07-85ea-c4d1e05624e3" providerId="ADAL" clId="{BD68689F-8B85-4854-852E-AF0EE4A90D55}" dt="2023-06-26T12:44:09.800" v="3538" actId="478"/>
          <ac:spMkLst>
            <pc:docMk/>
            <pc:sldMk cId="3076748489" sldId="304"/>
            <ac:spMk id="4" creationId="{A9DE3B57-7F7A-A3BA-2E10-5123EE5EADD9}"/>
          </ac:spMkLst>
        </pc:spChg>
        <pc:spChg chg="add del">
          <ac:chgData name="Damaris Tan" userId="c641c736-cba3-4a07-85ea-c4d1e05624e3" providerId="ADAL" clId="{BD68689F-8B85-4854-852E-AF0EE4A90D55}" dt="2023-06-26T12:44:09.800" v="3538" actId="478"/>
          <ac:spMkLst>
            <pc:docMk/>
            <pc:sldMk cId="3076748489" sldId="304"/>
            <ac:spMk id="5" creationId="{105722B8-BA15-69E3-F789-1F2DF84F2D4C}"/>
          </ac:spMkLst>
        </pc:spChg>
        <pc:spChg chg="add del mod">
          <ac:chgData name="Damaris Tan" userId="c641c736-cba3-4a07-85ea-c4d1e05624e3" providerId="ADAL" clId="{BD68689F-8B85-4854-852E-AF0EE4A90D55}" dt="2023-06-26T12:46:18.327" v="3560" actId="14100"/>
          <ac:spMkLst>
            <pc:docMk/>
            <pc:sldMk cId="3076748489" sldId="304"/>
            <ac:spMk id="6" creationId="{4DD3F684-6E91-B4BE-56EF-323DCF7A0755}"/>
          </ac:spMkLst>
        </pc:spChg>
        <pc:spChg chg="add del mod">
          <ac:chgData name="Damaris Tan" userId="c641c736-cba3-4a07-85ea-c4d1e05624e3" providerId="ADAL" clId="{BD68689F-8B85-4854-852E-AF0EE4A90D55}" dt="2023-06-26T12:44:09.800" v="3538" actId="478"/>
          <ac:spMkLst>
            <pc:docMk/>
            <pc:sldMk cId="3076748489" sldId="304"/>
            <ac:spMk id="9" creationId="{66394308-30E6-78DB-C845-77A2E540D7A6}"/>
          </ac:spMkLst>
        </pc:spChg>
        <pc:spChg chg="del">
          <ac:chgData name="Damaris Tan" userId="c641c736-cba3-4a07-85ea-c4d1e05624e3" providerId="ADAL" clId="{BD68689F-8B85-4854-852E-AF0EE4A90D55}" dt="2023-06-21T13:14:10.864" v="497" actId="478"/>
          <ac:spMkLst>
            <pc:docMk/>
            <pc:sldMk cId="3076748489" sldId="304"/>
            <ac:spMk id="15" creationId="{61121DF6-FA6B-BF32-83AA-81931EA5CE2C}"/>
          </ac:spMkLst>
        </pc:spChg>
        <pc:spChg chg="del mod ord">
          <ac:chgData name="Damaris Tan" userId="c641c736-cba3-4a07-85ea-c4d1e05624e3" providerId="ADAL" clId="{BD68689F-8B85-4854-852E-AF0EE4A90D55}" dt="2023-06-26T12:43:47.543" v="3533" actId="478"/>
          <ac:spMkLst>
            <pc:docMk/>
            <pc:sldMk cId="3076748489" sldId="304"/>
            <ac:spMk id="17" creationId="{7E96E38B-C42C-9330-1628-477C71E1BB4C}"/>
          </ac:spMkLst>
        </pc:spChg>
        <pc:spChg chg="add del mod ord">
          <ac:chgData name="Damaris Tan" userId="c641c736-cba3-4a07-85ea-c4d1e05624e3" providerId="ADAL" clId="{BD68689F-8B85-4854-852E-AF0EE4A90D55}" dt="2023-06-26T12:44:24.689" v="3542" actId="478"/>
          <ac:spMkLst>
            <pc:docMk/>
            <pc:sldMk cId="3076748489" sldId="304"/>
            <ac:spMk id="18" creationId="{02B5DCA2-01D8-7ED3-C194-FCC654365F69}"/>
          </ac:spMkLst>
        </pc:spChg>
        <pc:spChg chg="add del mod ord">
          <ac:chgData name="Damaris Tan" userId="c641c736-cba3-4a07-85ea-c4d1e05624e3" providerId="ADAL" clId="{BD68689F-8B85-4854-852E-AF0EE4A90D55}" dt="2023-06-26T12:44:21.777" v="3541" actId="478"/>
          <ac:spMkLst>
            <pc:docMk/>
            <pc:sldMk cId="3076748489" sldId="304"/>
            <ac:spMk id="19" creationId="{84C5A30E-2C70-6678-28A7-83B65CA83CF7}"/>
          </ac:spMkLst>
        </pc:spChg>
        <pc:spChg chg="add del mod ord">
          <ac:chgData name="Damaris Tan" userId="c641c736-cba3-4a07-85ea-c4d1e05624e3" providerId="ADAL" clId="{BD68689F-8B85-4854-852E-AF0EE4A90D55}" dt="2023-06-26T12:44:15.882" v="3539" actId="478"/>
          <ac:spMkLst>
            <pc:docMk/>
            <pc:sldMk cId="3076748489" sldId="304"/>
            <ac:spMk id="20" creationId="{DD22A380-3FCD-CF19-7859-DB0A87DF01E4}"/>
          </ac:spMkLst>
        </pc:spChg>
        <pc:spChg chg="add del mod ord">
          <ac:chgData name="Damaris Tan" userId="c641c736-cba3-4a07-85ea-c4d1e05624e3" providerId="ADAL" clId="{BD68689F-8B85-4854-852E-AF0EE4A90D55}" dt="2023-06-26T12:44:26.060" v="3543" actId="478"/>
          <ac:spMkLst>
            <pc:docMk/>
            <pc:sldMk cId="3076748489" sldId="304"/>
            <ac:spMk id="26" creationId="{C62FC116-6F36-4A37-204B-D6FDF3AF02F6}"/>
          </ac:spMkLst>
        </pc:spChg>
        <pc:spChg chg="add del mod">
          <ac:chgData name="Damaris Tan" userId="c641c736-cba3-4a07-85ea-c4d1e05624e3" providerId="ADAL" clId="{BD68689F-8B85-4854-852E-AF0EE4A90D55}" dt="2023-06-26T12:44:34.047" v="3544" actId="478"/>
          <ac:spMkLst>
            <pc:docMk/>
            <pc:sldMk cId="3076748489" sldId="304"/>
            <ac:spMk id="27" creationId="{98428EB1-0413-6068-E93B-AD506B5E07CB}"/>
          </ac:spMkLst>
        </pc:spChg>
        <pc:spChg chg="add del mod">
          <ac:chgData name="Damaris Tan" userId="c641c736-cba3-4a07-85ea-c4d1e05624e3" providerId="ADAL" clId="{BD68689F-8B85-4854-852E-AF0EE4A90D55}" dt="2023-06-26T12:43:49.902" v="3534" actId="478"/>
          <ac:spMkLst>
            <pc:docMk/>
            <pc:sldMk cId="3076748489" sldId="304"/>
            <ac:spMk id="28" creationId="{20E7FECD-1780-78FF-168A-512F5070B69B}"/>
          </ac:spMkLst>
        </pc:spChg>
        <pc:spChg chg="add del mod">
          <ac:chgData name="Damaris Tan" userId="c641c736-cba3-4a07-85ea-c4d1e05624e3" providerId="ADAL" clId="{BD68689F-8B85-4854-852E-AF0EE4A90D55}" dt="2023-06-26T12:44:18.747" v="3540" actId="478"/>
          <ac:spMkLst>
            <pc:docMk/>
            <pc:sldMk cId="3076748489" sldId="304"/>
            <ac:spMk id="29" creationId="{33022A4D-434A-29B4-7178-27707FB119B2}"/>
          </ac:spMkLst>
        </pc:spChg>
        <pc:spChg chg="add del mod">
          <ac:chgData name="Damaris Tan" userId="c641c736-cba3-4a07-85ea-c4d1e05624e3" providerId="ADAL" clId="{BD68689F-8B85-4854-852E-AF0EE4A90D55}" dt="2023-06-26T12:43:59.495" v="3535" actId="478"/>
          <ac:spMkLst>
            <pc:docMk/>
            <pc:sldMk cId="3076748489" sldId="304"/>
            <ac:spMk id="30" creationId="{B1A7AB7E-BE9D-1B2D-78F4-612C6DB4A939}"/>
          </ac:spMkLst>
        </pc:spChg>
        <pc:spChg chg="add del mod">
          <ac:chgData name="Damaris Tan" userId="c641c736-cba3-4a07-85ea-c4d1e05624e3" providerId="ADAL" clId="{BD68689F-8B85-4854-852E-AF0EE4A90D55}" dt="2023-06-26T12:44:03.477" v="3536" actId="478"/>
          <ac:spMkLst>
            <pc:docMk/>
            <pc:sldMk cId="3076748489" sldId="304"/>
            <ac:spMk id="31" creationId="{A963C81C-1AE5-3EF1-6721-B1D52F102155}"/>
          </ac:spMkLst>
        </pc:spChg>
        <pc:spChg chg="add del mod">
          <ac:chgData name="Damaris Tan" userId="c641c736-cba3-4a07-85ea-c4d1e05624e3" providerId="ADAL" clId="{BD68689F-8B85-4854-852E-AF0EE4A90D55}" dt="2023-06-26T12:44:09.800" v="3538" actId="478"/>
          <ac:spMkLst>
            <pc:docMk/>
            <pc:sldMk cId="3076748489" sldId="304"/>
            <ac:spMk id="32" creationId="{E46BC79E-E28D-82EF-DA16-5515D0ABDF86}"/>
          </ac:spMkLst>
        </pc:spChg>
        <pc:spChg chg="add del mod">
          <ac:chgData name="Damaris Tan" userId="c641c736-cba3-4a07-85ea-c4d1e05624e3" providerId="ADAL" clId="{BD68689F-8B85-4854-852E-AF0EE4A90D55}" dt="2023-06-26T12:46:09.163" v="3558" actId="1076"/>
          <ac:spMkLst>
            <pc:docMk/>
            <pc:sldMk cId="3076748489" sldId="304"/>
            <ac:spMk id="34" creationId="{64795F25-15A3-3273-232D-93E28E99D048}"/>
          </ac:spMkLst>
        </pc:spChg>
        <pc:spChg chg="del">
          <ac:chgData name="Damaris Tan" userId="c641c736-cba3-4a07-85ea-c4d1e05624e3" providerId="ADAL" clId="{BD68689F-8B85-4854-852E-AF0EE4A90D55}" dt="2023-06-21T13:14:24.005" v="503" actId="478"/>
          <ac:spMkLst>
            <pc:docMk/>
            <pc:sldMk cId="3076748489" sldId="304"/>
            <ac:spMk id="39" creationId="{CB931D4D-A342-523F-86A6-1C6985513C16}"/>
          </ac:spMkLst>
        </pc:spChg>
        <pc:picChg chg="add del mod">
          <ac:chgData name="Damaris Tan" userId="c641c736-cba3-4a07-85ea-c4d1e05624e3" providerId="ADAL" clId="{BD68689F-8B85-4854-852E-AF0EE4A90D55}" dt="2023-06-26T12:46:06.110" v="3557" actId="1076"/>
          <ac:picMkLst>
            <pc:docMk/>
            <pc:sldMk cId="3076748489" sldId="304"/>
            <ac:picMk id="3" creationId="{1F39B787-08E1-DB92-A82D-328C5B32203D}"/>
          </ac:picMkLst>
        </pc:picChg>
        <pc:picChg chg="del">
          <ac:chgData name="Damaris Tan" userId="c641c736-cba3-4a07-85ea-c4d1e05624e3" providerId="ADAL" clId="{BD68689F-8B85-4854-852E-AF0EE4A90D55}" dt="2023-06-21T13:14:02.661" v="491" actId="478"/>
          <ac:picMkLst>
            <pc:docMk/>
            <pc:sldMk cId="3076748489" sldId="304"/>
            <ac:picMk id="3" creationId="{B23FD46F-FDF6-A276-E0B0-DF4A2660E8E1}"/>
          </ac:picMkLst>
        </pc:picChg>
        <pc:picChg chg="add del mod modCrop">
          <ac:chgData name="Damaris Tan" userId="c641c736-cba3-4a07-85ea-c4d1e05624e3" providerId="ADAL" clId="{BD68689F-8B85-4854-852E-AF0EE4A90D55}" dt="2023-06-26T12:46:26.124" v="3569" actId="1036"/>
          <ac:picMkLst>
            <pc:docMk/>
            <pc:sldMk cId="3076748489" sldId="304"/>
            <ac:picMk id="7" creationId="{F178E764-7F7A-68CF-9A19-47D686078853}"/>
          </ac:picMkLst>
        </pc:picChg>
        <pc:picChg chg="del">
          <ac:chgData name="Damaris Tan" userId="c641c736-cba3-4a07-85ea-c4d1e05624e3" providerId="ADAL" clId="{BD68689F-8B85-4854-852E-AF0EE4A90D55}" dt="2023-06-21T13:14:06.943" v="494" actId="478"/>
          <ac:picMkLst>
            <pc:docMk/>
            <pc:sldMk cId="3076748489" sldId="304"/>
            <ac:picMk id="7" creationId="{F91B2FBE-2CE2-62E5-93A9-72ADCD5D0A4C}"/>
          </ac:picMkLst>
        </pc:picChg>
        <pc:picChg chg="add del mod modCrop">
          <ac:chgData name="Damaris Tan" userId="c641c736-cba3-4a07-85ea-c4d1e05624e3" providerId="ADAL" clId="{BD68689F-8B85-4854-852E-AF0EE4A90D55}" dt="2023-06-26T12:46:26.124" v="3569" actId="1036"/>
          <ac:picMkLst>
            <pc:docMk/>
            <pc:sldMk cId="3076748489" sldId="304"/>
            <ac:picMk id="8" creationId="{3C79B1CB-CE05-1FC9-5669-297161F91FE2}"/>
          </ac:picMkLst>
        </pc:picChg>
        <pc:picChg chg="del">
          <ac:chgData name="Damaris Tan" userId="c641c736-cba3-4a07-85ea-c4d1e05624e3" providerId="ADAL" clId="{BD68689F-8B85-4854-852E-AF0EE4A90D55}" dt="2023-06-21T13:14:05.080" v="493" actId="478"/>
          <ac:picMkLst>
            <pc:docMk/>
            <pc:sldMk cId="3076748489" sldId="304"/>
            <ac:picMk id="8" creationId="{59FB92C2-35A8-AF56-81DC-A164881750D0}"/>
          </ac:picMkLst>
        </pc:picChg>
        <pc:picChg chg="del">
          <ac:chgData name="Damaris Tan" userId="c641c736-cba3-4a07-85ea-c4d1e05624e3" providerId="ADAL" clId="{BD68689F-8B85-4854-852E-AF0EE4A90D55}" dt="2023-06-21T13:14:08.058" v="495" actId="478"/>
          <ac:picMkLst>
            <pc:docMk/>
            <pc:sldMk cId="3076748489" sldId="304"/>
            <ac:picMk id="9" creationId="{07D957CB-2AAC-CAC1-27EB-5614C570C254}"/>
          </ac:picMkLst>
        </pc:picChg>
        <pc:picChg chg="del">
          <ac:chgData name="Damaris Tan" userId="c641c736-cba3-4a07-85ea-c4d1e05624e3" providerId="ADAL" clId="{BD68689F-8B85-4854-852E-AF0EE4A90D55}" dt="2023-06-21T13:14:04.027" v="492" actId="478"/>
          <ac:picMkLst>
            <pc:docMk/>
            <pc:sldMk cId="3076748489" sldId="304"/>
            <ac:picMk id="10" creationId="{0E8366BD-084B-CDFE-41F5-8C4FEF78307C}"/>
          </ac:picMkLst>
        </pc:picChg>
        <pc:picChg chg="add del">
          <ac:chgData name="Damaris Tan" userId="c641c736-cba3-4a07-85ea-c4d1e05624e3" providerId="ADAL" clId="{BD68689F-8B85-4854-852E-AF0EE4A90D55}" dt="2023-06-26T12:44:09.800" v="3538" actId="478"/>
          <ac:picMkLst>
            <pc:docMk/>
            <pc:sldMk cId="3076748489" sldId="304"/>
            <ac:picMk id="12" creationId="{0803DBF6-054F-B097-CB3D-224AF7A11729}"/>
          </ac:picMkLst>
        </pc:picChg>
        <pc:picChg chg="del">
          <ac:chgData name="Damaris Tan" userId="c641c736-cba3-4a07-85ea-c4d1e05624e3" providerId="ADAL" clId="{BD68689F-8B85-4854-852E-AF0EE4A90D55}" dt="2023-06-21T13:14:09.677" v="496" actId="478"/>
          <ac:picMkLst>
            <pc:docMk/>
            <pc:sldMk cId="3076748489" sldId="304"/>
            <ac:picMk id="13" creationId="{ACC6305D-EB35-84F1-92E3-E3057EC9E5B4}"/>
          </ac:picMkLst>
        </pc:picChg>
        <pc:picChg chg="add del mod ord modCrop">
          <ac:chgData name="Damaris Tan" userId="c641c736-cba3-4a07-85ea-c4d1e05624e3" providerId="ADAL" clId="{BD68689F-8B85-4854-852E-AF0EE4A90D55}" dt="2023-06-26T12:45:52.846" v="3554" actId="1076"/>
          <ac:picMkLst>
            <pc:docMk/>
            <pc:sldMk cId="3076748489" sldId="304"/>
            <ac:picMk id="22" creationId="{74D23FE7-CBA2-F40A-9556-3CB2396963AB}"/>
          </ac:picMkLst>
        </pc:picChg>
        <pc:picChg chg="add del mod ord modCrop">
          <ac:chgData name="Damaris Tan" userId="c641c736-cba3-4a07-85ea-c4d1e05624e3" providerId="ADAL" clId="{BD68689F-8B85-4854-852E-AF0EE4A90D55}" dt="2023-06-26T12:45:49.980" v="3553" actId="14100"/>
          <ac:picMkLst>
            <pc:docMk/>
            <pc:sldMk cId="3076748489" sldId="304"/>
            <ac:picMk id="25" creationId="{719DFA90-FCFD-C4C0-18B0-DBF5AC40C2B4}"/>
          </ac:picMkLst>
        </pc:picChg>
        <pc:cxnChg chg="del">
          <ac:chgData name="Damaris Tan" userId="c641c736-cba3-4a07-85ea-c4d1e05624e3" providerId="ADAL" clId="{BD68689F-8B85-4854-852E-AF0EE4A90D55}" dt="2023-06-21T13:14:13.856" v="498" actId="478"/>
          <ac:cxnSpMkLst>
            <pc:docMk/>
            <pc:sldMk cId="3076748489" sldId="304"/>
            <ac:cxnSpMk id="11" creationId="{9BD7EF4C-D46A-A42A-2860-215DAF0D9574}"/>
          </ac:cxnSpMkLst>
        </pc:cxnChg>
        <pc:cxnChg chg="del mod">
          <ac:chgData name="Damaris Tan" userId="c641c736-cba3-4a07-85ea-c4d1e05624e3" providerId="ADAL" clId="{BD68689F-8B85-4854-852E-AF0EE4A90D55}" dt="2023-06-21T13:14:15.381" v="499" actId="478"/>
          <ac:cxnSpMkLst>
            <pc:docMk/>
            <pc:sldMk cId="3076748489" sldId="304"/>
            <ac:cxnSpMk id="14" creationId="{1350E125-6D9D-B06C-5AB2-EF5BD6910090}"/>
          </ac:cxnSpMkLst>
        </pc:cxnChg>
        <pc:cxnChg chg="del">
          <ac:chgData name="Damaris Tan" userId="c641c736-cba3-4a07-85ea-c4d1e05624e3" providerId="ADAL" clId="{BD68689F-8B85-4854-852E-AF0EE4A90D55}" dt="2023-06-21T13:14:18.465" v="501" actId="478"/>
          <ac:cxnSpMkLst>
            <pc:docMk/>
            <pc:sldMk cId="3076748489" sldId="304"/>
            <ac:cxnSpMk id="16" creationId="{F9AC6027-949C-BB2A-A3EC-80ABC0204582}"/>
          </ac:cxnSpMkLst>
        </pc:cxnChg>
        <pc:cxnChg chg="del">
          <ac:chgData name="Damaris Tan" userId="c641c736-cba3-4a07-85ea-c4d1e05624e3" providerId="ADAL" clId="{BD68689F-8B85-4854-852E-AF0EE4A90D55}" dt="2023-06-21T13:14:19.707" v="502" actId="478"/>
          <ac:cxnSpMkLst>
            <pc:docMk/>
            <pc:sldMk cId="3076748489" sldId="304"/>
            <ac:cxnSpMk id="23" creationId="{5516986D-6E30-6593-0A54-BC5543FE1C2F}"/>
          </ac:cxnSpMkLst>
        </pc:cxnChg>
        <pc:cxnChg chg="del">
          <ac:chgData name="Damaris Tan" userId="c641c736-cba3-4a07-85ea-c4d1e05624e3" providerId="ADAL" clId="{BD68689F-8B85-4854-852E-AF0EE4A90D55}" dt="2023-06-21T13:14:16.911" v="500" actId="478"/>
          <ac:cxnSpMkLst>
            <pc:docMk/>
            <pc:sldMk cId="3076748489" sldId="304"/>
            <ac:cxnSpMk id="35" creationId="{CDE822E0-DD62-A25C-3ACD-45A83EE14491}"/>
          </ac:cxnSpMkLst>
        </pc:cxnChg>
      </pc:sldChg>
      <pc:sldChg chg="addSp delSp modSp add del mod">
        <pc:chgData name="Damaris Tan" userId="c641c736-cba3-4a07-85ea-c4d1e05624e3" providerId="ADAL" clId="{BD68689F-8B85-4854-852E-AF0EE4A90D55}" dt="2023-06-26T12:35:18.039" v="3396" actId="1076"/>
        <pc:sldMkLst>
          <pc:docMk/>
          <pc:sldMk cId="3332625652" sldId="306"/>
        </pc:sldMkLst>
        <pc:spChg chg="mod">
          <ac:chgData name="Damaris Tan" userId="c641c736-cba3-4a07-85ea-c4d1e05624e3" providerId="ADAL" clId="{BD68689F-8B85-4854-852E-AF0EE4A90D55}" dt="2023-06-21T13:40:03.401" v="1154" actId="14100"/>
          <ac:spMkLst>
            <pc:docMk/>
            <pc:sldMk cId="3332625652" sldId="306"/>
            <ac:spMk id="2" creationId="{BA12A117-F8AE-835C-A3C8-E486F2DDD899}"/>
          </ac:spMkLst>
        </pc:spChg>
        <pc:spChg chg="add del mod">
          <ac:chgData name="Damaris Tan" userId="c641c736-cba3-4a07-85ea-c4d1e05624e3" providerId="ADAL" clId="{BD68689F-8B85-4854-852E-AF0EE4A90D55}" dt="2023-06-26T12:34:07.423" v="3374" actId="478"/>
          <ac:spMkLst>
            <pc:docMk/>
            <pc:sldMk cId="3332625652" sldId="306"/>
            <ac:spMk id="8" creationId="{9BC4BF1C-9BF3-98F6-AE7E-01000FA82DBC}"/>
          </ac:spMkLst>
        </pc:spChg>
        <pc:spChg chg="mod">
          <ac:chgData name="Damaris Tan" userId="c641c736-cba3-4a07-85ea-c4d1e05624e3" providerId="ADAL" clId="{BD68689F-8B85-4854-852E-AF0EE4A90D55}" dt="2023-06-26T12:35:18.039" v="3396" actId="1076"/>
          <ac:spMkLst>
            <pc:docMk/>
            <pc:sldMk cId="3332625652" sldId="306"/>
            <ac:spMk id="11" creationId="{C8E17737-CF3B-58FC-EA59-629B381B0CFE}"/>
          </ac:spMkLst>
        </pc:spChg>
        <pc:spChg chg="del">
          <ac:chgData name="Damaris Tan" userId="c641c736-cba3-4a07-85ea-c4d1e05624e3" providerId="ADAL" clId="{BD68689F-8B85-4854-852E-AF0EE4A90D55}" dt="2023-06-21T13:07:19.488" v="319" actId="478"/>
          <ac:spMkLst>
            <pc:docMk/>
            <pc:sldMk cId="3332625652" sldId="306"/>
            <ac:spMk id="12" creationId="{04109782-533D-96D9-01A3-F3804D6ED9A0}"/>
          </ac:spMkLst>
        </pc:spChg>
        <pc:spChg chg="add del mod">
          <ac:chgData name="Damaris Tan" userId="c641c736-cba3-4a07-85ea-c4d1e05624e3" providerId="ADAL" clId="{BD68689F-8B85-4854-852E-AF0EE4A90D55}" dt="2023-06-26T12:35:11.275" v="3395" actId="1076"/>
          <ac:spMkLst>
            <pc:docMk/>
            <pc:sldMk cId="3332625652" sldId="306"/>
            <ac:spMk id="13" creationId="{E1FB0657-2522-0C41-8D88-9D515F24D91B}"/>
          </ac:spMkLst>
        </pc:spChg>
        <pc:spChg chg="add del mod">
          <ac:chgData name="Damaris Tan" userId="c641c736-cba3-4a07-85ea-c4d1e05624e3" providerId="ADAL" clId="{BD68689F-8B85-4854-852E-AF0EE4A90D55}" dt="2023-06-26T12:34:38.958" v="3384" actId="1076"/>
          <ac:spMkLst>
            <pc:docMk/>
            <pc:sldMk cId="3332625652" sldId="306"/>
            <ac:spMk id="15" creationId="{44D5B49D-8D62-EBEF-3FF3-D53E0DB89F95}"/>
          </ac:spMkLst>
        </pc:spChg>
        <pc:spChg chg="del">
          <ac:chgData name="Damaris Tan" userId="c641c736-cba3-4a07-85ea-c4d1e05624e3" providerId="ADAL" clId="{BD68689F-8B85-4854-852E-AF0EE4A90D55}" dt="2023-06-21T13:05:42.853" v="290" actId="478"/>
          <ac:spMkLst>
            <pc:docMk/>
            <pc:sldMk cId="3332625652" sldId="306"/>
            <ac:spMk id="22" creationId="{7B1AD9EF-FABD-190E-AB3D-AC5611D7504C}"/>
          </ac:spMkLst>
        </pc:spChg>
        <pc:picChg chg="add mod">
          <ac:chgData name="Damaris Tan" userId="c641c736-cba3-4a07-85ea-c4d1e05624e3" providerId="ADAL" clId="{BD68689F-8B85-4854-852E-AF0EE4A90D55}" dt="2023-06-26T12:32:41.257" v="3339" actId="1076"/>
          <ac:picMkLst>
            <pc:docMk/>
            <pc:sldMk cId="3332625652" sldId="306"/>
            <ac:picMk id="3" creationId="{999441A0-7675-304F-C75D-48ADEE662752}"/>
          </ac:picMkLst>
        </pc:picChg>
        <pc:picChg chg="del">
          <ac:chgData name="Damaris Tan" userId="c641c736-cba3-4a07-85ea-c4d1e05624e3" providerId="ADAL" clId="{BD68689F-8B85-4854-852E-AF0EE4A90D55}" dt="2023-06-21T13:05:38.082" v="288" actId="478"/>
          <ac:picMkLst>
            <pc:docMk/>
            <pc:sldMk cId="3332625652" sldId="306"/>
            <ac:picMk id="3" creationId="{ED30B5F8-9808-7D98-9534-FAB809A4FA51}"/>
          </ac:picMkLst>
        </pc:picChg>
        <pc:picChg chg="add mod modCrop">
          <ac:chgData name="Damaris Tan" userId="c641c736-cba3-4a07-85ea-c4d1e05624e3" providerId="ADAL" clId="{BD68689F-8B85-4854-852E-AF0EE4A90D55}" dt="2023-06-26T12:32:24.304" v="3335" actId="732"/>
          <ac:picMkLst>
            <pc:docMk/>
            <pc:sldMk cId="3332625652" sldId="306"/>
            <ac:picMk id="6" creationId="{2C954832-0884-76C2-41A0-F3357C65391B}"/>
          </ac:picMkLst>
        </pc:picChg>
        <pc:picChg chg="del mod">
          <ac:chgData name="Damaris Tan" userId="c641c736-cba3-4a07-85ea-c4d1e05624e3" providerId="ADAL" clId="{BD68689F-8B85-4854-852E-AF0EE4A90D55}" dt="2023-06-21T13:07:18.595" v="318" actId="478"/>
          <ac:picMkLst>
            <pc:docMk/>
            <pc:sldMk cId="3332625652" sldId="306"/>
            <ac:picMk id="8" creationId="{093A027E-1499-7E1D-9B34-4F1FDCA90EF9}"/>
          </ac:picMkLst>
        </pc:picChg>
        <pc:picChg chg="del">
          <ac:chgData name="Damaris Tan" userId="c641c736-cba3-4a07-85ea-c4d1e05624e3" providerId="ADAL" clId="{BD68689F-8B85-4854-852E-AF0EE4A90D55}" dt="2023-06-21T13:05:39.675" v="289" actId="478"/>
          <ac:picMkLst>
            <pc:docMk/>
            <pc:sldMk cId="3332625652" sldId="306"/>
            <ac:picMk id="9" creationId="{1F729644-6520-757A-B2CA-F5F7D0A3C348}"/>
          </ac:picMkLst>
        </pc:picChg>
        <pc:picChg chg="add del">
          <ac:chgData name="Damaris Tan" userId="c641c736-cba3-4a07-85ea-c4d1e05624e3" providerId="ADAL" clId="{BD68689F-8B85-4854-852E-AF0EE4A90D55}" dt="2023-06-21T13:06:19.188" v="304" actId="478"/>
          <ac:picMkLst>
            <pc:docMk/>
            <pc:sldMk cId="3332625652" sldId="306"/>
            <ac:picMk id="10" creationId="{80471375-B76D-1BA4-0C9B-193A72BA4862}"/>
          </ac:picMkLst>
        </pc:picChg>
        <pc:picChg chg="add mod modCrop">
          <ac:chgData name="Damaris Tan" userId="c641c736-cba3-4a07-85ea-c4d1e05624e3" providerId="ADAL" clId="{BD68689F-8B85-4854-852E-AF0EE4A90D55}" dt="2023-06-26T12:35:06.197" v="3394" actId="1076"/>
          <ac:picMkLst>
            <pc:docMk/>
            <pc:sldMk cId="3332625652" sldId="306"/>
            <ac:picMk id="16" creationId="{0503A440-3B8B-A122-A7D8-654F7F0AE171}"/>
          </ac:picMkLst>
        </pc:picChg>
        <pc:cxnChg chg="add del">
          <ac:chgData name="Damaris Tan" userId="c641c736-cba3-4a07-85ea-c4d1e05624e3" providerId="ADAL" clId="{BD68689F-8B85-4854-852E-AF0EE4A90D55}" dt="2023-06-21T13:06:15.702" v="302" actId="478"/>
          <ac:cxnSpMkLst>
            <pc:docMk/>
            <pc:sldMk cId="3332625652" sldId="306"/>
            <ac:cxnSpMk id="6" creationId="{17648FEE-1C6A-9DAF-C910-BD647A0FB067}"/>
          </ac:cxnSpMkLst>
        </pc:cxnChg>
        <pc:cxnChg chg="add del">
          <ac:chgData name="Damaris Tan" userId="c641c736-cba3-4a07-85ea-c4d1e05624e3" providerId="ADAL" clId="{BD68689F-8B85-4854-852E-AF0EE4A90D55}" dt="2023-06-21T13:06:17.091" v="303" actId="478"/>
          <ac:cxnSpMkLst>
            <pc:docMk/>
            <pc:sldMk cId="3332625652" sldId="306"/>
            <ac:cxnSpMk id="18" creationId="{397939ED-8E49-97F2-EB66-DE2E20C10465}"/>
          </ac:cxnSpMkLst>
        </pc:cxnChg>
      </pc:sldChg>
      <pc:sldChg chg="del">
        <pc:chgData name="Damaris Tan" userId="c641c736-cba3-4a07-85ea-c4d1e05624e3" providerId="ADAL" clId="{BD68689F-8B85-4854-852E-AF0EE4A90D55}" dt="2023-06-21T13:00:01.692" v="114" actId="47"/>
        <pc:sldMkLst>
          <pc:docMk/>
          <pc:sldMk cId="1941399527" sldId="307"/>
        </pc:sldMkLst>
      </pc:sldChg>
      <pc:sldChg chg="addSp delSp modSp mod ord">
        <pc:chgData name="Damaris Tan" userId="c641c736-cba3-4a07-85ea-c4d1e05624e3" providerId="ADAL" clId="{BD68689F-8B85-4854-852E-AF0EE4A90D55}" dt="2023-06-26T12:58:47.445" v="3703" actId="6549"/>
        <pc:sldMkLst>
          <pc:docMk/>
          <pc:sldMk cId="1439082185" sldId="308"/>
        </pc:sldMkLst>
        <pc:spChg chg="mod">
          <ac:chgData name="Damaris Tan" userId="c641c736-cba3-4a07-85ea-c4d1e05624e3" providerId="ADAL" clId="{BD68689F-8B85-4854-852E-AF0EE4A90D55}" dt="2023-06-26T12:58:47.445" v="3703" actId="6549"/>
          <ac:spMkLst>
            <pc:docMk/>
            <pc:sldMk cId="1439082185" sldId="308"/>
            <ac:spMk id="2" creationId="{BA12A117-F8AE-835C-A3C8-E486F2DDD899}"/>
          </ac:spMkLst>
        </pc:spChg>
        <pc:spChg chg="mod">
          <ac:chgData name="Damaris Tan" userId="c641c736-cba3-4a07-85ea-c4d1e05624e3" providerId="ADAL" clId="{BD68689F-8B85-4854-852E-AF0EE4A90D55}" dt="2023-06-26T11:21:34.150" v="3286" actId="1076"/>
          <ac:spMkLst>
            <pc:docMk/>
            <pc:sldMk cId="1439082185" sldId="308"/>
            <ac:spMk id="6" creationId="{219C9082-FE72-7FCC-D9ED-69EB1FB5D3E3}"/>
          </ac:spMkLst>
        </pc:spChg>
        <pc:spChg chg="del">
          <ac:chgData name="Damaris Tan" userId="c641c736-cba3-4a07-85ea-c4d1e05624e3" providerId="ADAL" clId="{BD68689F-8B85-4854-852E-AF0EE4A90D55}" dt="2023-06-21T13:26:22.504" v="705" actId="478"/>
          <ac:spMkLst>
            <pc:docMk/>
            <pc:sldMk cId="1439082185" sldId="308"/>
            <ac:spMk id="10" creationId="{B7B1C244-95B8-07B0-7CEF-1DADDAA671D5}"/>
          </ac:spMkLst>
        </pc:spChg>
        <pc:spChg chg="del">
          <ac:chgData name="Damaris Tan" userId="c641c736-cba3-4a07-85ea-c4d1e05624e3" providerId="ADAL" clId="{BD68689F-8B85-4854-852E-AF0EE4A90D55}" dt="2023-06-21T13:26:25.759" v="706" actId="478"/>
          <ac:spMkLst>
            <pc:docMk/>
            <pc:sldMk cId="1439082185" sldId="308"/>
            <ac:spMk id="13" creationId="{7BFF5E8D-CE09-CD9D-5EDD-CA380DBD28E3}"/>
          </ac:spMkLst>
        </pc:spChg>
        <pc:spChg chg="del">
          <ac:chgData name="Damaris Tan" userId="c641c736-cba3-4a07-85ea-c4d1e05624e3" providerId="ADAL" clId="{BD68689F-8B85-4854-852E-AF0EE4A90D55}" dt="2023-06-21T16:45:51.383" v="1965" actId="478"/>
          <ac:spMkLst>
            <pc:docMk/>
            <pc:sldMk cId="1439082185" sldId="308"/>
            <ac:spMk id="16" creationId="{D5E2AFEF-CE13-0A32-D087-9E4CCD3BE96D}"/>
          </ac:spMkLst>
        </pc:spChg>
        <pc:picChg chg="del">
          <ac:chgData name="Damaris Tan" userId="c641c736-cba3-4a07-85ea-c4d1e05624e3" providerId="ADAL" clId="{BD68689F-8B85-4854-852E-AF0EE4A90D55}" dt="2023-06-26T11:21:12.381" v="3276" actId="478"/>
          <ac:picMkLst>
            <pc:docMk/>
            <pc:sldMk cId="1439082185" sldId="308"/>
            <ac:picMk id="7" creationId="{DD106900-2BC0-E822-E249-1017BC442805}"/>
          </ac:picMkLst>
        </pc:picChg>
        <pc:picChg chg="del">
          <ac:chgData name="Damaris Tan" userId="c641c736-cba3-4a07-85ea-c4d1e05624e3" providerId="ADAL" clId="{BD68689F-8B85-4854-852E-AF0EE4A90D55}" dt="2023-06-26T11:19:28.532" v="3196" actId="478"/>
          <ac:picMkLst>
            <pc:docMk/>
            <pc:sldMk cId="1439082185" sldId="308"/>
            <ac:picMk id="8" creationId="{C4BB5E5D-FADB-06AA-4274-8189E9446162}"/>
          </ac:picMkLst>
        </pc:picChg>
        <pc:picChg chg="add mod ord">
          <ac:chgData name="Damaris Tan" userId="c641c736-cba3-4a07-85ea-c4d1e05624e3" providerId="ADAL" clId="{BD68689F-8B85-4854-852E-AF0EE4A90D55}" dt="2023-06-26T11:20:59.150" v="3275" actId="1036"/>
          <ac:picMkLst>
            <pc:docMk/>
            <pc:sldMk cId="1439082185" sldId="308"/>
            <ac:picMk id="13" creationId="{8150881E-B906-11AA-4938-62593E0777FB}"/>
          </ac:picMkLst>
        </pc:picChg>
        <pc:picChg chg="add mod ord">
          <ac:chgData name="Damaris Tan" userId="c641c736-cba3-4a07-85ea-c4d1e05624e3" providerId="ADAL" clId="{BD68689F-8B85-4854-852E-AF0EE4A90D55}" dt="2023-06-26T11:21:38.714" v="3287" actId="1076"/>
          <ac:picMkLst>
            <pc:docMk/>
            <pc:sldMk cId="1439082185" sldId="308"/>
            <ac:picMk id="15" creationId="{6A2668F2-7D2C-5158-2228-93108554ECFA}"/>
          </ac:picMkLst>
        </pc:picChg>
        <pc:picChg chg="del">
          <ac:chgData name="Damaris Tan" userId="c641c736-cba3-4a07-85ea-c4d1e05624e3" providerId="ADAL" clId="{BD68689F-8B85-4854-852E-AF0EE4A90D55}" dt="2023-06-21T16:45:49.403" v="1964" actId="478"/>
          <ac:picMkLst>
            <pc:docMk/>
            <pc:sldMk cId="1439082185" sldId="308"/>
            <ac:picMk id="15" creationId="{FE585C57-5305-474F-6284-0846D1952868}"/>
          </ac:picMkLst>
        </pc:picChg>
        <pc:cxnChg chg="mod">
          <ac:chgData name="Damaris Tan" userId="c641c736-cba3-4a07-85ea-c4d1e05624e3" providerId="ADAL" clId="{BD68689F-8B85-4854-852E-AF0EE4A90D55}" dt="2023-06-26T11:21:48.804" v="3289" actId="14100"/>
          <ac:cxnSpMkLst>
            <pc:docMk/>
            <pc:sldMk cId="1439082185" sldId="308"/>
            <ac:cxnSpMk id="11" creationId="{3AAF1D18-0A54-BBA7-E1EC-CAECA6653C26}"/>
          </ac:cxnSpMkLst>
        </pc:cxnChg>
        <pc:cxnChg chg="mod">
          <ac:chgData name="Damaris Tan" userId="c641c736-cba3-4a07-85ea-c4d1e05624e3" providerId="ADAL" clId="{BD68689F-8B85-4854-852E-AF0EE4A90D55}" dt="2023-06-26T11:21:53.306" v="3290" actId="14100"/>
          <ac:cxnSpMkLst>
            <pc:docMk/>
            <pc:sldMk cId="1439082185" sldId="308"/>
            <ac:cxnSpMk id="12" creationId="{3E69E847-C420-C5A3-68F2-113CDD2ED6F9}"/>
          </ac:cxnSpMkLst>
        </pc:cxnChg>
      </pc:sldChg>
      <pc:sldChg chg="addSp delSp modSp del mod">
        <pc:chgData name="Damaris Tan" userId="c641c736-cba3-4a07-85ea-c4d1e05624e3" providerId="ADAL" clId="{BD68689F-8B85-4854-852E-AF0EE4A90D55}" dt="2023-06-21T20:34:03.204" v="2718" actId="2696"/>
        <pc:sldMkLst>
          <pc:docMk/>
          <pc:sldMk cId="635923729" sldId="320"/>
        </pc:sldMkLst>
        <pc:picChg chg="add mod ord">
          <ac:chgData name="Damaris Tan" userId="c641c736-cba3-4a07-85ea-c4d1e05624e3" providerId="ADAL" clId="{BD68689F-8B85-4854-852E-AF0EE4A90D55}" dt="2023-06-21T14:57:02.718" v="1872" actId="171"/>
          <ac:picMkLst>
            <pc:docMk/>
            <pc:sldMk cId="635923729" sldId="320"/>
            <ac:picMk id="6" creationId="{3C9E389B-5567-58E8-C74A-0D95D6198075}"/>
          </ac:picMkLst>
        </pc:picChg>
        <pc:picChg chg="del">
          <ac:chgData name="Damaris Tan" userId="c641c736-cba3-4a07-85ea-c4d1e05624e3" providerId="ADAL" clId="{BD68689F-8B85-4854-852E-AF0EE4A90D55}" dt="2023-06-21T14:56:52.099" v="1865" actId="478"/>
          <ac:picMkLst>
            <pc:docMk/>
            <pc:sldMk cId="635923729" sldId="320"/>
            <ac:picMk id="7" creationId="{47DFEFEF-6466-CBA5-7232-B90C48393576}"/>
          </ac:picMkLst>
        </pc:picChg>
        <pc:picChg chg="add mod">
          <ac:chgData name="Damaris Tan" userId="c641c736-cba3-4a07-85ea-c4d1e05624e3" providerId="ADAL" clId="{BD68689F-8B85-4854-852E-AF0EE4A90D55}" dt="2023-06-21T14:56:52.433" v="1866"/>
          <ac:picMkLst>
            <pc:docMk/>
            <pc:sldMk cId="635923729" sldId="320"/>
            <ac:picMk id="8" creationId="{3D1BBACD-A5CA-4C28-4111-85196838D69F}"/>
          </ac:picMkLst>
        </pc:picChg>
        <pc:picChg chg="del">
          <ac:chgData name="Damaris Tan" userId="c641c736-cba3-4a07-85ea-c4d1e05624e3" providerId="ADAL" clId="{BD68689F-8B85-4854-852E-AF0EE4A90D55}" dt="2023-06-21T14:56:50.116" v="1864" actId="478"/>
          <ac:picMkLst>
            <pc:docMk/>
            <pc:sldMk cId="635923729" sldId="320"/>
            <ac:picMk id="9" creationId="{8F4DFEAE-E9D3-F9EF-0709-26814126F9E0}"/>
          </ac:picMkLst>
        </pc:picChg>
        <pc:cxnChg chg="mod">
          <ac:chgData name="Damaris Tan" userId="c641c736-cba3-4a07-85ea-c4d1e05624e3" providerId="ADAL" clId="{BD68689F-8B85-4854-852E-AF0EE4A90D55}" dt="2023-06-21T14:57:13.337" v="1890" actId="1035"/>
          <ac:cxnSpMkLst>
            <pc:docMk/>
            <pc:sldMk cId="635923729" sldId="320"/>
            <ac:cxnSpMk id="10" creationId="{4EC7C714-E3B8-BCC5-285C-70000268716A}"/>
          </ac:cxnSpMkLst>
        </pc:cxnChg>
      </pc:sldChg>
      <pc:sldChg chg="add del">
        <pc:chgData name="Damaris Tan" userId="c641c736-cba3-4a07-85ea-c4d1e05624e3" providerId="ADAL" clId="{BD68689F-8B85-4854-852E-AF0EE4A90D55}" dt="2023-06-22T06:57:12.169" v="2746" actId="2696"/>
        <pc:sldMkLst>
          <pc:docMk/>
          <pc:sldMk cId="1549687278" sldId="320"/>
        </pc:sldMkLst>
      </pc:sldChg>
      <pc:sldChg chg="add">
        <pc:chgData name="Damaris Tan" userId="c641c736-cba3-4a07-85ea-c4d1e05624e3" providerId="ADAL" clId="{BD68689F-8B85-4854-852E-AF0EE4A90D55}" dt="2023-06-22T06:57:26.834" v="2747"/>
        <pc:sldMkLst>
          <pc:docMk/>
          <pc:sldMk cId="3284605210" sldId="320"/>
        </pc:sldMkLst>
      </pc:sldChg>
      <pc:sldChg chg="add del">
        <pc:chgData name="Damaris Tan" userId="c641c736-cba3-4a07-85ea-c4d1e05624e3" providerId="ADAL" clId="{BD68689F-8B85-4854-852E-AF0EE4A90D55}" dt="2023-06-22T06:57:12.169" v="2746" actId="2696"/>
        <pc:sldMkLst>
          <pc:docMk/>
          <pc:sldMk cId="1921429605" sldId="322"/>
        </pc:sldMkLst>
      </pc:sldChg>
      <pc:sldChg chg="add">
        <pc:chgData name="Damaris Tan" userId="c641c736-cba3-4a07-85ea-c4d1e05624e3" providerId="ADAL" clId="{BD68689F-8B85-4854-852E-AF0EE4A90D55}" dt="2023-06-22T06:57:26.834" v="2747"/>
        <pc:sldMkLst>
          <pc:docMk/>
          <pc:sldMk cId="3371495433" sldId="322"/>
        </pc:sldMkLst>
      </pc:sldChg>
      <pc:sldChg chg="addSp delSp modSp del mod">
        <pc:chgData name="Damaris Tan" userId="c641c736-cba3-4a07-85ea-c4d1e05624e3" providerId="ADAL" clId="{BD68689F-8B85-4854-852E-AF0EE4A90D55}" dt="2023-06-21T20:34:03.204" v="2718" actId="2696"/>
        <pc:sldMkLst>
          <pc:docMk/>
          <pc:sldMk cId="3376958257" sldId="322"/>
        </pc:sldMkLst>
        <pc:spChg chg="del">
          <ac:chgData name="Damaris Tan" userId="c641c736-cba3-4a07-85ea-c4d1e05624e3" providerId="ADAL" clId="{BD68689F-8B85-4854-852E-AF0EE4A90D55}" dt="2023-06-21T14:55:18.205" v="1797"/>
          <ac:spMkLst>
            <pc:docMk/>
            <pc:sldMk cId="3376958257" sldId="322"/>
            <ac:spMk id="9" creationId="{B6AAD397-2A87-C07F-18A9-4D198C1D2FAC}"/>
          </ac:spMkLst>
        </pc:spChg>
        <pc:picChg chg="del">
          <ac:chgData name="Damaris Tan" userId="c641c736-cba3-4a07-85ea-c4d1e05624e3" providerId="ADAL" clId="{BD68689F-8B85-4854-852E-AF0EE4A90D55}" dt="2023-06-21T14:54:56.914" v="1795" actId="478"/>
          <ac:picMkLst>
            <pc:docMk/>
            <pc:sldMk cId="3376958257" sldId="322"/>
            <ac:picMk id="6" creationId="{D5B83F45-CF16-F5C5-5ED4-0BA2C0D40E1F}"/>
          </ac:picMkLst>
        </pc:picChg>
        <pc:picChg chg="del">
          <ac:chgData name="Damaris Tan" userId="c641c736-cba3-4a07-85ea-c4d1e05624e3" providerId="ADAL" clId="{BD68689F-8B85-4854-852E-AF0EE4A90D55}" dt="2023-06-21T14:55:28.550" v="1801" actId="478"/>
          <ac:picMkLst>
            <pc:docMk/>
            <pc:sldMk cId="3376958257" sldId="322"/>
            <ac:picMk id="7" creationId="{47DFEFEF-6466-CBA5-7232-B90C48393576}"/>
          </ac:picMkLst>
        </pc:picChg>
        <pc:picChg chg="add mod">
          <ac:chgData name="Damaris Tan" userId="c641c736-cba3-4a07-85ea-c4d1e05624e3" providerId="ADAL" clId="{BD68689F-8B85-4854-852E-AF0EE4A90D55}" dt="2023-06-21T14:55:07.625" v="1796" actId="29295"/>
          <ac:picMkLst>
            <pc:docMk/>
            <pc:sldMk cId="3376958257" sldId="322"/>
            <ac:picMk id="8" creationId="{8C1A9D89-1C13-FEFC-C46F-841FD2AD184E}"/>
          </ac:picMkLst>
        </pc:picChg>
        <pc:picChg chg="add mod modCrop">
          <ac:chgData name="Damaris Tan" userId="c641c736-cba3-4a07-85ea-c4d1e05624e3" providerId="ADAL" clId="{BD68689F-8B85-4854-852E-AF0EE4A90D55}" dt="2023-06-21T14:56:32.620" v="1863" actId="1036"/>
          <ac:picMkLst>
            <pc:docMk/>
            <pc:sldMk cId="3376958257" sldId="322"/>
            <ac:picMk id="13" creationId="{4CD5733B-56F7-293C-EF5E-3C69928E7FA7}"/>
          </ac:picMkLst>
        </pc:picChg>
      </pc:sldChg>
      <pc:sldChg chg="addSp delSp modSp mod">
        <pc:chgData name="Damaris Tan" userId="c641c736-cba3-4a07-85ea-c4d1e05624e3" providerId="ADAL" clId="{BD68689F-8B85-4854-852E-AF0EE4A90D55}" dt="2023-06-21T14:58:26.683" v="1903" actId="171"/>
        <pc:sldMkLst>
          <pc:docMk/>
          <pc:sldMk cId="470751640" sldId="323"/>
        </pc:sldMkLst>
        <pc:spChg chg="mod">
          <ac:chgData name="Damaris Tan" userId="c641c736-cba3-4a07-85ea-c4d1e05624e3" providerId="ADAL" clId="{BD68689F-8B85-4854-852E-AF0EE4A90D55}" dt="2023-06-21T13:04:37.588" v="280" actId="20577"/>
          <ac:spMkLst>
            <pc:docMk/>
            <pc:sldMk cId="470751640" sldId="323"/>
            <ac:spMk id="17" creationId="{F5CDF860-DAD9-0481-9D51-FD841C944D77}"/>
          </ac:spMkLst>
        </pc:spChg>
        <pc:picChg chg="del">
          <ac:chgData name="Damaris Tan" userId="c641c736-cba3-4a07-85ea-c4d1e05624e3" providerId="ADAL" clId="{BD68689F-8B85-4854-852E-AF0EE4A90D55}" dt="2023-06-21T14:58:22.551" v="1898" actId="478"/>
          <ac:picMkLst>
            <pc:docMk/>
            <pc:sldMk cId="470751640" sldId="323"/>
            <ac:picMk id="6" creationId="{D5B83F45-CF16-F5C5-5ED4-0BA2C0D40E1F}"/>
          </ac:picMkLst>
        </pc:picChg>
        <pc:picChg chg="add mod ord">
          <ac:chgData name="Damaris Tan" userId="c641c736-cba3-4a07-85ea-c4d1e05624e3" providerId="ADAL" clId="{BD68689F-8B85-4854-852E-AF0EE4A90D55}" dt="2023-06-21T14:58:26.683" v="1903" actId="171"/>
          <ac:picMkLst>
            <pc:docMk/>
            <pc:sldMk cId="470751640" sldId="323"/>
            <ac:picMk id="8" creationId="{568CFC43-1B3C-F2AC-7DE5-40F871D79019}"/>
          </ac:picMkLst>
        </pc:picChg>
      </pc:sldChg>
      <pc:sldChg chg="del">
        <pc:chgData name="Damaris Tan" userId="c641c736-cba3-4a07-85ea-c4d1e05624e3" providerId="ADAL" clId="{BD68689F-8B85-4854-852E-AF0EE4A90D55}" dt="2023-06-21T12:39:13.812" v="99" actId="47"/>
        <pc:sldMkLst>
          <pc:docMk/>
          <pc:sldMk cId="3428022793" sldId="324"/>
        </pc:sldMkLst>
      </pc:sldChg>
      <pc:sldChg chg="modSp mod">
        <pc:chgData name="Damaris Tan" userId="c641c736-cba3-4a07-85ea-c4d1e05624e3" providerId="ADAL" clId="{BD68689F-8B85-4854-852E-AF0EE4A90D55}" dt="2023-07-10T12:51:36.052" v="3787" actId="20577"/>
        <pc:sldMkLst>
          <pc:docMk/>
          <pc:sldMk cId="3099486488" sldId="331"/>
        </pc:sldMkLst>
        <pc:spChg chg="mod">
          <ac:chgData name="Damaris Tan" userId="c641c736-cba3-4a07-85ea-c4d1e05624e3" providerId="ADAL" clId="{BD68689F-8B85-4854-852E-AF0EE4A90D55}" dt="2023-07-10T12:51:36.052" v="3787" actId="20577"/>
          <ac:spMkLst>
            <pc:docMk/>
            <pc:sldMk cId="3099486488" sldId="331"/>
            <ac:spMk id="3" creationId="{CEBF44F5-EC69-025E-39E8-C69F4134A31A}"/>
          </ac:spMkLst>
        </pc:spChg>
      </pc:sldChg>
      <pc:sldChg chg="addSp delSp modSp mod">
        <pc:chgData name="Damaris Tan" userId="c641c736-cba3-4a07-85ea-c4d1e05624e3" providerId="ADAL" clId="{BD68689F-8B85-4854-852E-AF0EE4A90D55}" dt="2023-06-21T14:58:17.363" v="1897" actId="171"/>
        <pc:sldMkLst>
          <pc:docMk/>
          <pc:sldMk cId="3471217605" sldId="333"/>
        </pc:sldMkLst>
        <pc:picChg chg="del">
          <ac:chgData name="Damaris Tan" userId="c641c736-cba3-4a07-85ea-c4d1e05624e3" providerId="ADAL" clId="{BD68689F-8B85-4854-852E-AF0EE4A90D55}" dt="2023-06-21T14:58:13.149" v="1893" actId="478"/>
          <ac:picMkLst>
            <pc:docMk/>
            <pc:sldMk cId="3471217605" sldId="333"/>
            <ac:picMk id="6" creationId="{D5B83F45-CF16-F5C5-5ED4-0BA2C0D40E1F}"/>
          </ac:picMkLst>
        </pc:picChg>
        <pc:picChg chg="add mod ord">
          <ac:chgData name="Damaris Tan" userId="c641c736-cba3-4a07-85ea-c4d1e05624e3" providerId="ADAL" clId="{BD68689F-8B85-4854-852E-AF0EE4A90D55}" dt="2023-06-21T14:58:17.363" v="1897" actId="171"/>
          <ac:picMkLst>
            <pc:docMk/>
            <pc:sldMk cId="3471217605" sldId="333"/>
            <ac:picMk id="8" creationId="{EEC8A92D-B490-166C-30C2-80708DA42A23}"/>
          </ac:picMkLst>
        </pc:picChg>
      </pc:sldChg>
      <pc:sldChg chg="addSp delSp modSp del mod">
        <pc:chgData name="Damaris Tan" userId="c641c736-cba3-4a07-85ea-c4d1e05624e3" providerId="ADAL" clId="{BD68689F-8B85-4854-852E-AF0EE4A90D55}" dt="2023-06-22T06:57:00.807" v="2744" actId="2696"/>
        <pc:sldMkLst>
          <pc:docMk/>
          <pc:sldMk cId="2064012242" sldId="334"/>
        </pc:sldMkLst>
        <pc:picChg chg="del">
          <ac:chgData name="Damaris Tan" userId="c641c736-cba3-4a07-85ea-c4d1e05624e3" providerId="ADAL" clId="{BD68689F-8B85-4854-852E-AF0EE4A90D55}" dt="2023-06-21T14:58:06.467" v="1891" actId="478"/>
          <ac:picMkLst>
            <pc:docMk/>
            <pc:sldMk cId="2064012242" sldId="334"/>
            <ac:picMk id="6" creationId="{D5B83F45-CF16-F5C5-5ED4-0BA2C0D40E1F}"/>
          </ac:picMkLst>
        </pc:picChg>
        <pc:picChg chg="add mod modCrop">
          <ac:chgData name="Damaris Tan" userId="c641c736-cba3-4a07-85ea-c4d1e05624e3" providerId="ADAL" clId="{BD68689F-8B85-4854-852E-AF0EE4A90D55}" dt="2023-06-21T20:35:57.610" v="2738" actId="1036"/>
          <ac:picMkLst>
            <pc:docMk/>
            <pc:sldMk cId="2064012242" sldId="334"/>
            <ac:picMk id="7" creationId="{067E1B4A-2DCC-78C8-2CCE-98D068D979B1}"/>
          </ac:picMkLst>
        </pc:picChg>
      </pc:sldChg>
      <pc:sldChg chg="add">
        <pc:chgData name="Damaris Tan" userId="c641c736-cba3-4a07-85ea-c4d1e05624e3" providerId="ADAL" clId="{BD68689F-8B85-4854-852E-AF0EE4A90D55}" dt="2023-06-22T06:57:09.018" v="2745"/>
        <pc:sldMkLst>
          <pc:docMk/>
          <pc:sldMk cId="2579839797" sldId="334"/>
        </pc:sldMkLst>
      </pc:sldChg>
      <pc:sldChg chg="del">
        <pc:chgData name="Damaris Tan" userId="c641c736-cba3-4a07-85ea-c4d1e05624e3" providerId="ADAL" clId="{BD68689F-8B85-4854-852E-AF0EE4A90D55}" dt="2023-06-21T12:39:15.159" v="100" actId="47"/>
        <pc:sldMkLst>
          <pc:docMk/>
          <pc:sldMk cId="379633844" sldId="335"/>
        </pc:sldMkLst>
      </pc:sldChg>
      <pc:sldChg chg="modSp mod">
        <pc:chgData name="Damaris Tan" userId="c641c736-cba3-4a07-85ea-c4d1e05624e3" providerId="ADAL" clId="{BD68689F-8B85-4854-852E-AF0EE4A90D55}" dt="2023-06-22T09:59:48.998" v="3168" actId="20577"/>
        <pc:sldMkLst>
          <pc:docMk/>
          <pc:sldMk cId="3585885258" sldId="338"/>
        </pc:sldMkLst>
        <pc:spChg chg="mod">
          <ac:chgData name="Damaris Tan" userId="c641c736-cba3-4a07-85ea-c4d1e05624e3" providerId="ADAL" clId="{BD68689F-8B85-4854-852E-AF0EE4A90D55}" dt="2023-06-22T09:59:48.998" v="3168" actId="20577"/>
          <ac:spMkLst>
            <pc:docMk/>
            <pc:sldMk cId="3585885258" sldId="338"/>
            <ac:spMk id="3" creationId="{6E87B19F-10D7-02C5-EC9E-AA653772FBA9}"/>
          </ac:spMkLst>
        </pc:spChg>
      </pc:sldChg>
      <pc:sldChg chg="addSp delSp modSp mod">
        <pc:chgData name="Damaris Tan" userId="c641c736-cba3-4a07-85ea-c4d1e05624e3" providerId="ADAL" clId="{BD68689F-8B85-4854-852E-AF0EE4A90D55}" dt="2023-06-21T14:59:41.020" v="1943" actId="171"/>
        <pc:sldMkLst>
          <pc:docMk/>
          <pc:sldMk cId="533228421" sldId="339"/>
        </pc:sldMkLst>
        <pc:spChg chg="mod">
          <ac:chgData name="Damaris Tan" userId="c641c736-cba3-4a07-85ea-c4d1e05624e3" providerId="ADAL" clId="{BD68689F-8B85-4854-852E-AF0EE4A90D55}" dt="2023-06-21T13:05:03.990" v="285" actId="20577"/>
          <ac:spMkLst>
            <pc:docMk/>
            <pc:sldMk cId="533228421" sldId="339"/>
            <ac:spMk id="2" creationId="{BA12A117-F8AE-835C-A3C8-E486F2DDD899}"/>
          </ac:spMkLst>
        </pc:spChg>
        <pc:picChg chg="add del">
          <ac:chgData name="Damaris Tan" userId="c641c736-cba3-4a07-85ea-c4d1e05624e3" providerId="ADAL" clId="{BD68689F-8B85-4854-852E-AF0EE4A90D55}" dt="2023-06-21T14:59:36.719" v="1940" actId="478"/>
          <ac:picMkLst>
            <pc:docMk/>
            <pc:sldMk cId="533228421" sldId="339"/>
            <ac:picMk id="6" creationId="{D5B83F45-CF16-F5C5-5ED4-0BA2C0D40E1F}"/>
          </ac:picMkLst>
        </pc:picChg>
        <pc:picChg chg="add del mod ord">
          <ac:chgData name="Damaris Tan" userId="c641c736-cba3-4a07-85ea-c4d1e05624e3" providerId="ADAL" clId="{BD68689F-8B85-4854-852E-AF0EE4A90D55}" dt="2023-06-21T14:59:26.883" v="1938"/>
          <ac:picMkLst>
            <pc:docMk/>
            <pc:sldMk cId="533228421" sldId="339"/>
            <ac:picMk id="8" creationId="{D2B11269-15DD-EDA6-BA71-3E73B71FFA07}"/>
          </ac:picMkLst>
        </pc:picChg>
        <pc:picChg chg="add del mod ord">
          <ac:chgData name="Damaris Tan" userId="c641c736-cba3-4a07-85ea-c4d1e05624e3" providerId="ADAL" clId="{BD68689F-8B85-4854-852E-AF0EE4A90D55}" dt="2023-06-21T14:59:26.063" v="1934"/>
          <ac:picMkLst>
            <pc:docMk/>
            <pc:sldMk cId="533228421" sldId="339"/>
            <ac:picMk id="9" creationId="{43CF7A0E-AC89-EFE8-BBD5-B66AC9C230D2}"/>
          </ac:picMkLst>
        </pc:picChg>
        <pc:picChg chg="add mod ord">
          <ac:chgData name="Damaris Tan" userId="c641c736-cba3-4a07-85ea-c4d1e05624e3" providerId="ADAL" clId="{BD68689F-8B85-4854-852E-AF0EE4A90D55}" dt="2023-06-21T14:59:41.020" v="1943" actId="171"/>
          <ac:picMkLst>
            <pc:docMk/>
            <pc:sldMk cId="533228421" sldId="339"/>
            <ac:picMk id="10" creationId="{347E82EC-B51C-40ED-731A-C35B592F1AD3}"/>
          </ac:picMkLst>
        </pc:picChg>
      </pc:sldChg>
      <pc:sldChg chg="del">
        <pc:chgData name="Damaris Tan" userId="c641c736-cba3-4a07-85ea-c4d1e05624e3" providerId="ADAL" clId="{BD68689F-8B85-4854-852E-AF0EE4A90D55}" dt="2023-06-21T13:02:16.337" v="151" actId="47"/>
        <pc:sldMkLst>
          <pc:docMk/>
          <pc:sldMk cId="391744697" sldId="340"/>
        </pc:sldMkLst>
      </pc:sldChg>
      <pc:sldChg chg="addSp delSp modSp add mod modNotesTx">
        <pc:chgData name="Damaris Tan" userId="c641c736-cba3-4a07-85ea-c4d1e05624e3" providerId="ADAL" clId="{BD68689F-8B85-4854-852E-AF0EE4A90D55}" dt="2023-06-26T13:02:33.746" v="3754" actId="1076"/>
        <pc:sldMkLst>
          <pc:docMk/>
          <pc:sldMk cId="2827035417" sldId="341"/>
        </pc:sldMkLst>
        <pc:spChg chg="mod">
          <ac:chgData name="Damaris Tan" userId="c641c736-cba3-4a07-85ea-c4d1e05624e3" providerId="ADAL" clId="{BD68689F-8B85-4854-852E-AF0EE4A90D55}" dt="2023-06-26T12:50:34.211" v="3588" actId="14100"/>
          <ac:spMkLst>
            <pc:docMk/>
            <pc:sldMk cId="2827035417" sldId="341"/>
            <ac:spMk id="2" creationId="{3809AFA1-F907-B555-3585-FE9DD792D9F7}"/>
          </ac:spMkLst>
        </pc:spChg>
        <pc:spChg chg="mod">
          <ac:chgData name="Damaris Tan" userId="c641c736-cba3-4a07-85ea-c4d1e05624e3" providerId="ADAL" clId="{BD68689F-8B85-4854-852E-AF0EE4A90D55}" dt="2023-06-26T12:54:28.245" v="3675" actId="1038"/>
          <ac:spMkLst>
            <pc:docMk/>
            <pc:sldMk cId="2827035417" sldId="341"/>
            <ac:spMk id="6" creationId="{E0A9B925-E87D-31E2-6201-6A9FF3D66D4A}"/>
          </ac:spMkLst>
        </pc:spChg>
        <pc:spChg chg="del mod">
          <ac:chgData name="Damaris Tan" userId="c641c736-cba3-4a07-85ea-c4d1e05624e3" providerId="ADAL" clId="{BD68689F-8B85-4854-852E-AF0EE4A90D55}" dt="2023-06-21T17:44:18.740" v="2277" actId="478"/>
          <ac:spMkLst>
            <pc:docMk/>
            <pc:sldMk cId="2827035417" sldId="341"/>
            <ac:spMk id="9" creationId="{C99B7537-7589-DDFA-5699-D4ADA5D1F4E0}"/>
          </ac:spMkLst>
        </pc:spChg>
        <pc:spChg chg="add del mod">
          <ac:chgData name="Damaris Tan" userId="c641c736-cba3-4a07-85ea-c4d1e05624e3" providerId="ADAL" clId="{BD68689F-8B85-4854-852E-AF0EE4A90D55}" dt="2023-06-26T12:52:17.586" v="3608" actId="478"/>
          <ac:spMkLst>
            <pc:docMk/>
            <pc:sldMk cId="2827035417" sldId="341"/>
            <ac:spMk id="10" creationId="{36BB0219-CBFC-F773-6D63-237F6C435F30}"/>
          </ac:spMkLst>
        </pc:spChg>
        <pc:spChg chg="del">
          <ac:chgData name="Damaris Tan" userId="c641c736-cba3-4a07-85ea-c4d1e05624e3" providerId="ADAL" clId="{BD68689F-8B85-4854-852E-AF0EE4A90D55}" dt="2023-06-21T17:44:26.921" v="2280" actId="478"/>
          <ac:spMkLst>
            <pc:docMk/>
            <pc:sldMk cId="2827035417" sldId="341"/>
            <ac:spMk id="11" creationId="{3A8B836D-9D3F-6B59-F41A-D81D8D62C2C5}"/>
          </ac:spMkLst>
        </pc:spChg>
        <pc:spChg chg="add mod">
          <ac:chgData name="Damaris Tan" userId="c641c736-cba3-4a07-85ea-c4d1e05624e3" providerId="ADAL" clId="{BD68689F-8B85-4854-852E-AF0EE4A90D55}" dt="2023-06-26T12:53:36.054" v="3614" actId="14100"/>
          <ac:spMkLst>
            <pc:docMk/>
            <pc:sldMk cId="2827035417" sldId="341"/>
            <ac:spMk id="11" creationId="{ADE7DD87-502C-2CE4-8930-8E34E444051C}"/>
          </ac:spMkLst>
        </pc:spChg>
        <pc:spChg chg="del mod">
          <ac:chgData name="Damaris Tan" userId="c641c736-cba3-4a07-85ea-c4d1e05624e3" providerId="ADAL" clId="{BD68689F-8B85-4854-852E-AF0EE4A90D55}" dt="2023-06-21T17:44:28.445" v="2281" actId="478"/>
          <ac:spMkLst>
            <pc:docMk/>
            <pc:sldMk cId="2827035417" sldId="341"/>
            <ac:spMk id="12" creationId="{48F6BCE2-D71A-F663-594C-C9D39F2E2549}"/>
          </ac:spMkLst>
        </pc:spChg>
        <pc:spChg chg="add del">
          <ac:chgData name="Damaris Tan" userId="c641c736-cba3-4a07-85ea-c4d1e05624e3" providerId="ADAL" clId="{BD68689F-8B85-4854-852E-AF0EE4A90D55}" dt="2023-06-26T13:01:52.451" v="3706" actId="478"/>
          <ac:spMkLst>
            <pc:docMk/>
            <pc:sldMk cId="2827035417" sldId="341"/>
            <ac:spMk id="12" creationId="{DB24CA25-D280-49B8-FA97-04195C00A3FA}"/>
          </ac:spMkLst>
        </pc:spChg>
        <pc:spChg chg="add mod">
          <ac:chgData name="Damaris Tan" userId="c641c736-cba3-4a07-85ea-c4d1e05624e3" providerId="ADAL" clId="{BD68689F-8B85-4854-852E-AF0EE4A90D55}" dt="2023-06-26T13:02:33.746" v="3754" actId="1076"/>
          <ac:spMkLst>
            <pc:docMk/>
            <pc:sldMk cId="2827035417" sldId="341"/>
            <ac:spMk id="13" creationId="{3832B731-213B-62C5-01F3-C61C13C56335}"/>
          </ac:spMkLst>
        </pc:spChg>
        <pc:spChg chg="del mod">
          <ac:chgData name="Damaris Tan" userId="c641c736-cba3-4a07-85ea-c4d1e05624e3" providerId="ADAL" clId="{BD68689F-8B85-4854-852E-AF0EE4A90D55}" dt="2023-06-21T17:44:31.959" v="2283" actId="478"/>
          <ac:spMkLst>
            <pc:docMk/>
            <pc:sldMk cId="2827035417" sldId="341"/>
            <ac:spMk id="14" creationId="{A3C56606-04E9-2EDA-E065-5BDE45533D95}"/>
          </ac:spMkLst>
        </pc:spChg>
        <pc:spChg chg="add mod">
          <ac:chgData name="Damaris Tan" userId="c641c736-cba3-4a07-85ea-c4d1e05624e3" providerId="ADAL" clId="{BD68689F-8B85-4854-852E-AF0EE4A90D55}" dt="2023-06-26T12:54:00.908" v="3617" actId="1076"/>
          <ac:spMkLst>
            <pc:docMk/>
            <pc:sldMk cId="2827035417" sldId="341"/>
            <ac:spMk id="16" creationId="{9547E7AF-717A-A629-48FB-4FB45355C132}"/>
          </ac:spMkLst>
        </pc:spChg>
        <pc:spChg chg="add del mod ord">
          <ac:chgData name="Damaris Tan" userId="c641c736-cba3-4a07-85ea-c4d1e05624e3" providerId="ADAL" clId="{BD68689F-8B85-4854-852E-AF0EE4A90D55}" dt="2023-06-26T12:55:05.916" v="3680" actId="478"/>
          <ac:spMkLst>
            <pc:docMk/>
            <pc:sldMk cId="2827035417" sldId="341"/>
            <ac:spMk id="19" creationId="{7D369491-DA17-3CD1-E813-97922CFF6F60}"/>
          </ac:spMkLst>
        </pc:spChg>
        <pc:spChg chg="add del mod">
          <ac:chgData name="Damaris Tan" userId="c641c736-cba3-4a07-85ea-c4d1e05624e3" providerId="ADAL" clId="{BD68689F-8B85-4854-852E-AF0EE4A90D55}" dt="2023-06-26T12:55:14.066" v="3684" actId="478"/>
          <ac:spMkLst>
            <pc:docMk/>
            <pc:sldMk cId="2827035417" sldId="341"/>
            <ac:spMk id="21" creationId="{14D16A98-994A-4E3E-7D36-2146570C98BB}"/>
          </ac:spMkLst>
        </pc:spChg>
        <pc:picChg chg="mod">
          <ac:chgData name="Damaris Tan" userId="c641c736-cba3-4a07-85ea-c4d1e05624e3" providerId="ADAL" clId="{BD68689F-8B85-4854-852E-AF0EE4A90D55}" dt="2023-06-26T12:54:28.245" v="3675" actId="1038"/>
          <ac:picMkLst>
            <pc:docMk/>
            <pc:sldMk cId="2827035417" sldId="341"/>
            <ac:picMk id="7" creationId="{FBBD4178-8CAB-0CD0-E001-15D57A22D4F9}"/>
          </ac:picMkLst>
        </pc:picChg>
        <pc:picChg chg="del mod">
          <ac:chgData name="Damaris Tan" userId="c641c736-cba3-4a07-85ea-c4d1e05624e3" providerId="ADAL" clId="{BD68689F-8B85-4854-852E-AF0EE4A90D55}" dt="2023-06-21T17:44:20.853" v="2278" actId="478"/>
          <ac:picMkLst>
            <pc:docMk/>
            <pc:sldMk cId="2827035417" sldId="341"/>
            <ac:picMk id="8" creationId="{BC648306-5FF7-7F67-71DB-02CEF8F4CECA}"/>
          </ac:picMkLst>
        </pc:picChg>
        <pc:picChg chg="add mod">
          <ac:chgData name="Damaris Tan" userId="c641c736-cba3-4a07-85ea-c4d1e05624e3" providerId="ADAL" clId="{BD68689F-8B85-4854-852E-AF0EE4A90D55}" dt="2023-06-26T12:51:39.938" v="3604" actId="1076"/>
          <ac:picMkLst>
            <pc:docMk/>
            <pc:sldMk cId="2827035417" sldId="341"/>
            <ac:picMk id="9" creationId="{D0262A9B-A692-EBFC-985B-F99ACD75DBA6}"/>
          </ac:picMkLst>
        </pc:picChg>
        <pc:picChg chg="del mod">
          <ac:chgData name="Damaris Tan" userId="c641c736-cba3-4a07-85ea-c4d1e05624e3" providerId="ADAL" clId="{BD68689F-8B85-4854-852E-AF0EE4A90D55}" dt="2023-06-21T17:44:22.145" v="2279" actId="478"/>
          <ac:picMkLst>
            <pc:docMk/>
            <pc:sldMk cId="2827035417" sldId="341"/>
            <ac:picMk id="10" creationId="{F50A4658-C3EB-6C2B-601A-8E942E07EC49}"/>
          </ac:picMkLst>
        </pc:picChg>
        <pc:picChg chg="del mod ord">
          <ac:chgData name="Damaris Tan" userId="c641c736-cba3-4a07-85ea-c4d1e05624e3" providerId="ADAL" clId="{BD68689F-8B85-4854-852E-AF0EE4A90D55}" dt="2023-06-21T17:44:29.391" v="2282" actId="478"/>
          <ac:picMkLst>
            <pc:docMk/>
            <pc:sldMk cId="2827035417" sldId="341"/>
            <ac:picMk id="13" creationId="{9D1BA8E7-EC29-0918-8352-9329FBCC2C90}"/>
          </ac:picMkLst>
        </pc:picChg>
        <pc:picChg chg="del mod ord">
          <ac:chgData name="Damaris Tan" userId="c641c736-cba3-4a07-85ea-c4d1e05624e3" providerId="ADAL" clId="{BD68689F-8B85-4854-852E-AF0EE4A90D55}" dt="2023-06-21T17:44:34.071" v="2284" actId="478"/>
          <ac:picMkLst>
            <pc:docMk/>
            <pc:sldMk cId="2827035417" sldId="341"/>
            <ac:picMk id="15" creationId="{7C246C71-B192-7715-20B7-17893DEA5E48}"/>
          </ac:picMkLst>
        </pc:picChg>
        <pc:picChg chg="add mod">
          <ac:chgData name="Damaris Tan" userId="c641c736-cba3-4a07-85ea-c4d1e05624e3" providerId="ADAL" clId="{BD68689F-8B85-4854-852E-AF0EE4A90D55}" dt="2023-06-26T12:54:28.245" v="3675" actId="1038"/>
          <ac:picMkLst>
            <pc:docMk/>
            <pc:sldMk cId="2827035417" sldId="341"/>
            <ac:picMk id="17" creationId="{06E05664-1621-99BA-5E5F-999305A7B9C4}"/>
          </ac:picMkLst>
        </pc:picChg>
        <pc:picChg chg="add del mod modCrop">
          <ac:chgData name="Damaris Tan" userId="c641c736-cba3-4a07-85ea-c4d1e05624e3" providerId="ADAL" clId="{BD68689F-8B85-4854-852E-AF0EE4A90D55}" dt="2023-06-26T12:55:07.055" v="3681" actId="478"/>
          <ac:picMkLst>
            <pc:docMk/>
            <pc:sldMk cId="2827035417" sldId="341"/>
            <ac:picMk id="18" creationId="{B7B92313-4B03-44B6-F9F9-FD3CC44EEF5B}"/>
          </ac:picMkLst>
        </pc:picChg>
        <pc:picChg chg="add del mod">
          <ac:chgData name="Damaris Tan" userId="c641c736-cba3-4a07-85ea-c4d1e05624e3" providerId="ADAL" clId="{BD68689F-8B85-4854-852E-AF0EE4A90D55}" dt="2023-06-26T12:55:15.607" v="3685" actId="478"/>
          <ac:picMkLst>
            <pc:docMk/>
            <pc:sldMk cId="2827035417" sldId="341"/>
            <ac:picMk id="20" creationId="{91FAC837-F622-B691-627F-2B1B09AA1C38}"/>
          </ac:picMkLst>
        </pc:picChg>
        <pc:picChg chg="add del mod modCrop">
          <ac:chgData name="Damaris Tan" userId="c641c736-cba3-4a07-85ea-c4d1e05624e3" providerId="ADAL" clId="{BD68689F-8B85-4854-852E-AF0EE4A90D55}" dt="2023-06-26T12:55:10.857" v="3683" actId="478"/>
          <ac:picMkLst>
            <pc:docMk/>
            <pc:sldMk cId="2827035417" sldId="341"/>
            <ac:picMk id="22" creationId="{913E2322-470E-AD50-F2E0-F08AC971E810}"/>
          </ac:picMkLst>
        </pc:picChg>
        <pc:picChg chg="add del mod modCrop">
          <ac:chgData name="Damaris Tan" userId="c641c736-cba3-4a07-85ea-c4d1e05624e3" providerId="ADAL" clId="{BD68689F-8B85-4854-852E-AF0EE4A90D55}" dt="2023-06-26T12:55:09.529" v="3682" actId="478"/>
          <ac:picMkLst>
            <pc:docMk/>
            <pc:sldMk cId="2827035417" sldId="341"/>
            <ac:picMk id="23" creationId="{F3F6EF29-6F8E-92A2-13AD-2C7E7F4D82F7}"/>
          </ac:picMkLst>
        </pc:picChg>
        <pc:cxnChg chg="add del mod">
          <ac:chgData name="Damaris Tan" userId="c641c736-cba3-4a07-85ea-c4d1e05624e3" providerId="ADAL" clId="{BD68689F-8B85-4854-852E-AF0EE4A90D55}" dt="2023-06-21T19:59:32.833" v="2560" actId="478"/>
          <ac:cxnSpMkLst>
            <pc:docMk/>
            <pc:sldMk cId="2827035417" sldId="341"/>
            <ac:cxnSpMk id="25" creationId="{45380A8D-1F69-91F9-9157-20FD9C945650}"/>
          </ac:cxnSpMkLst>
        </pc:cxnChg>
      </pc:sldChg>
      <pc:sldChg chg="addSp delSp modSp new mod">
        <pc:chgData name="Damaris Tan" userId="c641c736-cba3-4a07-85ea-c4d1e05624e3" providerId="ADAL" clId="{BD68689F-8B85-4854-852E-AF0EE4A90D55}" dt="2023-06-21T13:03:37.810" v="247"/>
        <pc:sldMkLst>
          <pc:docMk/>
          <pc:sldMk cId="112937301" sldId="342"/>
        </pc:sldMkLst>
        <pc:spChg chg="mod">
          <ac:chgData name="Damaris Tan" userId="c641c736-cba3-4a07-85ea-c4d1e05624e3" providerId="ADAL" clId="{BD68689F-8B85-4854-852E-AF0EE4A90D55}" dt="2023-06-21T13:02:49.122" v="227" actId="20577"/>
          <ac:spMkLst>
            <pc:docMk/>
            <pc:sldMk cId="112937301" sldId="342"/>
            <ac:spMk id="2" creationId="{0DE4094F-E943-F1AF-8B7D-31AD6732BBD8}"/>
          </ac:spMkLst>
        </pc:spChg>
        <pc:spChg chg="del">
          <ac:chgData name="Damaris Tan" userId="c641c736-cba3-4a07-85ea-c4d1e05624e3" providerId="ADAL" clId="{BD68689F-8B85-4854-852E-AF0EE4A90D55}" dt="2023-06-21T13:02:35.403" v="196" actId="478"/>
          <ac:spMkLst>
            <pc:docMk/>
            <pc:sldMk cId="112937301" sldId="342"/>
            <ac:spMk id="3" creationId="{A2C5A453-A18D-206A-5650-480B066F665D}"/>
          </ac:spMkLst>
        </pc:spChg>
        <pc:picChg chg="add del mod">
          <ac:chgData name="Damaris Tan" userId="c641c736-cba3-4a07-85ea-c4d1e05624e3" providerId="ADAL" clId="{BD68689F-8B85-4854-852E-AF0EE4A90D55}" dt="2023-06-21T13:02:37.769" v="200" actId="478"/>
          <ac:picMkLst>
            <pc:docMk/>
            <pc:sldMk cId="112937301" sldId="342"/>
            <ac:picMk id="7" creationId="{168D4FBF-1AA5-70E1-09DE-41F7EA6FDD3E}"/>
          </ac:picMkLst>
        </pc:picChg>
        <pc:picChg chg="add mod modCrop">
          <ac:chgData name="Damaris Tan" userId="c641c736-cba3-4a07-85ea-c4d1e05624e3" providerId="ADAL" clId="{BD68689F-8B85-4854-852E-AF0EE4A90D55}" dt="2023-06-21T13:03:01.364" v="232" actId="1076"/>
          <ac:picMkLst>
            <pc:docMk/>
            <pc:sldMk cId="112937301" sldId="342"/>
            <ac:picMk id="9" creationId="{47A713C1-E401-8C56-1E6E-E36D33C5E390}"/>
          </ac:picMkLst>
        </pc:picChg>
        <pc:picChg chg="add mod">
          <ac:chgData name="Damaris Tan" userId="c641c736-cba3-4a07-85ea-c4d1e05624e3" providerId="ADAL" clId="{BD68689F-8B85-4854-852E-AF0EE4A90D55}" dt="2023-06-21T13:03:15.596" v="238" actId="1076"/>
          <ac:picMkLst>
            <pc:docMk/>
            <pc:sldMk cId="112937301" sldId="342"/>
            <ac:picMk id="11" creationId="{2CB75EFB-C3F0-DDB2-F293-20C27221271A}"/>
          </ac:picMkLst>
        </pc:picChg>
        <pc:picChg chg="add mod">
          <ac:chgData name="Damaris Tan" userId="c641c736-cba3-4a07-85ea-c4d1e05624e3" providerId="ADAL" clId="{BD68689F-8B85-4854-852E-AF0EE4A90D55}" dt="2023-06-21T13:03:37.810" v="247"/>
          <ac:picMkLst>
            <pc:docMk/>
            <pc:sldMk cId="112937301" sldId="342"/>
            <ac:picMk id="12" creationId="{1AC1760A-AC04-D12A-88F3-26F2FA8C3C95}"/>
          </ac:picMkLst>
        </pc:picChg>
      </pc:sldChg>
      <pc:sldChg chg="addSp delSp modSp add mod">
        <pc:chgData name="Damaris Tan" userId="c641c736-cba3-4a07-85ea-c4d1e05624e3" providerId="ADAL" clId="{BD68689F-8B85-4854-852E-AF0EE4A90D55}" dt="2023-06-21T13:03:39.153" v="248"/>
        <pc:sldMkLst>
          <pc:docMk/>
          <pc:sldMk cId="4254817341" sldId="343"/>
        </pc:sldMkLst>
        <pc:picChg chg="add mod">
          <ac:chgData name="Damaris Tan" userId="c641c736-cba3-4a07-85ea-c4d1e05624e3" providerId="ADAL" clId="{BD68689F-8B85-4854-852E-AF0EE4A90D55}" dt="2023-06-21T13:03:32.296" v="246" actId="1076"/>
          <ac:picMkLst>
            <pc:docMk/>
            <pc:sldMk cId="4254817341" sldId="343"/>
            <ac:picMk id="6" creationId="{6FEB2393-38FF-D1D7-38F4-E226B058EC05}"/>
          </ac:picMkLst>
        </pc:picChg>
        <pc:picChg chg="add mod">
          <ac:chgData name="Damaris Tan" userId="c641c736-cba3-4a07-85ea-c4d1e05624e3" providerId="ADAL" clId="{BD68689F-8B85-4854-852E-AF0EE4A90D55}" dt="2023-06-21T13:03:39.153" v="248"/>
          <ac:picMkLst>
            <pc:docMk/>
            <pc:sldMk cId="4254817341" sldId="343"/>
            <ac:picMk id="7" creationId="{41579F72-EE17-0A54-BBB2-E2095312008E}"/>
          </ac:picMkLst>
        </pc:picChg>
        <pc:picChg chg="del">
          <ac:chgData name="Damaris Tan" userId="c641c736-cba3-4a07-85ea-c4d1e05624e3" providerId="ADAL" clId="{BD68689F-8B85-4854-852E-AF0EE4A90D55}" dt="2023-06-21T13:03:20.885" v="240" actId="478"/>
          <ac:picMkLst>
            <pc:docMk/>
            <pc:sldMk cId="4254817341" sldId="343"/>
            <ac:picMk id="9" creationId="{47A713C1-E401-8C56-1E6E-E36D33C5E390}"/>
          </ac:picMkLst>
        </pc:picChg>
        <pc:picChg chg="del">
          <ac:chgData name="Damaris Tan" userId="c641c736-cba3-4a07-85ea-c4d1e05624e3" providerId="ADAL" clId="{BD68689F-8B85-4854-852E-AF0EE4A90D55}" dt="2023-06-21T13:03:22.066" v="241" actId="478"/>
          <ac:picMkLst>
            <pc:docMk/>
            <pc:sldMk cId="4254817341" sldId="343"/>
            <ac:picMk id="11" creationId="{2CB75EFB-C3F0-DDB2-F293-20C27221271A}"/>
          </ac:picMkLst>
        </pc:picChg>
      </pc:sldChg>
      <pc:sldChg chg="add del">
        <pc:chgData name="Damaris Tan" userId="c641c736-cba3-4a07-85ea-c4d1e05624e3" providerId="ADAL" clId="{BD68689F-8B85-4854-852E-AF0EE4A90D55}" dt="2023-06-22T07:43:38.307" v="2940" actId="47"/>
        <pc:sldMkLst>
          <pc:docMk/>
          <pc:sldMk cId="2229057766" sldId="344"/>
        </pc:sldMkLst>
      </pc:sldChg>
      <pc:sldChg chg="modSp add del mod">
        <pc:chgData name="Damaris Tan" userId="c641c736-cba3-4a07-85ea-c4d1e05624e3" providerId="ADAL" clId="{BD68689F-8B85-4854-852E-AF0EE4A90D55}" dt="2023-06-22T07:28:13.365" v="2868" actId="2696"/>
        <pc:sldMkLst>
          <pc:docMk/>
          <pc:sldMk cId="3165120599" sldId="344"/>
        </pc:sldMkLst>
        <pc:spChg chg="mod">
          <ac:chgData name="Damaris Tan" userId="c641c736-cba3-4a07-85ea-c4d1e05624e3" providerId="ADAL" clId="{BD68689F-8B85-4854-852E-AF0EE4A90D55}" dt="2023-06-21T13:38:20.514" v="1136" actId="1076"/>
          <ac:spMkLst>
            <pc:docMk/>
            <pc:sldMk cId="3165120599" sldId="344"/>
            <ac:spMk id="13" creationId="{ACCB16F1-6BEC-1138-1F17-85EDF5BFC359}"/>
          </ac:spMkLst>
        </pc:spChg>
      </pc:sldChg>
      <pc:sldChg chg="addSp delSp modSp new del mod">
        <pc:chgData name="Damaris Tan" userId="c641c736-cba3-4a07-85ea-c4d1e05624e3" providerId="ADAL" clId="{BD68689F-8B85-4854-852E-AF0EE4A90D55}" dt="2023-06-21T13:36:21.651" v="1005" actId="2696"/>
        <pc:sldMkLst>
          <pc:docMk/>
          <pc:sldMk cId="4155478353" sldId="344"/>
        </pc:sldMkLst>
        <pc:spChg chg="mod">
          <ac:chgData name="Damaris Tan" userId="c641c736-cba3-4a07-85ea-c4d1e05624e3" providerId="ADAL" clId="{BD68689F-8B85-4854-852E-AF0EE4A90D55}" dt="2023-06-21T13:32:25.135" v="900" actId="20577"/>
          <ac:spMkLst>
            <pc:docMk/>
            <pc:sldMk cId="4155478353" sldId="344"/>
            <ac:spMk id="2" creationId="{C6A31CC3-9580-EFF8-CF4B-803D15BF0361}"/>
          </ac:spMkLst>
        </pc:spChg>
        <pc:spChg chg="add del mod">
          <ac:chgData name="Damaris Tan" userId="c641c736-cba3-4a07-85ea-c4d1e05624e3" providerId="ADAL" clId="{BD68689F-8B85-4854-852E-AF0EE4A90D55}" dt="2023-06-21T13:33:03.669" v="914"/>
          <ac:spMkLst>
            <pc:docMk/>
            <pc:sldMk cId="4155478353" sldId="344"/>
            <ac:spMk id="3" creationId="{33F30F79-CA21-A78A-9B03-6831F8F1A9DF}"/>
          </ac:spMkLst>
        </pc:spChg>
        <pc:spChg chg="add mod">
          <ac:chgData name="Damaris Tan" userId="c641c736-cba3-4a07-85ea-c4d1e05624e3" providerId="ADAL" clId="{BD68689F-8B85-4854-852E-AF0EE4A90D55}" dt="2023-06-21T13:35:55.286" v="1004" actId="20577"/>
          <ac:spMkLst>
            <pc:docMk/>
            <pc:sldMk cId="4155478353" sldId="344"/>
            <ac:spMk id="13" creationId="{ACCB16F1-6BEC-1138-1F17-85EDF5BFC359}"/>
          </ac:spMkLst>
        </pc:spChg>
        <pc:picChg chg="add mod">
          <ac:chgData name="Damaris Tan" userId="c641c736-cba3-4a07-85ea-c4d1e05624e3" providerId="ADAL" clId="{BD68689F-8B85-4854-852E-AF0EE4A90D55}" dt="2023-06-21T13:32:36.851" v="901"/>
          <ac:picMkLst>
            <pc:docMk/>
            <pc:sldMk cId="4155478353" sldId="344"/>
            <ac:picMk id="6" creationId="{BD5AE4F4-5655-C916-6118-3B40F1FBB0F5}"/>
          </ac:picMkLst>
        </pc:picChg>
        <pc:picChg chg="add del mod">
          <ac:chgData name="Damaris Tan" userId="c641c736-cba3-4a07-85ea-c4d1e05624e3" providerId="ADAL" clId="{BD68689F-8B85-4854-852E-AF0EE4A90D55}" dt="2023-06-21T13:32:55.663" v="906"/>
          <ac:picMkLst>
            <pc:docMk/>
            <pc:sldMk cId="4155478353" sldId="344"/>
            <ac:picMk id="8" creationId="{A9EE1A48-5489-1B3A-E2F2-8CCE3A6F0DEB}"/>
          </ac:picMkLst>
        </pc:picChg>
        <pc:picChg chg="add del mod">
          <ac:chgData name="Damaris Tan" userId="c641c736-cba3-4a07-85ea-c4d1e05624e3" providerId="ADAL" clId="{BD68689F-8B85-4854-852E-AF0EE4A90D55}" dt="2023-06-21T13:33:01.500" v="912"/>
          <ac:picMkLst>
            <pc:docMk/>
            <pc:sldMk cId="4155478353" sldId="344"/>
            <ac:picMk id="10" creationId="{4EE62D30-0B36-F202-B1A5-707209307F44}"/>
          </ac:picMkLst>
        </pc:picChg>
        <pc:picChg chg="add mod modCrop">
          <ac:chgData name="Damaris Tan" userId="c641c736-cba3-4a07-85ea-c4d1e05624e3" providerId="ADAL" clId="{BD68689F-8B85-4854-852E-AF0EE4A90D55}" dt="2023-06-21T13:33:24.375" v="921" actId="14100"/>
          <ac:picMkLst>
            <pc:docMk/>
            <pc:sldMk cId="4155478353" sldId="344"/>
            <ac:picMk id="12" creationId="{E354CA1C-F55C-7313-7846-0526725790FF}"/>
          </ac:picMkLst>
        </pc:picChg>
        <pc:picChg chg="add del mod">
          <ac:chgData name="Damaris Tan" userId="c641c736-cba3-4a07-85ea-c4d1e05624e3" providerId="ADAL" clId="{BD68689F-8B85-4854-852E-AF0EE4A90D55}" dt="2023-06-21T13:34:49.852" v="941"/>
          <ac:picMkLst>
            <pc:docMk/>
            <pc:sldMk cId="4155478353" sldId="344"/>
            <ac:picMk id="15" creationId="{D8F6CE9D-D218-DEC9-920A-97CA7AD8AB4A}"/>
          </ac:picMkLst>
        </pc:picChg>
      </pc:sldChg>
      <pc:sldChg chg="add del">
        <pc:chgData name="Damaris Tan" userId="c641c736-cba3-4a07-85ea-c4d1e05624e3" providerId="ADAL" clId="{BD68689F-8B85-4854-852E-AF0EE4A90D55}" dt="2023-06-21T13:36:51.788" v="1065"/>
        <pc:sldMkLst>
          <pc:docMk/>
          <pc:sldMk cId="1301748493" sldId="345"/>
        </pc:sldMkLst>
      </pc:sldChg>
      <pc:sldChg chg="addSp modSp add mod">
        <pc:chgData name="Damaris Tan" userId="c641c736-cba3-4a07-85ea-c4d1e05624e3" providerId="ADAL" clId="{BD68689F-8B85-4854-852E-AF0EE4A90D55}" dt="2023-06-21T20:37:25.197" v="2740" actId="14100"/>
        <pc:sldMkLst>
          <pc:docMk/>
          <pc:sldMk cId="3461643822" sldId="345"/>
        </pc:sldMkLst>
        <pc:spChg chg="add mod">
          <ac:chgData name="Damaris Tan" userId="c641c736-cba3-4a07-85ea-c4d1e05624e3" providerId="ADAL" clId="{BD68689F-8B85-4854-852E-AF0EE4A90D55}" dt="2023-06-21T20:37:25.197" v="2740" actId="14100"/>
          <ac:spMkLst>
            <pc:docMk/>
            <pc:sldMk cId="3461643822" sldId="345"/>
            <ac:spMk id="3" creationId="{A3F58D14-935D-B72F-1902-91DF19DC356D}"/>
          </ac:spMkLst>
        </pc:spChg>
        <pc:spChg chg="add mod">
          <ac:chgData name="Damaris Tan" userId="c641c736-cba3-4a07-85ea-c4d1e05624e3" providerId="ADAL" clId="{BD68689F-8B85-4854-852E-AF0EE4A90D55}" dt="2023-06-21T20:37:19.359" v="2739"/>
          <ac:spMkLst>
            <pc:docMk/>
            <pc:sldMk cId="3461643822" sldId="345"/>
            <ac:spMk id="7" creationId="{6391928D-A9F6-F891-01BB-6452A2177D45}"/>
          </ac:spMkLst>
        </pc:spChg>
        <pc:picChg chg="mod ord">
          <ac:chgData name="Damaris Tan" userId="c641c736-cba3-4a07-85ea-c4d1e05624e3" providerId="ADAL" clId="{BD68689F-8B85-4854-852E-AF0EE4A90D55}" dt="2023-06-21T17:42:44.493" v="2272" actId="171"/>
          <ac:picMkLst>
            <pc:docMk/>
            <pc:sldMk cId="3461643822" sldId="345"/>
            <ac:picMk id="8" creationId="{909FE5AF-0DB1-55E4-6682-3BBA77B7F2A7}"/>
          </ac:picMkLst>
        </pc:picChg>
      </pc:sldChg>
      <pc:sldChg chg="modSp add del mod">
        <pc:chgData name="Damaris Tan" userId="c641c736-cba3-4a07-85ea-c4d1e05624e3" providerId="ADAL" clId="{BD68689F-8B85-4854-852E-AF0EE4A90D55}" dt="2023-06-21T14:47:18.243" v="1595" actId="47"/>
        <pc:sldMkLst>
          <pc:docMk/>
          <pc:sldMk cId="330953770" sldId="346"/>
        </pc:sldMkLst>
        <pc:picChg chg="mod">
          <ac:chgData name="Damaris Tan" userId="c641c736-cba3-4a07-85ea-c4d1e05624e3" providerId="ADAL" clId="{BD68689F-8B85-4854-852E-AF0EE4A90D55}" dt="2023-06-21T14:47:14.831" v="1593" actId="29295"/>
          <ac:picMkLst>
            <pc:docMk/>
            <pc:sldMk cId="330953770" sldId="346"/>
            <ac:picMk id="17" creationId="{D7B64AC5-10BD-09B5-AF91-46562A405683}"/>
          </ac:picMkLst>
        </pc:picChg>
      </pc:sldChg>
      <pc:sldChg chg="add">
        <pc:chgData name="Damaris Tan" userId="c641c736-cba3-4a07-85ea-c4d1e05624e3" providerId="ADAL" clId="{BD68689F-8B85-4854-852E-AF0EE4A90D55}" dt="2023-06-21T17:39:48.675" v="2078"/>
        <pc:sldMkLst>
          <pc:docMk/>
          <pc:sldMk cId="1227131300" sldId="346"/>
        </pc:sldMkLst>
      </pc:sldChg>
      <pc:sldChg chg="modSp add del mod">
        <pc:chgData name="Damaris Tan" userId="c641c736-cba3-4a07-85ea-c4d1e05624e3" providerId="ADAL" clId="{BD68689F-8B85-4854-852E-AF0EE4A90D55}" dt="2023-06-21T17:39:43.924" v="2077" actId="2696"/>
        <pc:sldMkLst>
          <pc:docMk/>
          <pc:sldMk cId="2403765985" sldId="346"/>
        </pc:sldMkLst>
        <pc:spChg chg="mod">
          <ac:chgData name="Damaris Tan" userId="c641c736-cba3-4a07-85ea-c4d1e05624e3" providerId="ADAL" clId="{BD68689F-8B85-4854-852E-AF0EE4A90D55}" dt="2023-06-21T14:49:50.240" v="1691" actId="207"/>
          <ac:spMkLst>
            <pc:docMk/>
            <pc:sldMk cId="2403765985" sldId="346"/>
            <ac:spMk id="22" creationId="{F643D546-320B-C16E-0C45-FCB12CB2C03D}"/>
          </ac:spMkLst>
        </pc:spChg>
        <pc:picChg chg="mod">
          <ac:chgData name="Damaris Tan" userId="c641c736-cba3-4a07-85ea-c4d1e05624e3" providerId="ADAL" clId="{BD68689F-8B85-4854-852E-AF0EE4A90D55}" dt="2023-06-21T14:49:43.332" v="1690" actId="29295"/>
          <ac:picMkLst>
            <pc:docMk/>
            <pc:sldMk cId="2403765985" sldId="346"/>
            <ac:picMk id="17" creationId="{D7B64AC5-10BD-09B5-AF91-46562A405683}"/>
          </ac:picMkLst>
        </pc:picChg>
        <pc:picChg chg="mod modCrop">
          <ac:chgData name="Damaris Tan" userId="c641c736-cba3-4a07-85ea-c4d1e05624e3" providerId="ADAL" clId="{BD68689F-8B85-4854-852E-AF0EE4A90D55}" dt="2023-06-21T17:17:53.185" v="1968" actId="732"/>
          <ac:picMkLst>
            <pc:docMk/>
            <pc:sldMk cId="2403765985" sldId="346"/>
            <ac:picMk id="19" creationId="{CD29904E-D5F4-7F50-4D26-3E08E1322C80}"/>
          </ac:picMkLst>
        </pc:picChg>
      </pc:sldChg>
      <pc:sldChg chg="addSp delSp modSp add mod ord">
        <pc:chgData name="Damaris Tan" userId="c641c736-cba3-4a07-85ea-c4d1e05624e3" providerId="ADAL" clId="{BD68689F-8B85-4854-852E-AF0EE4A90D55}" dt="2023-06-26T12:58:41.458" v="3702" actId="1076"/>
        <pc:sldMkLst>
          <pc:docMk/>
          <pc:sldMk cId="2282510004" sldId="347"/>
        </pc:sldMkLst>
        <pc:spChg chg="mod">
          <ac:chgData name="Damaris Tan" userId="c641c736-cba3-4a07-85ea-c4d1e05624e3" providerId="ADAL" clId="{BD68689F-8B85-4854-852E-AF0EE4A90D55}" dt="2023-06-26T12:58:34.745" v="3700" actId="6549"/>
          <ac:spMkLst>
            <pc:docMk/>
            <pc:sldMk cId="2282510004" sldId="347"/>
            <ac:spMk id="2" creationId="{BA12A117-F8AE-835C-A3C8-E486F2DDD899}"/>
          </ac:spMkLst>
        </pc:spChg>
        <pc:spChg chg="del">
          <ac:chgData name="Damaris Tan" userId="c641c736-cba3-4a07-85ea-c4d1e05624e3" providerId="ADAL" clId="{BD68689F-8B85-4854-852E-AF0EE4A90D55}" dt="2023-06-21T16:45:04.762" v="1948" actId="478"/>
          <ac:spMkLst>
            <pc:docMk/>
            <pc:sldMk cId="2282510004" sldId="347"/>
            <ac:spMk id="3" creationId="{BE2D64FF-1549-595F-0FC9-358A2199772C}"/>
          </ac:spMkLst>
        </pc:spChg>
        <pc:spChg chg="mod">
          <ac:chgData name="Damaris Tan" userId="c641c736-cba3-4a07-85ea-c4d1e05624e3" providerId="ADAL" clId="{BD68689F-8B85-4854-852E-AF0EE4A90D55}" dt="2023-06-22T07:03:07.702" v="2750" actId="20577"/>
          <ac:spMkLst>
            <pc:docMk/>
            <pc:sldMk cId="2282510004" sldId="347"/>
            <ac:spMk id="6" creationId="{219C9082-FE72-7FCC-D9ED-69EB1FB5D3E3}"/>
          </ac:spMkLst>
        </pc:spChg>
        <pc:spChg chg="del">
          <ac:chgData name="Damaris Tan" userId="c641c736-cba3-4a07-85ea-c4d1e05624e3" providerId="ADAL" clId="{BD68689F-8B85-4854-852E-AF0EE4A90D55}" dt="2023-06-21T16:44:59.615" v="1946" actId="478"/>
          <ac:spMkLst>
            <pc:docMk/>
            <pc:sldMk cId="2282510004" sldId="347"/>
            <ac:spMk id="16" creationId="{D5E2AFEF-CE13-0A32-D087-9E4CCD3BE96D}"/>
          </ac:spMkLst>
        </pc:spChg>
        <pc:picChg chg="add del mod modCrop">
          <ac:chgData name="Damaris Tan" userId="c641c736-cba3-4a07-85ea-c4d1e05624e3" providerId="ADAL" clId="{BD68689F-8B85-4854-852E-AF0EE4A90D55}" dt="2023-06-26T12:30:23.211" v="3322" actId="478"/>
          <ac:picMkLst>
            <pc:docMk/>
            <pc:sldMk cId="2282510004" sldId="347"/>
            <ac:picMk id="7" creationId="{CACF99A2-F6BE-A20F-0F86-0926735EEA35}"/>
          </ac:picMkLst>
        </pc:picChg>
        <pc:picChg chg="del">
          <ac:chgData name="Damaris Tan" userId="c641c736-cba3-4a07-85ea-c4d1e05624e3" providerId="ADAL" clId="{BD68689F-8B85-4854-852E-AF0EE4A90D55}" dt="2023-06-21T16:45:09.229" v="1951" actId="478"/>
          <ac:picMkLst>
            <pc:docMk/>
            <pc:sldMk cId="2282510004" sldId="347"/>
            <ac:picMk id="7" creationId="{DD106900-2BC0-E822-E249-1017BC442805}"/>
          </ac:picMkLst>
        </pc:picChg>
        <pc:picChg chg="del">
          <ac:chgData name="Damaris Tan" userId="c641c736-cba3-4a07-85ea-c4d1e05624e3" providerId="ADAL" clId="{BD68689F-8B85-4854-852E-AF0EE4A90D55}" dt="2023-06-21T16:45:01.287" v="1947" actId="478"/>
          <ac:picMkLst>
            <pc:docMk/>
            <pc:sldMk cId="2282510004" sldId="347"/>
            <ac:picMk id="8" creationId="{C4BB5E5D-FADB-06AA-4274-8189E9446162}"/>
          </ac:picMkLst>
        </pc:picChg>
        <pc:picChg chg="add mod modCrop">
          <ac:chgData name="Damaris Tan" userId="c641c736-cba3-4a07-85ea-c4d1e05624e3" providerId="ADAL" clId="{BD68689F-8B85-4854-852E-AF0EE4A90D55}" dt="2023-06-26T12:58:41.458" v="3702" actId="1076"/>
          <ac:picMkLst>
            <pc:docMk/>
            <pc:sldMk cId="2282510004" sldId="347"/>
            <ac:picMk id="10" creationId="{ED0FE2CC-E09A-471C-B59D-03D45BFF1D12}"/>
          </ac:picMkLst>
        </pc:picChg>
        <pc:picChg chg="add mod">
          <ac:chgData name="Damaris Tan" userId="c641c736-cba3-4a07-85ea-c4d1e05624e3" providerId="ADAL" clId="{BD68689F-8B85-4854-852E-AF0EE4A90D55}" dt="2023-06-26T12:58:38.882" v="3701" actId="1076"/>
          <ac:picMkLst>
            <pc:docMk/>
            <pc:sldMk cId="2282510004" sldId="347"/>
            <ac:picMk id="13" creationId="{119E9C05-0AD6-6F66-E549-89EF9BE3EBD7}"/>
          </ac:picMkLst>
        </pc:picChg>
        <pc:picChg chg="del">
          <ac:chgData name="Damaris Tan" userId="c641c736-cba3-4a07-85ea-c4d1e05624e3" providerId="ADAL" clId="{BD68689F-8B85-4854-852E-AF0EE4A90D55}" dt="2023-06-21T16:44:57.619" v="1945" actId="478"/>
          <ac:picMkLst>
            <pc:docMk/>
            <pc:sldMk cId="2282510004" sldId="347"/>
            <ac:picMk id="15" creationId="{FE585C57-5305-474F-6284-0846D1952868}"/>
          </ac:picMkLst>
        </pc:picChg>
        <pc:cxnChg chg="del">
          <ac:chgData name="Damaris Tan" userId="c641c736-cba3-4a07-85ea-c4d1e05624e3" providerId="ADAL" clId="{BD68689F-8B85-4854-852E-AF0EE4A90D55}" dt="2023-06-21T16:45:07.883" v="1950" actId="478"/>
          <ac:cxnSpMkLst>
            <pc:docMk/>
            <pc:sldMk cId="2282510004" sldId="347"/>
            <ac:cxnSpMk id="11" creationId="{3AAF1D18-0A54-BBA7-E1EC-CAECA6653C26}"/>
          </ac:cxnSpMkLst>
        </pc:cxnChg>
        <pc:cxnChg chg="del">
          <ac:chgData name="Damaris Tan" userId="c641c736-cba3-4a07-85ea-c4d1e05624e3" providerId="ADAL" clId="{BD68689F-8B85-4854-852E-AF0EE4A90D55}" dt="2023-06-21T16:45:05.931" v="1949" actId="478"/>
          <ac:cxnSpMkLst>
            <pc:docMk/>
            <pc:sldMk cId="2282510004" sldId="347"/>
            <ac:cxnSpMk id="12" creationId="{3E69E847-C420-C5A3-68F2-113CDD2ED6F9}"/>
          </ac:cxnSpMkLst>
        </pc:cxnChg>
      </pc:sldChg>
      <pc:sldChg chg="add">
        <pc:chgData name="Damaris Tan" userId="c641c736-cba3-4a07-85ea-c4d1e05624e3" providerId="ADAL" clId="{BD68689F-8B85-4854-852E-AF0EE4A90D55}" dt="2023-06-21T17:44:03.499" v="2276"/>
        <pc:sldMkLst>
          <pc:docMk/>
          <pc:sldMk cId="1999601342" sldId="348"/>
        </pc:sldMkLst>
      </pc:sldChg>
      <pc:sldChg chg="delSp add mod">
        <pc:chgData name="Damaris Tan" userId="c641c736-cba3-4a07-85ea-c4d1e05624e3" providerId="ADAL" clId="{BD68689F-8B85-4854-852E-AF0EE4A90D55}" dt="2023-06-21T20:38:52.420" v="2743" actId="478"/>
        <pc:sldMkLst>
          <pc:docMk/>
          <pc:sldMk cId="2232571091" sldId="349"/>
        </pc:sldMkLst>
        <pc:spChg chg="del">
          <ac:chgData name="Damaris Tan" userId="c641c736-cba3-4a07-85ea-c4d1e05624e3" providerId="ADAL" clId="{BD68689F-8B85-4854-852E-AF0EE4A90D55}" dt="2023-06-21T20:38:46.615" v="2742" actId="478"/>
          <ac:spMkLst>
            <pc:docMk/>
            <pc:sldMk cId="2232571091" sldId="349"/>
            <ac:spMk id="3" creationId="{842DB7E3-2A8A-4CD8-BB1D-299878D4ED4C}"/>
          </ac:spMkLst>
        </pc:spChg>
        <pc:spChg chg="del">
          <ac:chgData name="Damaris Tan" userId="c641c736-cba3-4a07-85ea-c4d1e05624e3" providerId="ADAL" clId="{BD68689F-8B85-4854-852E-AF0EE4A90D55}" dt="2023-06-21T20:38:52.420" v="2743" actId="478"/>
          <ac:spMkLst>
            <pc:docMk/>
            <pc:sldMk cId="2232571091" sldId="349"/>
            <ac:spMk id="9" creationId="{12EE9513-28BF-E1DF-CA36-88A1F4EE1EFF}"/>
          </ac:spMkLst>
        </pc:spChg>
      </pc:sldChg>
      <pc:sldChg chg="modSp add mod">
        <pc:chgData name="Damaris Tan" userId="c641c736-cba3-4a07-85ea-c4d1e05624e3" providerId="ADAL" clId="{BD68689F-8B85-4854-852E-AF0EE4A90D55}" dt="2023-06-22T07:29:23.091" v="2939" actId="14100"/>
        <pc:sldMkLst>
          <pc:docMk/>
          <pc:sldMk cId="2243247641" sldId="350"/>
        </pc:sldMkLst>
        <pc:spChg chg="mod">
          <ac:chgData name="Damaris Tan" userId="c641c736-cba3-4a07-85ea-c4d1e05624e3" providerId="ADAL" clId="{BD68689F-8B85-4854-852E-AF0EE4A90D55}" dt="2023-06-22T07:29:23.091" v="2939" actId="14100"/>
          <ac:spMkLst>
            <pc:docMk/>
            <pc:sldMk cId="2243247641" sldId="350"/>
            <ac:spMk id="13" creationId="{ACCB16F1-6BEC-1138-1F17-85EDF5BFC359}"/>
          </ac:spMkLst>
        </pc:spChg>
      </pc:sldChg>
      <pc:sldChg chg="addSp delSp modSp new mod">
        <pc:chgData name="Damaris Tan" userId="c641c736-cba3-4a07-85ea-c4d1e05624e3" providerId="ADAL" clId="{BD68689F-8B85-4854-852E-AF0EE4A90D55}" dt="2023-06-26T11:22:57.731" v="3317" actId="1076"/>
        <pc:sldMkLst>
          <pc:docMk/>
          <pc:sldMk cId="4249165738" sldId="351"/>
        </pc:sldMkLst>
        <pc:spChg chg="mod">
          <ac:chgData name="Damaris Tan" userId="c641c736-cba3-4a07-85ea-c4d1e05624e3" providerId="ADAL" clId="{BD68689F-8B85-4854-852E-AF0EE4A90D55}" dt="2023-06-26T11:22:39.711" v="3308" actId="20577"/>
          <ac:spMkLst>
            <pc:docMk/>
            <pc:sldMk cId="4249165738" sldId="351"/>
            <ac:spMk id="2" creationId="{EC3544DE-6287-2319-89C8-DD7F9ED8956F}"/>
          </ac:spMkLst>
        </pc:spChg>
        <pc:spChg chg="del">
          <ac:chgData name="Damaris Tan" userId="c641c736-cba3-4a07-85ea-c4d1e05624e3" providerId="ADAL" clId="{BD68689F-8B85-4854-852E-AF0EE4A90D55}" dt="2023-06-26T11:22:42.407" v="3309" actId="478"/>
          <ac:spMkLst>
            <pc:docMk/>
            <pc:sldMk cId="4249165738" sldId="351"/>
            <ac:spMk id="3" creationId="{9F041458-B491-6A77-AA2F-B4072AF39FF7}"/>
          </ac:spMkLst>
        </pc:spChg>
        <pc:picChg chg="add mod">
          <ac:chgData name="Damaris Tan" userId="c641c736-cba3-4a07-85ea-c4d1e05624e3" providerId="ADAL" clId="{BD68689F-8B85-4854-852E-AF0EE4A90D55}" dt="2023-06-26T11:22:32.468" v="3292"/>
          <ac:picMkLst>
            <pc:docMk/>
            <pc:sldMk cId="4249165738" sldId="351"/>
            <ac:picMk id="6" creationId="{FF4D54A7-E97C-97CD-A9D5-D800212B8DB7}"/>
          </ac:picMkLst>
        </pc:picChg>
        <pc:picChg chg="add mod">
          <ac:chgData name="Damaris Tan" userId="c641c736-cba3-4a07-85ea-c4d1e05624e3" providerId="ADAL" clId="{BD68689F-8B85-4854-852E-AF0EE4A90D55}" dt="2023-06-26T11:22:50.126" v="3313" actId="1076"/>
          <ac:picMkLst>
            <pc:docMk/>
            <pc:sldMk cId="4249165738" sldId="351"/>
            <ac:picMk id="8" creationId="{EC1BAD27-99F4-C15D-456F-A2F61CB22F79}"/>
          </ac:picMkLst>
        </pc:picChg>
        <pc:picChg chg="add mod">
          <ac:chgData name="Damaris Tan" userId="c641c736-cba3-4a07-85ea-c4d1e05624e3" providerId="ADAL" clId="{BD68689F-8B85-4854-852E-AF0EE4A90D55}" dt="2023-06-26T11:22:57.731" v="3317" actId="1076"/>
          <ac:picMkLst>
            <pc:docMk/>
            <pc:sldMk cId="4249165738" sldId="351"/>
            <ac:picMk id="10" creationId="{5D839F5F-7D78-AC0E-9D9C-C723C9C3648F}"/>
          </ac:picMkLst>
        </pc:picChg>
      </pc:sldChg>
      <pc:sldChg chg="add del">
        <pc:chgData name="Damaris Tan" userId="c641c736-cba3-4a07-85ea-c4d1e05624e3" providerId="ADAL" clId="{BD68689F-8B85-4854-852E-AF0EE4A90D55}" dt="2023-06-26T12:54:53.031" v="3677"/>
        <pc:sldMkLst>
          <pc:docMk/>
          <pc:sldMk cId="2959123559" sldId="352"/>
        </pc:sldMkLst>
      </pc:sldChg>
      <pc:sldChg chg="addSp delSp modSp add mod">
        <pc:chgData name="Damaris Tan" userId="c641c736-cba3-4a07-85ea-c4d1e05624e3" providerId="ADAL" clId="{BD68689F-8B85-4854-852E-AF0EE4A90D55}" dt="2023-06-26T13:02:38.421" v="3755"/>
        <pc:sldMkLst>
          <pc:docMk/>
          <pc:sldMk cId="3872168567" sldId="352"/>
        </pc:sldMkLst>
        <pc:spChg chg="mod">
          <ac:chgData name="Damaris Tan" userId="c641c736-cba3-4a07-85ea-c4d1e05624e3" providerId="ADAL" clId="{BD68689F-8B85-4854-852E-AF0EE4A90D55}" dt="2023-06-26T12:56:26.155" v="3691" actId="207"/>
          <ac:spMkLst>
            <pc:docMk/>
            <pc:sldMk cId="3872168567" sldId="352"/>
            <ac:spMk id="6" creationId="{E0A9B925-E87D-31E2-6201-6A9FF3D66D4A}"/>
          </ac:spMkLst>
        </pc:spChg>
        <pc:spChg chg="add mod">
          <ac:chgData name="Damaris Tan" userId="c641c736-cba3-4a07-85ea-c4d1e05624e3" providerId="ADAL" clId="{BD68689F-8B85-4854-852E-AF0EE4A90D55}" dt="2023-06-26T13:02:38.421" v="3755"/>
          <ac:spMkLst>
            <pc:docMk/>
            <pc:sldMk cId="3872168567" sldId="352"/>
            <ac:spMk id="8" creationId="{8E22862A-9720-B42A-2278-1E11C268D73A}"/>
          </ac:spMkLst>
        </pc:spChg>
        <pc:spChg chg="del">
          <ac:chgData name="Damaris Tan" userId="c641c736-cba3-4a07-85ea-c4d1e05624e3" providerId="ADAL" clId="{BD68689F-8B85-4854-852E-AF0EE4A90D55}" dt="2023-06-26T12:55:24.835" v="3687" actId="478"/>
          <ac:spMkLst>
            <pc:docMk/>
            <pc:sldMk cId="3872168567" sldId="352"/>
            <ac:spMk id="21" creationId="{14D16A98-994A-4E3E-7D36-2146570C98BB}"/>
          </ac:spMkLst>
        </pc:spChg>
        <pc:picChg chg="mod">
          <ac:chgData name="Damaris Tan" userId="c641c736-cba3-4a07-85ea-c4d1e05624e3" providerId="ADAL" clId="{BD68689F-8B85-4854-852E-AF0EE4A90D55}" dt="2023-06-26T12:56:14.046" v="3689" actId="29295"/>
          <ac:picMkLst>
            <pc:docMk/>
            <pc:sldMk cId="3872168567" sldId="352"/>
            <ac:picMk id="7" creationId="{FBBD4178-8CAB-0CD0-E001-15D57A22D4F9}"/>
          </ac:picMkLst>
        </pc:picChg>
        <pc:picChg chg="mod">
          <ac:chgData name="Damaris Tan" userId="c641c736-cba3-4a07-85ea-c4d1e05624e3" providerId="ADAL" clId="{BD68689F-8B85-4854-852E-AF0EE4A90D55}" dt="2023-06-26T12:56:20.153" v="3690" actId="29295"/>
          <ac:picMkLst>
            <pc:docMk/>
            <pc:sldMk cId="3872168567" sldId="352"/>
            <ac:picMk id="17" creationId="{06E05664-1621-99BA-5E5F-999305A7B9C4}"/>
          </ac:picMkLst>
        </pc:picChg>
        <pc:picChg chg="del">
          <ac:chgData name="Damaris Tan" userId="c641c736-cba3-4a07-85ea-c4d1e05624e3" providerId="ADAL" clId="{BD68689F-8B85-4854-852E-AF0EE4A90D55}" dt="2023-06-26T12:55:22.056" v="3686" actId="478"/>
          <ac:picMkLst>
            <pc:docMk/>
            <pc:sldMk cId="3872168567" sldId="352"/>
            <ac:picMk id="20" creationId="{91FAC837-F622-B691-627F-2B1B09AA1C38}"/>
          </ac:picMkLst>
        </pc:picChg>
      </pc:sldChg>
      <pc:sldChg chg="addSp modSp add mod">
        <pc:chgData name="Damaris Tan" userId="c641c736-cba3-4a07-85ea-c4d1e05624e3" providerId="ADAL" clId="{BD68689F-8B85-4854-852E-AF0EE4A90D55}" dt="2023-06-26T13:02:39.992" v="3756"/>
        <pc:sldMkLst>
          <pc:docMk/>
          <pc:sldMk cId="644900628" sldId="353"/>
        </pc:sldMkLst>
        <pc:spChg chg="mod">
          <ac:chgData name="Damaris Tan" userId="c641c736-cba3-4a07-85ea-c4d1e05624e3" providerId="ADAL" clId="{BD68689F-8B85-4854-852E-AF0EE4A90D55}" dt="2023-06-26T12:56:46.405" v="3694" actId="207"/>
          <ac:spMkLst>
            <pc:docMk/>
            <pc:sldMk cId="644900628" sldId="353"/>
            <ac:spMk id="6" creationId="{E0A9B925-E87D-31E2-6201-6A9FF3D66D4A}"/>
          </ac:spMkLst>
        </pc:spChg>
        <pc:spChg chg="add mod">
          <ac:chgData name="Damaris Tan" userId="c641c736-cba3-4a07-85ea-c4d1e05624e3" providerId="ADAL" clId="{BD68689F-8B85-4854-852E-AF0EE4A90D55}" dt="2023-06-26T13:02:39.992" v="3756"/>
          <ac:spMkLst>
            <pc:docMk/>
            <pc:sldMk cId="644900628" sldId="353"/>
            <ac:spMk id="8" creationId="{E6AB7E85-DD73-DD24-ABA4-98AB6CB518D6}"/>
          </ac:spMkLst>
        </pc:spChg>
        <pc:spChg chg="mod">
          <ac:chgData name="Damaris Tan" userId="c641c736-cba3-4a07-85ea-c4d1e05624e3" providerId="ADAL" clId="{BD68689F-8B85-4854-852E-AF0EE4A90D55}" dt="2023-06-26T12:57:17.509" v="3698" actId="14100"/>
          <ac:spMkLst>
            <pc:docMk/>
            <pc:sldMk cId="644900628" sldId="353"/>
            <ac:spMk id="19" creationId="{7D369491-DA17-3CD1-E813-97922CFF6F60}"/>
          </ac:spMkLst>
        </pc:spChg>
        <pc:picChg chg="mod">
          <ac:chgData name="Damaris Tan" userId="c641c736-cba3-4a07-85ea-c4d1e05624e3" providerId="ADAL" clId="{BD68689F-8B85-4854-852E-AF0EE4A90D55}" dt="2023-06-26T12:56:35.193" v="3692" actId="29295"/>
          <ac:picMkLst>
            <pc:docMk/>
            <pc:sldMk cId="644900628" sldId="353"/>
            <ac:picMk id="7" creationId="{FBBD4178-8CAB-0CD0-E001-15D57A22D4F9}"/>
          </ac:picMkLst>
        </pc:picChg>
        <pc:picChg chg="mod">
          <ac:chgData name="Damaris Tan" userId="c641c736-cba3-4a07-85ea-c4d1e05624e3" providerId="ADAL" clId="{BD68689F-8B85-4854-852E-AF0EE4A90D55}" dt="2023-06-26T12:56:40.816" v="3693" actId="29295"/>
          <ac:picMkLst>
            <pc:docMk/>
            <pc:sldMk cId="644900628" sldId="353"/>
            <ac:picMk id="17" creationId="{06E05664-1621-99BA-5E5F-999305A7B9C4}"/>
          </ac:picMkLst>
        </pc:picChg>
        <pc:picChg chg="mod">
          <ac:chgData name="Damaris Tan" userId="c641c736-cba3-4a07-85ea-c4d1e05624e3" providerId="ADAL" clId="{BD68689F-8B85-4854-852E-AF0EE4A90D55}" dt="2023-06-26T12:56:56.887" v="3696" actId="29295"/>
          <ac:picMkLst>
            <pc:docMk/>
            <pc:sldMk cId="644900628" sldId="353"/>
            <ac:picMk id="18" creationId="{B7B92313-4B03-44B6-F9F9-FD3CC44EEF5B}"/>
          </ac:picMkLst>
        </pc:picChg>
        <pc:picChg chg="mod">
          <ac:chgData name="Damaris Tan" userId="c641c736-cba3-4a07-85ea-c4d1e05624e3" providerId="ADAL" clId="{BD68689F-8B85-4854-852E-AF0EE4A90D55}" dt="2023-06-26T12:57:05.624" v="3697" actId="29295"/>
          <ac:picMkLst>
            <pc:docMk/>
            <pc:sldMk cId="644900628" sldId="353"/>
            <ac:picMk id="22" creationId="{913E2322-470E-AD50-F2E0-F08AC971E810}"/>
          </ac:picMkLst>
        </pc:picChg>
        <pc:picChg chg="mod">
          <ac:chgData name="Damaris Tan" userId="c641c736-cba3-4a07-85ea-c4d1e05624e3" providerId="ADAL" clId="{BD68689F-8B85-4854-852E-AF0EE4A90D55}" dt="2023-06-26T12:57:20.815" v="3699" actId="29295"/>
          <ac:picMkLst>
            <pc:docMk/>
            <pc:sldMk cId="644900628" sldId="353"/>
            <ac:picMk id="23" creationId="{F3F6EF29-6F8E-92A2-13AD-2C7E7F4D82F7}"/>
          </ac:picMkLst>
        </pc:picChg>
      </pc:sldChg>
      <pc:sldChg chg="addSp modSp add">
        <pc:chgData name="Damaris Tan" userId="c641c736-cba3-4a07-85ea-c4d1e05624e3" providerId="ADAL" clId="{BD68689F-8B85-4854-852E-AF0EE4A90D55}" dt="2023-06-26T13:02:43.311" v="3757"/>
        <pc:sldMkLst>
          <pc:docMk/>
          <pc:sldMk cId="652448543" sldId="354"/>
        </pc:sldMkLst>
        <pc:spChg chg="add mod">
          <ac:chgData name="Damaris Tan" userId="c641c736-cba3-4a07-85ea-c4d1e05624e3" providerId="ADAL" clId="{BD68689F-8B85-4854-852E-AF0EE4A90D55}" dt="2023-06-26T13:02:43.311" v="3757"/>
          <ac:spMkLst>
            <pc:docMk/>
            <pc:sldMk cId="652448543" sldId="354"/>
            <ac:spMk id="8" creationId="{3CE4F57E-934D-5336-A412-65DE90052039}"/>
          </ac:spMkLst>
        </pc:spChg>
      </pc:sldChg>
      <pc:sldChg chg="modSp add mod">
        <pc:chgData name="Damaris Tan" userId="c641c736-cba3-4a07-85ea-c4d1e05624e3" providerId="ADAL" clId="{BD68689F-8B85-4854-852E-AF0EE4A90D55}" dt="2023-07-10T12:52:30.352" v="3793" actId="14100"/>
        <pc:sldMkLst>
          <pc:docMk/>
          <pc:sldMk cId="2995024433" sldId="355"/>
        </pc:sldMkLst>
        <pc:spChg chg="mod">
          <ac:chgData name="Damaris Tan" userId="c641c736-cba3-4a07-85ea-c4d1e05624e3" providerId="ADAL" clId="{BD68689F-8B85-4854-852E-AF0EE4A90D55}" dt="2023-07-10T12:52:30.352" v="3793" actId="14100"/>
          <ac:spMkLst>
            <pc:docMk/>
            <pc:sldMk cId="2995024433" sldId="355"/>
            <ac:spMk id="3" creationId="{A3F58D14-935D-B72F-1902-91DF19DC356D}"/>
          </ac:spMkLst>
        </pc:spChg>
      </pc:sldChg>
    </pc:docChg>
  </pc:docChgLst>
  <pc:docChgLst>
    <pc:chgData name="Damaris Tan" userId="c641c736-cba3-4a07-85ea-c4d1e05624e3" providerId="ADAL" clId="{3E8A2FA4-0A66-44BF-8DFC-6F54F63E85B1}"/>
    <pc:docChg chg="undo redo custSel addSld delSld modSld sldOrd modSection">
      <pc:chgData name="Damaris Tan" userId="c641c736-cba3-4a07-85ea-c4d1e05624e3" providerId="ADAL" clId="{3E8A2FA4-0A66-44BF-8DFC-6F54F63E85B1}" dt="2024-10-16T14:06:33.348" v="2646"/>
      <pc:docMkLst>
        <pc:docMk/>
      </pc:docMkLst>
      <pc:sldChg chg="modSp mod">
        <pc:chgData name="Damaris Tan" userId="c641c736-cba3-4a07-85ea-c4d1e05624e3" providerId="ADAL" clId="{3E8A2FA4-0A66-44BF-8DFC-6F54F63E85B1}" dt="2024-10-16T10:26:24.027" v="2362" actId="20577"/>
        <pc:sldMkLst>
          <pc:docMk/>
          <pc:sldMk cId="2623000176" sldId="256"/>
        </pc:sldMkLst>
        <pc:spChg chg="mod">
          <ac:chgData name="Damaris Tan" userId="c641c736-cba3-4a07-85ea-c4d1e05624e3" providerId="ADAL" clId="{3E8A2FA4-0A66-44BF-8DFC-6F54F63E85B1}" dt="2024-10-15T15:53:04.667" v="211" actId="20577"/>
          <ac:spMkLst>
            <pc:docMk/>
            <pc:sldMk cId="2623000176" sldId="256"/>
            <ac:spMk id="2" creationId="{060F93CF-3F6B-0865-3DBD-2FA6A61B5EF0}"/>
          </ac:spMkLst>
        </pc:spChg>
        <pc:spChg chg="mod">
          <ac:chgData name="Damaris Tan" userId="c641c736-cba3-4a07-85ea-c4d1e05624e3" providerId="ADAL" clId="{3E8A2FA4-0A66-44BF-8DFC-6F54F63E85B1}" dt="2024-10-16T10:26:24.027" v="2362" actId="20577"/>
          <ac:spMkLst>
            <pc:docMk/>
            <pc:sldMk cId="2623000176" sldId="256"/>
            <ac:spMk id="3" creationId="{CA82026A-C445-6DB0-0D83-CD02787454FC}"/>
          </ac:spMkLst>
        </pc:spChg>
        <pc:spChg chg="mod">
          <ac:chgData name="Damaris Tan" userId="c641c736-cba3-4a07-85ea-c4d1e05624e3" providerId="ADAL" clId="{3E8A2FA4-0A66-44BF-8DFC-6F54F63E85B1}" dt="2024-10-15T15:49:01.472" v="27" actId="1076"/>
          <ac:spMkLst>
            <pc:docMk/>
            <pc:sldMk cId="2623000176" sldId="256"/>
            <ac:spMk id="4" creationId="{8D11A757-7462-6111-982B-A064E5A78791}"/>
          </ac:spMkLst>
        </pc:spChg>
      </pc:sldChg>
      <pc:sldChg chg="del">
        <pc:chgData name="Damaris Tan" userId="c641c736-cba3-4a07-85ea-c4d1e05624e3" providerId="ADAL" clId="{3E8A2FA4-0A66-44BF-8DFC-6F54F63E85B1}" dt="2024-10-15T15:53:53.652" v="212" actId="47"/>
        <pc:sldMkLst>
          <pc:docMk/>
          <pc:sldMk cId="2859074962" sldId="271"/>
        </pc:sldMkLst>
      </pc:sldChg>
      <pc:sldChg chg="addSp delSp modSp del mod">
        <pc:chgData name="Damaris Tan" userId="c641c736-cba3-4a07-85ea-c4d1e05624e3" providerId="ADAL" clId="{3E8A2FA4-0A66-44BF-8DFC-6F54F63E85B1}" dt="2024-10-16T11:03:02.948" v="2503" actId="47"/>
        <pc:sldMkLst>
          <pc:docMk/>
          <pc:sldMk cId="2825063766" sldId="274"/>
        </pc:sldMkLst>
        <pc:spChg chg="mod">
          <ac:chgData name="Damaris Tan" userId="c641c736-cba3-4a07-85ea-c4d1e05624e3" providerId="ADAL" clId="{3E8A2FA4-0A66-44BF-8DFC-6F54F63E85B1}" dt="2024-10-16T10:42:55.010" v="2466" actId="20577"/>
          <ac:spMkLst>
            <pc:docMk/>
            <pc:sldMk cId="2825063766" sldId="274"/>
            <ac:spMk id="3" creationId="{04A7E574-8DAB-E49A-5B1D-7BB4FD7A433B}"/>
          </ac:spMkLst>
        </pc:spChg>
        <pc:picChg chg="add del mod">
          <ac:chgData name="Damaris Tan" userId="c641c736-cba3-4a07-85ea-c4d1e05624e3" providerId="ADAL" clId="{3E8A2FA4-0A66-44BF-8DFC-6F54F63E85B1}" dt="2024-10-15T16:02:49.940" v="426" actId="1076"/>
          <ac:picMkLst>
            <pc:docMk/>
            <pc:sldMk cId="2825063766" sldId="274"/>
            <ac:picMk id="8" creationId="{7A821431-B643-ABB8-670F-563BACEB82C0}"/>
          </ac:picMkLst>
        </pc:picChg>
        <pc:picChg chg="mod">
          <ac:chgData name="Damaris Tan" userId="c641c736-cba3-4a07-85ea-c4d1e05624e3" providerId="ADAL" clId="{3E8A2FA4-0A66-44BF-8DFC-6F54F63E85B1}" dt="2024-10-15T16:04:33.723" v="429" actId="1076"/>
          <ac:picMkLst>
            <pc:docMk/>
            <pc:sldMk cId="2825063766" sldId="274"/>
            <ac:picMk id="12" creationId="{008A141E-451F-411B-0B30-9E599B565832}"/>
          </ac:picMkLst>
        </pc:picChg>
      </pc:sldChg>
      <pc:sldChg chg="modSp mod">
        <pc:chgData name="Damaris Tan" userId="c641c736-cba3-4a07-85ea-c4d1e05624e3" providerId="ADAL" clId="{3E8A2FA4-0A66-44BF-8DFC-6F54F63E85B1}" dt="2024-10-16T09:53:35.974" v="1945" actId="5793"/>
        <pc:sldMkLst>
          <pc:docMk/>
          <pc:sldMk cId="3542059921" sldId="279"/>
        </pc:sldMkLst>
        <pc:spChg chg="mod">
          <ac:chgData name="Damaris Tan" userId="c641c736-cba3-4a07-85ea-c4d1e05624e3" providerId="ADAL" clId="{3E8A2FA4-0A66-44BF-8DFC-6F54F63E85B1}" dt="2024-10-15T16:20:04.680" v="944" actId="14100"/>
          <ac:spMkLst>
            <pc:docMk/>
            <pc:sldMk cId="3542059921" sldId="279"/>
            <ac:spMk id="2" creationId="{0AE93D8A-C955-956C-3DA0-07CE4EDCBC56}"/>
          </ac:spMkLst>
        </pc:spChg>
        <pc:spChg chg="mod">
          <ac:chgData name="Damaris Tan" userId="c641c736-cba3-4a07-85ea-c4d1e05624e3" providerId="ADAL" clId="{3E8A2FA4-0A66-44BF-8DFC-6F54F63E85B1}" dt="2024-10-16T09:53:35.974" v="1945" actId="5793"/>
          <ac:spMkLst>
            <pc:docMk/>
            <pc:sldMk cId="3542059921" sldId="279"/>
            <ac:spMk id="3" creationId="{914BA182-FBD9-3C10-920B-EEB537A45116}"/>
          </ac:spMkLst>
        </pc:spChg>
      </pc:sldChg>
      <pc:sldChg chg="addSp delSp modSp mod">
        <pc:chgData name="Damaris Tan" userId="c641c736-cba3-4a07-85ea-c4d1e05624e3" providerId="ADAL" clId="{3E8A2FA4-0A66-44BF-8DFC-6F54F63E85B1}" dt="2024-10-16T11:14:39.743" v="2549" actId="20577"/>
        <pc:sldMkLst>
          <pc:docMk/>
          <pc:sldMk cId="3954396578" sldId="287"/>
        </pc:sldMkLst>
        <pc:spChg chg="mod">
          <ac:chgData name="Damaris Tan" userId="c641c736-cba3-4a07-85ea-c4d1e05624e3" providerId="ADAL" clId="{3E8A2FA4-0A66-44BF-8DFC-6F54F63E85B1}" dt="2024-10-15T16:16:16.956" v="680" actId="20577"/>
          <ac:spMkLst>
            <pc:docMk/>
            <pc:sldMk cId="3954396578" sldId="287"/>
            <ac:spMk id="2" creationId="{3809AFA1-F907-B555-3585-FE9DD792D9F7}"/>
          </ac:spMkLst>
        </pc:spChg>
        <pc:spChg chg="del">
          <ac:chgData name="Damaris Tan" userId="c641c736-cba3-4a07-85ea-c4d1e05624e3" providerId="ADAL" clId="{3E8A2FA4-0A66-44BF-8DFC-6F54F63E85B1}" dt="2024-10-15T16:17:53.614" v="807" actId="478"/>
          <ac:spMkLst>
            <pc:docMk/>
            <pc:sldMk cId="3954396578" sldId="287"/>
            <ac:spMk id="7" creationId="{C1699C04-7C4A-D24D-E244-2F08CD8CAA56}"/>
          </ac:spMkLst>
        </pc:spChg>
        <pc:spChg chg="del">
          <ac:chgData name="Damaris Tan" userId="c641c736-cba3-4a07-85ea-c4d1e05624e3" providerId="ADAL" clId="{3E8A2FA4-0A66-44BF-8DFC-6F54F63E85B1}" dt="2024-10-15T16:16:24.600" v="682" actId="478"/>
          <ac:spMkLst>
            <pc:docMk/>
            <pc:sldMk cId="3954396578" sldId="287"/>
            <ac:spMk id="8" creationId="{4FB6106E-C990-2717-1CC7-41D3A1D84D83}"/>
          </ac:spMkLst>
        </pc:spChg>
        <pc:spChg chg="add mod">
          <ac:chgData name="Damaris Tan" userId="c641c736-cba3-4a07-85ea-c4d1e05624e3" providerId="ADAL" clId="{3E8A2FA4-0A66-44BF-8DFC-6F54F63E85B1}" dt="2024-10-16T11:14:39.743" v="2549" actId="20577"/>
          <ac:spMkLst>
            <pc:docMk/>
            <pc:sldMk cId="3954396578" sldId="287"/>
            <ac:spMk id="9" creationId="{CF4AE989-DDFB-BB06-E068-E1953D29BEC5}"/>
          </ac:spMkLst>
        </pc:spChg>
        <pc:picChg chg="del">
          <ac:chgData name="Damaris Tan" userId="c641c736-cba3-4a07-85ea-c4d1e05624e3" providerId="ADAL" clId="{3E8A2FA4-0A66-44BF-8DFC-6F54F63E85B1}" dt="2024-10-15T16:16:06.923" v="670" actId="478"/>
          <ac:picMkLst>
            <pc:docMk/>
            <pc:sldMk cId="3954396578" sldId="287"/>
            <ac:picMk id="3" creationId="{B078A9C6-BB97-A51C-F55D-B3A310F8AD92}"/>
          </ac:picMkLst>
        </pc:picChg>
        <pc:picChg chg="del mod">
          <ac:chgData name="Damaris Tan" userId="c641c736-cba3-4a07-85ea-c4d1e05624e3" providerId="ADAL" clId="{3E8A2FA4-0A66-44BF-8DFC-6F54F63E85B1}" dt="2024-10-15T16:17:50.830" v="806" actId="478"/>
          <ac:picMkLst>
            <pc:docMk/>
            <pc:sldMk cId="3954396578" sldId="287"/>
            <ac:picMk id="1028" creationId="{C65314BE-BECA-2C90-C734-73214CF01473}"/>
          </ac:picMkLst>
        </pc:picChg>
      </pc:sldChg>
      <pc:sldChg chg="del">
        <pc:chgData name="Damaris Tan" userId="c641c736-cba3-4a07-85ea-c4d1e05624e3" providerId="ADAL" clId="{3E8A2FA4-0A66-44BF-8DFC-6F54F63E85B1}" dt="2024-10-15T16:31:47.869" v="1455" actId="47"/>
        <pc:sldMkLst>
          <pc:docMk/>
          <pc:sldMk cId="2774734180" sldId="306"/>
        </pc:sldMkLst>
      </pc:sldChg>
      <pc:sldChg chg="del">
        <pc:chgData name="Damaris Tan" userId="c641c736-cba3-4a07-85ea-c4d1e05624e3" providerId="ADAL" clId="{3E8A2FA4-0A66-44BF-8DFC-6F54F63E85B1}" dt="2024-10-15T16:20:14.031" v="946" actId="47"/>
        <pc:sldMkLst>
          <pc:docMk/>
          <pc:sldMk cId="2941784776" sldId="308"/>
        </pc:sldMkLst>
      </pc:sldChg>
      <pc:sldChg chg="addSp delSp modSp mod">
        <pc:chgData name="Damaris Tan" userId="c641c736-cba3-4a07-85ea-c4d1e05624e3" providerId="ADAL" clId="{3E8A2FA4-0A66-44BF-8DFC-6F54F63E85B1}" dt="2024-10-16T11:03:52.971" v="2521" actId="403"/>
        <pc:sldMkLst>
          <pc:docMk/>
          <pc:sldMk cId="3376971274" sldId="313"/>
        </pc:sldMkLst>
        <pc:spChg chg="del">
          <ac:chgData name="Damaris Tan" userId="c641c736-cba3-4a07-85ea-c4d1e05624e3" providerId="ADAL" clId="{3E8A2FA4-0A66-44BF-8DFC-6F54F63E85B1}" dt="2024-10-15T15:52:39.503" v="198" actId="478"/>
          <ac:spMkLst>
            <pc:docMk/>
            <pc:sldMk cId="3376971274" sldId="313"/>
            <ac:spMk id="4" creationId="{2B26BA0D-E64D-2197-0484-B2A58168AD98}"/>
          </ac:spMkLst>
        </pc:spChg>
        <pc:spChg chg="add del">
          <ac:chgData name="Damaris Tan" userId="c641c736-cba3-4a07-85ea-c4d1e05624e3" providerId="ADAL" clId="{3E8A2FA4-0A66-44BF-8DFC-6F54F63E85B1}" dt="2024-10-16T11:03:29.899" v="2507" actId="22"/>
          <ac:spMkLst>
            <pc:docMk/>
            <pc:sldMk cId="3376971274" sldId="313"/>
            <ac:spMk id="6" creationId="{BD4D3BC1-E8CC-D1A3-0D7D-FFE1C2E924A1}"/>
          </ac:spMkLst>
        </pc:spChg>
        <pc:spChg chg="add del">
          <ac:chgData name="Damaris Tan" userId="c641c736-cba3-4a07-85ea-c4d1e05624e3" providerId="ADAL" clId="{3E8A2FA4-0A66-44BF-8DFC-6F54F63E85B1}" dt="2024-10-15T15:52:10.434" v="193" actId="22"/>
          <ac:spMkLst>
            <pc:docMk/>
            <pc:sldMk cId="3376971274" sldId="313"/>
            <ac:spMk id="7" creationId="{FF53D685-F3F0-CB60-774F-53AD2DE7B181}"/>
          </ac:spMkLst>
        </pc:spChg>
        <pc:spChg chg="add del">
          <ac:chgData name="Damaris Tan" userId="c641c736-cba3-4a07-85ea-c4d1e05624e3" providerId="ADAL" clId="{3E8A2FA4-0A66-44BF-8DFC-6F54F63E85B1}" dt="2024-10-15T15:52:19.056" v="195" actId="22"/>
          <ac:spMkLst>
            <pc:docMk/>
            <pc:sldMk cId="3376971274" sldId="313"/>
            <ac:spMk id="9" creationId="{C8D67FBE-5AEC-483E-8B53-7CD7E9765C27}"/>
          </ac:spMkLst>
        </pc:spChg>
        <pc:spChg chg="add del mod">
          <ac:chgData name="Damaris Tan" userId="c641c736-cba3-4a07-85ea-c4d1e05624e3" providerId="ADAL" clId="{3E8A2FA4-0A66-44BF-8DFC-6F54F63E85B1}" dt="2024-10-15T15:55:35.456" v="218" actId="478"/>
          <ac:spMkLst>
            <pc:docMk/>
            <pc:sldMk cId="3376971274" sldId="313"/>
            <ac:spMk id="11" creationId="{45AB094C-EF84-B100-9B96-C0FF04FDD2F6}"/>
          </ac:spMkLst>
        </pc:spChg>
        <pc:spChg chg="add mod">
          <ac:chgData name="Damaris Tan" userId="c641c736-cba3-4a07-85ea-c4d1e05624e3" providerId="ADAL" clId="{3E8A2FA4-0A66-44BF-8DFC-6F54F63E85B1}" dt="2024-10-15T15:55:35.930" v="219"/>
          <ac:spMkLst>
            <pc:docMk/>
            <pc:sldMk cId="3376971274" sldId="313"/>
            <ac:spMk id="12" creationId="{88F9ECED-AD19-543A-69BF-E6DBA878A81B}"/>
          </ac:spMkLst>
        </pc:spChg>
        <pc:spChg chg="add mod">
          <ac:chgData name="Damaris Tan" userId="c641c736-cba3-4a07-85ea-c4d1e05624e3" providerId="ADAL" clId="{3E8A2FA4-0A66-44BF-8DFC-6F54F63E85B1}" dt="2024-10-16T11:03:52.971" v="2521" actId="403"/>
          <ac:spMkLst>
            <pc:docMk/>
            <pc:sldMk cId="3376971274" sldId="313"/>
            <ac:spMk id="13" creationId="{CAD159F4-01B7-6175-5701-1AF7F5863351}"/>
          </ac:spMkLst>
        </pc:spChg>
      </pc:sldChg>
      <pc:sldChg chg="del">
        <pc:chgData name="Damaris Tan" userId="c641c736-cba3-4a07-85ea-c4d1e05624e3" providerId="ADAL" clId="{3E8A2FA4-0A66-44BF-8DFC-6F54F63E85B1}" dt="2024-10-15T15:54:05.690" v="213" actId="47"/>
        <pc:sldMkLst>
          <pc:docMk/>
          <pc:sldMk cId="2078134777" sldId="314"/>
        </pc:sldMkLst>
      </pc:sldChg>
      <pc:sldChg chg="modSp mod">
        <pc:chgData name="Damaris Tan" userId="c641c736-cba3-4a07-85ea-c4d1e05624e3" providerId="ADAL" clId="{3E8A2FA4-0A66-44BF-8DFC-6F54F63E85B1}" dt="2024-10-16T11:11:34.787" v="2545" actId="20577"/>
        <pc:sldMkLst>
          <pc:docMk/>
          <pc:sldMk cId="2323205703" sldId="332"/>
        </pc:sldMkLst>
        <pc:spChg chg="mod">
          <ac:chgData name="Damaris Tan" userId="c641c736-cba3-4a07-85ea-c4d1e05624e3" providerId="ADAL" clId="{3E8A2FA4-0A66-44BF-8DFC-6F54F63E85B1}" dt="2024-10-16T11:11:34.787" v="2545" actId="20577"/>
          <ac:spMkLst>
            <pc:docMk/>
            <pc:sldMk cId="2323205703" sldId="332"/>
            <ac:spMk id="2" creationId="{0AE93D8A-C955-956C-3DA0-07CE4EDCBC56}"/>
          </ac:spMkLst>
        </pc:spChg>
      </pc:sldChg>
      <pc:sldChg chg="del">
        <pc:chgData name="Damaris Tan" userId="c641c736-cba3-4a07-85ea-c4d1e05624e3" providerId="ADAL" clId="{3E8A2FA4-0A66-44BF-8DFC-6F54F63E85B1}" dt="2024-10-15T16:18:02.036" v="809" actId="47"/>
        <pc:sldMkLst>
          <pc:docMk/>
          <pc:sldMk cId="3461643822" sldId="345"/>
        </pc:sldMkLst>
      </pc:sldChg>
      <pc:sldChg chg="del">
        <pc:chgData name="Damaris Tan" userId="c641c736-cba3-4a07-85ea-c4d1e05624e3" providerId="ADAL" clId="{3E8A2FA4-0A66-44BF-8DFC-6F54F63E85B1}" dt="2024-10-15T16:20:15.698" v="947" actId="47"/>
        <pc:sldMkLst>
          <pc:docMk/>
          <pc:sldMk cId="2243247641" sldId="350"/>
        </pc:sldMkLst>
      </pc:sldChg>
      <pc:sldChg chg="del">
        <pc:chgData name="Damaris Tan" userId="c641c736-cba3-4a07-85ea-c4d1e05624e3" providerId="ADAL" clId="{3E8A2FA4-0A66-44BF-8DFC-6F54F63E85B1}" dt="2024-10-15T16:31:50.159" v="1457" actId="47"/>
        <pc:sldMkLst>
          <pc:docMk/>
          <pc:sldMk cId="212667436" sldId="356"/>
        </pc:sldMkLst>
      </pc:sldChg>
      <pc:sldChg chg="del">
        <pc:chgData name="Damaris Tan" userId="c641c736-cba3-4a07-85ea-c4d1e05624e3" providerId="ADAL" clId="{3E8A2FA4-0A66-44BF-8DFC-6F54F63E85B1}" dt="2024-10-15T16:31:49.016" v="1456" actId="47"/>
        <pc:sldMkLst>
          <pc:docMk/>
          <pc:sldMk cId="365119725" sldId="374"/>
        </pc:sldMkLst>
      </pc:sldChg>
      <pc:sldChg chg="del">
        <pc:chgData name="Damaris Tan" userId="c641c736-cba3-4a07-85ea-c4d1e05624e3" providerId="ADAL" clId="{3E8A2FA4-0A66-44BF-8DFC-6F54F63E85B1}" dt="2024-10-15T16:20:12.296" v="945" actId="47"/>
        <pc:sldMkLst>
          <pc:docMk/>
          <pc:sldMk cId="1881593258" sldId="375"/>
        </pc:sldMkLst>
      </pc:sldChg>
      <pc:sldChg chg="del">
        <pc:chgData name="Damaris Tan" userId="c641c736-cba3-4a07-85ea-c4d1e05624e3" providerId="ADAL" clId="{3E8A2FA4-0A66-44BF-8DFC-6F54F63E85B1}" dt="2024-10-15T16:18:00.131" v="808" actId="47"/>
        <pc:sldMkLst>
          <pc:docMk/>
          <pc:sldMk cId="2407024258" sldId="377"/>
        </pc:sldMkLst>
      </pc:sldChg>
      <pc:sldChg chg="addSp delSp modSp mod">
        <pc:chgData name="Damaris Tan" userId="c641c736-cba3-4a07-85ea-c4d1e05624e3" providerId="ADAL" clId="{3E8A2FA4-0A66-44BF-8DFC-6F54F63E85B1}" dt="2024-10-16T11:01:15.362" v="2496"/>
        <pc:sldMkLst>
          <pc:docMk/>
          <pc:sldMk cId="1114004576" sldId="378"/>
        </pc:sldMkLst>
        <pc:spChg chg="mod">
          <ac:chgData name="Damaris Tan" userId="c641c736-cba3-4a07-85ea-c4d1e05624e3" providerId="ADAL" clId="{3E8A2FA4-0A66-44BF-8DFC-6F54F63E85B1}" dt="2024-10-15T16:24:37.526" v="1125" actId="20577"/>
          <ac:spMkLst>
            <pc:docMk/>
            <pc:sldMk cId="1114004576" sldId="378"/>
            <ac:spMk id="2" creationId="{CF8317AE-332F-8B5C-A237-D9223145639B}"/>
          </ac:spMkLst>
        </pc:spChg>
        <pc:spChg chg="del mod">
          <ac:chgData name="Damaris Tan" userId="c641c736-cba3-4a07-85ea-c4d1e05624e3" providerId="ADAL" clId="{3E8A2FA4-0A66-44BF-8DFC-6F54F63E85B1}" dt="2024-10-15T16:22:21.404" v="1050" actId="478"/>
          <ac:spMkLst>
            <pc:docMk/>
            <pc:sldMk cId="1114004576" sldId="378"/>
            <ac:spMk id="3" creationId="{6C5850A4-1F58-C7FA-5894-0CC33B1A07FF}"/>
          </ac:spMkLst>
        </pc:spChg>
        <pc:spChg chg="add del mod">
          <ac:chgData name="Damaris Tan" userId="c641c736-cba3-4a07-85ea-c4d1e05624e3" providerId="ADAL" clId="{3E8A2FA4-0A66-44BF-8DFC-6F54F63E85B1}" dt="2024-10-16T11:01:14.702" v="2495" actId="478"/>
          <ac:spMkLst>
            <pc:docMk/>
            <pc:sldMk cId="1114004576" sldId="378"/>
            <ac:spMk id="3" creationId="{AD456753-114E-E419-F79C-AD997D8C3569}"/>
          </ac:spMkLst>
        </pc:spChg>
        <pc:spChg chg="add mod">
          <ac:chgData name="Damaris Tan" userId="c641c736-cba3-4a07-85ea-c4d1e05624e3" providerId="ADAL" clId="{3E8A2FA4-0A66-44BF-8DFC-6F54F63E85B1}" dt="2024-10-16T11:01:15.362" v="2496"/>
          <ac:spMkLst>
            <pc:docMk/>
            <pc:sldMk cId="1114004576" sldId="378"/>
            <ac:spMk id="7" creationId="{1EFE625E-95DD-3566-7E97-3D5745A47135}"/>
          </ac:spMkLst>
        </pc:spChg>
        <pc:spChg chg="add del mod">
          <ac:chgData name="Damaris Tan" userId="c641c736-cba3-4a07-85ea-c4d1e05624e3" providerId="ADAL" clId="{3E8A2FA4-0A66-44BF-8DFC-6F54F63E85B1}" dt="2024-10-15T16:22:23.897" v="1051" actId="478"/>
          <ac:spMkLst>
            <pc:docMk/>
            <pc:sldMk cId="1114004576" sldId="378"/>
            <ac:spMk id="10" creationId="{03861CB6-C9E5-F702-CCE9-158A38B227E4}"/>
          </ac:spMkLst>
        </pc:spChg>
        <pc:spChg chg="add del mod">
          <ac:chgData name="Damaris Tan" userId="c641c736-cba3-4a07-85ea-c4d1e05624e3" providerId="ADAL" clId="{3E8A2FA4-0A66-44BF-8DFC-6F54F63E85B1}" dt="2024-10-16T10:46:07.372" v="2467" actId="478"/>
          <ac:spMkLst>
            <pc:docMk/>
            <pc:sldMk cId="1114004576" sldId="378"/>
            <ac:spMk id="15" creationId="{EE2BE94C-29FA-3CD7-B42C-50787A4B3820}"/>
          </ac:spMkLst>
        </pc:spChg>
        <pc:spChg chg="add del mod">
          <ac:chgData name="Damaris Tan" userId="c641c736-cba3-4a07-85ea-c4d1e05624e3" providerId="ADAL" clId="{3E8A2FA4-0A66-44BF-8DFC-6F54F63E85B1}" dt="2024-10-15T16:27:39.700" v="1258" actId="478"/>
          <ac:spMkLst>
            <pc:docMk/>
            <pc:sldMk cId="1114004576" sldId="378"/>
            <ac:spMk id="16" creationId="{1A6E6101-00EF-0C7A-88F2-C2C3FD4E075A}"/>
          </ac:spMkLst>
        </pc:spChg>
        <pc:picChg chg="add mod modCrop">
          <ac:chgData name="Damaris Tan" userId="c641c736-cba3-4a07-85ea-c4d1e05624e3" providerId="ADAL" clId="{3E8A2FA4-0A66-44BF-8DFC-6F54F63E85B1}" dt="2024-10-15T16:22:27.292" v="1052" actId="1076"/>
          <ac:picMkLst>
            <pc:docMk/>
            <pc:sldMk cId="1114004576" sldId="378"/>
            <ac:picMk id="8" creationId="{B141DB4F-0ACB-2538-7C04-A4BA666F208A}"/>
          </ac:picMkLst>
        </pc:picChg>
        <pc:picChg chg="add del mod modCrop">
          <ac:chgData name="Damaris Tan" userId="c641c736-cba3-4a07-85ea-c4d1e05624e3" providerId="ADAL" clId="{3E8A2FA4-0A66-44BF-8DFC-6F54F63E85B1}" dt="2024-10-15T16:25:50.324" v="1209" actId="478"/>
          <ac:picMkLst>
            <pc:docMk/>
            <pc:sldMk cId="1114004576" sldId="378"/>
            <ac:picMk id="12" creationId="{2C180CE1-484C-ED70-6B4E-546D6C137618}"/>
          </ac:picMkLst>
        </pc:picChg>
        <pc:picChg chg="add del mod modCrop">
          <ac:chgData name="Damaris Tan" userId="c641c736-cba3-4a07-85ea-c4d1e05624e3" providerId="ADAL" clId="{3E8A2FA4-0A66-44BF-8DFC-6F54F63E85B1}" dt="2024-10-15T16:25:47.415" v="1208" actId="478"/>
          <ac:picMkLst>
            <pc:docMk/>
            <pc:sldMk cId="1114004576" sldId="378"/>
            <ac:picMk id="14" creationId="{15622641-F19D-110E-351E-57FD310AA776}"/>
          </ac:picMkLst>
        </pc:picChg>
      </pc:sldChg>
      <pc:sldChg chg="addSp delSp modSp new del mod">
        <pc:chgData name="Damaris Tan" userId="c641c736-cba3-4a07-85ea-c4d1e05624e3" providerId="ADAL" clId="{3E8A2FA4-0A66-44BF-8DFC-6F54F63E85B1}" dt="2024-10-15T16:10:17.488" v="565" actId="47"/>
        <pc:sldMkLst>
          <pc:docMk/>
          <pc:sldMk cId="2515382081" sldId="379"/>
        </pc:sldMkLst>
        <pc:spChg chg="mod">
          <ac:chgData name="Damaris Tan" userId="c641c736-cba3-4a07-85ea-c4d1e05624e3" providerId="ADAL" clId="{3E8A2FA4-0A66-44BF-8DFC-6F54F63E85B1}" dt="2024-10-15T16:05:09.295" v="444" actId="20577"/>
          <ac:spMkLst>
            <pc:docMk/>
            <pc:sldMk cId="2515382081" sldId="379"/>
            <ac:spMk id="2" creationId="{37875463-1EEA-55D5-CCD8-DDB05B8E0218}"/>
          </ac:spMkLst>
        </pc:spChg>
        <pc:spChg chg="del">
          <ac:chgData name="Damaris Tan" userId="c641c736-cba3-4a07-85ea-c4d1e05624e3" providerId="ADAL" clId="{3E8A2FA4-0A66-44BF-8DFC-6F54F63E85B1}" dt="2024-10-15T16:05:00.453" v="432"/>
          <ac:spMkLst>
            <pc:docMk/>
            <pc:sldMk cId="2515382081" sldId="379"/>
            <ac:spMk id="3" creationId="{C724843D-6256-276A-4456-616BC1786F8B}"/>
          </ac:spMkLst>
        </pc:spChg>
        <pc:picChg chg="add mod">
          <ac:chgData name="Damaris Tan" userId="c641c736-cba3-4a07-85ea-c4d1e05624e3" providerId="ADAL" clId="{3E8A2FA4-0A66-44BF-8DFC-6F54F63E85B1}" dt="2024-10-15T16:04:50.701" v="431"/>
          <ac:picMkLst>
            <pc:docMk/>
            <pc:sldMk cId="2515382081" sldId="379"/>
            <ac:picMk id="6" creationId="{0987A7DA-DE8E-E460-44CE-968FDC15F629}"/>
          </ac:picMkLst>
        </pc:picChg>
        <pc:picChg chg="add mod">
          <ac:chgData name="Damaris Tan" userId="c641c736-cba3-4a07-85ea-c4d1e05624e3" providerId="ADAL" clId="{3E8A2FA4-0A66-44BF-8DFC-6F54F63E85B1}" dt="2024-10-15T16:05:13.811" v="445" actId="1076"/>
          <ac:picMkLst>
            <pc:docMk/>
            <pc:sldMk cId="2515382081" sldId="379"/>
            <ac:picMk id="8" creationId="{45796A54-9773-8363-5723-169CE6D7BA7D}"/>
          </ac:picMkLst>
        </pc:picChg>
      </pc:sldChg>
      <pc:sldChg chg="modSp add del mod modClrScheme chgLayout">
        <pc:chgData name="Damaris Tan" userId="c641c736-cba3-4a07-85ea-c4d1e05624e3" providerId="ADAL" clId="{3E8A2FA4-0A66-44BF-8DFC-6F54F63E85B1}" dt="2024-10-15T15:55:22.888" v="217" actId="47"/>
        <pc:sldMkLst>
          <pc:docMk/>
          <pc:sldMk cId="4071131144" sldId="379"/>
        </pc:sldMkLst>
        <pc:spChg chg="mod ord">
          <ac:chgData name="Damaris Tan" userId="c641c736-cba3-4a07-85ea-c4d1e05624e3" providerId="ADAL" clId="{3E8A2FA4-0A66-44BF-8DFC-6F54F63E85B1}" dt="2024-10-15T15:54:51.881" v="216" actId="700"/>
          <ac:spMkLst>
            <pc:docMk/>
            <pc:sldMk cId="4071131144" sldId="379"/>
            <ac:spMk id="2" creationId="{060F93CF-3F6B-0865-3DBD-2FA6A61B5EF0}"/>
          </ac:spMkLst>
        </pc:spChg>
        <pc:spChg chg="mod ord">
          <ac:chgData name="Damaris Tan" userId="c641c736-cba3-4a07-85ea-c4d1e05624e3" providerId="ADAL" clId="{3E8A2FA4-0A66-44BF-8DFC-6F54F63E85B1}" dt="2024-10-15T15:54:51.881" v="216" actId="700"/>
          <ac:spMkLst>
            <pc:docMk/>
            <pc:sldMk cId="4071131144" sldId="379"/>
            <ac:spMk id="3" creationId="{CA82026A-C445-6DB0-0D83-CD02787454FC}"/>
          </ac:spMkLst>
        </pc:spChg>
        <pc:spChg chg="mod ord">
          <ac:chgData name="Damaris Tan" userId="c641c736-cba3-4a07-85ea-c4d1e05624e3" providerId="ADAL" clId="{3E8A2FA4-0A66-44BF-8DFC-6F54F63E85B1}" dt="2024-10-15T15:54:51.881" v="216" actId="700"/>
          <ac:spMkLst>
            <pc:docMk/>
            <pc:sldMk cId="4071131144" sldId="379"/>
            <ac:spMk id="4" creationId="{8D11A757-7462-6111-982B-A064E5A78791}"/>
          </ac:spMkLst>
        </pc:spChg>
        <pc:picChg chg="mod ord">
          <ac:chgData name="Damaris Tan" userId="c641c736-cba3-4a07-85ea-c4d1e05624e3" providerId="ADAL" clId="{3E8A2FA4-0A66-44BF-8DFC-6F54F63E85B1}" dt="2024-10-15T15:54:51.881" v="216" actId="700"/>
          <ac:picMkLst>
            <pc:docMk/>
            <pc:sldMk cId="4071131144" sldId="379"/>
            <ac:picMk id="7" creationId="{66AA2EAF-3E7C-D714-0352-EB2F8373D25B}"/>
          </ac:picMkLst>
        </pc:picChg>
      </pc:sldChg>
      <pc:sldChg chg="addSp modSp add mod">
        <pc:chgData name="Damaris Tan" userId="c641c736-cba3-4a07-85ea-c4d1e05624e3" providerId="ADAL" clId="{3E8A2FA4-0A66-44BF-8DFC-6F54F63E85B1}" dt="2024-10-15T16:14:41.050" v="645"/>
        <pc:sldMkLst>
          <pc:docMk/>
          <pc:sldMk cId="721222658" sldId="380"/>
        </pc:sldMkLst>
        <pc:spChg chg="add mod">
          <ac:chgData name="Damaris Tan" userId="c641c736-cba3-4a07-85ea-c4d1e05624e3" providerId="ADAL" clId="{3E8A2FA4-0A66-44BF-8DFC-6F54F63E85B1}" dt="2024-10-15T16:10:48.352" v="567" actId="1076"/>
          <ac:spMkLst>
            <pc:docMk/>
            <pc:sldMk cId="721222658" sldId="380"/>
            <ac:spMk id="3" creationId="{E807097B-6F9C-D074-E0AA-2F361D72E40E}"/>
          </ac:spMkLst>
        </pc:spChg>
        <pc:spChg chg="add mod">
          <ac:chgData name="Damaris Tan" userId="c641c736-cba3-4a07-85ea-c4d1e05624e3" providerId="ADAL" clId="{3E8A2FA4-0A66-44BF-8DFC-6F54F63E85B1}" dt="2024-10-15T16:11:32.062" v="571" actId="1076"/>
          <ac:spMkLst>
            <pc:docMk/>
            <pc:sldMk cId="721222658" sldId="380"/>
            <ac:spMk id="7" creationId="{C78D5F69-19EB-0E5F-CC8A-473D4A5E1B82}"/>
          </ac:spMkLst>
        </pc:spChg>
        <pc:spChg chg="add mod">
          <ac:chgData name="Damaris Tan" userId="c641c736-cba3-4a07-85ea-c4d1e05624e3" providerId="ADAL" clId="{3E8A2FA4-0A66-44BF-8DFC-6F54F63E85B1}" dt="2024-10-15T16:14:41.050" v="645"/>
          <ac:spMkLst>
            <pc:docMk/>
            <pc:sldMk cId="721222658" sldId="380"/>
            <ac:spMk id="9" creationId="{46BCA321-D666-8541-8693-497D5874972E}"/>
          </ac:spMkLst>
        </pc:spChg>
      </pc:sldChg>
      <pc:sldChg chg="addSp modSp add mod">
        <pc:chgData name="Damaris Tan" userId="c641c736-cba3-4a07-85ea-c4d1e05624e3" providerId="ADAL" clId="{3E8A2FA4-0A66-44BF-8DFC-6F54F63E85B1}" dt="2024-10-15T16:06:56.206" v="463" actId="14100"/>
        <pc:sldMkLst>
          <pc:docMk/>
          <pc:sldMk cId="1352727472" sldId="381"/>
        </pc:sldMkLst>
        <pc:spChg chg="add mod">
          <ac:chgData name="Damaris Tan" userId="c641c736-cba3-4a07-85ea-c4d1e05624e3" providerId="ADAL" clId="{3E8A2FA4-0A66-44BF-8DFC-6F54F63E85B1}" dt="2024-10-15T16:06:00.531" v="450" actId="1076"/>
          <ac:spMkLst>
            <pc:docMk/>
            <pc:sldMk cId="1352727472" sldId="381"/>
            <ac:spMk id="3" creationId="{6C8FDF26-1CCB-668B-62E5-C81ACE05FF4A}"/>
          </ac:spMkLst>
        </pc:spChg>
        <pc:spChg chg="add mod">
          <ac:chgData name="Damaris Tan" userId="c641c736-cba3-4a07-85ea-c4d1e05624e3" providerId="ADAL" clId="{3E8A2FA4-0A66-44BF-8DFC-6F54F63E85B1}" dt="2024-10-15T16:06:10.695" v="453" actId="14100"/>
          <ac:spMkLst>
            <pc:docMk/>
            <pc:sldMk cId="1352727472" sldId="381"/>
            <ac:spMk id="7" creationId="{3835C06F-632E-C804-9B9A-04E04C312D1C}"/>
          </ac:spMkLst>
        </pc:spChg>
        <pc:spChg chg="add mod">
          <ac:chgData name="Damaris Tan" userId="c641c736-cba3-4a07-85ea-c4d1e05624e3" providerId="ADAL" clId="{3E8A2FA4-0A66-44BF-8DFC-6F54F63E85B1}" dt="2024-10-15T16:06:17.901" v="456" actId="14100"/>
          <ac:spMkLst>
            <pc:docMk/>
            <pc:sldMk cId="1352727472" sldId="381"/>
            <ac:spMk id="9" creationId="{DA8E4373-8889-EF81-D200-A33BC4398793}"/>
          </ac:spMkLst>
        </pc:spChg>
        <pc:spChg chg="add mod">
          <ac:chgData name="Damaris Tan" userId="c641c736-cba3-4a07-85ea-c4d1e05624e3" providerId="ADAL" clId="{3E8A2FA4-0A66-44BF-8DFC-6F54F63E85B1}" dt="2024-10-15T16:06:23.979" v="458" actId="1076"/>
          <ac:spMkLst>
            <pc:docMk/>
            <pc:sldMk cId="1352727472" sldId="381"/>
            <ac:spMk id="10" creationId="{B6E74984-5C2B-3C2D-9D90-D500669A3C3F}"/>
          </ac:spMkLst>
        </pc:spChg>
        <pc:spChg chg="add mod">
          <ac:chgData name="Damaris Tan" userId="c641c736-cba3-4a07-85ea-c4d1e05624e3" providerId="ADAL" clId="{3E8A2FA4-0A66-44BF-8DFC-6F54F63E85B1}" dt="2024-10-15T16:06:56.206" v="463" actId="14100"/>
          <ac:spMkLst>
            <pc:docMk/>
            <pc:sldMk cId="1352727472" sldId="381"/>
            <ac:spMk id="11" creationId="{8FB40DBA-06C9-D17C-E997-981698D8D213}"/>
          </ac:spMkLst>
        </pc:spChg>
      </pc:sldChg>
      <pc:sldChg chg="addSp delSp modSp add mod">
        <pc:chgData name="Damaris Tan" userId="c641c736-cba3-4a07-85ea-c4d1e05624e3" providerId="ADAL" clId="{3E8A2FA4-0A66-44BF-8DFC-6F54F63E85B1}" dt="2024-10-15T16:14:31.082" v="643" actId="20577"/>
        <pc:sldMkLst>
          <pc:docMk/>
          <pc:sldMk cId="2357561777" sldId="382"/>
        </pc:sldMkLst>
        <pc:spChg chg="del">
          <ac:chgData name="Damaris Tan" userId="c641c736-cba3-4a07-85ea-c4d1e05624e3" providerId="ADAL" clId="{3E8A2FA4-0A66-44BF-8DFC-6F54F63E85B1}" dt="2024-10-15T16:07:12.269" v="465" actId="478"/>
          <ac:spMkLst>
            <pc:docMk/>
            <pc:sldMk cId="2357561777" sldId="382"/>
            <ac:spMk id="11" creationId="{8FB40DBA-06C9-D17C-E997-981698D8D213}"/>
          </ac:spMkLst>
        </pc:spChg>
        <pc:spChg chg="add mod">
          <ac:chgData name="Damaris Tan" userId="c641c736-cba3-4a07-85ea-c4d1e05624e3" providerId="ADAL" clId="{3E8A2FA4-0A66-44BF-8DFC-6F54F63E85B1}" dt="2024-10-15T16:12:01.613" v="573" actId="207"/>
          <ac:spMkLst>
            <pc:docMk/>
            <pc:sldMk cId="2357561777" sldId="382"/>
            <ac:spMk id="12" creationId="{5CB74D43-0E6E-8844-CC79-F27AC7518741}"/>
          </ac:spMkLst>
        </pc:spChg>
        <pc:spChg chg="add mod">
          <ac:chgData name="Damaris Tan" userId="c641c736-cba3-4a07-85ea-c4d1e05624e3" providerId="ADAL" clId="{3E8A2FA4-0A66-44BF-8DFC-6F54F63E85B1}" dt="2024-10-15T16:14:31.082" v="643" actId="20577"/>
          <ac:spMkLst>
            <pc:docMk/>
            <pc:sldMk cId="2357561777" sldId="382"/>
            <ac:spMk id="13" creationId="{BF805F71-8619-CFFB-905B-329A05D31C5B}"/>
          </ac:spMkLst>
        </pc:spChg>
      </pc:sldChg>
      <pc:sldChg chg="addSp delSp modSp add mod">
        <pc:chgData name="Damaris Tan" userId="c641c736-cba3-4a07-85ea-c4d1e05624e3" providerId="ADAL" clId="{3E8A2FA4-0A66-44BF-8DFC-6F54F63E85B1}" dt="2024-10-15T16:14:38.801" v="644"/>
        <pc:sldMkLst>
          <pc:docMk/>
          <pc:sldMk cId="3608451908" sldId="383"/>
        </pc:sldMkLst>
        <pc:spChg chg="del">
          <ac:chgData name="Damaris Tan" userId="c641c736-cba3-4a07-85ea-c4d1e05624e3" providerId="ADAL" clId="{3E8A2FA4-0A66-44BF-8DFC-6F54F63E85B1}" dt="2024-10-15T16:08:09.633" v="543" actId="478"/>
          <ac:spMkLst>
            <pc:docMk/>
            <pc:sldMk cId="3608451908" sldId="383"/>
            <ac:spMk id="3" creationId="{6C8FDF26-1CCB-668B-62E5-C81ACE05FF4A}"/>
          </ac:spMkLst>
        </pc:spChg>
        <pc:spChg chg="del">
          <ac:chgData name="Damaris Tan" userId="c641c736-cba3-4a07-85ea-c4d1e05624e3" providerId="ADAL" clId="{3E8A2FA4-0A66-44BF-8DFC-6F54F63E85B1}" dt="2024-10-15T16:08:13.387" v="544" actId="478"/>
          <ac:spMkLst>
            <pc:docMk/>
            <pc:sldMk cId="3608451908" sldId="383"/>
            <ac:spMk id="9" creationId="{DA8E4373-8889-EF81-D200-A33BC4398793}"/>
          </ac:spMkLst>
        </pc:spChg>
        <pc:spChg chg="add mod">
          <ac:chgData name="Damaris Tan" userId="c641c736-cba3-4a07-85ea-c4d1e05624e3" providerId="ADAL" clId="{3E8A2FA4-0A66-44BF-8DFC-6F54F63E85B1}" dt="2024-10-15T16:08:21.654" v="546" actId="1076"/>
          <ac:spMkLst>
            <pc:docMk/>
            <pc:sldMk cId="3608451908" sldId="383"/>
            <ac:spMk id="11" creationId="{15CF9DB6-EA52-B000-64DA-86BA4CAD56F3}"/>
          </ac:spMkLst>
        </pc:spChg>
        <pc:spChg chg="del">
          <ac:chgData name="Damaris Tan" userId="c641c736-cba3-4a07-85ea-c4d1e05624e3" providerId="ADAL" clId="{3E8A2FA4-0A66-44BF-8DFC-6F54F63E85B1}" dt="2024-10-15T16:08:07.460" v="542" actId="478"/>
          <ac:spMkLst>
            <pc:docMk/>
            <pc:sldMk cId="3608451908" sldId="383"/>
            <ac:spMk id="12" creationId="{5CB74D43-0E6E-8844-CC79-F27AC7518741}"/>
          </ac:spMkLst>
        </pc:spChg>
        <pc:spChg chg="add mod">
          <ac:chgData name="Damaris Tan" userId="c641c736-cba3-4a07-85ea-c4d1e05624e3" providerId="ADAL" clId="{3E8A2FA4-0A66-44BF-8DFC-6F54F63E85B1}" dt="2024-10-15T16:08:45.922" v="551" actId="14100"/>
          <ac:spMkLst>
            <pc:docMk/>
            <pc:sldMk cId="3608451908" sldId="383"/>
            <ac:spMk id="13" creationId="{2B4D5C9B-F761-3709-30E4-44A2202D0227}"/>
          </ac:spMkLst>
        </pc:spChg>
        <pc:spChg chg="add mod">
          <ac:chgData name="Damaris Tan" userId="c641c736-cba3-4a07-85ea-c4d1e05624e3" providerId="ADAL" clId="{3E8A2FA4-0A66-44BF-8DFC-6F54F63E85B1}" dt="2024-10-15T16:14:38.801" v="644"/>
          <ac:spMkLst>
            <pc:docMk/>
            <pc:sldMk cId="3608451908" sldId="383"/>
            <ac:spMk id="14" creationId="{B2448F00-22A6-E5AC-720E-32C5E40BF6EE}"/>
          </ac:spMkLst>
        </pc:spChg>
      </pc:sldChg>
      <pc:sldChg chg="addSp delSp modSp add del mod">
        <pc:chgData name="Damaris Tan" userId="c641c736-cba3-4a07-85ea-c4d1e05624e3" providerId="ADAL" clId="{3E8A2FA4-0A66-44BF-8DFC-6F54F63E85B1}" dt="2024-10-15T16:10:10.612" v="564" actId="47"/>
        <pc:sldMkLst>
          <pc:docMk/>
          <pc:sldMk cId="1154295701" sldId="384"/>
        </pc:sldMkLst>
        <pc:spChg chg="add mod">
          <ac:chgData name="Damaris Tan" userId="c641c736-cba3-4a07-85ea-c4d1e05624e3" providerId="ADAL" clId="{3E8A2FA4-0A66-44BF-8DFC-6F54F63E85B1}" dt="2024-10-15T16:09:23.278" v="559" actId="1076"/>
          <ac:spMkLst>
            <pc:docMk/>
            <pc:sldMk cId="1154295701" sldId="384"/>
            <ac:spMk id="3" creationId="{C285E1FF-FFD5-F92F-32B1-30240F2E0F9A}"/>
          </ac:spMkLst>
        </pc:spChg>
        <pc:spChg chg="mod">
          <ac:chgData name="Damaris Tan" userId="c641c736-cba3-4a07-85ea-c4d1e05624e3" providerId="ADAL" clId="{3E8A2FA4-0A66-44BF-8DFC-6F54F63E85B1}" dt="2024-10-15T16:09:12.808" v="557" actId="1076"/>
          <ac:spMkLst>
            <pc:docMk/>
            <pc:sldMk cId="1154295701" sldId="384"/>
            <ac:spMk id="7" creationId="{3835C06F-632E-C804-9B9A-04E04C312D1C}"/>
          </ac:spMkLst>
        </pc:spChg>
        <pc:spChg chg="del">
          <ac:chgData name="Damaris Tan" userId="c641c736-cba3-4a07-85ea-c4d1e05624e3" providerId="ADAL" clId="{3E8A2FA4-0A66-44BF-8DFC-6F54F63E85B1}" dt="2024-10-15T16:08:57.501" v="553" actId="478"/>
          <ac:spMkLst>
            <pc:docMk/>
            <pc:sldMk cId="1154295701" sldId="384"/>
            <ac:spMk id="11" creationId="{15CF9DB6-EA52-B000-64DA-86BA4CAD56F3}"/>
          </ac:spMkLst>
        </pc:spChg>
        <pc:spChg chg="del">
          <ac:chgData name="Damaris Tan" userId="c641c736-cba3-4a07-85ea-c4d1e05624e3" providerId="ADAL" clId="{3E8A2FA4-0A66-44BF-8DFC-6F54F63E85B1}" dt="2024-10-15T16:09:01.964" v="554" actId="478"/>
          <ac:spMkLst>
            <pc:docMk/>
            <pc:sldMk cId="1154295701" sldId="384"/>
            <ac:spMk id="13" creationId="{2B4D5C9B-F761-3709-30E4-44A2202D0227}"/>
          </ac:spMkLst>
        </pc:spChg>
      </pc:sldChg>
      <pc:sldChg chg="delSp add del mod">
        <pc:chgData name="Damaris Tan" userId="c641c736-cba3-4a07-85ea-c4d1e05624e3" providerId="ADAL" clId="{3E8A2FA4-0A66-44BF-8DFC-6F54F63E85B1}" dt="2024-10-15T16:11:17.335" v="569" actId="47"/>
        <pc:sldMkLst>
          <pc:docMk/>
          <pc:sldMk cId="2665041435" sldId="385"/>
        </pc:sldMkLst>
        <pc:spChg chg="del">
          <ac:chgData name="Damaris Tan" userId="c641c736-cba3-4a07-85ea-c4d1e05624e3" providerId="ADAL" clId="{3E8A2FA4-0A66-44BF-8DFC-6F54F63E85B1}" dt="2024-10-15T16:09:35.667" v="561" actId="478"/>
          <ac:spMkLst>
            <pc:docMk/>
            <pc:sldMk cId="2665041435" sldId="385"/>
            <ac:spMk id="3" creationId="{C285E1FF-FFD5-F92F-32B1-30240F2E0F9A}"/>
          </ac:spMkLst>
        </pc:spChg>
        <pc:spChg chg="del">
          <ac:chgData name="Damaris Tan" userId="c641c736-cba3-4a07-85ea-c4d1e05624e3" providerId="ADAL" clId="{3E8A2FA4-0A66-44BF-8DFC-6F54F63E85B1}" dt="2024-10-15T16:09:37.510" v="562" actId="478"/>
          <ac:spMkLst>
            <pc:docMk/>
            <pc:sldMk cId="2665041435" sldId="385"/>
            <ac:spMk id="7" creationId="{3835C06F-632E-C804-9B9A-04E04C312D1C}"/>
          </ac:spMkLst>
        </pc:spChg>
        <pc:spChg chg="del">
          <ac:chgData name="Damaris Tan" userId="c641c736-cba3-4a07-85ea-c4d1e05624e3" providerId="ADAL" clId="{3E8A2FA4-0A66-44BF-8DFC-6F54F63E85B1}" dt="2024-10-15T16:09:54.688" v="563" actId="478"/>
          <ac:spMkLst>
            <pc:docMk/>
            <pc:sldMk cId="2665041435" sldId="385"/>
            <ac:spMk id="10" creationId="{B6E74984-5C2B-3C2D-9D90-D500669A3C3F}"/>
          </ac:spMkLst>
        </pc:spChg>
      </pc:sldChg>
      <pc:sldChg chg="addSp delSp modSp add mod">
        <pc:chgData name="Damaris Tan" userId="c641c736-cba3-4a07-85ea-c4d1e05624e3" providerId="ADAL" clId="{3E8A2FA4-0A66-44BF-8DFC-6F54F63E85B1}" dt="2024-10-16T09:59:18.969" v="2040" actId="478"/>
        <pc:sldMkLst>
          <pc:docMk/>
          <pc:sldMk cId="955174290" sldId="386"/>
        </pc:sldMkLst>
        <pc:spChg chg="add del mod">
          <ac:chgData name="Damaris Tan" userId="c641c736-cba3-4a07-85ea-c4d1e05624e3" providerId="ADAL" clId="{3E8A2FA4-0A66-44BF-8DFC-6F54F63E85B1}" dt="2024-10-16T09:59:13.481" v="2039" actId="478"/>
          <ac:spMkLst>
            <pc:docMk/>
            <pc:sldMk cId="955174290" sldId="386"/>
            <ac:spMk id="3" creationId="{E807097B-6F9C-D074-E0AA-2F361D72E40E}"/>
          </ac:spMkLst>
        </pc:spChg>
        <pc:spChg chg="add mod">
          <ac:chgData name="Damaris Tan" userId="c641c736-cba3-4a07-85ea-c4d1e05624e3" providerId="ADAL" clId="{3E8A2FA4-0A66-44BF-8DFC-6F54F63E85B1}" dt="2024-10-15T16:14:44.914" v="646"/>
          <ac:spMkLst>
            <pc:docMk/>
            <pc:sldMk cId="955174290" sldId="386"/>
            <ac:spMk id="7" creationId="{40A76EF1-37A0-8E53-918E-38B3F34C5A17}"/>
          </ac:spMkLst>
        </pc:spChg>
        <pc:spChg chg="add del mod">
          <ac:chgData name="Damaris Tan" userId="c641c736-cba3-4a07-85ea-c4d1e05624e3" providerId="ADAL" clId="{3E8A2FA4-0A66-44BF-8DFC-6F54F63E85B1}" dt="2024-10-16T09:57:17.502" v="2025" actId="478"/>
          <ac:spMkLst>
            <pc:docMk/>
            <pc:sldMk cId="955174290" sldId="386"/>
            <ac:spMk id="9" creationId="{2F712AA5-82C1-5475-2A97-A079988CF214}"/>
          </ac:spMkLst>
        </pc:spChg>
        <pc:spChg chg="add del mod">
          <ac:chgData name="Damaris Tan" userId="c641c736-cba3-4a07-85ea-c4d1e05624e3" providerId="ADAL" clId="{3E8A2FA4-0A66-44BF-8DFC-6F54F63E85B1}" dt="2024-10-16T09:59:18.969" v="2040" actId="478"/>
          <ac:spMkLst>
            <pc:docMk/>
            <pc:sldMk cId="955174290" sldId="386"/>
            <ac:spMk id="10" creationId="{998E118F-ADD2-E72A-BEC4-424320EC431B}"/>
          </ac:spMkLst>
        </pc:spChg>
        <pc:spChg chg="add mod">
          <ac:chgData name="Damaris Tan" userId="c641c736-cba3-4a07-85ea-c4d1e05624e3" providerId="ADAL" clId="{3E8A2FA4-0A66-44BF-8DFC-6F54F63E85B1}" dt="2024-10-16T09:59:11.330" v="2038"/>
          <ac:spMkLst>
            <pc:docMk/>
            <pc:sldMk cId="955174290" sldId="386"/>
            <ac:spMk id="11" creationId="{674B066F-0F2F-6C57-22A0-61DC99F1D6C9}"/>
          </ac:spMkLst>
        </pc:spChg>
      </pc:sldChg>
      <pc:sldChg chg="addSp delSp modSp add mod">
        <pc:chgData name="Damaris Tan" userId="c641c736-cba3-4a07-85ea-c4d1e05624e3" providerId="ADAL" clId="{3E8A2FA4-0A66-44BF-8DFC-6F54F63E85B1}" dt="2024-10-16T10:28:50.518" v="2363" actId="478"/>
        <pc:sldMkLst>
          <pc:docMk/>
          <pc:sldMk cId="1047112146" sldId="387"/>
        </pc:sldMkLst>
        <pc:spChg chg="mod">
          <ac:chgData name="Damaris Tan" userId="c641c736-cba3-4a07-85ea-c4d1e05624e3" providerId="ADAL" clId="{3E8A2FA4-0A66-44BF-8DFC-6F54F63E85B1}" dt="2024-10-15T16:14:57.553" v="669" actId="20577"/>
          <ac:spMkLst>
            <pc:docMk/>
            <pc:sldMk cId="1047112146" sldId="387"/>
            <ac:spMk id="3" creationId="{E807097B-6F9C-D074-E0AA-2F361D72E40E}"/>
          </ac:spMkLst>
        </pc:spChg>
        <pc:spChg chg="add del mod">
          <ac:chgData name="Damaris Tan" userId="c641c736-cba3-4a07-85ea-c4d1e05624e3" providerId="ADAL" clId="{3E8A2FA4-0A66-44BF-8DFC-6F54F63E85B1}" dt="2024-10-16T09:58:43.409" v="2034" actId="478"/>
          <ac:spMkLst>
            <pc:docMk/>
            <pc:sldMk cId="1047112146" sldId="387"/>
            <ac:spMk id="7" creationId="{134B8767-B8D9-7176-256C-3BE6C9E1BFCB}"/>
          </ac:spMkLst>
        </pc:spChg>
        <pc:spChg chg="add del mod">
          <ac:chgData name="Damaris Tan" userId="c641c736-cba3-4a07-85ea-c4d1e05624e3" providerId="ADAL" clId="{3E8A2FA4-0A66-44BF-8DFC-6F54F63E85B1}" dt="2024-10-15T16:12:45.667" v="590" actId="478"/>
          <ac:spMkLst>
            <pc:docMk/>
            <pc:sldMk cId="1047112146" sldId="387"/>
            <ac:spMk id="7" creationId="{A169AF06-F8CB-62E3-AB30-CCDE5F2E0069}"/>
          </ac:spMkLst>
        </pc:spChg>
        <pc:spChg chg="add mod">
          <ac:chgData name="Damaris Tan" userId="c641c736-cba3-4a07-85ea-c4d1e05624e3" providerId="ADAL" clId="{3E8A2FA4-0A66-44BF-8DFC-6F54F63E85B1}" dt="2024-10-15T16:14:46.826" v="647"/>
          <ac:spMkLst>
            <pc:docMk/>
            <pc:sldMk cId="1047112146" sldId="387"/>
            <ac:spMk id="9" creationId="{21FE19F4-1B7B-DAD6-9CB0-23A00421002C}"/>
          </ac:spMkLst>
        </pc:spChg>
        <pc:spChg chg="add del mod">
          <ac:chgData name="Damaris Tan" userId="c641c736-cba3-4a07-85ea-c4d1e05624e3" providerId="ADAL" clId="{3E8A2FA4-0A66-44BF-8DFC-6F54F63E85B1}" dt="2024-10-16T10:28:50.518" v="2363" actId="478"/>
          <ac:spMkLst>
            <pc:docMk/>
            <pc:sldMk cId="1047112146" sldId="387"/>
            <ac:spMk id="10" creationId="{DA32ABE3-180C-8904-3386-BE62DE31EF3F}"/>
          </ac:spMkLst>
        </pc:spChg>
      </pc:sldChg>
      <pc:sldChg chg="addSp delSp modSp add del mod">
        <pc:chgData name="Damaris Tan" userId="c641c736-cba3-4a07-85ea-c4d1e05624e3" providerId="ADAL" clId="{3E8A2FA4-0A66-44BF-8DFC-6F54F63E85B1}" dt="2024-10-16T10:20:44.689" v="2341" actId="47"/>
        <pc:sldMkLst>
          <pc:docMk/>
          <pc:sldMk cId="1130882035" sldId="388"/>
        </pc:sldMkLst>
        <pc:spChg chg="add mod">
          <ac:chgData name="Damaris Tan" userId="c641c736-cba3-4a07-85ea-c4d1e05624e3" providerId="ADAL" clId="{3E8A2FA4-0A66-44BF-8DFC-6F54F63E85B1}" dt="2024-10-15T16:27:19.192" v="1254" actId="12"/>
          <ac:spMkLst>
            <pc:docMk/>
            <pc:sldMk cId="1130882035" sldId="388"/>
            <ac:spMk id="3" creationId="{809A9BA0-0803-09EB-0E09-1DE777732FA5}"/>
          </ac:spMkLst>
        </pc:spChg>
        <pc:spChg chg="add del mod">
          <ac:chgData name="Damaris Tan" userId="c641c736-cba3-4a07-85ea-c4d1e05624e3" providerId="ADAL" clId="{3E8A2FA4-0A66-44BF-8DFC-6F54F63E85B1}" dt="2024-10-15T16:29:27.224" v="1399" actId="478"/>
          <ac:spMkLst>
            <pc:docMk/>
            <pc:sldMk cId="1130882035" sldId="388"/>
            <ac:spMk id="7" creationId="{99A6DA42-34E6-6545-6410-254A0950C58B}"/>
          </ac:spMkLst>
        </pc:spChg>
        <pc:spChg chg="add mod">
          <ac:chgData name="Damaris Tan" userId="c641c736-cba3-4a07-85ea-c4d1e05624e3" providerId="ADAL" clId="{3E8A2FA4-0A66-44BF-8DFC-6F54F63E85B1}" dt="2024-10-15T16:29:42.271" v="1403" actId="1076"/>
          <ac:spMkLst>
            <pc:docMk/>
            <pc:sldMk cId="1130882035" sldId="388"/>
            <ac:spMk id="9" creationId="{4F41347F-7BD5-3CE1-823C-0593497E6CFC}"/>
          </ac:spMkLst>
        </pc:spChg>
        <pc:spChg chg="add mod">
          <ac:chgData name="Damaris Tan" userId="c641c736-cba3-4a07-85ea-c4d1e05624e3" providerId="ADAL" clId="{3E8A2FA4-0A66-44BF-8DFC-6F54F63E85B1}" dt="2024-10-15T16:29:27.980" v="1400"/>
          <ac:spMkLst>
            <pc:docMk/>
            <pc:sldMk cId="1130882035" sldId="388"/>
            <ac:spMk id="10" creationId="{05DDDB95-B97B-B721-B524-BF2C3FE92982}"/>
          </ac:spMkLst>
        </pc:spChg>
        <pc:spChg chg="add mod">
          <ac:chgData name="Damaris Tan" userId="c641c736-cba3-4a07-85ea-c4d1e05624e3" providerId="ADAL" clId="{3E8A2FA4-0A66-44BF-8DFC-6F54F63E85B1}" dt="2024-10-16T10:01:22.819" v="2061" actId="20577"/>
          <ac:spMkLst>
            <pc:docMk/>
            <pc:sldMk cId="1130882035" sldId="388"/>
            <ac:spMk id="15" creationId="{90395F17-6F82-65C4-B42D-A94742EEB962}"/>
          </ac:spMkLst>
        </pc:spChg>
        <pc:spChg chg="add del mod">
          <ac:chgData name="Damaris Tan" userId="c641c736-cba3-4a07-85ea-c4d1e05624e3" providerId="ADAL" clId="{3E8A2FA4-0A66-44BF-8DFC-6F54F63E85B1}" dt="2024-10-16T09:55:47.369" v="1985" actId="478"/>
          <ac:spMkLst>
            <pc:docMk/>
            <pc:sldMk cId="1130882035" sldId="388"/>
            <ac:spMk id="16" creationId="{0CAED077-9FD6-B6E7-A020-2870B438324D}"/>
          </ac:spMkLst>
        </pc:spChg>
        <pc:picChg chg="add mod">
          <ac:chgData name="Damaris Tan" userId="c641c736-cba3-4a07-85ea-c4d1e05624e3" providerId="ADAL" clId="{3E8A2FA4-0A66-44BF-8DFC-6F54F63E85B1}" dt="2024-10-15T16:29:37.110" v="1401"/>
          <ac:picMkLst>
            <pc:docMk/>
            <pc:sldMk cId="1130882035" sldId="388"/>
            <ac:picMk id="11" creationId="{21125485-3E17-FD85-EC25-ED13D8B60C27}"/>
          </ac:picMkLst>
        </pc:picChg>
        <pc:picChg chg="del">
          <ac:chgData name="Damaris Tan" userId="c641c736-cba3-4a07-85ea-c4d1e05624e3" providerId="ADAL" clId="{3E8A2FA4-0A66-44BF-8DFC-6F54F63E85B1}" dt="2024-10-15T16:29:23.820" v="1398" actId="478"/>
          <ac:picMkLst>
            <pc:docMk/>
            <pc:sldMk cId="1130882035" sldId="388"/>
            <ac:picMk id="12" creationId="{2C180CE1-484C-ED70-6B4E-546D6C137618}"/>
          </ac:picMkLst>
        </pc:picChg>
        <pc:picChg chg="add del mod">
          <ac:chgData name="Damaris Tan" userId="c641c736-cba3-4a07-85ea-c4d1e05624e3" providerId="ADAL" clId="{3E8A2FA4-0A66-44BF-8DFC-6F54F63E85B1}" dt="2024-10-15T16:30:25.224" v="1436" actId="478"/>
          <ac:picMkLst>
            <pc:docMk/>
            <pc:sldMk cId="1130882035" sldId="388"/>
            <ac:picMk id="13" creationId="{28282DF0-BFEA-350C-C868-8B1495DDD213}"/>
          </ac:picMkLst>
        </pc:picChg>
        <pc:picChg chg="del">
          <ac:chgData name="Damaris Tan" userId="c641c736-cba3-4a07-85ea-c4d1e05624e3" providerId="ADAL" clId="{3E8A2FA4-0A66-44BF-8DFC-6F54F63E85B1}" dt="2024-10-15T16:23:59.373" v="1099" actId="478"/>
          <ac:picMkLst>
            <pc:docMk/>
            <pc:sldMk cId="1130882035" sldId="388"/>
            <ac:picMk id="14" creationId="{15622641-F19D-110E-351E-57FD310AA776}"/>
          </ac:picMkLst>
        </pc:picChg>
      </pc:sldChg>
      <pc:sldChg chg="addSp delSp modSp add mod">
        <pc:chgData name="Damaris Tan" userId="c641c736-cba3-4a07-85ea-c4d1e05624e3" providerId="ADAL" clId="{3E8A2FA4-0A66-44BF-8DFC-6F54F63E85B1}" dt="2024-10-16T14:06:25.336" v="2644" actId="1076"/>
        <pc:sldMkLst>
          <pc:docMk/>
          <pc:sldMk cId="408103986" sldId="389"/>
        </pc:sldMkLst>
        <pc:spChg chg="mod">
          <ac:chgData name="Damaris Tan" userId="c641c736-cba3-4a07-85ea-c4d1e05624e3" providerId="ADAL" clId="{3E8A2FA4-0A66-44BF-8DFC-6F54F63E85B1}" dt="2024-10-16T10:30:53.545" v="2367" actId="20577"/>
          <ac:spMkLst>
            <pc:docMk/>
            <pc:sldMk cId="408103986" sldId="389"/>
            <ac:spMk id="2" creationId="{CF8317AE-332F-8B5C-A237-D9223145639B}"/>
          </ac:spMkLst>
        </pc:spChg>
        <pc:spChg chg="add del mod">
          <ac:chgData name="Damaris Tan" userId="c641c736-cba3-4a07-85ea-c4d1e05624e3" providerId="ADAL" clId="{3E8A2FA4-0A66-44BF-8DFC-6F54F63E85B1}" dt="2024-10-16T10:35:16.885" v="2383" actId="478"/>
          <ac:spMkLst>
            <pc:docMk/>
            <pc:sldMk cId="408103986" sldId="389"/>
            <ac:spMk id="3" creationId="{BF6EAA15-025F-F9E0-9F9E-B6BE0766B063}"/>
          </ac:spMkLst>
        </pc:spChg>
        <pc:spChg chg="add del mod">
          <ac:chgData name="Damaris Tan" userId="c641c736-cba3-4a07-85ea-c4d1e05624e3" providerId="ADAL" clId="{3E8A2FA4-0A66-44BF-8DFC-6F54F63E85B1}" dt="2024-10-16T10:01:15.893" v="2052" actId="478"/>
          <ac:spMkLst>
            <pc:docMk/>
            <pc:sldMk cId="408103986" sldId="389"/>
            <ac:spMk id="7" creationId="{F47728A7-9D7C-3355-80D4-203C56F628D8}"/>
          </ac:spMkLst>
        </pc:spChg>
        <pc:spChg chg="add del mod">
          <ac:chgData name="Damaris Tan" userId="c641c736-cba3-4a07-85ea-c4d1e05624e3" providerId="ADAL" clId="{3E8A2FA4-0A66-44BF-8DFC-6F54F63E85B1}" dt="2024-10-16T13:50:14.513" v="2634" actId="478"/>
          <ac:spMkLst>
            <pc:docMk/>
            <pc:sldMk cId="408103986" sldId="389"/>
            <ac:spMk id="9" creationId="{4D2A9768-C73D-8E41-0A14-5AFC0A90D085}"/>
          </ac:spMkLst>
        </pc:spChg>
        <pc:spChg chg="add del mod">
          <ac:chgData name="Damaris Tan" userId="c641c736-cba3-4a07-85ea-c4d1e05624e3" providerId="ADAL" clId="{3E8A2FA4-0A66-44BF-8DFC-6F54F63E85B1}" dt="2024-10-16T10:20:59.617" v="2343" actId="478"/>
          <ac:spMkLst>
            <pc:docMk/>
            <pc:sldMk cId="408103986" sldId="389"/>
            <ac:spMk id="10" creationId="{AA9DD94A-044B-3D98-C99B-3D68E895C810}"/>
          </ac:spMkLst>
        </pc:spChg>
        <pc:spChg chg="add mod">
          <ac:chgData name="Damaris Tan" userId="c641c736-cba3-4a07-85ea-c4d1e05624e3" providerId="ADAL" clId="{3E8A2FA4-0A66-44BF-8DFC-6F54F63E85B1}" dt="2024-10-16T10:01:16.252" v="2053"/>
          <ac:spMkLst>
            <pc:docMk/>
            <pc:sldMk cId="408103986" sldId="389"/>
            <ac:spMk id="11" creationId="{29B83016-A0EA-801F-8A65-EB0343F8B223}"/>
          </ac:spMkLst>
        </pc:spChg>
        <pc:spChg chg="add mod">
          <ac:chgData name="Damaris Tan" userId="c641c736-cba3-4a07-85ea-c4d1e05624e3" providerId="ADAL" clId="{3E8A2FA4-0A66-44BF-8DFC-6F54F63E85B1}" dt="2024-10-16T11:00:58.137" v="2494" actId="1076"/>
          <ac:spMkLst>
            <pc:docMk/>
            <pc:sldMk cId="408103986" sldId="389"/>
            <ac:spMk id="13" creationId="{83D5F5CA-FBBF-3B7F-4676-BFCD6D517E24}"/>
          </ac:spMkLst>
        </pc:spChg>
        <pc:spChg chg="add mod">
          <ac:chgData name="Damaris Tan" userId="c641c736-cba3-4a07-85ea-c4d1e05624e3" providerId="ADAL" clId="{3E8A2FA4-0A66-44BF-8DFC-6F54F63E85B1}" dt="2024-10-16T13:50:14.898" v="2635"/>
          <ac:spMkLst>
            <pc:docMk/>
            <pc:sldMk cId="408103986" sldId="389"/>
            <ac:spMk id="15" creationId="{66ED8C8E-796E-B950-D203-F1A4DA9F6153}"/>
          </ac:spMkLst>
        </pc:spChg>
        <pc:picChg chg="mod">
          <ac:chgData name="Damaris Tan" userId="c641c736-cba3-4a07-85ea-c4d1e05624e3" providerId="ADAL" clId="{3E8A2FA4-0A66-44BF-8DFC-6F54F63E85B1}" dt="2024-10-15T16:29:20.033" v="1397" actId="1038"/>
          <ac:picMkLst>
            <pc:docMk/>
            <pc:sldMk cId="408103986" sldId="389"/>
            <ac:picMk id="12" creationId="{2C180CE1-484C-ED70-6B4E-546D6C137618}"/>
          </ac:picMkLst>
        </pc:picChg>
        <pc:picChg chg="mod">
          <ac:chgData name="Damaris Tan" userId="c641c736-cba3-4a07-85ea-c4d1e05624e3" providerId="ADAL" clId="{3E8A2FA4-0A66-44BF-8DFC-6F54F63E85B1}" dt="2024-10-15T16:29:20.033" v="1397" actId="1038"/>
          <ac:picMkLst>
            <pc:docMk/>
            <pc:sldMk cId="408103986" sldId="389"/>
            <ac:picMk id="14" creationId="{15622641-F19D-110E-351E-57FD310AA776}"/>
          </ac:picMkLst>
        </pc:picChg>
        <pc:cxnChg chg="add mod">
          <ac:chgData name="Damaris Tan" userId="c641c736-cba3-4a07-85ea-c4d1e05624e3" providerId="ADAL" clId="{3E8A2FA4-0A66-44BF-8DFC-6F54F63E85B1}" dt="2024-10-16T14:06:25.336" v="2644" actId="1076"/>
          <ac:cxnSpMkLst>
            <pc:docMk/>
            <pc:sldMk cId="408103986" sldId="389"/>
            <ac:cxnSpMk id="17" creationId="{D13687A8-93EE-4CE5-3C12-2AEF402A7C01}"/>
          </ac:cxnSpMkLst>
        </pc:cxnChg>
      </pc:sldChg>
      <pc:sldChg chg="addSp delSp modSp add mod">
        <pc:chgData name="Damaris Tan" userId="c641c736-cba3-4a07-85ea-c4d1e05624e3" providerId="ADAL" clId="{3E8A2FA4-0A66-44BF-8DFC-6F54F63E85B1}" dt="2024-10-16T13:50:20.927" v="2637"/>
        <pc:sldMkLst>
          <pc:docMk/>
          <pc:sldMk cId="2727503826" sldId="390"/>
        </pc:sldMkLst>
        <pc:spChg chg="add del mod">
          <ac:chgData name="Damaris Tan" userId="c641c736-cba3-4a07-85ea-c4d1e05624e3" providerId="ADAL" clId="{3E8A2FA4-0A66-44BF-8DFC-6F54F63E85B1}" dt="2024-10-16T13:50:20.603" v="2636" actId="478"/>
          <ac:spMkLst>
            <pc:docMk/>
            <pc:sldMk cId="2727503826" sldId="390"/>
            <ac:spMk id="3" creationId="{5D1C5CF1-4D4C-A006-C1EE-4AE288833FD0}"/>
          </ac:spMkLst>
        </pc:spChg>
        <pc:spChg chg="add del mod">
          <ac:chgData name="Damaris Tan" userId="c641c736-cba3-4a07-85ea-c4d1e05624e3" providerId="ADAL" clId="{3E8A2FA4-0A66-44BF-8DFC-6F54F63E85B1}" dt="2024-10-16T11:01:20.514" v="2497" actId="478"/>
          <ac:spMkLst>
            <pc:docMk/>
            <pc:sldMk cId="2727503826" sldId="390"/>
            <ac:spMk id="7" creationId="{9E3F18C9-90C6-D307-AB60-0A447BC48E06}"/>
          </ac:spMkLst>
        </pc:spChg>
        <pc:spChg chg="add mod">
          <ac:chgData name="Damaris Tan" userId="c641c736-cba3-4a07-85ea-c4d1e05624e3" providerId="ADAL" clId="{3E8A2FA4-0A66-44BF-8DFC-6F54F63E85B1}" dt="2024-10-16T11:01:20.911" v="2498"/>
          <ac:spMkLst>
            <pc:docMk/>
            <pc:sldMk cId="2727503826" sldId="390"/>
            <ac:spMk id="9" creationId="{A71F7319-0C81-D07F-B607-9BD8BB20917E}"/>
          </ac:spMkLst>
        </pc:spChg>
        <pc:spChg chg="add mod">
          <ac:chgData name="Damaris Tan" userId="c641c736-cba3-4a07-85ea-c4d1e05624e3" providerId="ADAL" clId="{3E8A2FA4-0A66-44BF-8DFC-6F54F63E85B1}" dt="2024-10-16T13:50:20.927" v="2637"/>
          <ac:spMkLst>
            <pc:docMk/>
            <pc:sldMk cId="2727503826" sldId="390"/>
            <ac:spMk id="10" creationId="{0B099C25-CC68-3DA2-1B23-15BBDC074AC5}"/>
          </ac:spMkLst>
        </pc:spChg>
        <pc:spChg chg="del">
          <ac:chgData name="Damaris Tan" userId="c641c736-cba3-4a07-85ea-c4d1e05624e3" providerId="ADAL" clId="{3E8A2FA4-0A66-44BF-8DFC-6F54F63E85B1}" dt="2024-10-16T10:35:23.318" v="2385" actId="478"/>
          <ac:spMkLst>
            <pc:docMk/>
            <pc:sldMk cId="2727503826" sldId="390"/>
            <ac:spMk id="15" creationId="{EE2BE94C-29FA-3CD7-B42C-50787A4B3820}"/>
          </ac:spMkLst>
        </pc:spChg>
      </pc:sldChg>
      <pc:sldChg chg="addSp delSp modSp add mod">
        <pc:chgData name="Damaris Tan" userId="c641c736-cba3-4a07-85ea-c4d1e05624e3" providerId="ADAL" clId="{3E8A2FA4-0A66-44BF-8DFC-6F54F63E85B1}" dt="2024-10-16T14:06:33.348" v="2646"/>
        <pc:sldMkLst>
          <pc:docMk/>
          <pc:sldMk cId="1269543920" sldId="391"/>
        </pc:sldMkLst>
        <pc:spChg chg="mod">
          <ac:chgData name="Damaris Tan" userId="c641c736-cba3-4a07-85ea-c4d1e05624e3" providerId="ADAL" clId="{3E8A2FA4-0A66-44BF-8DFC-6F54F63E85B1}" dt="2024-10-16T10:31:03.753" v="2375" actId="20577"/>
          <ac:spMkLst>
            <pc:docMk/>
            <pc:sldMk cId="1269543920" sldId="391"/>
            <ac:spMk id="2" creationId="{CF8317AE-332F-8B5C-A237-D9223145639B}"/>
          </ac:spMkLst>
        </pc:spChg>
        <pc:spChg chg="del">
          <ac:chgData name="Damaris Tan" userId="c641c736-cba3-4a07-85ea-c4d1e05624e3" providerId="ADAL" clId="{3E8A2FA4-0A66-44BF-8DFC-6F54F63E85B1}" dt="2024-10-16T10:35:30.401" v="2387" actId="478"/>
          <ac:spMkLst>
            <pc:docMk/>
            <pc:sldMk cId="1269543920" sldId="391"/>
            <ac:spMk id="3" creationId="{BF6EAA15-025F-F9E0-9F9E-B6BE0766B063}"/>
          </ac:spMkLst>
        </pc:spChg>
        <pc:spChg chg="del">
          <ac:chgData name="Damaris Tan" userId="c641c736-cba3-4a07-85ea-c4d1e05624e3" providerId="ADAL" clId="{3E8A2FA4-0A66-44BF-8DFC-6F54F63E85B1}" dt="2024-10-16T10:01:47.254" v="2070" actId="478"/>
          <ac:spMkLst>
            <pc:docMk/>
            <pc:sldMk cId="1269543920" sldId="391"/>
            <ac:spMk id="7" creationId="{F47728A7-9D7C-3355-80D4-203C56F628D8}"/>
          </ac:spMkLst>
        </pc:spChg>
        <pc:spChg chg="del">
          <ac:chgData name="Damaris Tan" userId="c641c736-cba3-4a07-85ea-c4d1e05624e3" providerId="ADAL" clId="{3E8A2FA4-0A66-44BF-8DFC-6F54F63E85B1}" dt="2024-10-16T13:50:33.932" v="2638" actId="478"/>
          <ac:spMkLst>
            <pc:docMk/>
            <pc:sldMk cId="1269543920" sldId="391"/>
            <ac:spMk id="9" creationId="{4D2A9768-C73D-8E41-0A14-5AFC0A90D085}"/>
          </ac:spMkLst>
        </pc:spChg>
        <pc:spChg chg="del">
          <ac:chgData name="Damaris Tan" userId="c641c736-cba3-4a07-85ea-c4d1e05624e3" providerId="ADAL" clId="{3E8A2FA4-0A66-44BF-8DFC-6F54F63E85B1}" dt="2024-10-16T13:49:14.254" v="2600" actId="478"/>
          <ac:spMkLst>
            <pc:docMk/>
            <pc:sldMk cId="1269543920" sldId="391"/>
            <ac:spMk id="10" creationId="{AA9DD94A-044B-3D98-C99B-3D68E895C810}"/>
          </ac:spMkLst>
        </pc:spChg>
        <pc:spChg chg="add mod">
          <ac:chgData name="Damaris Tan" userId="c641c736-cba3-4a07-85ea-c4d1e05624e3" providerId="ADAL" clId="{3E8A2FA4-0A66-44BF-8DFC-6F54F63E85B1}" dt="2024-10-15T16:31:16.151" v="1454" actId="113"/>
          <ac:spMkLst>
            <pc:docMk/>
            <pc:sldMk cId="1269543920" sldId="391"/>
            <ac:spMk id="11" creationId="{C038F6EB-AAB4-A62A-4C7B-BDF3AE2269A2}"/>
          </ac:spMkLst>
        </pc:spChg>
        <pc:spChg chg="add mod">
          <ac:chgData name="Damaris Tan" userId="c641c736-cba3-4a07-85ea-c4d1e05624e3" providerId="ADAL" clId="{3E8A2FA4-0A66-44BF-8DFC-6F54F63E85B1}" dt="2024-10-16T10:01:47.655" v="2071"/>
          <ac:spMkLst>
            <pc:docMk/>
            <pc:sldMk cId="1269543920" sldId="391"/>
            <ac:spMk id="13" creationId="{8D4F7634-E767-4DB5-89BD-4C1476ADD141}"/>
          </ac:spMkLst>
        </pc:spChg>
        <pc:spChg chg="add del mod">
          <ac:chgData name="Damaris Tan" userId="c641c736-cba3-4a07-85ea-c4d1e05624e3" providerId="ADAL" clId="{3E8A2FA4-0A66-44BF-8DFC-6F54F63E85B1}" dt="2024-10-16T11:01:31.718" v="2501" actId="478"/>
          <ac:spMkLst>
            <pc:docMk/>
            <pc:sldMk cId="1269543920" sldId="391"/>
            <ac:spMk id="15" creationId="{83A576A2-FE93-7E4C-6F46-F3905E03097A}"/>
          </ac:spMkLst>
        </pc:spChg>
        <pc:spChg chg="add mod">
          <ac:chgData name="Damaris Tan" userId="c641c736-cba3-4a07-85ea-c4d1e05624e3" providerId="ADAL" clId="{3E8A2FA4-0A66-44BF-8DFC-6F54F63E85B1}" dt="2024-10-16T11:01:32.188" v="2502"/>
          <ac:spMkLst>
            <pc:docMk/>
            <pc:sldMk cId="1269543920" sldId="391"/>
            <ac:spMk id="16" creationId="{284EE83C-356A-5543-645F-B16FB74C2AF8}"/>
          </ac:spMkLst>
        </pc:spChg>
        <pc:spChg chg="add mod">
          <ac:chgData name="Damaris Tan" userId="c641c736-cba3-4a07-85ea-c4d1e05624e3" providerId="ADAL" clId="{3E8A2FA4-0A66-44BF-8DFC-6F54F63E85B1}" dt="2024-10-16T13:49:14.571" v="2601"/>
          <ac:spMkLst>
            <pc:docMk/>
            <pc:sldMk cId="1269543920" sldId="391"/>
            <ac:spMk id="17" creationId="{D2156263-B36A-833C-F191-D659517D3161}"/>
          </ac:spMkLst>
        </pc:spChg>
        <pc:spChg chg="add mod">
          <ac:chgData name="Damaris Tan" userId="c641c736-cba3-4a07-85ea-c4d1e05624e3" providerId="ADAL" clId="{3E8A2FA4-0A66-44BF-8DFC-6F54F63E85B1}" dt="2024-10-16T13:50:34.386" v="2639"/>
          <ac:spMkLst>
            <pc:docMk/>
            <pc:sldMk cId="1269543920" sldId="391"/>
            <ac:spMk id="18" creationId="{AA4353F3-DA64-BABC-2472-83FA1C513ECB}"/>
          </ac:spMkLst>
        </pc:spChg>
        <pc:cxnChg chg="add mod">
          <ac:chgData name="Damaris Tan" userId="c641c736-cba3-4a07-85ea-c4d1e05624e3" providerId="ADAL" clId="{3E8A2FA4-0A66-44BF-8DFC-6F54F63E85B1}" dt="2024-10-16T14:06:33.348" v="2646"/>
          <ac:cxnSpMkLst>
            <pc:docMk/>
            <pc:sldMk cId="1269543920" sldId="391"/>
            <ac:cxnSpMk id="19" creationId="{7F95FB1F-C8E4-1B6E-4F04-5BEFF9429C7C}"/>
          </ac:cxnSpMkLst>
        </pc:cxnChg>
      </pc:sldChg>
      <pc:sldChg chg="addSp modSp add mod">
        <pc:chgData name="Damaris Tan" userId="c641c736-cba3-4a07-85ea-c4d1e05624e3" providerId="ADAL" clId="{3E8A2FA4-0A66-44BF-8DFC-6F54F63E85B1}" dt="2024-10-16T10:14:02.261" v="2327" actId="20577"/>
        <pc:sldMkLst>
          <pc:docMk/>
          <pc:sldMk cId="2822354304" sldId="392"/>
        </pc:sldMkLst>
        <pc:spChg chg="mod">
          <ac:chgData name="Damaris Tan" userId="c641c736-cba3-4a07-85ea-c4d1e05624e3" providerId="ADAL" clId="{3E8A2FA4-0A66-44BF-8DFC-6F54F63E85B1}" dt="2024-10-15T16:32:01.901" v="1483" actId="5793"/>
          <ac:spMkLst>
            <pc:docMk/>
            <pc:sldMk cId="2822354304" sldId="392"/>
            <ac:spMk id="2" creationId="{3809AFA1-F907-B555-3585-FE9DD792D9F7}"/>
          </ac:spMkLst>
        </pc:spChg>
        <pc:spChg chg="mod">
          <ac:chgData name="Damaris Tan" userId="c641c736-cba3-4a07-85ea-c4d1e05624e3" providerId="ADAL" clId="{3E8A2FA4-0A66-44BF-8DFC-6F54F63E85B1}" dt="2024-10-16T10:14:02.261" v="2327" actId="20577"/>
          <ac:spMkLst>
            <pc:docMk/>
            <pc:sldMk cId="2822354304" sldId="392"/>
            <ac:spMk id="9" creationId="{CF4AE989-DDFB-BB06-E068-E1953D29BEC5}"/>
          </ac:spMkLst>
        </pc:spChg>
        <pc:picChg chg="add mod">
          <ac:chgData name="Damaris Tan" userId="c641c736-cba3-4a07-85ea-c4d1e05624e3" providerId="ADAL" clId="{3E8A2FA4-0A66-44BF-8DFC-6F54F63E85B1}" dt="2024-10-15T16:37:15.979" v="1939" actId="1076"/>
          <ac:picMkLst>
            <pc:docMk/>
            <pc:sldMk cId="2822354304" sldId="392"/>
            <ac:picMk id="3" creationId="{B8D4D47B-4C5E-B9AF-039B-D2FB371F78B0}"/>
          </ac:picMkLst>
        </pc:picChg>
      </pc:sldChg>
      <pc:sldChg chg="addSp delSp modSp add del mod">
        <pc:chgData name="Damaris Tan" userId="c641c736-cba3-4a07-85ea-c4d1e05624e3" providerId="ADAL" clId="{3E8A2FA4-0A66-44BF-8DFC-6F54F63E85B1}" dt="2024-10-16T10:20:43.173" v="2340" actId="47"/>
        <pc:sldMkLst>
          <pc:docMk/>
          <pc:sldMk cId="3318408494" sldId="393"/>
        </pc:sldMkLst>
        <pc:spChg chg="add mod">
          <ac:chgData name="Damaris Tan" userId="c641c736-cba3-4a07-85ea-c4d1e05624e3" providerId="ADAL" clId="{3E8A2FA4-0A66-44BF-8DFC-6F54F63E85B1}" dt="2024-10-16T10:01:28.117" v="2069" actId="20577"/>
          <ac:spMkLst>
            <pc:docMk/>
            <pc:sldMk cId="3318408494" sldId="393"/>
            <ac:spMk id="7" creationId="{5C40FACE-F5B6-14E5-5F70-DFE2016FFA91}"/>
          </ac:spMkLst>
        </pc:spChg>
        <pc:spChg chg="del">
          <ac:chgData name="Damaris Tan" userId="c641c736-cba3-4a07-85ea-c4d1e05624e3" providerId="ADAL" clId="{3E8A2FA4-0A66-44BF-8DFC-6F54F63E85B1}" dt="2024-10-16T10:01:07.437" v="2050" actId="478"/>
          <ac:spMkLst>
            <pc:docMk/>
            <pc:sldMk cId="3318408494" sldId="393"/>
            <ac:spMk id="15" creationId="{90395F17-6F82-65C4-B42D-A94742EEB962}"/>
          </ac:spMkLst>
        </pc:spChg>
      </pc:sldChg>
      <pc:sldChg chg="addSp delSp modSp add mod ord">
        <pc:chgData name="Damaris Tan" userId="c641c736-cba3-4a07-85ea-c4d1e05624e3" providerId="ADAL" clId="{3E8A2FA4-0A66-44BF-8DFC-6F54F63E85B1}" dt="2024-10-16T13:44:52.738" v="2566" actId="20577"/>
        <pc:sldMkLst>
          <pc:docMk/>
          <pc:sldMk cId="3844978978" sldId="394"/>
        </pc:sldMkLst>
        <pc:spChg chg="del">
          <ac:chgData name="Damaris Tan" userId="c641c736-cba3-4a07-85ea-c4d1e05624e3" providerId="ADAL" clId="{3E8A2FA4-0A66-44BF-8DFC-6F54F63E85B1}" dt="2024-10-16T10:17:41.738" v="2338" actId="478"/>
          <ac:spMkLst>
            <pc:docMk/>
            <pc:sldMk cId="3844978978" sldId="394"/>
            <ac:spMk id="3" creationId="{E807097B-6F9C-D074-E0AA-2F361D72E40E}"/>
          </ac:spMkLst>
        </pc:spChg>
        <pc:spChg chg="mod">
          <ac:chgData name="Damaris Tan" userId="c641c736-cba3-4a07-85ea-c4d1e05624e3" providerId="ADAL" clId="{3E8A2FA4-0A66-44BF-8DFC-6F54F63E85B1}" dt="2024-10-16T09:58:25.358" v="2033" actId="58"/>
          <ac:spMkLst>
            <pc:docMk/>
            <pc:sldMk cId="3844978978" sldId="394"/>
            <ac:spMk id="9" creationId="{2F712AA5-82C1-5475-2A97-A079988CF214}"/>
          </ac:spMkLst>
        </pc:spChg>
        <pc:spChg chg="add mod">
          <ac:chgData name="Damaris Tan" userId="c641c736-cba3-4a07-85ea-c4d1e05624e3" providerId="ADAL" clId="{3E8A2FA4-0A66-44BF-8DFC-6F54F63E85B1}" dt="2024-10-16T13:44:52.738" v="2566" actId="20577"/>
          <ac:spMkLst>
            <pc:docMk/>
            <pc:sldMk cId="3844978978" sldId="394"/>
            <ac:spMk id="10" creationId="{91702B45-642C-658D-5C99-1C821D88C3C5}"/>
          </ac:spMkLst>
        </pc:spChg>
      </pc:sldChg>
      <pc:sldChg chg="addSp delSp modSp add mod">
        <pc:chgData name="Damaris Tan" userId="c641c736-cba3-4a07-85ea-c4d1e05624e3" providerId="ADAL" clId="{3E8A2FA4-0A66-44BF-8DFC-6F54F63E85B1}" dt="2024-10-16T10:02:06.302" v="2073" actId="478"/>
        <pc:sldMkLst>
          <pc:docMk/>
          <pc:sldMk cId="3950586209" sldId="395"/>
        </pc:sldMkLst>
        <pc:spChg chg="add mod">
          <ac:chgData name="Damaris Tan" userId="c641c736-cba3-4a07-85ea-c4d1e05624e3" providerId="ADAL" clId="{3E8A2FA4-0A66-44BF-8DFC-6F54F63E85B1}" dt="2024-10-16T10:02:06.302" v="2073" actId="478"/>
          <ac:spMkLst>
            <pc:docMk/>
            <pc:sldMk cId="3950586209" sldId="395"/>
            <ac:spMk id="8" creationId="{55663DC6-E630-5DC9-D552-BD004415D72B}"/>
          </ac:spMkLst>
        </pc:spChg>
        <pc:spChg chg="del">
          <ac:chgData name="Damaris Tan" userId="c641c736-cba3-4a07-85ea-c4d1e05624e3" providerId="ADAL" clId="{3E8A2FA4-0A66-44BF-8DFC-6F54F63E85B1}" dt="2024-10-16T10:02:06.302" v="2073" actId="478"/>
          <ac:spMkLst>
            <pc:docMk/>
            <pc:sldMk cId="3950586209" sldId="395"/>
            <ac:spMk id="9" creationId="{CF4AE989-DDFB-BB06-E068-E1953D29BEC5}"/>
          </ac:spMkLst>
        </pc:spChg>
      </pc:sldChg>
      <pc:sldChg chg="modSp add mod">
        <pc:chgData name="Damaris Tan" userId="c641c736-cba3-4a07-85ea-c4d1e05624e3" providerId="ADAL" clId="{3E8A2FA4-0A66-44BF-8DFC-6F54F63E85B1}" dt="2024-10-16T10:14:06.852" v="2328" actId="20577"/>
        <pc:sldMkLst>
          <pc:docMk/>
          <pc:sldMk cId="2832525378" sldId="396"/>
        </pc:sldMkLst>
        <pc:spChg chg="mod">
          <ac:chgData name="Damaris Tan" userId="c641c736-cba3-4a07-85ea-c4d1e05624e3" providerId="ADAL" clId="{3E8A2FA4-0A66-44BF-8DFC-6F54F63E85B1}" dt="2024-10-16T10:14:06.852" v="2328" actId="20577"/>
          <ac:spMkLst>
            <pc:docMk/>
            <pc:sldMk cId="2832525378" sldId="396"/>
            <ac:spMk id="9" creationId="{CF4AE989-DDFB-BB06-E068-E1953D29BEC5}"/>
          </ac:spMkLst>
        </pc:spChg>
      </pc:sldChg>
      <pc:sldChg chg="modSp add mod">
        <pc:chgData name="Damaris Tan" userId="c641c736-cba3-4a07-85ea-c4d1e05624e3" providerId="ADAL" clId="{3E8A2FA4-0A66-44BF-8DFC-6F54F63E85B1}" dt="2024-10-16T10:37:02.959" v="2389" actId="58"/>
        <pc:sldMkLst>
          <pc:docMk/>
          <pc:sldMk cId="2071431474" sldId="397"/>
        </pc:sldMkLst>
        <pc:spChg chg="mod">
          <ac:chgData name="Damaris Tan" userId="c641c736-cba3-4a07-85ea-c4d1e05624e3" providerId="ADAL" clId="{3E8A2FA4-0A66-44BF-8DFC-6F54F63E85B1}" dt="2024-10-16T10:37:02.959" v="2389" actId="58"/>
          <ac:spMkLst>
            <pc:docMk/>
            <pc:sldMk cId="2071431474" sldId="397"/>
            <ac:spMk id="9" creationId="{CF4AE989-DDFB-BB06-E068-E1953D29BEC5}"/>
          </ac:spMkLst>
        </pc:spChg>
      </pc:sldChg>
      <pc:sldChg chg="modSp add mod">
        <pc:chgData name="Damaris Tan" userId="c641c736-cba3-4a07-85ea-c4d1e05624e3" providerId="ADAL" clId="{3E8A2FA4-0A66-44BF-8DFC-6F54F63E85B1}" dt="2024-10-16T10:37:19.603" v="2391" actId="58"/>
        <pc:sldMkLst>
          <pc:docMk/>
          <pc:sldMk cId="2612930518" sldId="398"/>
        </pc:sldMkLst>
        <pc:spChg chg="mod">
          <ac:chgData name="Damaris Tan" userId="c641c736-cba3-4a07-85ea-c4d1e05624e3" providerId="ADAL" clId="{3E8A2FA4-0A66-44BF-8DFC-6F54F63E85B1}" dt="2024-10-16T10:37:19.603" v="2391" actId="58"/>
          <ac:spMkLst>
            <pc:docMk/>
            <pc:sldMk cId="2612930518" sldId="398"/>
            <ac:spMk id="9" creationId="{CF4AE989-DDFB-BB06-E068-E1953D29BEC5}"/>
          </ac:spMkLst>
        </pc:spChg>
      </pc:sldChg>
      <pc:sldChg chg="modSp add mod">
        <pc:chgData name="Damaris Tan" userId="c641c736-cba3-4a07-85ea-c4d1e05624e3" providerId="ADAL" clId="{3E8A2FA4-0A66-44BF-8DFC-6F54F63E85B1}" dt="2024-10-16T10:38:34.501" v="2445"/>
        <pc:sldMkLst>
          <pc:docMk/>
          <pc:sldMk cId="2231849986" sldId="399"/>
        </pc:sldMkLst>
        <pc:spChg chg="mod">
          <ac:chgData name="Damaris Tan" userId="c641c736-cba3-4a07-85ea-c4d1e05624e3" providerId="ADAL" clId="{3E8A2FA4-0A66-44BF-8DFC-6F54F63E85B1}" dt="2024-10-16T10:38:34.501" v="2445"/>
          <ac:spMkLst>
            <pc:docMk/>
            <pc:sldMk cId="2231849986" sldId="399"/>
            <ac:spMk id="9" creationId="{CF4AE989-DDFB-BB06-E068-E1953D29BEC5}"/>
          </ac:spMkLst>
        </pc:spChg>
      </pc:sldChg>
      <pc:sldChg chg="addSp delSp modSp add mod">
        <pc:chgData name="Damaris Tan" userId="c641c736-cba3-4a07-85ea-c4d1e05624e3" providerId="ADAL" clId="{3E8A2FA4-0A66-44BF-8DFC-6F54F63E85B1}" dt="2024-10-16T14:06:31.388" v="2645"/>
        <pc:sldMkLst>
          <pc:docMk/>
          <pc:sldMk cId="3720671165" sldId="400"/>
        </pc:sldMkLst>
        <pc:spChg chg="mod">
          <ac:chgData name="Damaris Tan" userId="c641c736-cba3-4a07-85ea-c4d1e05624e3" providerId="ADAL" clId="{3E8A2FA4-0A66-44BF-8DFC-6F54F63E85B1}" dt="2024-10-16T10:30:57.949" v="2371" actId="20577"/>
          <ac:spMkLst>
            <pc:docMk/>
            <pc:sldMk cId="3720671165" sldId="400"/>
            <ac:spMk id="2" creationId="{CF8317AE-332F-8B5C-A237-D9223145639B}"/>
          </ac:spMkLst>
        </pc:spChg>
        <pc:spChg chg="del mod">
          <ac:chgData name="Damaris Tan" userId="c641c736-cba3-4a07-85ea-c4d1e05624e3" providerId="ADAL" clId="{3E8A2FA4-0A66-44BF-8DFC-6F54F63E85B1}" dt="2024-10-16T11:01:27.168" v="2499" actId="478"/>
          <ac:spMkLst>
            <pc:docMk/>
            <pc:sldMk cId="3720671165" sldId="400"/>
            <ac:spMk id="3" creationId="{BF6EAA15-025F-F9E0-9F9E-B6BE0766B063}"/>
          </ac:spMkLst>
        </pc:spChg>
        <pc:spChg chg="add mod">
          <ac:chgData name="Damaris Tan" userId="c641c736-cba3-4a07-85ea-c4d1e05624e3" providerId="ADAL" clId="{3E8A2FA4-0A66-44BF-8DFC-6F54F63E85B1}" dt="2024-10-16T11:01:27.604" v="2500"/>
          <ac:spMkLst>
            <pc:docMk/>
            <pc:sldMk cId="3720671165" sldId="400"/>
            <ac:spMk id="7" creationId="{B289C712-A236-452A-7B0E-080E691261BF}"/>
          </ac:spMkLst>
        </pc:spChg>
        <pc:spChg chg="mod">
          <ac:chgData name="Damaris Tan" userId="c641c736-cba3-4a07-85ea-c4d1e05624e3" providerId="ADAL" clId="{3E8A2FA4-0A66-44BF-8DFC-6F54F63E85B1}" dt="2024-10-16T13:50:07.112" v="2633" actId="20577"/>
          <ac:spMkLst>
            <pc:docMk/>
            <pc:sldMk cId="3720671165" sldId="400"/>
            <ac:spMk id="9" creationId="{4D2A9768-C73D-8E41-0A14-5AFC0A90D085}"/>
          </ac:spMkLst>
        </pc:spChg>
        <pc:spChg chg="mod">
          <ac:chgData name="Damaris Tan" userId="c641c736-cba3-4a07-85ea-c4d1e05624e3" providerId="ADAL" clId="{3E8A2FA4-0A66-44BF-8DFC-6F54F63E85B1}" dt="2024-10-16T13:49:06.791" v="2599" actId="5793"/>
          <ac:spMkLst>
            <pc:docMk/>
            <pc:sldMk cId="3720671165" sldId="400"/>
            <ac:spMk id="10" creationId="{AA9DD94A-044B-3D98-C99B-3D68E895C810}"/>
          </ac:spMkLst>
        </pc:spChg>
        <pc:cxnChg chg="add mod">
          <ac:chgData name="Damaris Tan" userId="c641c736-cba3-4a07-85ea-c4d1e05624e3" providerId="ADAL" clId="{3E8A2FA4-0A66-44BF-8DFC-6F54F63E85B1}" dt="2024-10-16T14:06:31.388" v="2645"/>
          <ac:cxnSpMkLst>
            <pc:docMk/>
            <pc:sldMk cId="3720671165" sldId="400"/>
            <ac:cxnSpMk id="13" creationId="{40067A94-AC2C-CF49-5E4E-5FC1E501C9BF}"/>
          </ac:cxnSpMkLst>
        </pc:cxnChg>
      </pc:sldChg>
      <pc:sldChg chg="modSp add mod">
        <pc:chgData name="Damaris Tan" userId="c641c736-cba3-4a07-85ea-c4d1e05624e3" providerId="ADAL" clId="{3E8A2FA4-0A66-44BF-8DFC-6F54F63E85B1}" dt="2024-10-16T10:38:27.078" v="2443" actId="313"/>
        <pc:sldMkLst>
          <pc:docMk/>
          <pc:sldMk cId="2007096186" sldId="401"/>
        </pc:sldMkLst>
        <pc:spChg chg="mod">
          <ac:chgData name="Damaris Tan" userId="c641c736-cba3-4a07-85ea-c4d1e05624e3" providerId="ADAL" clId="{3E8A2FA4-0A66-44BF-8DFC-6F54F63E85B1}" dt="2024-10-16T10:38:27.078" v="2443" actId="313"/>
          <ac:spMkLst>
            <pc:docMk/>
            <pc:sldMk cId="2007096186" sldId="401"/>
            <ac:spMk id="9" creationId="{CF4AE989-DDFB-BB06-E068-E1953D29BEC5}"/>
          </ac:spMkLst>
        </pc:spChg>
      </pc:sldChg>
      <pc:sldChg chg="modSp add mod ord">
        <pc:chgData name="Damaris Tan" userId="c641c736-cba3-4a07-85ea-c4d1e05624e3" providerId="ADAL" clId="{3E8A2FA4-0A66-44BF-8DFC-6F54F63E85B1}" dt="2024-10-16T11:05:26.839" v="2525"/>
        <pc:sldMkLst>
          <pc:docMk/>
          <pc:sldMk cId="3618970470" sldId="402"/>
        </pc:sldMkLst>
        <pc:spChg chg="mod">
          <ac:chgData name="Damaris Tan" userId="c641c736-cba3-4a07-85ea-c4d1e05624e3" providerId="ADAL" clId="{3E8A2FA4-0A66-44BF-8DFC-6F54F63E85B1}" dt="2024-10-16T11:04:05.814" v="2523" actId="20577"/>
          <ac:spMkLst>
            <pc:docMk/>
            <pc:sldMk cId="3618970470" sldId="402"/>
            <ac:spMk id="13" creationId="{CAD159F4-01B7-6175-5701-1AF7F5863351}"/>
          </ac:spMkLst>
        </pc:spChg>
      </pc:sldChg>
      <pc:sldChg chg="addSp delSp modSp new mod modClrScheme chgLayout">
        <pc:chgData name="Damaris Tan" userId="c641c736-cba3-4a07-85ea-c4d1e05624e3" providerId="ADAL" clId="{3E8A2FA4-0A66-44BF-8DFC-6F54F63E85B1}" dt="2024-10-16T11:27:57.446" v="2560" actId="22"/>
        <pc:sldMkLst>
          <pc:docMk/>
          <pc:sldMk cId="2752411311" sldId="403"/>
        </pc:sldMkLst>
        <pc:spChg chg="del mod ord">
          <ac:chgData name="Damaris Tan" userId="c641c736-cba3-4a07-85ea-c4d1e05624e3" providerId="ADAL" clId="{3E8A2FA4-0A66-44BF-8DFC-6F54F63E85B1}" dt="2024-10-16T11:26:40.312" v="2551" actId="700"/>
          <ac:spMkLst>
            <pc:docMk/>
            <pc:sldMk cId="2752411311" sldId="403"/>
            <ac:spMk id="2" creationId="{98AB1547-3D54-D164-DF72-84C3D54F9F6A}"/>
          </ac:spMkLst>
        </pc:spChg>
        <pc:spChg chg="del mod ord">
          <ac:chgData name="Damaris Tan" userId="c641c736-cba3-4a07-85ea-c4d1e05624e3" providerId="ADAL" clId="{3E8A2FA4-0A66-44BF-8DFC-6F54F63E85B1}" dt="2024-10-16T11:26:40.312" v="2551" actId="700"/>
          <ac:spMkLst>
            <pc:docMk/>
            <pc:sldMk cId="2752411311" sldId="403"/>
            <ac:spMk id="3" creationId="{CD41CB4E-3FD8-73F0-94FE-3AD6685AE54B}"/>
          </ac:spMkLst>
        </pc:spChg>
        <pc:spChg chg="del">
          <ac:chgData name="Damaris Tan" userId="c641c736-cba3-4a07-85ea-c4d1e05624e3" providerId="ADAL" clId="{3E8A2FA4-0A66-44BF-8DFC-6F54F63E85B1}" dt="2024-10-16T11:26:40.312" v="2551" actId="700"/>
          <ac:spMkLst>
            <pc:docMk/>
            <pc:sldMk cId="2752411311" sldId="403"/>
            <ac:spMk id="4" creationId="{D9754889-966E-0A26-8129-54033DCADFDE}"/>
          </ac:spMkLst>
        </pc:spChg>
        <pc:spChg chg="add mod ord">
          <ac:chgData name="Damaris Tan" userId="c641c736-cba3-4a07-85ea-c4d1e05624e3" providerId="ADAL" clId="{3E8A2FA4-0A66-44BF-8DFC-6F54F63E85B1}" dt="2024-10-16T11:26:40.312" v="2551" actId="700"/>
          <ac:spMkLst>
            <pc:docMk/>
            <pc:sldMk cId="2752411311" sldId="403"/>
            <ac:spMk id="5" creationId="{D1C8B28A-11C6-2548-5F27-E3E1E8B20F7C}"/>
          </ac:spMkLst>
        </pc:spChg>
        <pc:spChg chg="add mod ord">
          <ac:chgData name="Damaris Tan" userId="c641c736-cba3-4a07-85ea-c4d1e05624e3" providerId="ADAL" clId="{3E8A2FA4-0A66-44BF-8DFC-6F54F63E85B1}" dt="2024-10-16T11:26:40.312" v="2551" actId="700"/>
          <ac:spMkLst>
            <pc:docMk/>
            <pc:sldMk cId="2752411311" sldId="403"/>
            <ac:spMk id="6" creationId="{72F296A3-C375-B97F-A6F5-C987FFB69487}"/>
          </ac:spMkLst>
        </pc:spChg>
        <pc:picChg chg="add">
          <ac:chgData name="Damaris Tan" userId="c641c736-cba3-4a07-85ea-c4d1e05624e3" providerId="ADAL" clId="{3E8A2FA4-0A66-44BF-8DFC-6F54F63E85B1}" dt="2024-10-16T11:27:57.446" v="2560" actId="22"/>
          <ac:picMkLst>
            <pc:docMk/>
            <pc:sldMk cId="2752411311" sldId="403"/>
            <ac:picMk id="8" creationId="{2BB95B8A-7635-7311-7BE6-5485164516CE}"/>
          </ac:picMkLst>
        </pc:picChg>
      </pc:sldChg>
      <pc:sldChg chg="addSp add mod ord">
        <pc:chgData name="Damaris Tan" userId="c641c736-cba3-4a07-85ea-c4d1e05624e3" providerId="ADAL" clId="{3E8A2FA4-0A66-44BF-8DFC-6F54F63E85B1}" dt="2024-10-16T11:27:33.517" v="2555"/>
        <pc:sldMkLst>
          <pc:docMk/>
          <pc:sldMk cId="2854196047" sldId="404"/>
        </pc:sldMkLst>
        <pc:picChg chg="add">
          <ac:chgData name="Damaris Tan" userId="c641c736-cba3-4a07-85ea-c4d1e05624e3" providerId="ADAL" clId="{3E8A2FA4-0A66-44BF-8DFC-6F54F63E85B1}" dt="2024-10-16T11:27:28.678" v="2553" actId="22"/>
          <ac:picMkLst>
            <pc:docMk/>
            <pc:sldMk cId="2854196047" sldId="404"/>
            <ac:picMk id="3" creationId="{B0382730-BDDD-481E-C17C-CB9A1B6B6F04}"/>
          </ac:picMkLst>
        </pc:picChg>
      </pc:sldChg>
      <pc:sldChg chg="addSp add mod ord">
        <pc:chgData name="Damaris Tan" userId="c641c736-cba3-4a07-85ea-c4d1e05624e3" providerId="ADAL" clId="{3E8A2FA4-0A66-44BF-8DFC-6F54F63E85B1}" dt="2024-10-16T11:27:50.345" v="2559"/>
        <pc:sldMkLst>
          <pc:docMk/>
          <pc:sldMk cId="610321753" sldId="405"/>
        </pc:sldMkLst>
        <pc:picChg chg="add">
          <ac:chgData name="Damaris Tan" userId="c641c736-cba3-4a07-85ea-c4d1e05624e3" providerId="ADAL" clId="{3E8A2FA4-0A66-44BF-8DFC-6F54F63E85B1}" dt="2024-10-16T11:27:47.062" v="2557" actId="22"/>
          <ac:picMkLst>
            <pc:docMk/>
            <pc:sldMk cId="610321753" sldId="405"/>
            <ac:picMk id="3" creationId="{30561C01-0E63-0E6C-0128-CF608B7D95E0}"/>
          </ac:picMkLst>
        </pc:picChg>
      </pc:sldChg>
    </pc:docChg>
  </pc:docChgLst>
  <pc:docChgLst>
    <pc:chgData name="Damaris Tan" userId="c641c736-cba3-4a07-85ea-c4d1e05624e3" providerId="ADAL" clId="{3E8C3133-E6FB-4812-AE11-5CBB62D2A9DB}"/>
    <pc:docChg chg="undo custSel addSld delSld modSld sldOrd modSection">
      <pc:chgData name="Damaris Tan" userId="c641c736-cba3-4a07-85ea-c4d1e05624e3" providerId="ADAL" clId="{3E8C3133-E6FB-4812-AE11-5CBB62D2A9DB}" dt="2023-11-02T13:17:15.252" v="934" actId="20577"/>
      <pc:docMkLst>
        <pc:docMk/>
      </pc:docMkLst>
      <pc:sldChg chg="modSp mod">
        <pc:chgData name="Damaris Tan" userId="c641c736-cba3-4a07-85ea-c4d1e05624e3" providerId="ADAL" clId="{3E8C3133-E6FB-4812-AE11-5CBB62D2A9DB}" dt="2023-10-26T16:25:18.236" v="681" actId="20577"/>
        <pc:sldMkLst>
          <pc:docMk/>
          <pc:sldMk cId="2623000176" sldId="256"/>
        </pc:sldMkLst>
        <pc:spChg chg="mod">
          <ac:chgData name="Damaris Tan" userId="c641c736-cba3-4a07-85ea-c4d1e05624e3" providerId="ADAL" clId="{3E8C3133-E6FB-4812-AE11-5CBB62D2A9DB}" dt="2023-10-26T16:18:23.994" v="186" actId="20577"/>
          <ac:spMkLst>
            <pc:docMk/>
            <pc:sldMk cId="2623000176" sldId="256"/>
            <ac:spMk id="2" creationId="{060F93CF-3F6B-0865-3DBD-2FA6A61B5EF0}"/>
          </ac:spMkLst>
        </pc:spChg>
        <pc:spChg chg="mod">
          <ac:chgData name="Damaris Tan" userId="c641c736-cba3-4a07-85ea-c4d1e05624e3" providerId="ADAL" clId="{3E8C3133-E6FB-4812-AE11-5CBB62D2A9DB}" dt="2023-10-26T16:25:18.236" v="681" actId="20577"/>
          <ac:spMkLst>
            <pc:docMk/>
            <pc:sldMk cId="2623000176" sldId="256"/>
            <ac:spMk id="4" creationId="{8D11A757-7462-6111-982B-A064E5A78791}"/>
          </ac:spMkLst>
        </pc:spChg>
      </pc:sldChg>
      <pc:sldChg chg="modSp mod">
        <pc:chgData name="Damaris Tan" userId="c641c736-cba3-4a07-85ea-c4d1e05624e3" providerId="ADAL" clId="{3E8C3133-E6FB-4812-AE11-5CBB62D2A9DB}" dt="2023-10-26T16:19:17.337" v="213" actId="1037"/>
        <pc:sldMkLst>
          <pc:docMk/>
          <pc:sldMk cId="2859074962" sldId="271"/>
        </pc:sldMkLst>
        <pc:spChg chg="mod">
          <ac:chgData name="Damaris Tan" userId="c641c736-cba3-4a07-85ea-c4d1e05624e3" providerId="ADAL" clId="{3E8C3133-E6FB-4812-AE11-5CBB62D2A9DB}" dt="2023-10-26T16:18:40.709" v="204" actId="20577"/>
          <ac:spMkLst>
            <pc:docMk/>
            <pc:sldMk cId="2859074962" sldId="271"/>
            <ac:spMk id="4" creationId="{2B26BA0D-E64D-2197-0484-B2A58168AD98}"/>
          </ac:spMkLst>
        </pc:spChg>
        <pc:spChg chg="mod">
          <ac:chgData name="Damaris Tan" userId="c641c736-cba3-4a07-85ea-c4d1e05624e3" providerId="ADAL" clId="{3E8C3133-E6FB-4812-AE11-5CBB62D2A9DB}" dt="2023-10-26T16:19:17.337" v="213" actId="1037"/>
          <ac:spMkLst>
            <pc:docMk/>
            <pc:sldMk cId="2859074962" sldId="271"/>
            <ac:spMk id="6" creationId="{747B31C1-D9F1-4DF4-D25C-D4924176EF4E}"/>
          </ac:spMkLst>
        </pc:spChg>
        <pc:spChg chg="mod">
          <ac:chgData name="Damaris Tan" userId="c641c736-cba3-4a07-85ea-c4d1e05624e3" providerId="ADAL" clId="{3E8C3133-E6FB-4812-AE11-5CBB62D2A9DB}" dt="2023-10-26T16:19:05.832" v="209" actId="14100"/>
          <ac:spMkLst>
            <pc:docMk/>
            <pc:sldMk cId="2859074962" sldId="271"/>
            <ac:spMk id="10" creationId="{82111025-BC67-3503-9F40-0CE0B9B9348C}"/>
          </ac:spMkLst>
        </pc:spChg>
        <pc:graphicFrameChg chg="mod">
          <ac:chgData name="Damaris Tan" userId="c641c736-cba3-4a07-85ea-c4d1e05624e3" providerId="ADAL" clId="{3E8C3133-E6FB-4812-AE11-5CBB62D2A9DB}" dt="2023-10-26T16:19:11.613" v="210" actId="1076"/>
          <ac:graphicFrameMkLst>
            <pc:docMk/>
            <pc:sldMk cId="2859074962" sldId="271"/>
            <ac:graphicFrameMk id="16" creationId="{61221860-E9B1-0D5D-F161-6CAB1DFB7FA0}"/>
          </ac:graphicFrameMkLst>
        </pc:graphicFrameChg>
        <pc:cxnChg chg="mod">
          <ac:chgData name="Damaris Tan" userId="c641c736-cba3-4a07-85ea-c4d1e05624e3" providerId="ADAL" clId="{3E8C3133-E6FB-4812-AE11-5CBB62D2A9DB}" dt="2023-10-26T16:18:55.210" v="207" actId="14100"/>
          <ac:cxnSpMkLst>
            <pc:docMk/>
            <pc:sldMk cId="2859074962" sldId="271"/>
            <ac:cxnSpMk id="8" creationId="{A8B74103-1385-8C46-9F55-66D87FE59DA3}"/>
          </ac:cxnSpMkLst>
        </pc:cxnChg>
      </pc:sldChg>
      <pc:sldChg chg="modSp mod">
        <pc:chgData name="Damaris Tan" userId="c641c736-cba3-4a07-85ea-c4d1e05624e3" providerId="ADAL" clId="{3E8C3133-E6FB-4812-AE11-5CBB62D2A9DB}" dt="2023-11-02T10:39:04.802" v="874" actId="20577"/>
        <pc:sldMkLst>
          <pc:docMk/>
          <pc:sldMk cId="3542059921" sldId="279"/>
        </pc:sldMkLst>
        <pc:spChg chg="mod">
          <ac:chgData name="Damaris Tan" userId="c641c736-cba3-4a07-85ea-c4d1e05624e3" providerId="ADAL" clId="{3E8C3133-E6FB-4812-AE11-5CBB62D2A9DB}" dt="2023-11-02T10:39:04.802" v="874" actId="20577"/>
          <ac:spMkLst>
            <pc:docMk/>
            <pc:sldMk cId="3542059921" sldId="279"/>
            <ac:spMk id="3" creationId="{914BA182-FBD9-3C10-920B-EEB537A45116}"/>
          </ac:spMkLst>
        </pc:spChg>
      </pc:sldChg>
      <pc:sldChg chg="addSp modSp mod">
        <pc:chgData name="Damaris Tan" userId="c641c736-cba3-4a07-85ea-c4d1e05624e3" providerId="ADAL" clId="{3E8C3133-E6FB-4812-AE11-5CBB62D2A9DB}" dt="2023-10-26T16:43:23.345" v="704" actId="14100"/>
        <pc:sldMkLst>
          <pc:docMk/>
          <pc:sldMk cId="3954396578" sldId="287"/>
        </pc:sldMkLst>
        <pc:spChg chg="add mod">
          <ac:chgData name="Damaris Tan" userId="c641c736-cba3-4a07-85ea-c4d1e05624e3" providerId="ADAL" clId="{3E8C3133-E6FB-4812-AE11-5CBB62D2A9DB}" dt="2023-10-26T16:43:23.345" v="704" actId="14100"/>
          <ac:spMkLst>
            <pc:docMk/>
            <pc:sldMk cId="3954396578" sldId="287"/>
            <ac:spMk id="8" creationId="{4FB6106E-C990-2717-1CC7-41D3A1D84D83}"/>
          </ac:spMkLst>
        </pc:spChg>
      </pc:sldChg>
      <pc:sldChg chg="addSp delSp modSp mod">
        <pc:chgData name="Damaris Tan" userId="c641c736-cba3-4a07-85ea-c4d1e05624e3" providerId="ADAL" clId="{3E8C3133-E6FB-4812-AE11-5CBB62D2A9DB}" dt="2023-10-27T10:17:33.055" v="852" actId="20577"/>
        <pc:sldMkLst>
          <pc:docMk/>
          <pc:sldMk cId="2941784776" sldId="308"/>
        </pc:sldMkLst>
        <pc:spChg chg="add del mod">
          <ac:chgData name="Damaris Tan" userId="c641c736-cba3-4a07-85ea-c4d1e05624e3" providerId="ADAL" clId="{3E8C3133-E6FB-4812-AE11-5CBB62D2A9DB}" dt="2023-10-26T16:15:41.432" v="47" actId="22"/>
          <ac:spMkLst>
            <pc:docMk/>
            <pc:sldMk cId="2941784776" sldId="308"/>
            <ac:spMk id="6" creationId="{DA4ADAB8-5A09-A1BC-54F4-F1D3F778F5E0}"/>
          </ac:spMkLst>
        </pc:spChg>
        <pc:spChg chg="add mod">
          <ac:chgData name="Damaris Tan" userId="c641c736-cba3-4a07-85ea-c4d1e05624e3" providerId="ADAL" clId="{3E8C3133-E6FB-4812-AE11-5CBB62D2A9DB}" dt="2023-10-27T10:17:33.055" v="852" actId="20577"/>
          <ac:spMkLst>
            <pc:docMk/>
            <pc:sldMk cId="2941784776" sldId="308"/>
            <ac:spMk id="7" creationId="{5A137C11-4388-498F-6702-EA14F01318CA}"/>
          </ac:spMkLst>
        </pc:spChg>
      </pc:sldChg>
      <pc:sldChg chg="modSp mod">
        <pc:chgData name="Damaris Tan" userId="c641c736-cba3-4a07-85ea-c4d1e05624e3" providerId="ADAL" clId="{3E8C3133-E6FB-4812-AE11-5CBB62D2A9DB}" dt="2023-10-26T16:18:31.943" v="195" actId="20577"/>
        <pc:sldMkLst>
          <pc:docMk/>
          <pc:sldMk cId="3376971274" sldId="313"/>
        </pc:sldMkLst>
        <pc:spChg chg="mod">
          <ac:chgData name="Damaris Tan" userId="c641c736-cba3-4a07-85ea-c4d1e05624e3" providerId="ADAL" clId="{3E8C3133-E6FB-4812-AE11-5CBB62D2A9DB}" dt="2023-10-26T16:18:31.943" v="195" actId="20577"/>
          <ac:spMkLst>
            <pc:docMk/>
            <pc:sldMk cId="3376971274" sldId="313"/>
            <ac:spMk id="4" creationId="{2B26BA0D-E64D-2197-0484-B2A58168AD98}"/>
          </ac:spMkLst>
        </pc:spChg>
      </pc:sldChg>
      <pc:sldChg chg="addSp modSp mod">
        <pc:chgData name="Damaris Tan" userId="c641c736-cba3-4a07-85ea-c4d1e05624e3" providerId="ADAL" clId="{3E8C3133-E6FB-4812-AE11-5CBB62D2A9DB}" dt="2023-10-26T16:19:42.101" v="228" actId="14100"/>
        <pc:sldMkLst>
          <pc:docMk/>
          <pc:sldMk cId="2078134777" sldId="314"/>
        </pc:sldMkLst>
        <pc:spChg chg="mod">
          <ac:chgData name="Damaris Tan" userId="c641c736-cba3-4a07-85ea-c4d1e05624e3" providerId="ADAL" clId="{3E8C3133-E6FB-4812-AE11-5CBB62D2A9DB}" dt="2023-10-26T16:19:25.024" v="222" actId="20577"/>
          <ac:spMkLst>
            <pc:docMk/>
            <pc:sldMk cId="2078134777" sldId="314"/>
            <ac:spMk id="4" creationId="{2B26BA0D-E64D-2197-0484-B2A58168AD98}"/>
          </ac:spMkLst>
        </pc:spChg>
        <pc:spChg chg="mod">
          <ac:chgData name="Damaris Tan" userId="c641c736-cba3-4a07-85ea-c4d1e05624e3" providerId="ADAL" clId="{3E8C3133-E6FB-4812-AE11-5CBB62D2A9DB}" dt="2023-10-26T16:19:32.319" v="224" actId="14100"/>
          <ac:spMkLst>
            <pc:docMk/>
            <pc:sldMk cId="2078134777" sldId="314"/>
            <ac:spMk id="6" creationId="{747B31C1-D9F1-4DF4-D25C-D4924176EF4E}"/>
          </ac:spMkLst>
        </pc:spChg>
        <pc:spChg chg="add mod">
          <ac:chgData name="Damaris Tan" userId="c641c736-cba3-4a07-85ea-c4d1e05624e3" providerId="ADAL" clId="{3E8C3133-E6FB-4812-AE11-5CBB62D2A9DB}" dt="2023-10-26T16:19:42.101" v="228" actId="14100"/>
          <ac:spMkLst>
            <pc:docMk/>
            <pc:sldMk cId="2078134777" sldId="314"/>
            <ac:spMk id="7" creationId="{69A0523E-F345-27FD-814B-3B58486C106F}"/>
          </ac:spMkLst>
        </pc:spChg>
      </pc:sldChg>
      <pc:sldChg chg="modSp del mod">
        <pc:chgData name="Damaris Tan" userId="c641c736-cba3-4a07-85ea-c4d1e05624e3" providerId="ADAL" clId="{3E8C3133-E6FB-4812-AE11-5CBB62D2A9DB}" dt="2023-10-26T16:35:08.794" v="682" actId="47"/>
        <pc:sldMkLst>
          <pc:docMk/>
          <pc:sldMk cId="3099486488" sldId="331"/>
        </pc:sldMkLst>
        <pc:spChg chg="mod">
          <ac:chgData name="Damaris Tan" userId="c641c736-cba3-4a07-85ea-c4d1e05624e3" providerId="ADAL" clId="{3E8C3133-E6FB-4812-AE11-5CBB62D2A9DB}" dt="2023-10-26T16:21:51.129" v="435" actId="20577"/>
          <ac:spMkLst>
            <pc:docMk/>
            <pc:sldMk cId="3099486488" sldId="331"/>
            <ac:spMk id="3" creationId="{CEBF44F5-EC69-025E-39E8-C69F4134A31A}"/>
          </ac:spMkLst>
        </pc:spChg>
      </pc:sldChg>
      <pc:sldChg chg="modSp mod">
        <pc:chgData name="Damaris Tan" userId="c641c736-cba3-4a07-85ea-c4d1e05624e3" providerId="ADAL" clId="{3E8C3133-E6FB-4812-AE11-5CBB62D2A9DB}" dt="2023-10-26T16:35:17.541" v="685" actId="20577"/>
        <pc:sldMkLst>
          <pc:docMk/>
          <pc:sldMk cId="2323205703" sldId="332"/>
        </pc:sldMkLst>
        <pc:spChg chg="mod">
          <ac:chgData name="Damaris Tan" userId="c641c736-cba3-4a07-85ea-c4d1e05624e3" providerId="ADAL" clId="{3E8C3133-E6FB-4812-AE11-5CBB62D2A9DB}" dt="2023-10-26T16:35:17.541" v="685" actId="20577"/>
          <ac:spMkLst>
            <pc:docMk/>
            <pc:sldMk cId="2323205703" sldId="332"/>
            <ac:spMk id="2" creationId="{0AE93D8A-C955-956C-3DA0-07CE4EDCBC56}"/>
          </ac:spMkLst>
        </pc:spChg>
      </pc:sldChg>
      <pc:sldChg chg="del">
        <pc:chgData name="Damaris Tan" userId="c641c736-cba3-4a07-85ea-c4d1e05624e3" providerId="ADAL" clId="{3E8C3133-E6FB-4812-AE11-5CBB62D2A9DB}" dt="2023-10-26T16:24:03.169" v="652" actId="47"/>
        <pc:sldMkLst>
          <pc:docMk/>
          <pc:sldMk cId="2662705428" sldId="337"/>
        </pc:sldMkLst>
      </pc:sldChg>
      <pc:sldChg chg="del">
        <pc:chgData name="Damaris Tan" userId="c641c736-cba3-4a07-85ea-c4d1e05624e3" providerId="ADAL" clId="{3E8C3133-E6FB-4812-AE11-5CBB62D2A9DB}" dt="2023-10-26T16:24:05.308" v="653" actId="47"/>
        <pc:sldMkLst>
          <pc:docMk/>
          <pc:sldMk cId="3585885258" sldId="338"/>
        </pc:sldMkLst>
      </pc:sldChg>
      <pc:sldChg chg="del">
        <pc:chgData name="Damaris Tan" userId="c641c736-cba3-4a07-85ea-c4d1e05624e3" providerId="ADAL" clId="{3E8C3133-E6FB-4812-AE11-5CBB62D2A9DB}" dt="2023-10-26T16:12:33.717" v="0" actId="47"/>
        <pc:sldMkLst>
          <pc:docMk/>
          <pc:sldMk cId="2827035417" sldId="341"/>
        </pc:sldMkLst>
      </pc:sldChg>
      <pc:sldChg chg="addSp delSp modSp mod">
        <pc:chgData name="Damaris Tan" userId="c641c736-cba3-4a07-85ea-c4d1e05624e3" providerId="ADAL" clId="{3E8C3133-E6FB-4812-AE11-5CBB62D2A9DB}" dt="2023-11-02T13:16:32.884" v="886" actId="167"/>
        <pc:sldMkLst>
          <pc:docMk/>
          <pc:sldMk cId="2243247641" sldId="350"/>
        </pc:sldMkLst>
        <pc:spChg chg="add mod">
          <ac:chgData name="Damaris Tan" userId="c641c736-cba3-4a07-85ea-c4d1e05624e3" providerId="ADAL" clId="{3E8C3133-E6FB-4812-AE11-5CBB62D2A9DB}" dt="2023-10-27T10:17:18.172" v="833" actId="20577"/>
          <ac:spMkLst>
            <pc:docMk/>
            <pc:sldMk cId="2243247641" sldId="350"/>
            <ac:spMk id="3" creationId="{82618B38-AD2C-A87B-D53F-7529B302A1B1}"/>
          </ac:spMkLst>
        </pc:spChg>
        <pc:spChg chg="add del mod">
          <ac:chgData name="Damaris Tan" userId="c641c736-cba3-4a07-85ea-c4d1e05624e3" providerId="ADAL" clId="{3E8C3133-E6FB-4812-AE11-5CBB62D2A9DB}" dt="2023-11-02T13:16:16.359" v="883" actId="478"/>
          <ac:spMkLst>
            <pc:docMk/>
            <pc:sldMk cId="2243247641" sldId="350"/>
            <ac:spMk id="8" creationId="{919B5514-1DEC-657A-A665-FC2A900F90A7}"/>
          </ac:spMkLst>
        </pc:spChg>
        <pc:spChg chg="mod">
          <ac:chgData name="Damaris Tan" userId="c641c736-cba3-4a07-85ea-c4d1e05624e3" providerId="ADAL" clId="{3E8C3133-E6FB-4812-AE11-5CBB62D2A9DB}" dt="2023-11-02T10:38:25.802" v="869" actId="20577"/>
          <ac:spMkLst>
            <pc:docMk/>
            <pc:sldMk cId="2243247641" sldId="350"/>
            <ac:spMk id="13" creationId="{ACCB16F1-6BEC-1138-1F17-85EDF5BFC359}"/>
          </ac:spMkLst>
        </pc:spChg>
        <pc:picChg chg="add del mod">
          <ac:chgData name="Damaris Tan" userId="c641c736-cba3-4a07-85ea-c4d1e05624e3" providerId="ADAL" clId="{3E8C3133-E6FB-4812-AE11-5CBB62D2A9DB}" dt="2023-11-02T10:37:48.551" v="861" actId="478"/>
          <ac:picMkLst>
            <pc:docMk/>
            <pc:sldMk cId="2243247641" sldId="350"/>
            <ac:picMk id="10" creationId="{F2C513D3-EE60-57A6-D95F-B6F204D6C997}"/>
          </ac:picMkLst>
        </pc:picChg>
        <pc:picChg chg="del">
          <ac:chgData name="Damaris Tan" userId="c641c736-cba3-4a07-85ea-c4d1e05624e3" providerId="ADAL" clId="{3E8C3133-E6FB-4812-AE11-5CBB62D2A9DB}" dt="2023-11-02T10:37:39.084" v="856" actId="478"/>
          <ac:picMkLst>
            <pc:docMk/>
            <pc:sldMk cId="2243247641" sldId="350"/>
            <ac:picMk id="12" creationId="{E354CA1C-F55C-7313-7846-0526725790FF}"/>
          </ac:picMkLst>
        </pc:picChg>
        <pc:picChg chg="add del mod">
          <ac:chgData name="Damaris Tan" userId="c641c736-cba3-4a07-85ea-c4d1e05624e3" providerId="ADAL" clId="{3E8C3133-E6FB-4812-AE11-5CBB62D2A9DB}" dt="2023-11-02T13:15:54.197" v="875" actId="478"/>
          <ac:picMkLst>
            <pc:docMk/>
            <pc:sldMk cId="2243247641" sldId="350"/>
            <ac:picMk id="14" creationId="{BAE835B4-E2C1-E754-D9CF-9472114379B4}"/>
          </ac:picMkLst>
        </pc:picChg>
        <pc:picChg chg="add mod ord">
          <ac:chgData name="Damaris Tan" userId="c641c736-cba3-4a07-85ea-c4d1e05624e3" providerId="ADAL" clId="{3E8C3133-E6FB-4812-AE11-5CBB62D2A9DB}" dt="2023-11-02T13:16:32.884" v="886" actId="167"/>
          <ac:picMkLst>
            <pc:docMk/>
            <pc:sldMk cId="2243247641" sldId="350"/>
            <ac:picMk id="16" creationId="{6A3CBBB3-1E7F-0FA6-5FCB-8D3F31BF6A25}"/>
          </ac:picMkLst>
        </pc:picChg>
      </pc:sldChg>
      <pc:sldChg chg="del">
        <pc:chgData name="Damaris Tan" userId="c641c736-cba3-4a07-85ea-c4d1e05624e3" providerId="ADAL" clId="{3E8C3133-E6FB-4812-AE11-5CBB62D2A9DB}" dt="2023-10-26T16:12:35.325" v="1" actId="47"/>
        <pc:sldMkLst>
          <pc:docMk/>
          <pc:sldMk cId="3872168567" sldId="352"/>
        </pc:sldMkLst>
      </pc:sldChg>
      <pc:sldChg chg="del">
        <pc:chgData name="Damaris Tan" userId="c641c736-cba3-4a07-85ea-c4d1e05624e3" providerId="ADAL" clId="{3E8C3133-E6FB-4812-AE11-5CBB62D2A9DB}" dt="2023-10-26T16:12:36.881" v="2" actId="47"/>
        <pc:sldMkLst>
          <pc:docMk/>
          <pc:sldMk cId="644900628" sldId="353"/>
        </pc:sldMkLst>
      </pc:sldChg>
      <pc:sldChg chg="del">
        <pc:chgData name="Damaris Tan" userId="c641c736-cba3-4a07-85ea-c4d1e05624e3" providerId="ADAL" clId="{3E8C3133-E6FB-4812-AE11-5CBB62D2A9DB}" dt="2023-10-26T16:43:02.894" v="701" actId="47"/>
        <pc:sldMkLst>
          <pc:docMk/>
          <pc:sldMk cId="2995024433" sldId="355"/>
        </pc:sldMkLst>
      </pc:sldChg>
      <pc:sldChg chg="ord">
        <pc:chgData name="Damaris Tan" userId="c641c736-cba3-4a07-85ea-c4d1e05624e3" providerId="ADAL" clId="{3E8C3133-E6FB-4812-AE11-5CBB62D2A9DB}" dt="2023-10-26T16:49:31.808" v="748"/>
        <pc:sldMkLst>
          <pc:docMk/>
          <pc:sldMk cId="212667436" sldId="356"/>
        </pc:sldMkLst>
      </pc:sldChg>
      <pc:sldChg chg="del">
        <pc:chgData name="Damaris Tan" userId="c641c736-cba3-4a07-85ea-c4d1e05624e3" providerId="ADAL" clId="{3E8C3133-E6FB-4812-AE11-5CBB62D2A9DB}" dt="2023-10-26T16:14:01.059" v="5" actId="47"/>
        <pc:sldMkLst>
          <pc:docMk/>
          <pc:sldMk cId="607495266" sldId="357"/>
        </pc:sldMkLst>
      </pc:sldChg>
      <pc:sldChg chg="del">
        <pc:chgData name="Damaris Tan" userId="c641c736-cba3-4a07-85ea-c4d1e05624e3" providerId="ADAL" clId="{3E8C3133-E6FB-4812-AE11-5CBB62D2A9DB}" dt="2023-10-26T16:14:09.078" v="13" actId="47"/>
        <pc:sldMkLst>
          <pc:docMk/>
          <pc:sldMk cId="1083921465" sldId="358"/>
        </pc:sldMkLst>
      </pc:sldChg>
      <pc:sldChg chg="del">
        <pc:chgData name="Damaris Tan" userId="c641c736-cba3-4a07-85ea-c4d1e05624e3" providerId="ADAL" clId="{3E8C3133-E6FB-4812-AE11-5CBB62D2A9DB}" dt="2023-10-26T16:14:40.800" v="15" actId="47"/>
        <pc:sldMkLst>
          <pc:docMk/>
          <pc:sldMk cId="3181686593" sldId="359"/>
        </pc:sldMkLst>
      </pc:sldChg>
      <pc:sldChg chg="del">
        <pc:chgData name="Damaris Tan" userId="c641c736-cba3-4a07-85ea-c4d1e05624e3" providerId="ADAL" clId="{3E8C3133-E6FB-4812-AE11-5CBB62D2A9DB}" dt="2023-10-26T16:14:42.622" v="16" actId="47"/>
        <pc:sldMkLst>
          <pc:docMk/>
          <pc:sldMk cId="2702863330" sldId="360"/>
        </pc:sldMkLst>
      </pc:sldChg>
      <pc:sldChg chg="del">
        <pc:chgData name="Damaris Tan" userId="c641c736-cba3-4a07-85ea-c4d1e05624e3" providerId="ADAL" clId="{3E8C3133-E6FB-4812-AE11-5CBB62D2A9DB}" dt="2023-10-26T16:14:44.159" v="17" actId="47"/>
        <pc:sldMkLst>
          <pc:docMk/>
          <pc:sldMk cId="4050053398" sldId="362"/>
        </pc:sldMkLst>
      </pc:sldChg>
      <pc:sldChg chg="del">
        <pc:chgData name="Damaris Tan" userId="c641c736-cba3-4a07-85ea-c4d1e05624e3" providerId="ADAL" clId="{3E8C3133-E6FB-4812-AE11-5CBB62D2A9DB}" dt="2023-10-26T16:14:02.046" v="6" actId="47"/>
        <pc:sldMkLst>
          <pc:docMk/>
          <pc:sldMk cId="1619323778" sldId="365"/>
        </pc:sldMkLst>
      </pc:sldChg>
      <pc:sldChg chg="del">
        <pc:chgData name="Damaris Tan" userId="c641c736-cba3-4a07-85ea-c4d1e05624e3" providerId="ADAL" clId="{3E8C3133-E6FB-4812-AE11-5CBB62D2A9DB}" dt="2023-10-26T16:14:02.651" v="7" actId="47"/>
        <pc:sldMkLst>
          <pc:docMk/>
          <pc:sldMk cId="3038014343" sldId="366"/>
        </pc:sldMkLst>
      </pc:sldChg>
      <pc:sldChg chg="del">
        <pc:chgData name="Damaris Tan" userId="c641c736-cba3-4a07-85ea-c4d1e05624e3" providerId="ADAL" clId="{3E8C3133-E6FB-4812-AE11-5CBB62D2A9DB}" dt="2023-10-26T16:14:03.331" v="8" actId="47"/>
        <pc:sldMkLst>
          <pc:docMk/>
          <pc:sldMk cId="3121945267" sldId="367"/>
        </pc:sldMkLst>
      </pc:sldChg>
      <pc:sldChg chg="del">
        <pc:chgData name="Damaris Tan" userId="c641c736-cba3-4a07-85ea-c4d1e05624e3" providerId="ADAL" clId="{3E8C3133-E6FB-4812-AE11-5CBB62D2A9DB}" dt="2023-10-26T16:14:08.365" v="12" actId="47"/>
        <pc:sldMkLst>
          <pc:docMk/>
          <pc:sldMk cId="346580041" sldId="368"/>
        </pc:sldMkLst>
      </pc:sldChg>
      <pc:sldChg chg="del">
        <pc:chgData name="Damaris Tan" userId="c641c736-cba3-4a07-85ea-c4d1e05624e3" providerId="ADAL" clId="{3E8C3133-E6FB-4812-AE11-5CBB62D2A9DB}" dt="2023-10-26T16:14:03.946" v="9" actId="47"/>
        <pc:sldMkLst>
          <pc:docMk/>
          <pc:sldMk cId="3535129083" sldId="370"/>
        </pc:sldMkLst>
      </pc:sldChg>
      <pc:sldChg chg="del">
        <pc:chgData name="Damaris Tan" userId="c641c736-cba3-4a07-85ea-c4d1e05624e3" providerId="ADAL" clId="{3E8C3133-E6FB-4812-AE11-5CBB62D2A9DB}" dt="2023-10-26T16:14:06.060" v="10" actId="47"/>
        <pc:sldMkLst>
          <pc:docMk/>
          <pc:sldMk cId="2834858054" sldId="371"/>
        </pc:sldMkLst>
      </pc:sldChg>
      <pc:sldChg chg="del">
        <pc:chgData name="Damaris Tan" userId="c641c736-cba3-4a07-85ea-c4d1e05624e3" providerId="ADAL" clId="{3E8C3133-E6FB-4812-AE11-5CBB62D2A9DB}" dt="2023-10-26T16:14:07.078" v="11" actId="47"/>
        <pc:sldMkLst>
          <pc:docMk/>
          <pc:sldMk cId="4057892451" sldId="372"/>
        </pc:sldMkLst>
      </pc:sldChg>
      <pc:sldChg chg="del">
        <pc:chgData name="Damaris Tan" userId="c641c736-cba3-4a07-85ea-c4d1e05624e3" providerId="ADAL" clId="{3E8C3133-E6FB-4812-AE11-5CBB62D2A9DB}" dt="2023-10-26T16:14:00.203" v="4" actId="47"/>
        <pc:sldMkLst>
          <pc:docMk/>
          <pc:sldMk cId="3056926078" sldId="373"/>
        </pc:sldMkLst>
      </pc:sldChg>
      <pc:sldChg chg="add del">
        <pc:chgData name="Damaris Tan" userId="c641c736-cba3-4a07-85ea-c4d1e05624e3" providerId="ADAL" clId="{3E8C3133-E6FB-4812-AE11-5CBB62D2A9DB}" dt="2023-10-26T16:24:37.551" v="654"/>
        <pc:sldMkLst>
          <pc:docMk/>
          <pc:sldMk cId="365119725" sldId="374"/>
        </pc:sldMkLst>
      </pc:sldChg>
      <pc:sldChg chg="modSp mod">
        <pc:chgData name="Damaris Tan" userId="c641c736-cba3-4a07-85ea-c4d1e05624e3" providerId="ADAL" clId="{3E8C3133-E6FB-4812-AE11-5CBB62D2A9DB}" dt="2023-10-27T10:23:37.529" v="855" actId="1036"/>
        <pc:sldMkLst>
          <pc:docMk/>
          <pc:sldMk cId="1881593258" sldId="375"/>
        </pc:sldMkLst>
        <pc:spChg chg="mod">
          <ac:chgData name="Damaris Tan" userId="c641c736-cba3-4a07-85ea-c4d1e05624e3" providerId="ADAL" clId="{3E8C3133-E6FB-4812-AE11-5CBB62D2A9DB}" dt="2023-10-26T16:17:05.200" v="122" actId="14100"/>
          <ac:spMkLst>
            <pc:docMk/>
            <pc:sldMk cId="1881593258" sldId="375"/>
            <ac:spMk id="6" creationId="{219C9082-FE72-7FCC-D9ED-69EB1FB5D3E3}"/>
          </ac:spMkLst>
        </pc:spChg>
        <pc:picChg chg="mod">
          <ac:chgData name="Damaris Tan" userId="c641c736-cba3-4a07-85ea-c4d1e05624e3" providerId="ADAL" clId="{3E8C3133-E6FB-4812-AE11-5CBB62D2A9DB}" dt="2023-10-27T10:23:37.529" v="855" actId="1036"/>
          <ac:picMkLst>
            <pc:docMk/>
            <pc:sldMk cId="1881593258" sldId="375"/>
            <ac:picMk id="13" creationId="{8150881E-B906-11AA-4938-62593E0777FB}"/>
          </ac:picMkLst>
        </pc:picChg>
      </pc:sldChg>
      <pc:sldChg chg="del">
        <pc:chgData name="Damaris Tan" userId="c641c736-cba3-4a07-85ea-c4d1e05624e3" providerId="ADAL" clId="{3E8C3133-E6FB-4812-AE11-5CBB62D2A9DB}" dt="2023-10-26T16:14:34.614" v="14" actId="47"/>
        <pc:sldMkLst>
          <pc:docMk/>
          <pc:sldMk cId="205156812" sldId="376"/>
        </pc:sldMkLst>
      </pc:sldChg>
      <pc:sldChg chg="addSp modSp new mod">
        <pc:chgData name="Damaris Tan" userId="c641c736-cba3-4a07-85ea-c4d1e05624e3" providerId="ADAL" clId="{3E8C3133-E6FB-4812-AE11-5CBB62D2A9DB}" dt="2023-11-02T13:17:15.252" v="934" actId="20577"/>
        <pc:sldMkLst>
          <pc:docMk/>
          <pc:sldMk cId="1114004576" sldId="378"/>
        </pc:sldMkLst>
        <pc:spChg chg="mod">
          <ac:chgData name="Damaris Tan" userId="c641c736-cba3-4a07-85ea-c4d1e05624e3" providerId="ADAL" clId="{3E8C3133-E6FB-4812-AE11-5CBB62D2A9DB}" dt="2023-10-26T16:22:13.484" v="446" actId="5793"/>
          <ac:spMkLst>
            <pc:docMk/>
            <pc:sldMk cId="1114004576" sldId="378"/>
            <ac:spMk id="2" creationId="{CF8317AE-332F-8B5C-A237-D9223145639B}"/>
          </ac:spMkLst>
        </pc:spChg>
        <pc:spChg chg="mod">
          <ac:chgData name="Damaris Tan" userId="c641c736-cba3-4a07-85ea-c4d1e05624e3" providerId="ADAL" clId="{3E8C3133-E6FB-4812-AE11-5CBB62D2A9DB}" dt="2023-11-02T13:17:15.252" v="934" actId="20577"/>
          <ac:spMkLst>
            <pc:docMk/>
            <pc:sldMk cId="1114004576" sldId="378"/>
            <ac:spMk id="3" creationId="{6C5850A4-1F58-C7FA-5894-0CC33B1A07FF}"/>
          </ac:spMkLst>
        </pc:spChg>
        <pc:picChg chg="add mod">
          <ac:chgData name="Damaris Tan" userId="c641c736-cba3-4a07-85ea-c4d1e05624e3" providerId="ADAL" clId="{3E8C3133-E6FB-4812-AE11-5CBB62D2A9DB}" dt="2023-10-26T16:18:12.373" v="175"/>
          <ac:picMkLst>
            <pc:docMk/>
            <pc:sldMk cId="1114004576" sldId="378"/>
            <ac:picMk id="6" creationId="{631151DD-8C67-CC4E-0380-10E65A1250CD}"/>
          </ac:picMkLst>
        </pc:picChg>
      </pc:sldChg>
      <pc:sldChg chg="addSp delSp modSp add del mod">
        <pc:chgData name="Damaris Tan" userId="c641c736-cba3-4a07-85ea-c4d1e05624e3" providerId="ADAL" clId="{3E8C3133-E6FB-4812-AE11-5CBB62D2A9DB}" dt="2023-10-26T16:50:21.792" v="749" actId="47"/>
        <pc:sldMkLst>
          <pc:docMk/>
          <pc:sldMk cId="2991053727" sldId="379"/>
        </pc:sldMkLst>
        <pc:spChg chg="del">
          <ac:chgData name="Damaris Tan" userId="c641c736-cba3-4a07-85ea-c4d1e05624e3" providerId="ADAL" clId="{3E8C3133-E6FB-4812-AE11-5CBB62D2A9DB}" dt="2023-10-26T16:20:18.430" v="234" actId="478"/>
          <ac:spMkLst>
            <pc:docMk/>
            <pc:sldMk cId="2991053727" sldId="379"/>
            <ac:spMk id="6" creationId="{747B31C1-D9F1-4DF4-D25C-D4924176EF4E}"/>
          </ac:spMkLst>
        </pc:spChg>
        <pc:spChg chg="mod">
          <ac:chgData name="Damaris Tan" userId="c641c736-cba3-4a07-85ea-c4d1e05624e3" providerId="ADAL" clId="{3E8C3133-E6FB-4812-AE11-5CBB62D2A9DB}" dt="2023-10-26T16:20:16.184" v="233" actId="14100"/>
          <ac:spMkLst>
            <pc:docMk/>
            <pc:sldMk cId="2991053727" sldId="379"/>
            <ac:spMk id="7" creationId="{69A0523E-F345-27FD-814B-3B58486C106F}"/>
          </ac:spMkLst>
        </pc:spChg>
        <pc:spChg chg="add del mod">
          <ac:chgData name="Damaris Tan" userId="c641c736-cba3-4a07-85ea-c4d1e05624e3" providerId="ADAL" clId="{3E8C3133-E6FB-4812-AE11-5CBB62D2A9DB}" dt="2023-10-26T16:21:37.906" v="425" actId="14100"/>
          <ac:spMkLst>
            <pc:docMk/>
            <pc:sldMk cId="2991053727" sldId="379"/>
            <ac:spMk id="10" creationId="{82111025-BC67-3503-9F40-0CE0B9B9348C}"/>
          </ac:spMkLst>
        </pc:spChg>
        <pc:cxnChg chg="mod">
          <ac:chgData name="Damaris Tan" userId="c641c736-cba3-4a07-85ea-c4d1e05624e3" providerId="ADAL" clId="{3E8C3133-E6FB-4812-AE11-5CBB62D2A9DB}" dt="2023-10-26T16:20:41.819" v="241" actId="14100"/>
          <ac:cxnSpMkLst>
            <pc:docMk/>
            <pc:sldMk cId="2991053727" sldId="379"/>
            <ac:cxnSpMk id="8" creationId="{A8B74103-1385-8C46-9F55-66D87FE59DA3}"/>
          </ac:cxnSpMkLst>
        </pc:cxnChg>
      </pc:sldChg>
    </pc:docChg>
  </pc:docChgLst>
  <pc:docChgLst>
    <pc:chgData name="Damaris Tan" userId="c641c736-cba3-4a07-85ea-c4d1e05624e3" providerId="ADAL" clId="{31FEC214-B9CE-446B-8AC9-42F302469499}"/>
    <pc:docChg chg="undo redo custSel addSld delSld modSld sldOrd">
      <pc:chgData name="Damaris Tan" userId="c641c736-cba3-4a07-85ea-c4d1e05624e3" providerId="ADAL" clId="{31FEC214-B9CE-446B-8AC9-42F302469499}" dt="2023-04-26T09:51:16.792" v="3060" actId="20577"/>
      <pc:docMkLst>
        <pc:docMk/>
      </pc:docMkLst>
      <pc:sldChg chg="add del modTransition">
        <pc:chgData name="Damaris Tan" userId="c641c736-cba3-4a07-85ea-c4d1e05624e3" providerId="ADAL" clId="{31FEC214-B9CE-446B-8AC9-42F302469499}" dt="2023-04-25T11:03:20.695" v="2973"/>
        <pc:sldMkLst>
          <pc:docMk/>
          <pc:sldMk cId="2598624367" sldId="260"/>
        </pc:sldMkLst>
      </pc:sldChg>
      <pc:sldChg chg="del">
        <pc:chgData name="Damaris Tan" userId="c641c736-cba3-4a07-85ea-c4d1e05624e3" providerId="ADAL" clId="{31FEC214-B9CE-446B-8AC9-42F302469499}" dt="2023-04-18T10:01:07.466" v="91" actId="47"/>
        <pc:sldMkLst>
          <pc:docMk/>
          <pc:sldMk cId="529468264" sldId="269"/>
        </pc:sldMkLst>
      </pc:sldChg>
      <pc:sldChg chg="addSp delSp modSp del mod">
        <pc:chgData name="Damaris Tan" userId="c641c736-cba3-4a07-85ea-c4d1e05624e3" providerId="ADAL" clId="{31FEC214-B9CE-446B-8AC9-42F302469499}" dt="2023-04-19T09:40:45.784" v="2053" actId="47"/>
        <pc:sldMkLst>
          <pc:docMk/>
          <pc:sldMk cId="1382821749" sldId="272"/>
        </pc:sldMkLst>
        <pc:spChg chg="add del">
          <ac:chgData name="Damaris Tan" userId="c641c736-cba3-4a07-85ea-c4d1e05624e3" providerId="ADAL" clId="{31FEC214-B9CE-446B-8AC9-42F302469499}" dt="2023-04-19T09:40:43.754" v="2052" actId="478"/>
          <ac:spMkLst>
            <pc:docMk/>
            <pc:sldMk cId="1382821749" sldId="272"/>
            <ac:spMk id="9" creationId="{56599607-7081-EC12-3306-4AF6F78677B3}"/>
          </ac:spMkLst>
        </pc:spChg>
        <pc:cxnChg chg="add del mod">
          <ac:chgData name="Damaris Tan" userId="c641c736-cba3-4a07-85ea-c4d1e05624e3" providerId="ADAL" clId="{31FEC214-B9CE-446B-8AC9-42F302469499}" dt="2023-04-19T09:40:43.284" v="2051" actId="1076"/>
          <ac:cxnSpMkLst>
            <pc:docMk/>
            <pc:sldMk cId="1382821749" sldId="272"/>
            <ac:cxnSpMk id="8" creationId="{A8B74103-1385-8C46-9F55-66D87FE59DA3}"/>
          </ac:cxnSpMkLst>
        </pc:cxnChg>
      </pc:sldChg>
      <pc:sldChg chg="add">
        <pc:chgData name="Damaris Tan" userId="c641c736-cba3-4a07-85ea-c4d1e05624e3" providerId="ADAL" clId="{31FEC214-B9CE-446B-8AC9-42F302469499}" dt="2023-04-19T09:40:07.345" v="2045"/>
        <pc:sldMkLst>
          <pc:docMk/>
          <pc:sldMk cId="212920038" sldId="273"/>
        </pc:sldMkLst>
      </pc:sldChg>
      <pc:sldChg chg="modSp del mod modNotesTx">
        <pc:chgData name="Damaris Tan" userId="c641c736-cba3-4a07-85ea-c4d1e05624e3" providerId="ADAL" clId="{31FEC214-B9CE-446B-8AC9-42F302469499}" dt="2023-04-19T09:40:02.137" v="2044" actId="2696"/>
        <pc:sldMkLst>
          <pc:docMk/>
          <pc:sldMk cId="3284629435" sldId="273"/>
        </pc:sldMkLst>
        <pc:spChg chg="mod">
          <ac:chgData name="Damaris Tan" userId="c641c736-cba3-4a07-85ea-c4d1e05624e3" providerId="ADAL" clId="{31FEC214-B9CE-446B-8AC9-42F302469499}" dt="2023-04-18T10:01:28.354" v="106" actId="20577"/>
          <ac:spMkLst>
            <pc:docMk/>
            <pc:sldMk cId="3284629435" sldId="273"/>
            <ac:spMk id="2" creationId="{7990A82D-5740-61E0-321C-4B2284280F4C}"/>
          </ac:spMkLst>
        </pc:spChg>
      </pc:sldChg>
      <pc:sldChg chg="modSp mod">
        <pc:chgData name="Damaris Tan" userId="c641c736-cba3-4a07-85ea-c4d1e05624e3" providerId="ADAL" clId="{31FEC214-B9CE-446B-8AC9-42F302469499}" dt="2023-04-18T10:07:49.396" v="779" actId="20577"/>
        <pc:sldMkLst>
          <pc:docMk/>
          <pc:sldMk cId="2825063766" sldId="274"/>
        </pc:sldMkLst>
        <pc:spChg chg="mod">
          <ac:chgData name="Damaris Tan" userId="c641c736-cba3-4a07-85ea-c4d1e05624e3" providerId="ADAL" clId="{31FEC214-B9CE-446B-8AC9-42F302469499}" dt="2023-04-18T10:02:27.044" v="118" actId="20577"/>
          <ac:spMkLst>
            <pc:docMk/>
            <pc:sldMk cId="2825063766" sldId="274"/>
            <ac:spMk id="2" creationId="{E0AE72BA-2226-562A-FED6-CEA7C5A2A5FD}"/>
          </ac:spMkLst>
        </pc:spChg>
        <pc:spChg chg="mod">
          <ac:chgData name="Damaris Tan" userId="c641c736-cba3-4a07-85ea-c4d1e05624e3" providerId="ADAL" clId="{31FEC214-B9CE-446B-8AC9-42F302469499}" dt="2023-04-18T10:07:49.396" v="779" actId="20577"/>
          <ac:spMkLst>
            <pc:docMk/>
            <pc:sldMk cId="2825063766" sldId="274"/>
            <ac:spMk id="3" creationId="{04A7E574-8DAB-E49A-5B1D-7BB4FD7A433B}"/>
          </ac:spMkLst>
        </pc:spChg>
      </pc:sldChg>
      <pc:sldChg chg="add del">
        <pc:chgData name="Damaris Tan" userId="c641c736-cba3-4a07-85ea-c4d1e05624e3" providerId="ADAL" clId="{31FEC214-B9CE-446B-8AC9-42F302469499}" dt="2023-04-19T09:31:47.701" v="2030"/>
        <pc:sldMkLst>
          <pc:docMk/>
          <pc:sldMk cId="3800830946" sldId="275"/>
        </pc:sldMkLst>
      </pc:sldChg>
      <pc:sldChg chg="del">
        <pc:chgData name="Damaris Tan" userId="c641c736-cba3-4a07-85ea-c4d1e05624e3" providerId="ADAL" clId="{31FEC214-B9CE-446B-8AC9-42F302469499}" dt="2023-04-17T15:25:04.845" v="88" actId="47"/>
        <pc:sldMkLst>
          <pc:docMk/>
          <pc:sldMk cId="1691723494" sldId="276"/>
        </pc:sldMkLst>
      </pc:sldChg>
      <pc:sldChg chg="modSp mod">
        <pc:chgData name="Damaris Tan" userId="c641c736-cba3-4a07-85ea-c4d1e05624e3" providerId="ADAL" clId="{31FEC214-B9CE-446B-8AC9-42F302469499}" dt="2023-04-19T08:48:50.589" v="2023" actId="20577"/>
        <pc:sldMkLst>
          <pc:docMk/>
          <pc:sldMk cId="3542059921" sldId="279"/>
        </pc:sldMkLst>
        <pc:spChg chg="mod">
          <ac:chgData name="Damaris Tan" userId="c641c736-cba3-4a07-85ea-c4d1e05624e3" providerId="ADAL" clId="{31FEC214-B9CE-446B-8AC9-42F302469499}" dt="2023-04-18T10:34:00.953" v="1418" actId="20577"/>
          <ac:spMkLst>
            <pc:docMk/>
            <pc:sldMk cId="3542059921" sldId="279"/>
            <ac:spMk id="2" creationId="{0AE93D8A-C955-956C-3DA0-07CE4EDCBC56}"/>
          </ac:spMkLst>
        </pc:spChg>
        <pc:spChg chg="mod">
          <ac:chgData name="Damaris Tan" userId="c641c736-cba3-4a07-85ea-c4d1e05624e3" providerId="ADAL" clId="{31FEC214-B9CE-446B-8AC9-42F302469499}" dt="2023-04-19T08:48:50.589" v="2023" actId="20577"/>
          <ac:spMkLst>
            <pc:docMk/>
            <pc:sldMk cId="3542059921" sldId="279"/>
            <ac:spMk id="3" creationId="{914BA182-FBD9-3C10-920B-EEB537A45116}"/>
          </ac:spMkLst>
        </pc:spChg>
      </pc:sldChg>
      <pc:sldChg chg="del">
        <pc:chgData name="Damaris Tan" userId="c641c736-cba3-4a07-85ea-c4d1e05624e3" providerId="ADAL" clId="{31FEC214-B9CE-446B-8AC9-42F302469499}" dt="2023-04-06T09:27:44.783" v="13" actId="2696"/>
        <pc:sldMkLst>
          <pc:docMk/>
          <pc:sldMk cId="520899372" sldId="280"/>
        </pc:sldMkLst>
      </pc:sldChg>
      <pc:sldChg chg="modSp add mod">
        <pc:chgData name="Damaris Tan" userId="c641c736-cba3-4a07-85ea-c4d1e05624e3" providerId="ADAL" clId="{31FEC214-B9CE-446B-8AC9-42F302469499}" dt="2023-04-18T10:26:28.126" v="1357" actId="20577"/>
        <pc:sldMkLst>
          <pc:docMk/>
          <pc:sldMk cId="3094329902" sldId="280"/>
        </pc:sldMkLst>
        <pc:spChg chg="mod">
          <ac:chgData name="Damaris Tan" userId="c641c736-cba3-4a07-85ea-c4d1e05624e3" providerId="ADAL" clId="{31FEC214-B9CE-446B-8AC9-42F302469499}" dt="2023-04-18T10:26:28.126" v="1357" actId="20577"/>
          <ac:spMkLst>
            <pc:docMk/>
            <pc:sldMk cId="3094329902" sldId="280"/>
            <ac:spMk id="2" creationId="{0AE93D8A-C955-956C-3DA0-07CE4EDCBC56}"/>
          </ac:spMkLst>
        </pc:spChg>
      </pc:sldChg>
      <pc:sldChg chg="del">
        <pc:chgData name="Damaris Tan" userId="c641c736-cba3-4a07-85ea-c4d1e05624e3" providerId="ADAL" clId="{31FEC214-B9CE-446B-8AC9-42F302469499}" dt="2023-04-18T10:41:15.419" v="1558" actId="47"/>
        <pc:sldMkLst>
          <pc:docMk/>
          <pc:sldMk cId="1683863740" sldId="281"/>
        </pc:sldMkLst>
      </pc:sldChg>
      <pc:sldChg chg="modSp mod">
        <pc:chgData name="Damaris Tan" userId="c641c736-cba3-4a07-85ea-c4d1e05624e3" providerId="ADAL" clId="{31FEC214-B9CE-446B-8AC9-42F302469499}" dt="2023-04-19T12:57:30.430" v="2476" actId="207"/>
        <pc:sldMkLst>
          <pc:docMk/>
          <pc:sldMk cId="1202299546" sldId="285"/>
        </pc:sldMkLst>
        <pc:spChg chg="mod">
          <ac:chgData name="Damaris Tan" userId="c641c736-cba3-4a07-85ea-c4d1e05624e3" providerId="ADAL" clId="{31FEC214-B9CE-446B-8AC9-42F302469499}" dt="2023-04-19T12:57:30.430" v="2476" actId="207"/>
          <ac:spMkLst>
            <pc:docMk/>
            <pc:sldMk cId="1202299546" sldId="285"/>
            <ac:spMk id="19" creationId="{43688257-4F83-D7D3-BFC4-38F80B433008}"/>
          </ac:spMkLst>
        </pc:spChg>
      </pc:sldChg>
      <pc:sldChg chg="del">
        <pc:chgData name="Damaris Tan" userId="c641c736-cba3-4a07-85ea-c4d1e05624e3" providerId="ADAL" clId="{31FEC214-B9CE-446B-8AC9-42F302469499}" dt="2023-04-18T10:39:27.294" v="1551" actId="47"/>
        <pc:sldMkLst>
          <pc:docMk/>
          <pc:sldMk cId="3126673777" sldId="286"/>
        </pc:sldMkLst>
      </pc:sldChg>
      <pc:sldChg chg="del">
        <pc:chgData name="Damaris Tan" userId="c641c736-cba3-4a07-85ea-c4d1e05624e3" providerId="ADAL" clId="{31FEC214-B9CE-446B-8AC9-42F302469499}" dt="2023-04-06T09:27:44.783" v="13" actId="2696"/>
        <pc:sldMkLst>
          <pc:docMk/>
          <pc:sldMk cId="2522819123" sldId="287"/>
        </pc:sldMkLst>
      </pc:sldChg>
      <pc:sldChg chg="addSp delSp modSp add mod">
        <pc:chgData name="Damaris Tan" userId="c641c736-cba3-4a07-85ea-c4d1e05624e3" providerId="ADAL" clId="{31FEC214-B9CE-446B-8AC9-42F302469499}" dt="2023-04-18T10:30:44.199" v="1387"/>
        <pc:sldMkLst>
          <pc:docMk/>
          <pc:sldMk cId="3954396578" sldId="287"/>
        </pc:sldMkLst>
        <pc:spChg chg="del">
          <ac:chgData name="Damaris Tan" userId="c641c736-cba3-4a07-85ea-c4d1e05624e3" providerId="ADAL" clId="{31FEC214-B9CE-446B-8AC9-42F302469499}" dt="2023-04-18T10:28:50.839" v="1376" actId="478"/>
          <ac:spMkLst>
            <pc:docMk/>
            <pc:sldMk cId="3954396578" sldId="287"/>
            <ac:spMk id="8" creationId="{E9A9AC63-3A93-A2B2-CED3-9C74FACBED21}"/>
          </ac:spMkLst>
        </pc:spChg>
        <pc:picChg chg="add mod">
          <ac:chgData name="Damaris Tan" userId="c641c736-cba3-4a07-85ea-c4d1e05624e3" providerId="ADAL" clId="{31FEC214-B9CE-446B-8AC9-42F302469499}" dt="2023-04-18T10:30:44.199" v="1387"/>
          <ac:picMkLst>
            <pc:docMk/>
            <pc:sldMk cId="3954396578" sldId="287"/>
            <ac:picMk id="3" creationId="{4568D1DC-FD9A-8156-7CC0-FC77E3AAEE39}"/>
          </ac:picMkLst>
        </pc:picChg>
        <pc:picChg chg="del mod">
          <ac:chgData name="Damaris Tan" userId="c641c736-cba3-4a07-85ea-c4d1e05624e3" providerId="ADAL" clId="{31FEC214-B9CE-446B-8AC9-42F302469499}" dt="2023-04-18T10:30:43.768" v="1386" actId="478"/>
          <ac:picMkLst>
            <pc:docMk/>
            <pc:sldMk cId="3954396578" sldId="287"/>
            <ac:picMk id="2050" creationId="{80C31DF3-4B74-9C91-8C27-B2613A14FFD0}"/>
          </ac:picMkLst>
        </pc:picChg>
      </pc:sldChg>
      <pc:sldChg chg="add del">
        <pc:chgData name="Damaris Tan" userId="c641c736-cba3-4a07-85ea-c4d1e05624e3" providerId="ADAL" clId="{31FEC214-B9CE-446B-8AC9-42F302469499}" dt="2023-04-18T10:30:59.522" v="1388" actId="47"/>
        <pc:sldMkLst>
          <pc:docMk/>
          <pc:sldMk cId="1275640241" sldId="288"/>
        </pc:sldMkLst>
      </pc:sldChg>
      <pc:sldChg chg="add del">
        <pc:chgData name="Damaris Tan" userId="c641c736-cba3-4a07-85ea-c4d1e05624e3" providerId="ADAL" clId="{31FEC214-B9CE-446B-8AC9-42F302469499}" dt="2023-04-19T09:30:15.280" v="2024"/>
        <pc:sldMkLst>
          <pc:docMk/>
          <pc:sldMk cId="2888528947" sldId="288"/>
        </pc:sldMkLst>
      </pc:sldChg>
      <pc:sldChg chg="modSp add mod ord">
        <pc:chgData name="Damaris Tan" userId="c641c736-cba3-4a07-85ea-c4d1e05624e3" providerId="ADAL" clId="{31FEC214-B9CE-446B-8AC9-42F302469499}" dt="2023-04-25T10:59:36.690" v="2971" actId="14100"/>
        <pc:sldMkLst>
          <pc:docMk/>
          <pc:sldMk cId="2377679104" sldId="289"/>
        </pc:sldMkLst>
        <pc:spChg chg="mod">
          <ac:chgData name="Damaris Tan" userId="c641c736-cba3-4a07-85ea-c4d1e05624e3" providerId="ADAL" clId="{31FEC214-B9CE-446B-8AC9-42F302469499}" dt="2023-04-25T10:59:36.690" v="2971" actId="14100"/>
          <ac:spMkLst>
            <pc:docMk/>
            <pc:sldMk cId="2377679104" sldId="289"/>
            <ac:spMk id="2" creationId="{3809AFA1-F907-B555-3585-FE9DD792D9F7}"/>
          </ac:spMkLst>
        </pc:spChg>
      </pc:sldChg>
      <pc:sldChg chg="del">
        <pc:chgData name="Damaris Tan" userId="c641c736-cba3-4a07-85ea-c4d1e05624e3" providerId="ADAL" clId="{31FEC214-B9CE-446B-8AC9-42F302469499}" dt="2023-04-06T09:27:44.783" v="13" actId="2696"/>
        <pc:sldMkLst>
          <pc:docMk/>
          <pc:sldMk cId="3317830774" sldId="289"/>
        </pc:sldMkLst>
      </pc:sldChg>
      <pc:sldChg chg="del">
        <pc:chgData name="Damaris Tan" userId="c641c736-cba3-4a07-85ea-c4d1e05624e3" providerId="ADAL" clId="{31FEC214-B9CE-446B-8AC9-42F302469499}" dt="2023-04-18T10:42:02.803" v="1562" actId="47"/>
        <pc:sldMkLst>
          <pc:docMk/>
          <pc:sldMk cId="2727118608" sldId="291"/>
        </pc:sldMkLst>
      </pc:sldChg>
      <pc:sldChg chg="del">
        <pc:chgData name="Damaris Tan" userId="c641c736-cba3-4a07-85ea-c4d1e05624e3" providerId="ADAL" clId="{31FEC214-B9CE-446B-8AC9-42F302469499}" dt="2023-04-18T10:42:00.300" v="1560" actId="47"/>
        <pc:sldMkLst>
          <pc:docMk/>
          <pc:sldMk cId="3772410744" sldId="292"/>
        </pc:sldMkLst>
      </pc:sldChg>
      <pc:sldChg chg="del">
        <pc:chgData name="Damaris Tan" userId="c641c736-cba3-4a07-85ea-c4d1e05624e3" providerId="ADAL" clId="{31FEC214-B9CE-446B-8AC9-42F302469499}" dt="2023-04-18T10:42:01.454" v="1561" actId="47"/>
        <pc:sldMkLst>
          <pc:docMk/>
          <pc:sldMk cId="3855091973" sldId="299"/>
        </pc:sldMkLst>
      </pc:sldChg>
      <pc:sldChg chg="addSp delSp modSp mod">
        <pc:chgData name="Damaris Tan" userId="c641c736-cba3-4a07-85ea-c4d1e05624e3" providerId="ADAL" clId="{31FEC214-B9CE-446B-8AC9-42F302469499}" dt="2023-04-19T13:02:08.714" v="2742" actId="1076"/>
        <pc:sldMkLst>
          <pc:docMk/>
          <pc:sldMk cId="3716897934" sldId="300"/>
        </pc:sldMkLst>
        <pc:spChg chg="mod">
          <ac:chgData name="Damaris Tan" userId="c641c736-cba3-4a07-85ea-c4d1e05624e3" providerId="ADAL" clId="{31FEC214-B9CE-446B-8AC9-42F302469499}" dt="2023-04-18T10:48:15.678" v="1758" actId="20577"/>
          <ac:spMkLst>
            <pc:docMk/>
            <pc:sldMk cId="3716897934" sldId="300"/>
            <ac:spMk id="2" creationId="{BA12A117-F8AE-835C-A3C8-E486F2DDD899}"/>
          </ac:spMkLst>
        </pc:spChg>
        <pc:spChg chg="add mod">
          <ac:chgData name="Damaris Tan" userId="c641c736-cba3-4a07-85ea-c4d1e05624e3" providerId="ADAL" clId="{31FEC214-B9CE-446B-8AC9-42F302469499}" dt="2023-04-19T10:13:17.375" v="2474"/>
          <ac:spMkLst>
            <pc:docMk/>
            <pc:sldMk cId="3716897934" sldId="300"/>
            <ac:spMk id="14" creationId="{5DDA475F-3958-7DB9-5F2D-9737B9291FE9}"/>
          </ac:spMkLst>
        </pc:spChg>
        <pc:spChg chg="add mod">
          <ac:chgData name="Damaris Tan" userId="c641c736-cba3-4a07-85ea-c4d1e05624e3" providerId="ADAL" clId="{31FEC214-B9CE-446B-8AC9-42F302469499}" dt="2023-04-19T13:02:08.714" v="2742" actId="1076"/>
          <ac:spMkLst>
            <pc:docMk/>
            <pc:sldMk cId="3716897934" sldId="300"/>
            <ac:spMk id="16" creationId="{6BE0A70E-04E1-CB8B-6E35-D78E7C12CC30}"/>
          </ac:spMkLst>
        </pc:spChg>
        <pc:spChg chg="del">
          <ac:chgData name="Damaris Tan" userId="c641c736-cba3-4a07-85ea-c4d1e05624e3" providerId="ADAL" clId="{31FEC214-B9CE-446B-8AC9-42F302469499}" dt="2023-04-18T10:48:05.029" v="1717" actId="478"/>
          <ac:spMkLst>
            <pc:docMk/>
            <pc:sldMk cId="3716897934" sldId="300"/>
            <ac:spMk id="17" creationId="{F4C830D5-B41B-3009-D38F-86495CE4401E}"/>
          </ac:spMkLst>
        </pc:spChg>
        <pc:picChg chg="add mod">
          <ac:chgData name="Damaris Tan" userId="c641c736-cba3-4a07-85ea-c4d1e05624e3" providerId="ADAL" clId="{31FEC214-B9CE-446B-8AC9-42F302469499}" dt="2023-04-19T10:13:17.375" v="2474"/>
          <ac:picMkLst>
            <pc:docMk/>
            <pc:sldMk cId="3716897934" sldId="300"/>
            <ac:picMk id="3" creationId="{7F918A15-776F-64D2-E3BC-32E0B3A3878E}"/>
          </ac:picMkLst>
        </pc:picChg>
        <pc:picChg chg="del">
          <ac:chgData name="Damaris Tan" userId="c641c736-cba3-4a07-85ea-c4d1e05624e3" providerId="ADAL" clId="{31FEC214-B9CE-446B-8AC9-42F302469499}" dt="2023-04-18T10:48:02.691" v="1716" actId="478"/>
          <ac:picMkLst>
            <pc:docMk/>
            <pc:sldMk cId="3716897934" sldId="300"/>
            <ac:picMk id="16" creationId="{71DED5AA-2F15-5E32-A462-3C2949C0D13E}"/>
          </ac:picMkLst>
        </pc:picChg>
        <pc:cxnChg chg="add mod">
          <ac:chgData name="Damaris Tan" userId="c641c736-cba3-4a07-85ea-c4d1e05624e3" providerId="ADAL" clId="{31FEC214-B9CE-446B-8AC9-42F302469499}" dt="2023-04-19T10:13:17.375" v="2474"/>
          <ac:cxnSpMkLst>
            <pc:docMk/>
            <pc:sldMk cId="3716897934" sldId="300"/>
            <ac:cxnSpMk id="6" creationId="{40E05D2C-4B96-BFCF-B88A-58357BAA4E84}"/>
          </ac:cxnSpMkLst>
        </pc:cxnChg>
        <pc:cxnChg chg="add mod">
          <ac:chgData name="Damaris Tan" userId="c641c736-cba3-4a07-85ea-c4d1e05624e3" providerId="ADAL" clId="{31FEC214-B9CE-446B-8AC9-42F302469499}" dt="2023-04-19T10:13:17.375" v="2474"/>
          <ac:cxnSpMkLst>
            <pc:docMk/>
            <pc:sldMk cId="3716897934" sldId="300"/>
            <ac:cxnSpMk id="11" creationId="{F62CE122-12B2-1A7F-60D3-CA9F15D0A5F0}"/>
          </ac:cxnSpMkLst>
        </pc:cxnChg>
      </pc:sldChg>
      <pc:sldChg chg="del">
        <pc:chgData name="Damaris Tan" userId="c641c736-cba3-4a07-85ea-c4d1e05624e3" providerId="ADAL" clId="{31FEC214-B9CE-446B-8AC9-42F302469499}" dt="2023-04-18T10:42:06.430" v="1564" actId="47"/>
        <pc:sldMkLst>
          <pc:docMk/>
          <pc:sldMk cId="3878269606" sldId="301"/>
        </pc:sldMkLst>
      </pc:sldChg>
      <pc:sldChg chg="addSp delSp modSp mod">
        <pc:chgData name="Damaris Tan" userId="c641c736-cba3-4a07-85ea-c4d1e05624e3" providerId="ADAL" clId="{31FEC214-B9CE-446B-8AC9-42F302469499}" dt="2023-04-19T13:02:57.849" v="2806" actId="1076"/>
        <pc:sldMkLst>
          <pc:docMk/>
          <pc:sldMk cId="474072466" sldId="302"/>
        </pc:sldMkLst>
        <pc:spChg chg="mod">
          <ac:chgData name="Damaris Tan" userId="c641c736-cba3-4a07-85ea-c4d1e05624e3" providerId="ADAL" clId="{31FEC214-B9CE-446B-8AC9-42F302469499}" dt="2023-04-18T10:49:21.889" v="1789" actId="20577"/>
          <ac:spMkLst>
            <pc:docMk/>
            <pc:sldMk cId="474072466" sldId="302"/>
            <ac:spMk id="2" creationId="{BA12A117-F8AE-835C-A3C8-E486F2DDD899}"/>
          </ac:spMkLst>
        </pc:spChg>
        <pc:spChg chg="add mod">
          <ac:chgData name="Damaris Tan" userId="c641c736-cba3-4a07-85ea-c4d1e05624e3" providerId="ADAL" clId="{31FEC214-B9CE-446B-8AC9-42F302469499}" dt="2023-04-19T13:02:57.849" v="2806" actId="1076"/>
          <ac:spMkLst>
            <pc:docMk/>
            <pc:sldMk cId="474072466" sldId="302"/>
            <ac:spMk id="6" creationId="{6D32E8A6-50A8-998D-21E2-4B1D6E9E2552}"/>
          </ac:spMkLst>
        </pc:spChg>
        <pc:spChg chg="del">
          <ac:chgData name="Damaris Tan" userId="c641c736-cba3-4a07-85ea-c4d1e05624e3" providerId="ADAL" clId="{31FEC214-B9CE-446B-8AC9-42F302469499}" dt="2023-04-18T10:49:16.315" v="1771" actId="478"/>
          <ac:spMkLst>
            <pc:docMk/>
            <pc:sldMk cId="474072466" sldId="302"/>
            <ac:spMk id="20" creationId="{45AB2A40-3225-C022-FE15-DC5B58AED112}"/>
          </ac:spMkLst>
        </pc:spChg>
        <pc:spChg chg="add mod">
          <ac:chgData name="Damaris Tan" userId="c641c736-cba3-4a07-85ea-c4d1e05624e3" providerId="ADAL" clId="{31FEC214-B9CE-446B-8AC9-42F302469499}" dt="2023-04-18T16:14:24.386" v="1948" actId="1076"/>
          <ac:spMkLst>
            <pc:docMk/>
            <pc:sldMk cId="474072466" sldId="302"/>
            <ac:spMk id="28" creationId="{0942C4D0-461F-E0D1-20E9-F444C2567CD4}"/>
          </ac:spMkLst>
        </pc:spChg>
        <pc:picChg chg="add mod">
          <ac:chgData name="Damaris Tan" userId="c641c736-cba3-4a07-85ea-c4d1e05624e3" providerId="ADAL" clId="{31FEC214-B9CE-446B-8AC9-42F302469499}" dt="2023-04-18T10:53:53.646" v="1875" actId="1036"/>
          <ac:picMkLst>
            <pc:docMk/>
            <pc:sldMk cId="474072466" sldId="302"/>
            <ac:picMk id="3" creationId="{C2872F09-777C-3E05-88FE-D368ACBE2893}"/>
          </ac:picMkLst>
        </pc:picChg>
        <pc:picChg chg="del">
          <ac:chgData name="Damaris Tan" userId="c641c736-cba3-4a07-85ea-c4d1e05624e3" providerId="ADAL" clId="{31FEC214-B9CE-446B-8AC9-42F302469499}" dt="2023-04-18T10:49:14.088" v="1770" actId="478"/>
          <ac:picMkLst>
            <pc:docMk/>
            <pc:sldMk cId="474072466" sldId="302"/>
            <ac:picMk id="19" creationId="{3B350A4D-0E31-4AE6-A13A-43CFFA328372}"/>
          </ac:picMkLst>
        </pc:picChg>
        <pc:picChg chg="add del mod">
          <ac:chgData name="Damaris Tan" userId="c641c736-cba3-4a07-85ea-c4d1e05624e3" providerId="ADAL" clId="{31FEC214-B9CE-446B-8AC9-42F302469499}" dt="2023-04-18T10:51:22.054" v="1842"/>
          <ac:picMkLst>
            <pc:docMk/>
            <pc:sldMk cId="474072466" sldId="302"/>
            <ac:picMk id="27" creationId="{D2BC631F-FCC6-A216-4CC1-B03F1D65EBCB}"/>
          </ac:picMkLst>
        </pc:picChg>
        <pc:cxnChg chg="add mod">
          <ac:chgData name="Damaris Tan" userId="c641c736-cba3-4a07-85ea-c4d1e05624e3" providerId="ADAL" clId="{31FEC214-B9CE-446B-8AC9-42F302469499}" dt="2023-04-18T10:50:41.432" v="1829" actId="14100"/>
          <ac:cxnSpMkLst>
            <pc:docMk/>
            <pc:sldMk cId="474072466" sldId="302"/>
            <ac:cxnSpMk id="11" creationId="{AE4701D1-803C-0F17-F946-00E9A6DEA96B}"/>
          </ac:cxnSpMkLst>
        </pc:cxnChg>
        <pc:cxnChg chg="add mod">
          <ac:chgData name="Damaris Tan" userId="c641c736-cba3-4a07-85ea-c4d1e05624e3" providerId="ADAL" clId="{31FEC214-B9CE-446B-8AC9-42F302469499}" dt="2023-04-18T10:50:56.919" v="1834" actId="1038"/>
          <ac:cxnSpMkLst>
            <pc:docMk/>
            <pc:sldMk cId="474072466" sldId="302"/>
            <ac:cxnSpMk id="14" creationId="{23FF979A-76BC-79DA-4D50-3C18D7FCDFDD}"/>
          </ac:cxnSpMkLst>
        </pc:cxnChg>
        <pc:cxnChg chg="add mod">
          <ac:chgData name="Damaris Tan" userId="c641c736-cba3-4a07-85ea-c4d1e05624e3" providerId="ADAL" clId="{31FEC214-B9CE-446B-8AC9-42F302469499}" dt="2023-04-18T10:50:48.702" v="1831" actId="1035"/>
          <ac:cxnSpMkLst>
            <pc:docMk/>
            <pc:sldMk cId="474072466" sldId="302"/>
            <ac:cxnSpMk id="22" creationId="{505D67BC-F6B0-F505-0C3A-30A53502BCFC}"/>
          </ac:cxnSpMkLst>
        </pc:cxnChg>
      </pc:sldChg>
      <pc:sldChg chg="del">
        <pc:chgData name="Damaris Tan" userId="c641c736-cba3-4a07-85ea-c4d1e05624e3" providerId="ADAL" clId="{31FEC214-B9CE-446B-8AC9-42F302469499}" dt="2023-04-18T10:42:08.899" v="1565" actId="47"/>
        <pc:sldMkLst>
          <pc:docMk/>
          <pc:sldMk cId="3660120358" sldId="303"/>
        </pc:sldMkLst>
      </pc:sldChg>
      <pc:sldChg chg="addSp delSp modSp mod">
        <pc:chgData name="Damaris Tan" userId="c641c736-cba3-4a07-85ea-c4d1e05624e3" providerId="ADAL" clId="{31FEC214-B9CE-446B-8AC9-42F302469499}" dt="2023-04-19T13:03:38.745" v="2862" actId="20577"/>
        <pc:sldMkLst>
          <pc:docMk/>
          <pc:sldMk cId="3076748489" sldId="304"/>
        </pc:sldMkLst>
        <pc:spChg chg="mod">
          <ac:chgData name="Damaris Tan" userId="c641c736-cba3-4a07-85ea-c4d1e05624e3" providerId="ADAL" clId="{31FEC214-B9CE-446B-8AC9-42F302469499}" dt="2023-04-18T10:49:36.818" v="1812" actId="20577"/>
          <ac:spMkLst>
            <pc:docMk/>
            <pc:sldMk cId="3076748489" sldId="304"/>
            <ac:spMk id="2" creationId="{BA12A117-F8AE-835C-A3C8-E486F2DDD899}"/>
          </ac:spMkLst>
        </pc:spChg>
        <pc:spChg chg="add mod">
          <ac:chgData name="Damaris Tan" userId="c641c736-cba3-4a07-85ea-c4d1e05624e3" providerId="ADAL" clId="{31FEC214-B9CE-446B-8AC9-42F302469499}" dt="2023-04-19T13:03:38.745" v="2862" actId="20577"/>
          <ac:spMkLst>
            <pc:docMk/>
            <pc:sldMk cId="3076748489" sldId="304"/>
            <ac:spMk id="6" creationId="{4DD3F684-6E91-B4BE-56EF-323DCF7A0755}"/>
          </ac:spMkLst>
        </pc:spChg>
        <pc:spChg chg="del">
          <ac:chgData name="Damaris Tan" userId="c641c736-cba3-4a07-85ea-c4d1e05624e3" providerId="ADAL" clId="{31FEC214-B9CE-446B-8AC9-42F302469499}" dt="2023-04-18T10:49:30.413" v="1791" actId="478"/>
          <ac:spMkLst>
            <pc:docMk/>
            <pc:sldMk cId="3076748489" sldId="304"/>
            <ac:spMk id="22" creationId="{CDDED1D9-4DF7-9C50-F8D0-1050FC49D51B}"/>
          </ac:spMkLst>
        </pc:spChg>
        <pc:spChg chg="add mod">
          <ac:chgData name="Damaris Tan" userId="c641c736-cba3-4a07-85ea-c4d1e05624e3" providerId="ADAL" clId="{31FEC214-B9CE-446B-8AC9-42F302469499}" dt="2023-04-18T10:54:17.604" v="1879" actId="1076"/>
          <ac:spMkLst>
            <pc:docMk/>
            <pc:sldMk cId="3076748489" sldId="304"/>
            <ac:spMk id="34" creationId="{64795F25-15A3-3273-232D-93E28E99D048}"/>
          </ac:spMkLst>
        </pc:spChg>
        <pc:spChg chg="add mod">
          <ac:chgData name="Damaris Tan" userId="c641c736-cba3-4a07-85ea-c4d1e05624e3" providerId="ADAL" clId="{31FEC214-B9CE-446B-8AC9-42F302469499}" dt="2023-04-18T16:14:39.828" v="1963" actId="14100"/>
          <ac:spMkLst>
            <pc:docMk/>
            <pc:sldMk cId="3076748489" sldId="304"/>
            <ac:spMk id="39" creationId="{CB931D4D-A342-523F-86A6-1C6985513C16}"/>
          </ac:spMkLst>
        </pc:spChg>
        <pc:picChg chg="add mod">
          <ac:chgData name="Damaris Tan" userId="c641c736-cba3-4a07-85ea-c4d1e05624e3" providerId="ADAL" clId="{31FEC214-B9CE-446B-8AC9-42F302469499}" dt="2023-04-18T10:54:04.587" v="1877" actId="1036"/>
          <ac:picMkLst>
            <pc:docMk/>
            <pc:sldMk cId="3076748489" sldId="304"/>
            <ac:picMk id="3" creationId="{B23FD46F-FDF6-A276-E0B0-DF4A2660E8E1}"/>
          </ac:picMkLst>
        </pc:picChg>
        <pc:picChg chg="add del mod">
          <ac:chgData name="Damaris Tan" userId="c641c736-cba3-4a07-85ea-c4d1e05624e3" providerId="ADAL" clId="{31FEC214-B9CE-446B-8AC9-42F302469499}" dt="2023-04-18T10:51:17.465" v="1840"/>
          <ac:picMkLst>
            <pc:docMk/>
            <pc:sldMk cId="3076748489" sldId="304"/>
            <ac:picMk id="6" creationId="{A5A9A5F1-DF0B-6776-53B4-BB765485C73B}"/>
          </ac:picMkLst>
        </pc:picChg>
        <pc:picChg chg="del">
          <ac:chgData name="Damaris Tan" userId="c641c736-cba3-4a07-85ea-c4d1e05624e3" providerId="ADAL" clId="{31FEC214-B9CE-446B-8AC9-42F302469499}" dt="2023-04-18T10:49:28.545" v="1790" actId="478"/>
          <ac:picMkLst>
            <pc:docMk/>
            <pc:sldMk cId="3076748489" sldId="304"/>
            <ac:picMk id="21" creationId="{B7249EDC-E7AF-3093-5E56-701AF6AFE188}"/>
          </ac:picMkLst>
        </pc:picChg>
        <pc:cxnChg chg="add mod">
          <ac:chgData name="Damaris Tan" userId="c641c736-cba3-4a07-85ea-c4d1e05624e3" providerId="ADAL" clId="{31FEC214-B9CE-446B-8AC9-42F302469499}" dt="2023-04-18T10:52:16.483" v="1860" actId="14100"/>
          <ac:cxnSpMkLst>
            <pc:docMk/>
            <pc:sldMk cId="3076748489" sldId="304"/>
            <ac:cxnSpMk id="11" creationId="{9BD7EF4C-D46A-A42A-2860-215DAF0D9574}"/>
          </ac:cxnSpMkLst>
        </pc:cxnChg>
        <pc:cxnChg chg="add mod">
          <ac:chgData name="Damaris Tan" userId="c641c736-cba3-4a07-85ea-c4d1e05624e3" providerId="ADAL" clId="{31FEC214-B9CE-446B-8AC9-42F302469499}" dt="2023-04-18T10:52:12.542" v="1859" actId="14100"/>
          <ac:cxnSpMkLst>
            <pc:docMk/>
            <pc:sldMk cId="3076748489" sldId="304"/>
            <ac:cxnSpMk id="14" creationId="{1350E125-6D9D-B06C-5AB2-EF5BD6910090}"/>
          </ac:cxnSpMkLst>
        </pc:cxnChg>
        <pc:cxnChg chg="add mod">
          <ac:chgData name="Damaris Tan" userId="c641c736-cba3-4a07-85ea-c4d1e05624e3" providerId="ADAL" clId="{31FEC214-B9CE-446B-8AC9-42F302469499}" dt="2023-04-18T10:52:05.438" v="1857" actId="14100"/>
          <ac:cxnSpMkLst>
            <pc:docMk/>
            <pc:sldMk cId="3076748489" sldId="304"/>
            <ac:cxnSpMk id="16" creationId="{F9AC6027-949C-BB2A-A3EC-80ABC0204582}"/>
          </ac:cxnSpMkLst>
        </pc:cxnChg>
        <pc:cxnChg chg="add mod">
          <ac:chgData name="Damaris Tan" userId="c641c736-cba3-4a07-85ea-c4d1e05624e3" providerId="ADAL" clId="{31FEC214-B9CE-446B-8AC9-42F302469499}" dt="2023-04-18T10:52:09.139" v="1858" actId="14100"/>
          <ac:cxnSpMkLst>
            <pc:docMk/>
            <pc:sldMk cId="3076748489" sldId="304"/>
            <ac:cxnSpMk id="23" creationId="{5516986D-6E30-6593-0A54-BC5543FE1C2F}"/>
          </ac:cxnSpMkLst>
        </pc:cxnChg>
        <pc:cxnChg chg="add mod">
          <ac:chgData name="Damaris Tan" userId="c641c736-cba3-4a07-85ea-c4d1e05624e3" providerId="ADAL" clId="{31FEC214-B9CE-446B-8AC9-42F302469499}" dt="2023-04-18T10:54:13.778" v="1878" actId="14100"/>
          <ac:cxnSpMkLst>
            <pc:docMk/>
            <pc:sldMk cId="3076748489" sldId="304"/>
            <ac:cxnSpMk id="35" creationId="{CDE822E0-DD62-A25C-3ACD-45A83EE14491}"/>
          </ac:cxnSpMkLst>
        </pc:cxnChg>
      </pc:sldChg>
      <pc:sldChg chg="addSp delSp modSp mod">
        <pc:chgData name="Damaris Tan" userId="c641c736-cba3-4a07-85ea-c4d1e05624e3" providerId="ADAL" clId="{31FEC214-B9CE-446B-8AC9-42F302469499}" dt="2023-04-19T13:02:16.827" v="2746" actId="20577"/>
        <pc:sldMkLst>
          <pc:docMk/>
          <pc:sldMk cId="3332625652" sldId="306"/>
        </pc:sldMkLst>
        <pc:spChg chg="mod ord">
          <ac:chgData name="Damaris Tan" userId="c641c736-cba3-4a07-85ea-c4d1e05624e3" providerId="ADAL" clId="{31FEC214-B9CE-446B-8AC9-42F302469499}" dt="2023-04-18T10:48:31.659" v="1762" actId="166"/>
          <ac:spMkLst>
            <pc:docMk/>
            <pc:sldMk cId="3332625652" sldId="306"/>
            <ac:spMk id="2" creationId="{BA12A117-F8AE-835C-A3C8-E486F2DDD899}"/>
          </ac:spMkLst>
        </pc:spChg>
        <pc:spChg chg="add mod">
          <ac:chgData name="Damaris Tan" userId="c641c736-cba3-4a07-85ea-c4d1e05624e3" providerId="ADAL" clId="{31FEC214-B9CE-446B-8AC9-42F302469499}" dt="2023-04-19T13:02:16.827" v="2746" actId="20577"/>
          <ac:spMkLst>
            <pc:docMk/>
            <pc:sldMk cId="3332625652" sldId="306"/>
            <ac:spMk id="11" creationId="{C8E17737-CF3B-58FC-EA59-629B381B0CFE}"/>
          </ac:spMkLst>
        </pc:spChg>
        <pc:spChg chg="mod">
          <ac:chgData name="Damaris Tan" userId="c641c736-cba3-4a07-85ea-c4d1e05624e3" providerId="ADAL" clId="{31FEC214-B9CE-446B-8AC9-42F302469499}" dt="2023-04-18T16:21:09.456" v="2006" actId="20577"/>
          <ac:spMkLst>
            <pc:docMk/>
            <pc:sldMk cId="3332625652" sldId="306"/>
            <ac:spMk id="13" creationId="{E1FB0657-2522-0C41-8D88-9D515F24D91B}"/>
          </ac:spMkLst>
        </pc:spChg>
        <pc:spChg chg="mod">
          <ac:chgData name="Damaris Tan" userId="c641c736-cba3-4a07-85ea-c4d1e05624e3" providerId="ADAL" clId="{31FEC214-B9CE-446B-8AC9-42F302469499}" dt="2023-04-18T16:21:11.871" v="2008" actId="20577"/>
          <ac:spMkLst>
            <pc:docMk/>
            <pc:sldMk cId="3332625652" sldId="306"/>
            <ac:spMk id="15" creationId="{44D5B49D-8D62-EBEF-3FF3-D53E0DB89F95}"/>
          </ac:spMkLst>
        </pc:spChg>
        <pc:spChg chg="del">
          <ac:chgData name="Damaris Tan" userId="c641c736-cba3-4a07-85ea-c4d1e05624e3" providerId="ADAL" clId="{31FEC214-B9CE-446B-8AC9-42F302469499}" dt="2023-04-18T10:47:04.544" v="1643" actId="478"/>
          <ac:spMkLst>
            <pc:docMk/>
            <pc:sldMk cId="3332625652" sldId="306"/>
            <ac:spMk id="17" creationId="{62571BDB-0BE9-0FB0-7307-41F012BF1F9E}"/>
          </ac:spMkLst>
        </pc:spChg>
        <pc:spChg chg="add mod">
          <ac:chgData name="Damaris Tan" userId="c641c736-cba3-4a07-85ea-c4d1e05624e3" providerId="ADAL" clId="{31FEC214-B9CE-446B-8AC9-42F302469499}" dt="2023-04-18T16:20:32.021" v="1988" actId="1076"/>
          <ac:spMkLst>
            <pc:docMk/>
            <pc:sldMk cId="3332625652" sldId="306"/>
            <ac:spMk id="22" creationId="{7B1AD9EF-FABD-190E-AB3D-AC5611D7504C}"/>
          </ac:spMkLst>
        </pc:spChg>
        <pc:picChg chg="add mod">
          <ac:chgData name="Damaris Tan" userId="c641c736-cba3-4a07-85ea-c4d1e05624e3" providerId="ADAL" clId="{31FEC214-B9CE-446B-8AC9-42F302469499}" dt="2023-04-18T16:19:41.429" v="1971" actId="1076"/>
          <ac:picMkLst>
            <pc:docMk/>
            <pc:sldMk cId="3332625652" sldId="306"/>
            <ac:picMk id="3" creationId="{ED30B5F8-9808-7D98-9534-FAB809A4FA51}"/>
          </ac:picMkLst>
        </pc:picChg>
        <pc:picChg chg="mod">
          <ac:chgData name="Damaris Tan" userId="c641c736-cba3-4a07-85ea-c4d1e05624e3" providerId="ADAL" clId="{31FEC214-B9CE-446B-8AC9-42F302469499}" dt="2023-04-18T10:49:00.190" v="1769" actId="1035"/>
          <ac:picMkLst>
            <pc:docMk/>
            <pc:sldMk cId="3332625652" sldId="306"/>
            <ac:picMk id="9" creationId="{1F729644-6520-757A-B2CA-F5F7D0A3C348}"/>
          </ac:picMkLst>
        </pc:picChg>
        <pc:picChg chg="mod">
          <ac:chgData name="Damaris Tan" userId="c641c736-cba3-4a07-85ea-c4d1e05624e3" providerId="ADAL" clId="{31FEC214-B9CE-446B-8AC9-42F302469499}" dt="2023-04-18T10:49:00.190" v="1769" actId="1035"/>
          <ac:picMkLst>
            <pc:docMk/>
            <pc:sldMk cId="3332625652" sldId="306"/>
            <ac:picMk id="10" creationId="{80471375-B76D-1BA4-0C9B-193A72BA4862}"/>
          </ac:picMkLst>
        </pc:picChg>
        <pc:picChg chg="del">
          <ac:chgData name="Damaris Tan" userId="c641c736-cba3-4a07-85ea-c4d1e05624e3" providerId="ADAL" clId="{31FEC214-B9CE-446B-8AC9-42F302469499}" dt="2023-04-18T10:47:02.100" v="1642" actId="478"/>
          <ac:picMkLst>
            <pc:docMk/>
            <pc:sldMk cId="3332625652" sldId="306"/>
            <ac:picMk id="16" creationId="{96BF8DE3-3A21-CE0E-D2DA-2A1F4B0E92D6}"/>
          </ac:picMkLst>
        </pc:picChg>
        <pc:cxnChg chg="add mod">
          <ac:chgData name="Damaris Tan" userId="c641c736-cba3-4a07-85ea-c4d1e05624e3" providerId="ADAL" clId="{31FEC214-B9CE-446B-8AC9-42F302469499}" dt="2023-04-18T16:20:08.366" v="1978" actId="14100"/>
          <ac:cxnSpMkLst>
            <pc:docMk/>
            <pc:sldMk cId="3332625652" sldId="306"/>
            <ac:cxnSpMk id="6" creationId="{17648FEE-1C6A-9DAF-C910-BD647A0FB067}"/>
          </ac:cxnSpMkLst>
        </pc:cxnChg>
        <pc:cxnChg chg="add mod">
          <ac:chgData name="Damaris Tan" userId="c641c736-cba3-4a07-85ea-c4d1e05624e3" providerId="ADAL" clId="{31FEC214-B9CE-446B-8AC9-42F302469499}" dt="2023-04-18T16:20:04.781" v="1977" actId="14100"/>
          <ac:cxnSpMkLst>
            <pc:docMk/>
            <pc:sldMk cId="3332625652" sldId="306"/>
            <ac:cxnSpMk id="18" creationId="{397939ED-8E49-97F2-EB66-DE2E20C10465}"/>
          </ac:cxnSpMkLst>
        </pc:cxnChg>
      </pc:sldChg>
      <pc:sldChg chg="modSp mod">
        <pc:chgData name="Damaris Tan" userId="c641c736-cba3-4a07-85ea-c4d1e05624e3" providerId="ADAL" clId="{31FEC214-B9CE-446B-8AC9-42F302469499}" dt="2023-04-06T09:33:43.841" v="72" actId="20577"/>
        <pc:sldMkLst>
          <pc:docMk/>
          <pc:sldMk cId="1941399527" sldId="307"/>
        </pc:sldMkLst>
        <pc:spChg chg="mod">
          <ac:chgData name="Damaris Tan" userId="c641c736-cba3-4a07-85ea-c4d1e05624e3" providerId="ADAL" clId="{31FEC214-B9CE-446B-8AC9-42F302469499}" dt="2023-04-06T09:33:43.841" v="72" actId="20577"/>
          <ac:spMkLst>
            <pc:docMk/>
            <pc:sldMk cId="1941399527" sldId="307"/>
            <ac:spMk id="3" creationId="{7AB23AA2-412F-79E0-0F10-414635A8DA3F}"/>
          </ac:spMkLst>
        </pc:spChg>
      </pc:sldChg>
      <pc:sldChg chg="addSp delSp modSp mod">
        <pc:chgData name="Damaris Tan" userId="c641c736-cba3-4a07-85ea-c4d1e05624e3" providerId="ADAL" clId="{31FEC214-B9CE-446B-8AC9-42F302469499}" dt="2023-04-26T09:51:16.792" v="3060" actId="20577"/>
        <pc:sldMkLst>
          <pc:docMk/>
          <pc:sldMk cId="1439082185" sldId="308"/>
        </pc:sldMkLst>
        <pc:spChg chg="mod">
          <ac:chgData name="Damaris Tan" userId="c641c736-cba3-4a07-85ea-c4d1e05624e3" providerId="ADAL" clId="{31FEC214-B9CE-446B-8AC9-42F302469499}" dt="2023-04-18T10:45:07.570" v="1623" actId="20577"/>
          <ac:spMkLst>
            <pc:docMk/>
            <pc:sldMk cId="1439082185" sldId="308"/>
            <ac:spMk id="2" creationId="{BA12A117-F8AE-835C-A3C8-E486F2DDD899}"/>
          </ac:spMkLst>
        </pc:spChg>
        <pc:spChg chg="add mod">
          <ac:chgData name="Damaris Tan" userId="c641c736-cba3-4a07-85ea-c4d1e05624e3" providerId="ADAL" clId="{31FEC214-B9CE-446B-8AC9-42F302469499}" dt="2023-04-18T16:14:07.288" v="1946" actId="208"/>
          <ac:spMkLst>
            <pc:docMk/>
            <pc:sldMk cId="1439082185" sldId="308"/>
            <ac:spMk id="3" creationId="{BE2D64FF-1549-595F-0FC9-358A2199772C}"/>
          </ac:spMkLst>
        </pc:spChg>
        <pc:spChg chg="add mod">
          <ac:chgData name="Damaris Tan" userId="c641c736-cba3-4a07-85ea-c4d1e05624e3" providerId="ADAL" clId="{31FEC214-B9CE-446B-8AC9-42F302469499}" dt="2023-04-19T12:59:45.755" v="2630" actId="1076"/>
          <ac:spMkLst>
            <pc:docMk/>
            <pc:sldMk cId="1439082185" sldId="308"/>
            <ac:spMk id="6" creationId="{219C9082-FE72-7FCC-D9ED-69EB1FB5D3E3}"/>
          </ac:spMkLst>
        </pc:spChg>
        <pc:spChg chg="add mod">
          <ac:chgData name="Damaris Tan" userId="c641c736-cba3-4a07-85ea-c4d1e05624e3" providerId="ADAL" clId="{31FEC214-B9CE-446B-8AC9-42F302469499}" dt="2023-04-26T09:50:11.924" v="3050" actId="14100"/>
          <ac:spMkLst>
            <pc:docMk/>
            <pc:sldMk cId="1439082185" sldId="308"/>
            <ac:spMk id="10" creationId="{B7B1C244-95B8-07B0-7CEF-1DADDAA671D5}"/>
          </ac:spMkLst>
        </pc:spChg>
        <pc:spChg chg="del">
          <ac:chgData name="Damaris Tan" userId="c641c736-cba3-4a07-85ea-c4d1e05624e3" providerId="ADAL" clId="{31FEC214-B9CE-446B-8AC9-42F302469499}" dt="2023-04-18T16:21:18.945" v="2009" actId="478"/>
          <ac:spMkLst>
            <pc:docMk/>
            <pc:sldMk cId="1439082185" sldId="308"/>
            <ac:spMk id="10" creationId="{D70DD680-27CA-5B6C-C081-38DE9CB787BC}"/>
          </ac:spMkLst>
        </pc:spChg>
        <pc:spChg chg="add mod">
          <ac:chgData name="Damaris Tan" userId="c641c736-cba3-4a07-85ea-c4d1e05624e3" providerId="ADAL" clId="{31FEC214-B9CE-446B-8AC9-42F302469499}" dt="2023-04-26T09:51:16.792" v="3060" actId="20577"/>
          <ac:spMkLst>
            <pc:docMk/>
            <pc:sldMk cId="1439082185" sldId="308"/>
            <ac:spMk id="13" creationId="{7BFF5E8D-CE09-CD9D-5EDD-CA380DBD28E3}"/>
          </ac:spMkLst>
        </pc:spChg>
        <pc:spChg chg="del">
          <ac:chgData name="Damaris Tan" userId="c641c736-cba3-4a07-85ea-c4d1e05624e3" providerId="ADAL" clId="{31FEC214-B9CE-446B-8AC9-42F302469499}" dt="2023-04-18T16:21:21.637" v="2010" actId="478"/>
          <ac:spMkLst>
            <pc:docMk/>
            <pc:sldMk cId="1439082185" sldId="308"/>
            <ac:spMk id="13" creationId="{828714F4-73C1-A73A-0720-B2333E2E7FDD}"/>
          </ac:spMkLst>
        </pc:spChg>
        <pc:spChg chg="del">
          <ac:chgData name="Damaris Tan" userId="c641c736-cba3-4a07-85ea-c4d1e05624e3" providerId="ADAL" clId="{31FEC214-B9CE-446B-8AC9-42F302469499}" dt="2023-04-18T10:44:53.651" v="1582" actId="478"/>
          <ac:spMkLst>
            <pc:docMk/>
            <pc:sldMk cId="1439082185" sldId="308"/>
            <ac:spMk id="18" creationId="{04BA9F35-F246-57EA-75C3-0C01170F3790}"/>
          </ac:spMkLst>
        </pc:spChg>
        <pc:picChg chg="mod">
          <ac:chgData name="Damaris Tan" userId="c641c736-cba3-4a07-85ea-c4d1e05624e3" providerId="ADAL" clId="{31FEC214-B9CE-446B-8AC9-42F302469499}" dt="2023-04-18T10:45:17.318" v="1624" actId="1076"/>
          <ac:picMkLst>
            <pc:docMk/>
            <pc:sldMk cId="1439082185" sldId="308"/>
            <ac:picMk id="8" creationId="{C4BB5E5D-FADB-06AA-4274-8189E9446162}"/>
          </ac:picMkLst>
        </pc:picChg>
        <pc:picChg chg="del">
          <ac:chgData name="Damaris Tan" userId="c641c736-cba3-4a07-85ea-c4d1e05624e3" providerId="ADAL" clId="{31FEC214-B9CE-446B-8AC9-42F302469499}" dt="2023-04-18T10:44:52.378" v="1581" actId="478"/>
          <ac:picMkLst>
            <pc:docMk/>
            <pc:sldMk cId="1439082185" sldId="308"/>
            <ac:picMk id="17" creationId="{C5B5D5E8-F753-0856-E09C-09178802069F}"/>
          </ac:picMkLst>
        </pc:picChg>
        <pc:cxnChg chg="add mod">
          <ac:chgData name="Damaris Tan" userId="c641c736-cba3-4a07-85ea-c4d1e05624e3" providerId="ADAL" clId="{31FEC214-B9CE-446B-8AC9-42F302469499}" dt="2023-04-18T16:14:07.288" v="1946" actId="208"/>
          <ac:cxnSpMkLst>
            <pc:docMk/>
            <pc:sldMk cId="1439082185" sldId="308"/>
            <ac:cxnSpMk id="11" creationId="{3AAF1D18-0A54-BBA7-E1EC-CAECA6653C26}"/>
          </ac:cxnSpMkLst>
        </pc:cxnChg>
        <pc:cxnChg chg="add mod">
          <ac:chgData name="Damaris Tan" userId="c641c736-cba3-4a07-85ea-c4d1e05624e3" providerId="ADAL" clId="{31FEC214-B9CE-446B-8AC9-42F302469499}" dt="2023-04-18T16:14:07.288" v="1946" actId="208"/>
          <ac:cxnSpMkLst>
            <pc:docMk/>
            <pc:sldMk cId="1439082185" sldId="308"/>
            <ac:cxnSpMk id="12" creationId="{3E69E847-C420-C5A3-68F2-113CDD2ED6F9}"/>
          </ac:cxnSpMkLst>
        </pc:cxnChg>
      </pc:sldChg>
      <pc:sldChg chg="add del">
        <pc:chgData name="Damaris Tan" userId="c641c736-cba3-4a07-85ea-c4d1e05624e3" providerId="ADAL" clId="{31FEC214-B9CE-446B-8AC9-42F302469499}" dt="2023-04-19T09:30:15.280" v="2024"/>
        <pc:sldMkLst>
          <pc:docMk/>
          <pc:sldMk cId="430162508" sldId="309"/>
        </pc:sldMkLst>
      </pc:sldChg>
      <pc:sldChg chg="add del">
        <pc:chgData name="Damaris Tan" userId="c641c736-cba3-4a07-85ea-c4d1e05624e3" providerId="ADAL" clId="{31FEC214-B9CE-446B-8AC9-42F302469499}" dt="2023-04-18T10:31:09.916" v="1389" actId="47"/>
        <pc:sldMkLst>
          <pc:docMk/>
          <pc:sldMk cId="4004281098" sldId="309"/>
        </pc:sldMkLst>
      </pc:sldChg>
      <pc:sldChg chg="modSp del mod">
        <pc:chgData name="Damaris Tan" userId="c641c736-cba3-4a07-85ea-c4d1e05624e3" providerId="ADAL" clId="{31FEC214-B9CE-446B-8AC9-42F302469499}" dt="2023-04-19T09:40:02.137" v="2044" actId="2696"/>
        <pc:sldMkLst>
          <pc:docMk/>
          <pc:sldMk cId="1690505826" sldId="310"/>
        </pc:sldMkLst>
        <pc:spChg chg="mod">
          <ac:chgData name="Damaris Tan" userId="c641c736-cba3-4a07-85ea-c4d1e05624e3" providerId="ADAL" clId="{31FEC214-B9CE-446B-8AC9-42F302469499}" dt="2023-04-18T10:01:54.987" v="108"/>
          <ac:spMkLst>
            <pc:docMk/>
            <pc:sldMk cId="1690505826" sldId="310"/>
            <ac:spMk id="2" creationId="{7990A82D-5740-61E0-321C-4B2284280F4C}"/>
          </ac:spMkLst>
        </pc:spChg>
      </pc:sldChg>
      <pc:sldChg chg="add">
        <pc:chgData name="Damaris Tan" userId="c641c736-cba3-4a07-85ea-c4d1e05624e3" providerId="ADAL" clId="{31FEC214-B9CE-446B-8AC9-42F302469499}" dt="2023-04-19T09:40:07.345" v="2045"/>
        <pc:sldMkLst>
          <pc:docMk/>
          <pc:sldMk cId="2214510134" sldId="310"/>
        </pc:sldMkLst>
      </pc:sldChg>
      <pc:sldChg chg="del">
        <pc:chgData name="Damaris Tan" userId="c641c736-cba3-4a07-85ea-c4d1e05624e3" providerId="ADAL" clId="{31FEC214-B9CE-446B-8AC9-42F302469499}" dt="2023-04-18T10:42:03.815" v="1563" actId="47"/>
        <pc:sldMkLst>
          <pc:docMk/>
          <pc:sldMk cId="3357536619" sldId="311"/>
        </pc:sldMkLst>
      </pc:sldChg>
      <pc:sldChg chg="del">
        <pc:chgData name="Damaris Tan" userId="c641c736-cba3-4a07-85ea-c4d1e05624e3" providerId="ADAL" clId="{31FEC214-B9CE-446B-8AC9-42F302469499}" dt="2023-04-18T10:44:44.279" v="1580" actId="47"/>
        <pc:sldMkLst>
          <pc:docMk/>
          <pc:sldMk cId="2593238363" sldId="312"/>
        </pc:sldMkLst>
      </pc:sldChg>
      <pc:sldChg chg="modSp add del mod">
        <pc:chgData name="Damaris Tan" userId="c641c736-cba3-4a07-85ea-c4d1e05624e3" providerId="ADAL" clId="{31FEC214-B9CE-446B-8AC9-42F302469499}" dt="2023-04-19T09:32:18.643" v="2035" actId="207"/>
        <pc:sldMkLst>
          <pc:docMk/>
          <pc:sldMk cId="1725714228" sldId="315"/>
        </pc:sldMkLst>
        <pc:spChg chg="mod">
          <ac:chgData name="Damaris Tan" userId="c641c736-cba3-4a07-85ea-c4d1e05624e3" providerId="ADAL" clId="{31FEC214-B9CE-446B-8AC9-42F302469499}" dt="2023-04-19T09:32:18.643" v="2035" actId="207"/>
          <ac:spMkLst>
            <pc:docMk/>
            <pc:sldMk cId="1725714228" sldId="315"/>
            <ac:spMk id="12" creationId="{8CF50D6C-BE71-EEE2-1E0E-8E96D0411C2C}"/>
          </ac:spMkLst>
        </pc:spChg>
        <pc:picChg chg="mod">
          <ac:chgData name="Damaris Tan" userId="c641c736-cba3-4a07-85ea-c4d1e05624e3" providerId="ADAL" clId="{31FEC214-B9CE-446B-8AC9-42F302469499}" dt="2023-04-19T09:32:06.668" v="2033" actId="166"/>
          <ac:picMkLst>
            <pc:docMk/>
            <pc:sldMk cId="1725714228" sldId="315"/>
            <ac:picMk id="8194" creationId="{866C4978-F838-F4F8-C4BF-76952F305D3F}"/>
          </ac:picMkLst>
        </pc:picChg>
      </pc:sldChg>
      <pc:sldChg chg="modSp add mod">
        <pc:chgData name="Damaris Tan" userId="c641c736-cba3-4a07-85ea-c4d1e05624e3" providerId="ADAL" clId="{31FEC214-B9CE-446B-8AC9-42F302469499}" dt="2023-04-19T09:32:58.977" v="2039" actId="29295"/>
        <pc:sldMkLst>
          <pc:docMk/>
          <pc:sldMk cId="124386431" sldId="318"/>
        </pc:sldMkLst>
        <pc:picChg chg="mod">
          <ac:chgData name="Damaris Tan" userId="c641c736-cba3-4a07-85ea-c4d1e05624e3" providerId="ADAL" clId="{31FEC214-B9CE-446B-8AC9-42F302469499}" dt="2023-04-19T09:32:58.977" v="2039" actId="29295"/>
          <ac:picMkLst>
            <pc:docMk/>
            <pc:sldMk cId="124386431" sldId="318"/>
            <ac:picMk id="13" creationId="{E2947763-1953-2823-6034-F77CF5DF6554}"/>
          </ac:picMkLst>
        </pc:picChg>
        <pc:picChg chg="mod">
          <ac:chgData name="Damaris Tan" userId="c641c736-cba3-4a07-85ea-c4d1e05624e3" providerId="ADAL" clId="{31FEC214-B9CE-446B-8AC9-42F302469499}" dt="2023-04-19T09:32:51.405" v="2037"/>
          <ac:picMkLst>
            <pc:docMk/>
            <pc:sldMk cId="124386431" sldId="318"/>
            <ac:picMk id="2050" creationId="{AD1BA6A3-DA6B-4C7E-04D2-0B85E45E1068}"/>
          </ac:picMkLst>
        </pc:picChg>
        <pc:picChg chg="mod">
          <ac:chgData name="Damaris Tan" userId="c641c736-cba3-4a07-85ea-c4d1e05624e3" providerId="ADAL" clId="{31FEC214-B9CE-446B-8AC9-42F302469499}" dt="2023-04-19T09:32:54.329" v="2038"/>
          <ac:picMkLst>
            <pc:docMk/>
            <pc:sldMk cId="124386431" sldId="318"/>
            <ac:picMk id="2054" creationId="{4AD3F13E-0286-811F-2B12-8BADE67AD4C0}"/>
          </ac:picMkLst>
        </pc:picChg>
      </pc:sldChg>
      <pc:sldChg chg="modSp add mod">
        <pc:chgData name="Damaris Tan" userId="c641c736-cba3-4a07-85ea-c4d1e05624e3" providerId="ADAL" clId="{31FEC214-B9CE-446B-8AC9-42F302469499}" dt="2023-04-19T09:33:15.776" v="2041" actId="207"/>
        <pc:sldMkLst>
          <pc:docMk/>
          <pc:sldMk cId="169653125" sldId="319"/>
        </pc:sldMkLst>
        <pc:spChg chg="mod">
          <ac:chgData name="Damaris Tan" userId="c641c736-cba3-4a07-85ea-c4d1e05624e3" providerId="ADAL" clId="{31FEC214-B9CE-446B-8AC9-42F302469499}" dt="2023-04-19T09:33:15.776" v="2041" actId="207"/>
          <ac:spMkLst>
            <pc:docMk/>
            <pc:sldMk cId="169653125" sldId="319"/>
            <ac:spMk id="6" creationId="{C2345F7F-AA6D-BE78-095A-FA83129732E7}"/>
          </ac:spMkLst>
        </pc:spChg>
        <pc:picChg chg="mod">
          <ac:chgData name="Damaris Tan" userId="c641c736-cba3-4a07-85ea-c4d1e05624e3" providerId="ADAL" clId="{31FEC214-B9CE-446B-8AC9-42F302469499}" dt="2023-04-19T09:33:08.353" v="2040" actId="29295"/>
          <ac:picMkLst>
            <pc:docMk/>
            <pc:sldMk cId="169653125" sldId="319"/>
            <ac:picMk id="18" creationId="{B61387FF-80FA-B31A-3F10-1208E01DA2C3}"/>
          </ac:picMkLst>
        </pc:picChg>
      </pc:sldChg>
      <pc:sldChg chg="delSp mod">
        <pc:chgData name="Damaris Tan" userId="c641c736-cba3-4a07-85ea-c4d1e05624e3" providerId="ADAL" clId="{31FEC214-B9CE-446B-8AC9-42F302469499}" dt="2023-04-18T10:39:31.876" v="1552" actId="478"/>
        <pc:sldMkLst>
          <pc:docMk/>
          <pc:sldMk cId="635923729" sldId="320"/>
        </pc:sldMkLst>
        <pc:spChg chg="del">
          <ac:chgData name="Damaris Tan" userId="c641c736-cba3-4a07-85ea-c4d1e05624e3" providerId="ADAL" clId="{31FEC214-B9CE-446B-8AC9-42F302469499}" dt="2023-04-18T10:39:31.876" v="1552" actId="478"/>
          <ac:spMkLst>
            <pc:docMk/>
            <pc:sldMk cId="635923729" sldId="320"/>
            <ac:spMk id="21" creationId="{332F0660-1FDB-94EE-D6EE-A8B153FCB4EE}"/>
          </ac:spMkLst>
        </pc:spChg>
      </pc:sldChg>
      <pc:sldChg chg="del">
        <pc:chgData name="Damaris Tan" userId="c641c736-cba3-4a07-85ea-c4d1e05624e3" providerId="ADAL" clId="{31FEC214-B9CE-446B-8AC9-42F302469499}" dt="2023-04-18T10:38:47.172" v="1550" actId="47"/>
        <pc:sldMkLst>
          <pc:docMk/>
          <pc:sldMk cId="3613129595" sldId="321"/>
        </pc:sldMkLst>
      </pc:sldChg>
      <pc:sldChg chg="addSp delSp modSp mod">
        <pc:chgData name="Damaris Tan" userId="c641c736-cba3-4a07-85ea-c4d1e05624e3" providerId="ADAL" clId="{31FEC214-B9CE-446B-8AC9-42F302469499}" dt="2023-04-19T12:57:44.715" v="2477" actId="207"/>
        <pc:sldMkLst>
          <pc:docMk/>
          <pc:sldMk cId="470751640" sldId="323"/>
        </pc:sldMkLst>
        <pc:spChg chg="add del">
          <ac:chgData name="Damaris Tan" userId="c641c736-cba3-4a07-85ea-c4d1e05624e3" providerId="ADAL" clId="{31FEC214-B9CE-446B-8AC9-42F302469499}" dt="2023-04-18T10:44:24.641" v="1570" actId="478"/>
          <ac:spMkLst>
            <pc:docMk/>
            <pc:sldMk cId="470751640" sldId="323"/>
            <ac:spMk id="2" creationId="{BA12A117-F8AE-835C-A3C8-E486F2DDD899}"/>
          </ac:spMkLst>
        </pc:spChg>
        <pc:spChg chg="add del">
          <ac:chgData name="Damaris Tan" userId="c641c736-cba3-4a07-85ea-c4d1e05624e3" providerId="ADAL" clId="{31FEC214-B9CE-446B-8AC9-42F302469499}" dt="2023-04-18T10:44:26.759" v="1573" actId="478"/>
          <ac:spMkLst>
            <pc:docMk/>
            <pc:sldMk cId="470751640" sldId="323"/>
            <ac:spMk id="11" creationId="{A8FC9D34-982C-C8DE-2E95-D46C8371AAFF}"/>
          </ac:spMkLst>
        </pc:spChg>
        <pc:spChg chg="add del mod">
          <ac:chgData name="Damaris Tan" userId="c641c736-cba3-4a07-85ea-c4d1e05624e3" providerId="ADAL" clId="{31FEC214-B9CE-446B-8AC9-42F302469499}" dt="2023-04-18T10:44:24.641" v="1570" actId="478"/>
          <ac:spMkLst>
            <pc:docMk/>
            <pc:sldMk cId="470751640" sldId="323"/>
            <ac:spMk id="12" creationId="{4447D607-07CF-6837-9FD5-94D5334EC4B5}"/>
          </ac:spMkLst>
        </pc:spChg>
        <pc:spChg chg="add del">
          <ac:chgData name="Damaris Tan" userId="c641c736-cba3-4a07-85ea-c4d1e05624e3" providerId="ADAL" clId="{31FEC214-B9CE-446B-8AC9-42F302469499}" dt="2023-04-18T10:44:26.367" v="1572" actId="478"/>
          <ac:spMkLst>
            <pc:docMk/>
            <pc:sldMk cId="470751640" sldId="323"/>
            <ac:spMk id="14" creationId="{97B93FB0-9D74-D2F0-458F-63912DE2D8F5}"/>
          </ac:spMkLst>
        </pc:spChg>
        <pc:spChg chg="mod">
          <ac:chgData name="Damaris Tan" userId="c641c736-cba3-4a07-85ea-c4d1e05624e3" providerId="ADAL" clId="{31FEC214-B9CE-446B-8AC9-42F302469499}" dt="2023-04-19T12:57:44.715" v="2477" actId="207"/>
          <ac:spMkLst>
            <pc:docMk/>
            <pc:sldMk cId="470751640" sldId="323"/>
            <ac:spMk id="17" creationId="{F5CDF860-DAD9-0481-9D51-FD841C944D77}"/>
          </ac:spMkLst>
        </pc:spChg>
        <pc:picChg chg="add del mod">
          <ac:chgData name="Damaris Tan" userId="c641c736-cba3-4a07-85ea-c4d1e05624e3" providerId="ADAL" clId="{31FEC214-B9CE-446B-8AC9-42F302469499}" dt="2023-04-18T10:44:25.101" v="1571"/>
          <ac:picMkLst>
            <pc:docMk/>
            <pc:sldMk cId="470751640" sldId="323"/>
            <ac:picMk id="8" creationId="{3C7E1B06-16FD-6BEB-2297-D8AFFA32ECA9}"/>
          </ac:picMkLst>
        </pc:picChg>
      </pc:sldChg>
      <pc:sldChg chg="modSp del mod ord">
        <pc:chgData name="Damaris Tan" userId="c641c736-cba3-4a07-85ea-c4d1e05624e3" providerId="ADAL" clId="{31FEC214-B9CE-446B-8AC9-42F302469499}" dt="2023-04-06T09:27:44.783" v="13" actId="2696"/>
        <pc:sldMkLst>
          <pc:docMk/>
          <pc:sldMk cId="1250901480" sldId="324"/>
        </pc:sldMkLst>
        <pc:spChg chg="mod">
          <ac:chgData name="Damaris Tan" userId="c641c736-cba3-4a07-85ea-c4d1e05624e3" providerId="ADAL" clId="{31FEC214-B9CE-446B-8AC9-42F302469499}" dt="2023-04-06T09:25:50.433" v="9" actId="113"/>
          <ac:spMkLst>
            <pc:docMk/>
            <pc:sldMk cId="1250901480" sldId="324"/>
            <ac:spMk id="3" creationId="{39859EA2-4FE4-289E-210D-66C38D3B213F}"/>
          </ac:spMkLst>
        </pc:spChg>
      </pc:sldChg>
      <pc:sldChg chg="addSp delSp modSp add mod">
        <pc:chgData name="Damaris Tan" userId="c641c736-cba3-4a07-85ea-c4d1e05624e3" providerId="ADAL" clId="{31FEC214-B9CE-446B-8AC9-42F302469499}" dt="2023-04-19T13:11:08.251" v="2938" actId="20577"/>
        <pc:sldMkLst>
          <pc:docMk/>
          <pc:sldMk cId="3428022793" sldId="324"/>
        </pc:sldMkLst>
        <pc:spChg chg="mod">
          <ac:chgData name="Damaris Tan" userId="c641c736-cba3-4a07-85ea-c4d1e05624e3" providerId="ADAL" clId="{31FEC214-B9CE-446B-8AC9-42F302469499}" dt="2023-04-18T10:30:24.368" v="1385" actId="20577"/>
          <ac:spMkLst>
            <pc:docMk/>
            <pc:sldMk cId="3428022793" sldId="324"/>
            <ac:spMk id="2" creationId="{3809AFA1-F907-B555-3585-FE9DD792D9F7}"/>
          </ac:spMkLst>
        </pc:spChg>
        <pc:spChg chg="del mod">
          <ac:chgData name="Damaris Tan" userId="c641c736-cba3-4a07-85ea-c4d1e05624e3" providerId="ADAL" clId="{31FEC214-B9CE-446B-8AC9-42F302469499}" dt="2023-04-19T09:43:08.907" v="2093" actId="478"/>
          <ac:spMkLst>
            <pc:docMk/>
            <pc:sldMk cId="3428022793" sldId="324"/>
            <ac:spMk id="3" creationId="{39859EA2-4FE4-289E-210D-66C38D3B213F}"/>
          </ac:spMkLst>
        </pc:spChg>
        <pc:spChg chg="del">
          <ac:chgData name="Damaris Tan" userId="c641c736-cba3-4a07-85ea-c4d1e05624e3" providerId="ADAL" clId="{31FEC214-B9CE-446B-8AC9-42F302469499}" dt="2023-04-18T10:29:23.526" v="1378" actId="478"/>
          <ac:spMkLst>
            <pc:docMk/>
            <pc:sldMk cId="3428022793" sldId="324"/>
            <ac:spMk id="7" creationId="{75D6B9CD-C250-B605-59BA-F2CDCA1DFA11}"/>
          </ac:spMkLst>
        </pc:spChg>
        <pc:spChg chg="add mod">
          <ac:chgData name="Damaris Tan" userId="c641c736-cba3-4a07-85ea-c4d1e05624e3" providerId="ADAL" clId="{31FEC214-B9CE-446B-8AC9-42F302469499}" dt="2023-04-19T09:43:08.907" v="2093" actId="478"/>
          <ac:spMkLst>
            <pc:docMk/>
            <pc:sldMk cId="3428022793" sldId="324"/>
            <ac:spMk id="8" creationId="{77E47DB1-6D1A-9381-4EC0-287DC4278297}"/>
          </ac:spMkLst>
        </pc:spChg>
        <pc:spChg chg="add del mod">
          <ac:chgData name="Damaris Tan" userId="c641c736-cba3-4a07-85ea-c4d1e05624e3" providerId="ADAL" clId="{31FEC214-B9CE-446B-8AC9-42F302469499}" dt="2023-04-19T09:45:32.919" v="2107" actId="478"/>
          <ac:spMkLst>
            <pc:docMk/>
            <pc:sldMk cId="3428022793" sldId="324"/>
            <ac:spMk id="9" creationId="{653A36F1-107B-9C04-0D6D-CAA0C51FD5C7}"/>
          </ac:spMkLst>
        </pc:spChg>
        <pc:spChg chg="add mod">
          <ac:chgData name="Damaris Tan" userId="c641c736-cba3-4a07-85ea-c4d1e05624e3" providerId="ADAL" clId="{31FEC214-B9CE-446B-8AC9-42F302469499}" dt="2023-04-19T13:11:08.251" v="2938" actId="20577"/>
          <ac:spMkLst>
            <pc:docMk/>
            <pc:sldMk cId="3428022793" sldId="324"/>
            <ac:spMk id="10" creationId="{AB252260-BB2B-6BA7-7C2E-3AA993417389}"/>
          </ac:spMkLst>
        </pc:spChg>
      </pc:sldChg>
      <pc:sldChg chg="modSp del mod">
        <pc:chgData name="Damaris Tan" userId="c641c736-cba3-4a07-85ea-c4d1e05624e3" providerId="ADAL" clId="{31FEC214-B9CE-446B-8AC9-42F302469499}" dt="2023-04-18T10:44:32.330" v="1574" actId="47"/>
        <pc:sldMkLst>
          <pc:docMk/>
          <pc:sldMk cId="2161457105" sldId="325"/>
        </pc:sldMkLst>
        <pc:spChg chg="mod">
          <ac:chgData name="Damaris Tan" userId="c641c736-cba3-4a07-85ea-c4d1e05624e3" providerId="ADAL" clId="{31FEC214-B9CE-446B-8AC9-42F302469499}" dt="2023-04-18T10:41:24.059" v="1559" actId="20577"/>
          <ac:spMkLst>
            <pc:docMk/>
            <pc:sldMk cId="2161457105" sldId="325"/>
            <ac:spMk id="2" creationId="{55010129-D2F5-7F56-0C9C-8D1C00C3ACBA}"/>
          </ac:spMkLst>
        </pc:spChg>
      </pc:sldChg>
      <pc:sldChg chg="del">
        <pc:chgData name="Damaris Tan" userId="c641c736-cba3-4a07-85ea-c4d1e05624e3" providerId="ADAL" clId="{31FEC214-B9CE-446B-8AC9-42F302469499}" dt="2023-04-18T10:44:34.438" v="1575" actId="47"/>
        <pc:sldMkLst>
          <pc:docMk/>
          <pc:sldMk cId="1929547958" sldId="326"/>
        </pc:sldMkLst>
      </pc:sldChg>
      <pc:sldChg chg="del">
        <pc:chgData name="Damaris Tan" userId="c641c736-cba3-4a07-85ea-c4d1e05624e3" providerId="ADAL" clId="{31FEC214-B9CE-446B-8AC9-42F302469499}" dt="2023-04-18T10:44:35.476" v="1576" actId="47"/>
        <pc:sldMkLst>
          <pc:docMk/>
          <pc:sldMk cId="1602383262" sldId="327"/>
        </pc:sldMkLst>
      </pc:sldChg>
      <pc:sldChg chg="del">
        <pc:chgData name="Damaris Tan" userId="c641c736-cba3-4a07-85ea-c4d1e05624e3" providerId="ADAL" clId="{31FEC214-B9CE-446B-8AC9-42F302469499}" dt="2023-04-18T10:44:36.493" v="1577" actId="47"/>
        <pc:sldMkLst>
          <pc:docMk/>
          <pc:sldMk cId="939390563" sldId="328"/>
        </pc:sldMkLst>
      </pc:sldChg>
      <pc:sldChg chg="del">
        <pc:chgData name="Damaris Tan" userId="c641c736-cba3-4a07-85ea-c4d1e05624e3" providerId="ADAL" clId="{31FEC214-B9CE-446B-8AC9-42F302469499}" dt="2023-04-18T10:44:37.334" v="1578" actId="47"/>
        <pc:sldMkLst>
          <pc:docMk/>
          <pc:sldMk cId="1827690020" sldId="329"/>
        </pc:sldMkLst>
      </pc:sldChg>
      <pc:sldChg chg="del">
        <pc:chgData name="Damaris Tan" userId="c641c736-cba3-4a07-85ea-c4d1e05624e3" providerId="ADAL" clId="{31FEC214-B9CE-446B-8AC9-42F302469499}" dt="2023-04-18T10:44:38.596" v="1579" actId="47"/>
        <pc:sldMkLst>
          <pc:docMk/>
          <pc:sldMk cId="1908721698" sldId="330"/>
        </pc:sldMkLst>
      </pc:sldChg>
      <pc:sldChg chg="del">
        <pc:chgData name="Damaris Tan" userId="c641c736-cba3-4a07-85ea-c4d1e05624e3" providerId="ADAL" clId="{31FEC214-B9CE-446B-8AC9-42F302469499}" dt="2023-04-17T15:09:24.251" v="73" actId="47"/>
        <pc:sldMkLst>
          <pc:docMk/>
          <pc:sldMk cId="656663445" sldId="331"/>
        </pc:sldMkLst>
      </pc:sldChg>
      <pc:sldChg chg="modSp new mod">
        <pc:chgData name="Damaris Tan" userId="c641c736-cba3-4a07-85ea-c4d1e05624e3" providerId="ADAL" clId="{31FEC214-B9CE-446B-8AC9-42F302469499}" dt="2023-04-18T16:09:49.066" v="1940" actId="20577"/>
        <pc:sldMkLst>
          <pc:docMk/>
          <pc:sldMk cId="3099486488" sldId="331"/>
        </pc:sldMkLst>
        <pc:spChg chg="mod">
          <ac:chgData name="Damaris Tan" userId="c641c736-cba3-4a07-85ea-c4d1e05624e3" providerId="ADAL" clId="{31FEC214-B9CE-446B-8AC9-42F302469499}" dt="2023-04-18T10:08:11.474" v="784" actId="20577"/>
          <ac:spMkLst>
            <pc:docMk/>
            <pc:sldMk cId="3099486488" sldId="331"/>
            <ac:spMk id="2" creationId="{7B5F77A6-F100-CD37-85F2-47F1D3884816}"/>
          </ac:spMkLst>
        </pc:spChg>
        <pc:spChg chg="mod">
          <ac:chgData name="Damaris Tan" userId="c641c736-cba3-4a07-85ea-c4d1e05624e3" providerId="ADAL" clId="{31FEC214-B9CE-446B-8AC9-42F302469499}" dt="2023-04-18T16:09:49.066" v="1940" actId="20577"/>
          <ac:spMkLst>
            <pc:docMk/>
            <pc:sldMk cId="3099486488" sldId="331"/>
            <ac:spMk id="3" creationId="{CEBF44F5-EC69-025E-39E8-C69F4134A31A}"/>
          </ac:spMkLst>
        </pc:spChg>
      </pc:sldChg>
      <pc:sldChg chg="modSp add mod">
        <pc:chgData name="Damaris Tan" userId="c641c736-cba3-4a07-85ea-c4d1e05624e3" providerId="ADAL" clId="{31FEC214-B9CE-446B-8AC9-42F302469499}" dt="2023-04-18T10:26:53.812" v="1375" actId="20577"/>
        <pc:sldMkLst>
          <pc:docMk/>
          <pc:sldMk cId="2323205703" sldId="332"/>
        </pc:sldMkLst>
        <pc:spChg chg="mod">
          <ac:chgData name="Damaris Tan" userId="c641c736-cba3-4a07-85ea-c4d1e05624e3" providerId="ADAL" clId="{31FEC214-B9CE-446B-8AC9-42F302469499}" dt="2023-04-18T10:26:53.812" v="1375" actId="20577"/>
          <ac:spMkLst>
            <pc:docMk/>
            <pc:sldMk cId="2323205703" sldId="332"/>
            <ac:spMk id="2" creationId="{0AE93D8A-C955-956C-3DA0-07CE4EDCBC56}"/>
          </ac:spMkLst>
        </pc:spChg>
      </pc:sldChg>
      <pc:sldChg chg="del">
        <pc:chgData name="Damaris Tan" userId="c641c736-cba3-4a07-85ea-c4d1e05624e3" providerId="ADAL" clId="{31FEC214-B9CE-446B-8AC9-42F302469499}" dt="2023-04-17T15:09:25.108" v="74" actId="47"/>
        <pc:sldMkLst>
          <pc:docMk/>
          <pc:sldMk cId="3722195563" sldId="332"/>
        </pc:sldMkLst>
      </pc:sldChg>
      <pc:sldChg chg="del">
        <pc:chgData name="Damaris Tan" userId="c641c736-cba3-4a07-85ea-c4d1e05624e3" providerId="ADAL" clId="{31FEC214-B9CE-446B-8AC9-42F302469499}" dt="2023-04-17T15:09:25.582" v="75" actId="47"/>
        <pc:sldMkLst>
          <pc:docMk/>
          <pc:sldMk cId="548433088" sldId="333"/>
        </pc:sldMkLst>
      </pc:sldChg>
      <pc:sldChg chg="addSp delSp modSp add mod ord">
        <pc:chgData name="Damaris Tan" userId="c641c736-cba3-4a07-85ea-c4d1e05624e3" providerId="ADAL" clId="{31FEC214-B9CE-446B-8AC9-42F302469499}" dt="2023-04-18T10:40:58.321" v="1557"/>
        <pc:sldMkLst>
          <pc:docMk/>
          <pc:sldMk cId="3471217605" sldId="333"/>
        </pc:sldMkLst>
        <pc:spChg chg="add del mod">
          <ac:chgData name="Damaris Tan" userId="c641c736-cba3-4a07-85ea-c4d1e05624e3" providerId="ADAL" clId="{31FEC214-B9CE-446B-8AC9-42F302469499}" dt="2023-04-18T10:40:33.652" v="1555" actId="478"/>
          <ac:spMkLst>
            <pc:docMk/>
            <pc:sldMk cId="3471217605" sldId="333"/>
            <ac:spMk id="10" creationId="{61CECBDC-15D0-A8B2-97FB-4672742B9416}"/>
          </ac:spMkLst>
        </pc:spChg>
        <pc:spChg chg="del">
          <ac:chgData name="Damaris Tan" userId="c641c736-cba3-4a07-85ea-c4d1e05624e3" providerId="ADAL" clId="{31FEC214-B9CE-446B-8AC9-42F302469499}" dt="2023-04-18T10:40:31.288" v="1554" actId="478"/>
          <ac:spMkLst>
            <pc:docMk/>
            <pc:sldMk cId="3471217605" sldId="333"/>
            <ac:spMk id="17" creationId="{F5CDF860-DAD9-0481-9D51-FD841C944D77}"/>
          </ac:spMkLst>
        </pc:spChg>
      </pc:sldChg>
      <pc:sldChg chg="del">
        <pc:chgData name="Damaris Tan" userId="c641c736-cba3-4a07-85ea-c4d1e05624e3" providerId="ADAL" clId="{31FEC214-B9CE-446B-8AC9-42F302469499}" dt="2023-04-17T15:09:26.052" v="76" actId="47"/>
        <pc:sldMkLst>
          <pc:docMk/>
          <pc:sldMk cId="192428038" sldId="334"/>
        </pc:sldMkLst>
      </pc:sldChg>
      <pc:sldChg chg="addSp delSp modSp add mod ord">
        <pc:chgData name="Damaris Tan" userId="c641c736-cba3-4a07-85ea-c4d1e05624e3" providerId="ADAL" clId="{31FEC214-B9CE-446B-8AC9-42F302469499}" dt="2023-04-18T16:18:08.649" v="1967"/>
        <pc:sldMkLst>
          <pc:docMk/>
          <pc:sldMk cId="2064012242" sldId="334"/>
        </pc:sldMkLst>
        <pc:spChg chg="add mod">
          <ac:chgData name="Damaris Tan" userId="c641c736-cba3-4a07-85ea-c4d1e05624e3" providerId="ADAL" clId="{31FEC214-B9CE-446B-8AC9-42F302469499}" dt="2023-04-18T16:17:49.884" v="1965" actId="478"/>
          <ac:spMkLst>
            <pc:docMk/>
            <pc:sldMk cId="2064012242" sldId="334"/>
            <ac:spMk id="8" creationId="{39DDA02B-1C6C-9FD5-0362-AB243F3C0317}"/>
          </ac:spMkLst>
        </pc:spChg>
        <pc:spChg chg="del">
          <ac:chgData name="Damaris Tan" userId="c641c736-cba3-4a07-85ea-c4d1e05624e3" providerId="ADAL" clId="{31FEC214-B9CE-446B-8AC9-42F302469499}" dt="2023-04-18T16:17:49.884" v="1965" actId="478"/>
          <ac:spMkLst>
            <pc:docMk/>
            <pc:sldMk cId="2064012242" sldId="334"/>
            <ac:spMk id="19" creationId="{43688257-4F83-D7D3-BFC4-38F80B433008}"/>
          </ac:spMkLst>
        </pc:spChg>
      </pc:sldChg>
      <pc:sldChg chg="modSp add mod">
        <pc:chgData name="Damaris Tan" userId="c641c736-cba3-4a07-85ea-c4d1e05624e3" providerId="ADAL" clId="{31FEC214-B9CE-446B-8AC9-42F302469499}" dt="2023-04-19T13:11:15.627" v="2954" actId="20577"/>
        <pc:sldMkLst>
          <pc:docMk/>
          <pc:sldMk cId="379633844" sldId="335"/>
        </pc:sldMkLst>
        <pc:spChg chg="mod">
          <ac:chgData name="Damaris Tan" userId="c641c736-cba3-4a07-85ea-c4d1e05624e3" providerId="ADAL" clId="{31FEC214-B9CE-446B-8AC9-42F302469499}" dt="2023-04-19T13:11:15.627" v="2954" actId="20577"/>
          <ac:spMkLst>
            <pc:docMk/>
            <pc:sldMk cId="379633844" sldId="335"/>
            <ac:spMk id="3" creationId="{39859EA2-4FE4-289E-210D-66C38D3B213F}"/>
          </ac:spMkLst>
        </pc:spChg>
      </pc:sldChg>
      <pc:sldChg chg="del">
        <pc:chgData name="Damaris Tan" userId="c641c736-cba3-4a07-85ea-c4d1e05624e3" providerId="ADAL" clId="{31FEC214-B9CE-446B-8AC9-42F302469499}" dt="2023-04-17T15:09:26.534" v="77" actId="47"/>
        <pc:sldMkLst>
          <pc:docMk/>
          <pc:sldMk cId="507082826" sldId="335"/>
        </pc:sldMkLst>
      </pc:sldChg>
      <pc:sldChg chg="add">
        <pc:chgData name="Damaris Tan" userId="c641c736-cba3-4a07-85ea-c4d1e05624e3" providerId="ADAL" clId="{31FEC214-B9CE-446B-8AC9-42F302469499}" dt="2023-04-19T09:40:25.447" v="2046"/>
        <pc:sldMkLst>
          <pc:docMk/>
          <pc:sldMk cId="264888475" sldId="336"/>
        </pc:sldMkLst>
      </pc:sldChg>
      <pc:sldChg chg="del">
        <pc:chgData name="Damaris Tan" userId="c641c736-cba3-4a07-85ea-c4d1e05624e3" providerId="ADAL" clId="{31FEC214-B9CE-446B-8AC9-42F302469499}" dt="2023-04-17T15:09:27.176" v="78" actId="47"/>
        <pc:sldMkLst>
          <pc:docMk/>
          <pc:sldMk cId="2301118986" sldId="336"/>
        </pc:sldMkLst>
      </pc:sldChg>
      <pc:sldChg chg="del">
        <pc:chgData name="Damaris Tan" userId="c641c736-cba3-4a07-85ea-c4d1e05624e3" providerId="ADAL" clId="{31FEC214-B9CE-446B-8AC9-42F302469499}" dt="2023-04-17T15:09:27.895" v="79" actId="47"/>
        <pc:sldMkLst>
          <pc:docMk/>
          <pc:sldMk cId="2336488580" sldId="337"/>
        </pc:sldMkLst>
      </pc:sldChg>
      <pc:sldChg chg="modSp add mod">
        <pc:chgData name="Damaris Tan" userId="c641c736-cba3-4a07-85ea-c4d1e05624e3" providerId="ADAL" clId="{31FEC214-B9CE-446B-8AC9-42F302469499}" dt="2023-04-19T09:53:53.190" v="2125" actId="20577"/>
        <pc:sldMkLst>
          <pc:docMk/>
          <pc:sldMk cId="2662705428" sldId="337"/>
        </pc:sldMkLst>
        <pc:spChg chg="mod">
          <ac:chgData name="Damaris Tan" userId="c641c736-cba3-4a07-85ea-c4d1e05624e3" providerId="ADAL" clId="{31FEC214-B9CE-446B-8AC9-42F302469499}" dt="2023-04-19T09:53:53.190" v="2125" actId="20577"/>
          <ac:spMkLst>
            <pc:docMk/>
            <pc:sldMk cId="2662705428" sldId="337"/>
            <ac:spMk id="2" creationId="{0AE93D8A-C955-956C-3DA0-07CE4EDCBC56}"/>
          </ac:spMkLst>
        </pc:spChg>
      </pc:sldChg>
      <pc:sldChg chg="del">
        <pc:chgData name="Damaris Tan" userId="c641c736-cba3-4a07-85ea-c4d1e05624e3" providerId="ADAL" clId="{31FEC214-B9CE-446B-8AC9-42F302469499}" dt="2023-04-17T15:09:28.434" v="80" actId="47"/>
        <pc:sldMkLst>
          <pc:docMk/>
          <pc:sldMk cId="2997336050" sldId="338"/>
        </pc:sldMkLst>
      </pc:sldChg>
      <pc:sldChg chg="new del">
        <pc:chgData name="Damaris Tan" userId="c641c736-cba3-4a07-85ea-c4d1e05624e3" providerId="ADAL" clId="{31FEC214-B9CE-446B-8AC9-42F302469499}" dt="2023-04-19T09:53:58.594" v="2127" actId="680"/>
        <pc:sldMkLst>
          <pc:docMk/>
          <pc:sldMk cId="3228361498" sldId="338"/>
        </pc:sldMkLst>
      </pc:sldChg>
      <pc:sldChg chg="modSp new mod">
        <pc:chgData name="Damaris Tan" userId="c641c736-cba3-4a07-85ea-c4d1e05624e3" providerId="ADAL" clId="{31FEC214-B9CE-446B-8AC9-42F302469499}" dt="2023-04-20T08:34:20.078" v="2955" actId="20577"/>
        <pc:sldMkLst>
          <pc:docMk/>
          <pc:sldMk cId="3585885258" sldId="338"/>
        </pc:sldMkLst>
        <pc:spChg chg="mod">
          <ac:chgData name="Damaris Tan" userId="c641c736-cba3-4a07-85ea-c4d1e05624e3" providerId="ADAL" clId="{31FEC214-B9CE-446B-8AC9-42F302469499}" dt="2023-04-19T09:54:05.016" v="2135" actId="20577"/>
          <ac:spMkLst>
            <pc:docMk/>
            <pc:sldMk cId="3585885258" sldId="338"/>
            <ac:spMk id="2" creationId="{2640ED42-F0F5-F044-419F-C2CE4C29686D}"/>
          </ac:spMkLst>
        </pc:spChg>
        <pc:spChg chg="mod">
          <ac:chgData name="Damaris Tan" userId="c641c736-cba3-4a07-85ea-c4d1e05624e3" providerId="ADAL" clId="{31FEC214-B9CE-446B-8AC9-42F302469499}" dt="2023-04-20T08:34:20.078" v="2955" actId="20577"/>
          <ac:spMkLst>
            <pc:docMk/>
            <pc:sldMk cId="3585885258" sldId="338"/>
            <ac:spMk id="3" creationId="{6E87B19F-10D7-02C5-EC9E-AA653772FBA9}"/>
          </ac:spMkLst>
        </pc:spChg>
      </pc:sldChg>
      <pc:sldChg chg="delSp modSp add mod">
        <pc:chgData name="Damaris Tan" userId="c641c736-cba3-4a07-85ea-c4d1e05624e3" providerId="ADAL" clId="{31FEC214-B9CE-446B-8AC9-42F302469499}" dt="2023-04-19T13:06:46.991" v="2922" actId="20577"/>
        <pc:sldMkLst>
          <pc:docMk/>
          <pc:sldMk cId="533228421" sldId="339"/>
        </pc:sldMkLst>
        <pc:spChg chg="mod">
          <ac:chgData name="Damaris Tan" userId="c641c736-cba3-4a07-85ea-c4d1e05624e3" providerId="ADAL" clId="{31FEC214-B9CE-446B-8AC9-42F302469499}" dt="2023-04-19T13:06:46.991" v="2922" actId="20577"/>
          <ac:spMkLst>
            <pc:docMk/>
            <pc:sldMk cId="533228421" sldId="339"/>
            <ac:spMk id="2" creationId="{BA12A117-F8AE-835C-A3C8-E486F2DDD899}"/>
          </ac:spMkLst>
        </pc:spChg>
        <pc:spChg chg="del">
          <ac:chgData name="Damaris Tan" userId="c641c736-cba3-4a07-85ea-c4d1e05624e3" providerId="ADAL" clId="{31FEC214-B9CE-446B-8AC9-42F302469499}" dt="2023-04-19T13:06:01.926" v="2864" actId="478"/>
          <ac:spMkLst>
            <pc:docMk/>
            <pc:sldMk cId="533228421" sldId="339"/>
            <ac:spMk id="9" creationId="{12EE9513-28BF-E1DF-CA36-88A1F4EE1EFF}"/>
          </ac:spMkLst>
        </pc:spChg>
        <pc:spChg chg="del">
          <ac:chgData name="Damaris Tan" userId="c641c736-cba3-4a07-85ea-c4d1e05624e3" providerId="ADAL" clId="{31FEC214-B9CE-446B-8AC9-42F302469499}" dt="2023-04-19T13:06:09.229" v="2865" actId="478"/>
          <ac:spMkLst>
            <pc:docMk/>
            <pc:sldMk cId="533228421" sldId="339"/>
            <ac:spMk id="11" creationId="{A8FC9D34-982C-C8DE-2E95-D46C8371AAFF}"/>
          </ac:spMkLst>
        </pc:spChg>
        <pc:spChg chg="del">
          <ac:chgData name="Damaris Tan" userId="c641c736-cba3-4a07-85ea-c4d1e05624e3" providerId="ADAL" clId="{31FEC214-B9CE-446B-8AC9-42F302469499}" dt="2023-04-19T13:06:32.920" v="2907" actId="478"/>
          <ac:spMkLst>
            <pc:docMk/>
            <pc:sldMk cId="533228421" sldId="339"/>
            <ac:spMk id="14" creationId="{97B93FB0-9D74-D2F0-458F-63912DE2D8F5}"/>
          </ac:spMkLst>
        </pc:spChg>
      </pc:sldChg>
      <pc:sldChg chg="del">
        <pc:chgData name="Damaris Tan" userId="c641c736-cba3-4a07-85ea-c4d1e05624e3" providerId="ADAL" clId="{31FEC214-B9CE-446B-8AC9-42F302469499}" dt="2023-04-17T15:09:29.028" v="81" actId="47"/>
        <pc:sldMkLst>
          <pc:docMk/>
          <pc:sldMk cId="3322609187" sldId="339"/>
        </pc:sldMkLst>
      </pc:sldChg>
      <pc:sldChg chg="add">
        <pc:chgData name="Damaris Tan" userId="c641c736-cba3-4a07-85ea-c4d1e05624e3" providerId="ADAL" clId="{31FEC214-B9CE-446B-8AC9-42F302469499}" dt="2023-04-25T21:04:10.511" v="2989"/>
        <pc:sldMkLst>
          <pc:docMk/>
          <pc:sldMk cId="391744697" sldId="340"/>
        </pc:sldMkLst>
      </pc:sldChg>
      <pc:sldChg chg="del">
        <pc:chgData name="Damaris Tan" userId="c641c736-cba3-4a07-85ea-c4d1e05624e3" providerId="ADAL" clId="{31FEC214-B9CE-446B-8AC9-42F302469499}" dt="2023-04-17T15:09:29.622" v="82" actId="47"/>
        <pc:sldMkLst>
          <pc:docMk/>
          <pc:sldMk cId="903551040" sldId="340"/>
        </pc:sldMkLst>
      </pc:sldChg>
      <pc:sldChg chg="addSp delSp modSp new del mod">
        <pc:chgData name="Damaris Tan" userId="c641c736-cba3-4a07-85ea-c4d1e05624e3" providerId="ADAL" clId="{31FEC214-B9CE-446B-8AC9-42F302469499}" dt="2023-04-25T21:04:00.706" v="2988" actId="2696"/>
        <pc:sldMkLst>
          <pc:docMk/>
          <pc:sldMk cId="4192031539" sldId="340"/>
        </pc:sldMkLst>
        <pc:spChg chg="mod">
          <ac:chgData name="Damaris Tan" userId="c641c736-cba3-4a07-85ea-c4d1e05624e3" providerId="ADAL" clId="{31FEC214-B9CE-446B-8AC9-42F302469499}" dt="2023-04-25T11:03:44.439" v="2976" actId="58"/>
          <ac:spMkLst>
            <pc:docMk/>
            <pc:sldMk cId="4192031539" sldId="340"/>
            <ac:spMk id="2" creationId="{248811EA-B6CC-59B7-32F8-572C6E812535}"/>
          </ac:spMkLst>
        </pc:spChg>
        <pc:spChg chg="add mod">
          <ac:chgData name="Damaris Tan" userId="c641c736-cba3-4a07-85ea-c4d1e05624e3" providerId="ADAL" clId="{31FEC214-B9CE-446B-8AC9-42F302469499}" dt="2023-04-25T11:04:50.067" v="2983" actId="1076"/>
          <ac:spMkLst>
            <pc:docMk/>
            <pc:sldMk cId="4192031539" sldId="340"/>
            <ac:spMk id="6" creationId="{0309D4F9-AF1A-C79D-E8B4-CA271D85F99D}"/>
          </ac:spMkLst>
        </pc:spChg>
        <pc:picChg chg="add del mod">
          <ac:chgData name="Damaris Tan" userId="c641c736-cba3-4a07-85ea-c4d1e05624e3" providerId="ADAL" clId="{31FEC214-B9CE-446B-8AC9-42F302469499}" dt="2023-04-25T13:50:25.058" v="2984" actId="478"/>
          <ac:picMkLst>
            <pc:docMk/>
            <pc:sldMk cId="4192031539" sldId="340"/>
            <ac:picMk id="5" creationId="{204954F1-A020-2BFD-D4D8-F631DAF93561}"/>
          </ac:picMkLst>
        </pc:picChg>
        <pc:picChg chg="add mod">
          <ac:chgData name="Damaris Tan" userId="c641c736-cba3-4a07-85ea-c4d1e05624e3" providerId="ADAL" clId="{31FEC214-B9CE-446B-8AC9-42F302469499}" dt="2023-04-25T13:50:34.670" v="2987" actId="14100"/>
          <ac:picMkLst>
            <pc:docMk/>
            <pc:sldMk cId="4192031539" sldId="340"/>
            <ac:picMk id="7" creationId="{95CB80F2-B23B-2CC7-E7B9-BBE5D7EA10DB}"/>
          </ac:picMkLst>
        </pc:picChg>
      </pc:sldChg>
      <pc:sldChg chg="del">
        <pc:chgData name="Damaris Tan" userId="c641c736-cba3-4a07-85ea-c4d1e05624e3" providerId="ADAL" clId="{31FEC214-B9CE-446B-8AC9-42F302469499}" dt="2023-04-17T15:09:30.210" v="83" actId="47"/>
        <pc:sldMkLst>
          <pc:docMk/>
          <pc:sldMk cId="2877760391" sldId="341"/>
        </pc:sldMkLst>
      </pc:sldChg>
      <pc:sldChg chg="del">
        <pc:chgData name="Damaris Tan" userId="c641c736-cba3-4a07-85ea-c4d1e05624e3" providerId="ADAL" clId="{31FEC214-B9CE-446B-8AC9-42F302469499}" dt="2023-04-17T15:09:30.811" v="84" actId="47"/>
        <pc:sldMkLst>
          <pc:docMk/>
          <pc:sldMk cId="500583843" sldId="342"/>
        </pc:sldMkLst>
      </pc:sldChg>
      <pc:sldChg chg="del">
        <pc:chgData name="Damaris Tan" userId="c641c736-cba3-4a07-85ea-c4d1e05624e3" providerId="ADAL" clId="{31FEC214-B9CE-446B-8AC9-42F302469499}" dt="2023-04-17T15:09:31.651" v="85" actId="47"/>
        <pc:sldMkLst>
          <pc:docMk/>
          <pc:sldMk cId="3272064988" sldId="343"/>
        </pc:sldMkLst>
      </pc:sldChg>
      <pc:sldChg chg="del">
        <pc:chgData name="Damaris Tan" userId="c641c736-cba3-4a07-85ea-c4d1e05624e3" providerId="ADAL" clId="{31FEC214-B9CE-446B-8AC9-42F302469499}" dt="2023-04-17T15:25:06.405" v="89" actId="47"/>
        <pc:sldMkLst>
          <pc:docMk/>
          <pc:sldMk cId="2387865455" sldId="344"/>
        </pc:sldMkLst>
      </pc:sldChg>
      <pc:sldChg chg="del">
        <pc:chgData name="Damaris Tan" userId="c641c736-cba3-4a07-85ea-c4d1e05624e3" providerId="ADAL" clId="{31FEC214-B9CE-446B-8AC9-42F302469499}" dt="2023-04-17T15:25:07.803" v="90" actId="47"/>
        <pc:sldMkLst>
          <pc:docMk/>
          <pc:sldMk cId="1257833597" sldId="345"/>
        </pc:sldMkLst>
      </pc:sldChg>
      <pc:sldChg chg="del">
        <pc:chgData name="Damaris Tan" userId="c641c736-cba3-4a07-85ea-c4d1e05624e3" providerId="ADAL" clId="{31FEC214-B9CE-446B-8AC9-42F302469499}" dt="2023-04-17T15:25:02.748" v="87" actId="47"/>
        <pc:sldMkLst>
          <pc:docMk/>
          <pc:sldMk cId="2750474776" sldId="346"/>
        </pc:sldMkLst>
      </pc:sldChg>
    </pc:docChg>
  </pc:docChgLst>
  <pc:docChgLst>
    <pc:chgData name="Damaris Tan" userId="c641c736-cba3-4a07-85ea-c4d1e05624e3" providerId="ADAL" clId="{4B1E322B-C3B9-4A10-B319-CBFD166A14E5}"/>
    <pc:docChg chg="undo custSel addSld delSld modSld">
      <pc:chgData name="Damaris Tan" userId="c641c736-cba3-4a07-85ea-c4d1e05624e3" providerId="ADAL" clId="{4B1E322B-C3B9-4A10-B319-CBFD166A14E5}" dt="2023-04-05T22:58:27.268" v="402"/>
      <pc:docMkLst>
        <pc:docMk/>
      </pc:docMkLst>
      <pc:sldChg chg="addSp delSp modSp mod">
        <pc:chgData name="Damaris Tan" userId="c641c736-cba3-4a07-85ea-c4d1e05624e3" providerId="ADAL" clId="{4B1E322B-C3B9-4A10-B319-CBFD166A14E5}" dt="2023-04-05T22:06:08.883" v="394" actId="478"/>
        <pc:sldMkLst>
          <pc:docMk/>
          <pc:sldMk cId="3800830946" sldId="275"/>
        </pc:sldMkLst>
        <pc:spChg chg="add del mod">
          <ac:chgData name="Damaris Tan" userId="c641c736-cba3-4a07-85ea-c4d1e05624e3" providerId="ADAL" clId="{4B1E322B-C3B9-4A10-B319-CBFD166A14E5}" dt="2023-04-05T22:05:57.554" v="390" actId="478"/>
          <ac:spMkLst>
            <pc:docMk/>
            <pc:sldMk cId="3800830946" sldId="275"/>
            <ac:spMk id="10" creationId="{B7C8F2FD-1965-C131-5920-AB19A3AD9A6C}"/>
          </ac:spMkLst>
        </pc:spChg>
        <pc:spChg chg="mod">
          <ac:chgData name="Damaris Tan" userId="c641c736-cba3-4a07-85ea-c4d1e05624e3" providerId="ADAL" clId="{4B1E322B-C3B9-4A10-B319-CBFD166A14E5}" dt="2023-04-05T21:52:12.868" v="130" actId="14100"/>
          <ac:spMkLst>
            <pc:docMk/>
            <pc:sldMk cId="3800830946" sldId="275"/>
            <ac:spMk id="13" creationId="{EE85CC6A-7DE8-27D2-FC63-59CCF57D250E}"/>
          </ac:spMkLst>
        </pc:spChg>
        <pc:spChg chg="add del mod">
          <ac:chgData name="Damaris Tan" userId="c641c736-cba3-4a07-85ea-c4d1e05624e3" providerId="ADAL" clId="{4B1E322B-C3B9-4A10-B319-CBFD166A14E5}" dt="2023-04-05T22:06:07.514" v="393" actId="478"/>
          <ac:spMkLst>
            <pc:docMk/>
            <pc:sldMk cId="3800830946" sldId="275"/>
            <ac:spMk id="19" creationId="{FFAB4E92-2049-37C7-CC59-D575B1457F44}"/>
          </ac:spMkLst>
        </pc:spChg>
        <pc:picChg chg="mod">
          <ac:chgData name="Damaris Tan" userId="c641c736-cba3-4a07-85ea-c4d1e05624e3" providerId="ADAL" clId="{4B1E322B-C3B9-4A10-B319-CBFD166A14E5}" dt="2023-04-05T21:52:24.104" v="172" actId="1037"/>
          <ac:picMkLst>
            <pc:docMk/>
            <pc:sldMk cId="3800830946" sldId="275"/>
            <ac:picMk id="7" creationId="{C0B4284C-F8B6-160E-F23E-960846C9243C}"/>
          </ac:picMkLst>
        </pc:picChg>
        <pc:picChg chg="mod">
          <ac:chgData name="Damaris Tan" userId="c641c736-cba3-4a07-85ea-c4d1e05624e3" providerId="ADAL" clId="{4B1E322B-C3B9-4A10-B319-CBFD166A14E5}" dt="2023-04-05T21:52:24.104" v="172" actId="1037"/>
          <ac:picMkLst>
            <pc:docMk/>
            <pc:sldMk cId="3800830946" sldId="275"/>
            <ac:picMk id="9" creationId="{CD778C6A-A4CC-42B1-8644-EE76F8B9A1D0}"/>
          </ac:picMkLst>
        </pc:picChg>
        <pc:picChg chg="add del mod">
          <ac:chgData name="Damaris Tan" userId="c641c736-cba3-4a07-85ea-c4d1e05624e3" providerId="ADAL" clId="{4B1E322B-C3B9-4A10-B319-CBFD166A14E5}" dt="2023-04-05T21:53:36.383" v="193"/>
          <ac:picMkLst>
            <pc:docMk/>
            <pc:sldMk cId="3800830946" sldId="275"/>
            <ac:picMk id="11" creationId="{700F012E-2276-085C-60F8-2E7B50AD2FA4}"/>
          </ac:picMkLst>
        </pc:picChg>
        <pc:picChg chg="add del mod">
          <ac:chgData name="Damaris Tan" userId="c641c736-cba3-4a07-85ea-c4d1e05624e3" providerId="ADAL" clId="{4B1E322B-C3B9-4A10-B319-CBFD166A14E5}" dt="2023-04-05T21:53:36.383" v="193"/>
          <ac:picMkLst>
            <pc:docMk/>
            <pc:sldMk cId="3800830946" sldId="275"/>
            <ac:picMk id="12" creationId="{BBAC6AD6-0EA6-0BE4-53A3-D65EB5B14D15}"/>
          </ac:picMkLst>
        </pc:picChg>
        <pc:picChg chg="add del mod">
          <ac:chgData name="Damaris Tan" userId="c641c736-cba3-4a07-85ea-c4d1e05624e3" providerId="ADAL" clId="{4B1E322B-C3B9-4A10-B319-CBFD166A14E5}" dt="2023-04-05T21:53:36.383" v="193"/>
          <ac:picMkLst>
            <pc:docMk/>
            <pc:sldMk cId="3800830946" sldId="275"/>
            <ac:picMk id="14" creationId="{6F268F68-AB58-3A46-7F0E-222D3A5DFC51}"/>
          </ac:picMkLst>
        </pc:picChg>
        <pc:picChg chg="add del mod">
          <ac:chgData name="Damaris Tan" userId="c641c736-cba3-4a07-85ea-c4d1e05624e3" providerId="ADAL" clId="{4B1E322B-C3B9-4A10-B319-CBFD166A14E5}" dt="2023-04-05T22:06:08.883" v="394" actId="478"/>
          <ac:picMkLst>
            <pc:docMk/>
            <pc:sldMk cId="3800830946" sldId="275"/>
            <ac:picMk id="15" creationId="{BBF3BFE8-A3A3-3793-12F6-6EA913663DA3}"/>
          </ac:picMkLst>
        </pc:picChg>
        <pc:picChg chg="add del mod">
          <ac:chgData name="Damaris Tan" userId="c641c736-cba3-4a07-85ea-c4d1e05624e3" providerId="ADAL" clId="{4B1E322B-C3B9-4A10-B319-CBFD166A14E5}" dt="2023-04-05T22:06:01.872" v="391" actId="478"/>
          <ac:picMkLst>
            <pc:docMk/>
            <pc:sldMk cId="3800830946" sldId="275"/>
            <ac:picMk id="16" creationId="{6300E418-CE5E-036A-DBFE-2146C778C594}"/>
          </ac:picMkLst>
        </pc:picChg>
        <pc:picChg chg="add del mod">
          <ac:chgData name="Damaris Tan" userId="c641c736-cba3-4a07-85ea-c4d1e05624e3" providerId="ADAL" clId="{4B1E322B-C3B9-4A10-B319-CBFD166A14E5}" dt="2023-04-05T22:06:03.054" v="392" actId="478"/>
          <ac:picMkLst>
            <pc:docMk/>
            <pc:sldMk cId="3800830946" sldId="275"/>
            <ac:picMk id="17" creationId="{C9932A06-7D6A-4DD5-F2C8-8CE9898E4E53}"/>
          </ac:picMkLst>
        </pc:picChg>
      </pc:sldChg>
      <pc:sldChg chg="addSp delSp modSp mod">
        <pc:chgData name="Damaris Tan" userId="c641c736-cba3-4a07-85ea-c4d1e05624e3" providerId="ADAL" clId="{4B1E322B-C3B9-4A10-B319-CBFD166A14E5}" dt="2023-04-05T22:00:54.341" v="381" actId="478"/>
        <pc:sldMkLst>
          <pc:docMk/>
          <pc:sldMk cId="1691723494" sldId="276"/>
        </pc:sldMkLst>
        <pc:spChg chg="mod">
          <ac:chgData name="Damaris Tan" userId="c641c736-cba3-4a07-85ea-c4d1e05624e3" providerId="ADAL" clId="{4B1E322B-C3B9-4A10-B319-CBFD166A14E5}" dt="2023-04-05T21:58:56.754" v="350" actId="14100"/>
          <ac:spMkLst>
            <pc:docMk/>
            <pc:sldMk cId="1691723494" sldId="276"/>
            <ac:spMk id="6" creationId="{7774AEB3-7A12-2198-1370-935AD4BFCE8F}"/>
          </ac:spMkLst>
        </pc:spChg>
        <pc:spChg chg="del mod">
          <ac:chgData name="Damaris Tan" userId="c641c736-cba3-4a07-85ea-c4d1e05624e3" providerId="ADAL" clId="{4B1E322B-C3B9-4A10-B319-CBFD166A14E5}" dt="2023-04-05T22:00:54.341" v="381" actId="478"/>
          <ac:spMkLst>
            <pc:docMk/>
            <pc:sldMk cId="1691723494" sldId="276"/>
            <ac:spMk id="8" creationId="{A780EA42-20FC-006C-98C2-2EEBAA06BC9E}"/>
          </ac:spMkLst>
        </pc:spChg>
        <pc:spChg chg="mod">
          <ac:chgData name="Damaris Tan" userId="c641c736-cba3-4a07-85ea-c4d1e05624e3" providerId="ADAL" clId="{4B1E322B-C3B9-4A10-B319-CBFD166A14E5}" dt="2023-04-05T21:59:25.369" v="355" actId="1076"/>
          <ac:spMkLst>
            <pc:docMk/>
            <pc:sldMk cId="1691723494" sldId="276"/>
            <ac:spMk id="9" creationId="{42CB0142-6ACB-9149-5E2E-0E95C8E2A179}"/>
          </ac:spMkLst>
        </pc:spChg>
        <pc:spChg chg="add del mod">
          <ac:chgData name="Damaris Tan" userId="c641c736-cba3-4a07-85ea-c4d1e05624e3" providerId="ADAL" clId="{4B1E322B-C3B9-4A10-B319-CBFD166A14E5}" dt="2023-04-05T22:00:54.341" v="381" actId="478"/>
          <ac:spMkLst>
            <pc:docMk/>
            <pc:sldMk cId="1691723494" sldId="276"/>
            <ac:spMk id="11" creationId="{6B4DC0E5-7377-9F3E-377D-0DE78248CE00}"/>
          </ac:spMkLst>
        </pc:spChg>
        <pc:spChg chg="add mod">
          <ac:chgData name="Damaris Tan" userId="c641c736-cba3-4a07-85ea-c4d1e05624e3" providerId="ADAL" clId="{4B1E322B-C3B9-4A10-B319-CBFD166A14E5}" dt="2023-04-05T22:00:54.341" v="381" actId="478"/>
          <ac:spMkLst>
            <pc:docMk/>
            <pc:sldMk cId="1691723494" sldId="276"/>
            <ac:spMk id="13" creationId="{93FFD17B-96DF-281A-F1AC-9B61ECCF1A3A}"/>
          </ac:spMkLst>
        </pc:spChg>
        <pc:picChg chg="add del mod">
          <ac:chgData name="Damaris Tan" userId="c641c736-cba3-4a07-85ea-c4d1e05624e3" providerId="ADAL" clId="{4B1E322B-C3B9-4A10-B319-CBFD166A14E5}" dt="2023-04-05T22:00:54.341" v="381" actId="478"/>
          <ac:picMkLst>
            <pc:docMk/>
            <pc:sldMk cId="1691723494" sldId="276"/>
            <ac:picMk id="10" creationId="{94B885FD-1AE8-B1AE-9275-427B02AB3956}"/>
          </ac:picMkLst>
        </pc:picChg>
        <pc:picChg chg="add del mod">
          <ac:chgData name="Damaris Tan" userId="c641c736-cba3-4a07-85ea-c4d1e05624e3" providerId="ADAL" clId="{4B1E322B-C3B9-4A10-B319-CBFD166A14E5}" dt="2023-04-05T22:00:54.341" v="381" actId="478"/>
          <ac:picMkLst>
            <pc:docMk/>
            <pc:sldMk cId="1691723494" sldId="276"/>
            <ac:picMk id="12" creationId="{E4349045-C493-9958-9606-A9141BFC3F64}"/>
          </ac:picMkLst>
        </pc:picChg>
        <pc:picChg chg="mod">
          <ac:chgData name="Damaris Tan" userId="c641c736-cba3-4a07-85ea-c4d1e05624e3" providerId="ADAL" clId="{4B1E322B-C3B9-4A10-B319-CBFD166A14E5}" dt="2023-04-05T22:00:18.940" v="373" actId="1036"/>
          <ac:picMkLst>
            <pc:docMk/>
            <pc:sldMk cId="1691723494" sldId="276"/>
            <ac:picMk id="2050" creationId="{AD1BA6A3-DA6B-4C7E-04D2-0B85E45E1068}"/>
          </ac:picMkLst>
        </pc:picChg>
      </pc:sldChg>
      <pc:sldChg chg="del">
        <pc:chgData name="Damaris Tan" userId="c641c736-cba3-4a07-85ea-c4d1e05624e3" providerId="ADAL" clId="{4B1E322B-C3B9-4A10-B319-CBFD166A14E5}" dt="2023-04-05T22:08:19.154" v="397" actId="47"/>
        <pc:sldMkLst>
          <pc:docMk/>
          <pc:sldMk cId="3678474010" sldId="277"/>
        </pc:sldMkLst>
      </pc:sldChg>
      <pc:sldChg chg="del">
        <pc:chgData name="Damaris Tan" userId="c641c736-cba3-4a07-85ea-c4d1e05624e3" providerId="ADAL" clId="{4B1E322B-C3B9-4A10-B319-CBFD166A14E5}" dt="2023-04-05T22:00:28.607" v="377" actId="47"/>
        <pc:sldMkLst>
          <pc:docMk/>
          <pc:sldMk cId="972499795" sldId="278"/>
        </pc:sldMkLst>
      </pc:sldChg>
      <pc:sldChg chg="addSp modSp">
        <pc:chgData name="Damaris Tan" userId="c641c736-cba3-4a07-85ea-c4d1e05624e3" providerId="ADAL" clId="{4B1E322B-C3B9-4A10-B319-CBFD166A14E5}" dt="2023-04-05T22:58:27.268" v="402"/>
        <pc:sldMkLst>
          <pc:docMk/>
          <pc:sldMk cId="3126673777" sldId="286"/>
        </pc:sldMkLst>
        <pc:spChg chg="add mod">
          <ac:chgData name="Damaris Tan" userId="c641c736-cba3-4a07-85ea-c4d1e05624e3" providerId="ADAL" clId="{4B1E322B-C3B9-4A10-B319-CBFD166A14E5}" dt="2023-04-05T22:58:27.268" v="402"/>
          <ac:spMkLst>
            <pc:docMk/>
            <pc:sldMk cId="3126673777" sldId="286"/>
            <ac:spMk id="12" creationId="{62B6062F-36EB-94C0-CA7A-3D07CD83DE21}"/>
          </ac:spMkLst>
        </pc:spChg>
      </pc:sldChg>
      <pc:sldChg chg="del">
        <pc:chgData name="Damaris Tan" userId="c641c736-cba3-4a07-85ea-c4d1e05624e3" providerId="ADAL" clId="{4B1E322B-C3B9-4A10-B319-CBFD166A14E5}" dt="2023-04-05T22:08:21.732" v="398" actId="47"/>
        <pc:sldMkLst>
          <pc:docMk/>
          <pc:sldMk cId="1725714228" sldId="315"/>
        </pc:sldMkLst>
      </pc:sldChg>
      <pc:sldChg chg="delSp modSp del mod">
        <pc:chgData name="Damaris Tan" userId="c641c736-cba3-4a07-85ea-c4d1e05624e3" providerId="ADAL" clId="{4B1E322B-C3B9-4A10-B319-CBFD166A14E5}" dt="2023-04-05T22:00:23.992" v="374" actId="47"/>
        <pc:sldMkLst>
          <pc:docMk/>
          <pc:sldMk cId="1474014953" sldId="316"/>
        </pc:sldMkLst>
        <pc:spChg chg="mod">
          <ac:chgData name="Damaris Tan" userId="c641c736-cba3-4a07-85ea-c4d1e05624e3" providerId="ADAL" clId="{4B1E322B-C3B9-4A10-B319-CBFD166A14E5}" dt="2023-04-05T21:54:43.515" v="213" actId="1076"/>
          <ac:spMkLst>
            <pc:docMk/>
            <pc:sldMk cId="1474014953" sldId="316"/>
            <ac:spMk id="6" creationId="{7774AEB3-7A12-2198-1370-935AD4BFCE8F}"/>
          </ac:spMkLst>
        </pc:spChg>
        <pc:spChg chg="del">
          <ac:chgData name="Damaris Tan" userId="c641c736-cba3-4a07-85ea-c4d1e05624e3" providerId="ADAL" clId="{4B1E322B-C3B9-4A10-B319-CBFD166A14E5}" dt="2023-04-05T21:54:32.592" v="208" actId="478"/>
          <ac:spMkLst>
            <pc:docMk/>
            <pc:sldMk cId="1474014953" sldId="316"/>
            <ac:spMk id="19" creationId="{FA31EF60-B3E0-8E75-5885-C645BE495EBC}"/>
          </ac:spMkLst>
        </pc:spChg>
        <pc:picChg chg="mod">
          <ac:chgData name="Damaris Tan" userId="c641c736-cba3-4a07-85ea-c4d1e05624e3" providerId="ADAL" clId="{4B1E322B-C3B9-4A10-B319-CBFD166A14E5}" dt="2023-04-05T21:54:35.155" v="209" actId="1076"/>
          <ac:picMkLst>
            <pc:docMk/>
            <pc:sldMk cId="1474014953" sldId="316"/>
            <ac:picMk id="2050" creationId="{AD1BA6A3-DA6B-4C7E-04D2-0B85E45E1068}"/>
          </ac:picMkLst>
        </pc:picChg>
        <pc:picChg chg="mod">
          <ac:chgData name="Damaris Tan" userId="c641c736-cba3-4a07-85ea-c4d1e05624e3" providerId="ADAL" clId="{4B1E322B-C3B9-4A10-B319-CBFD166A14E5}" dt="2023-04-05T21:54:43.101" v="212" actId="1076"/>
          <ac:picMkLst>
            <pc:docMk/>
            <pc:sldMk cId="1474014953" sldId="316"/>
            <ac:picMk id="2054" creationId="{4AD3F13E-0286-811F-2B12-8BADE67AD4C0}"/>
          </ac:picMkLst>
        </pc:picChg>
      </pc:sldChg>
      <pc:sldChg chg="delSp modSp del mod">
        <pc:chgData name="Damaris Tan" userId="c641c736-cba3-4a07-85ea-c4d1e05624e3" providerId="ADAL" clId="{4B1E322B-C3B9-4A10-B319-CBFD166A14E5}" dt="2023-04-05T22:00:25.231" v="375" actId="47"/>
        <pc:sldMkLst>
          <pc:docMk/>
          <pc:sldMk cId="1711880975" sldId="317"/>
        </pc:sldMkLst>
        <pc:spChg chg="del">
          <ac:chgData name="Damaris Tan" userId="c641c736-cba3-4a07-85ea-c4d1e05624e3" providerId="ADAL" clId="{4B1E322B-C3B9-4A10-B319-CBFD166A14E5}" dt="2023-04-05T21:54:19.411" v="207" actId="478"/>
          <ac:spMkLst>
            <pc:docMk/>
            <pc:sldMk cId="1711880975" sldId="317"/>
            <ac:spMk id="10" creationId="{73E61D38-7AC8-F363-6EC6-487B0A02714B}"/>
          </ac:spMkLst>
        </pc:spChg>
        <pc:spChg chg="del mod">
          <ac:chgData name="Damaris Tan" userId="c641c736-cba3-4a07-85ea-c4d1e05624e3" providerId="ADAL" clId="{4B1E322B-C3B9-4A10-B319-CBFD166A14E5}" dt="2023-04-05T21:54:09.836" v="203" actId="478"/>
          <ac:spMkLst>
            <pc:docMk/>
            <pc:sldMk cId="1711880975" sldId="317"/>
            <ac:spMk id="11" creationId="{BD4BA86E-DA26-8DE9-D049-FEC8C44D0D29}"/>
          </ac:spMkLst>
        </pc:spChg>
        <pc:spChg chg="del">
          <ac:chgData name="Damaris Tan" userId="c641c736-cba3-4a07-85ea-c4d1e05624e3" providerId="ADAL" clId="{4B1E322B-C3B9-4A10-B319-CBFD166A14E5}" dt="2023-04-05T21:54:11.217" v="204" actId="478"/>
          <ac:spMkLst>
            <pc:docMk/>
            <pc:sldMk cId="1711880975" sldId="317"/>
            <ac:spMk id="14" creationId="{CF2599B2-165B-AC38-887E-944FD6F50034}"/>
          </ac:spMkLst>
        </pc:spChg>
        <pc:spChg chg="del mod">
          <ac:chgData name="Damaris Tan" userId="c641c736-cba3-4a07-85ea-c4d1e05624e3" providerId="ADAL" clId="{4B1E322B-C3B9-4A10-B319-CBFD166A14E5}" dt="2023-04-05T21:54:17.068" v="206" actId="478"/>
          <ac:spMkLst>
            <pc:docMk/>
            <pc:sldMk cId="1711880975" sldId="317"/>
            <ac:spMk id="17" creationId="{BF0C1B74-3583-61BA-D835-93D68639DFA7}"/>
          </ac:spMkLst>
        </pc:spChg>
        <pc:picChg chg="del">
          <ac:chgData name="Damaris Tan" userId="c641c736-cba3-4a07-85ea-c4d1e05624e3" providerId="ADAL" clId="{4B1E322B-C3B9-4A10-B319-CBFD166A14E5}" dt="2023-04-05T21:54:07.613" v="201" actId="478"/>
          <ac:picMkLst>
            <pc:docMk/>
            <pc:sldMk cId="1711880975" sldId="317"/>
            <ac:picMk id="13" creationId="{E2947763-1953-2823-6034-F77CF5DF6554}"/>
          </ac:picMkLst>
        </pc:picChg>
      </pc:sldChg>
      <pc:sldChg chg="del">
        <pc:chgData name="Damaris Tan" userId="c641c736-cba3-4a07-85ea-c4d1e05624e3" providerId="ADAL" clId="{4B1E322B-C3B9-4A10-B319-CBFD166A14E5}" dt="2023-04-05T22:00:26.695" v="376" actId="47"/>
        <pc:sldMkLst>
          <pc:docMk/>
          <pc:sldMk cId="124386431" sldId="318"/>
        </pc:sldMkLst>
      </pc:sldChg>
      <pc:sldChg chg="del">
        <pc:chgData name="Damaris Tan" userId="c641c736-cba3-4a07-85ea-c4d1e05624e3" providerId="ADAL" clId="{4B1E322B-C3B9-4A10-B319-CBFD166A14E5}" dt="2023-04-05T22:00:30.670" v="378" actId="47"/>
        <pc:sldMkLst>
          <pc:docMk/>
          <pc:sldMk cId="169653125" sldId="319"/>
        </pc:sldMkLst>
      </pc:sldChg>
      <pc:sldChg chg="addSp delSp modSp mod">
        <pc:chgData name="Damaris Tan" userId="c641c736-cba3-4a07-85ea-c4d1e05624e3" providerId="ADAL" clId="{4B1E322B-C3B9-4A10-B319-CBFD166A14E5}" dt="2023-04-05T22:58:23.212" v="401" actId="478"/>
        <pc:sldMkLst>
          <pc:docMk/>
          <pc:sldMk cId="635923729" sldId="320"/>
        </pc:sldMkLst>
        <pc:spChg chg="add del mod">
          <ac:chgData name="Damaris Tan" userId="c641c736-cba3-4a07-85ea-c4d1e05624e3" providerId="ADAL" clId="{4B1E322B-C3B9-4A10-B319-CBFD166A14E5}" dt="2023-04-05T22:58:23.212" v="401" actId="478"/>
          <ac:spMkLst>
            <pc:docMk/>
            <pc:sldMk cId="635923729" sldId="320"/>
            <ac:spMk id="19" creationId="{99EA8365-8C25-CBCD-4140-83916746E555}"/>
          </ac:spMkLst>
        </pc:spChg>
        <pc:spChg chg="add mod">
          <ac:chgData name="Damaris Tan" userId="c641c736-cba3-4a07-85ea-c4d1e05624e3" providerId="ADAL" clId="{4B1E322B-C3B9-4A10-B319-CBFD166A14E5}" dt="2023-04-05T22:58:23.212" v="401" actId="478"/>
          <ac:spMkLst>
            <pc:docMk/>
            <pc:sldMk cId="635923729" sldId="320"/>
            <ac:spMk id="21" creationId="{332F0660-1FDB-94EE-D6EE-A8B153FCB4EE}"/>
          </ac:spMkLst>
        </pc:spChg>
      </pc:sldChg>
      <pc:sldChg chg="addSp delSp modSp mod">
        <pc:chgData name="Damaris Tan" userId="c641c736-cba3-4a07-85ea-c4d1e05624e3" providerId="ADAL" clId="{4B1E322B-C3B9-4A10-B319-CBFD166A14E5}" dt="2023-04-05T22:58:17.777" v="400" actId="478"/>
        <pc:sldMkLst>
          <pc:docMk/>
          <pc:sldMk cId="3376958257" sldId="322"/>
        </pc:sldMkLst>
        <pc:spChg chg="add mod">
          <ac:chgData name="Damaris Tan" userId="c641c736-cba3-4a07-85ea-c4d1e05624e3" providerId="ADAL" clId="{4B1E322B-C3B9-4A10-B319-CBFD166A14E5}" dt="2023-04-05T22:58:17.777" v="400" actId="478"/>
          <ac:spMkLst>
            <pc:docMk/>
            <pc:sldMk cId="3376958257" sldId="322"/>
            <ac:spMk id="9" creationId="{B6AAD397-2A87-C07F-18A9-4D198C1D2FAC}"/>
          </ac:spMkLst>
        </pc:spChg>
        <pc:spChg chg="del">
          <ac:chgData name="Damaris Tan" userId="c641c736-cba3-4a07-85ea-c4d1e05624e3" providerId="ADAL" clId="{4B1E322B-C3B9-4A10-B319-CBFD166A14E5}" dt="2023-04-05T22:58:17.777" v="400" actId="478"/>
          <ac:spMkLst>
            <pc:docMk/>
            <pc:sldMk cId="3376958257" sldId="322"/>
            <ac:spMk id="19" creationId="{43688257-4F83-D7D3-BFC4-38F80B433008}"/>
          </ac:spMkLst>
        </pc:spChg>
      </pc:sldChg>
      <pc:sldChg chg="add">
        <pc:chgData name="Damaris Tan" userId="c641c736-cba3-4a07-85ea-c4d1e05624e3" providerId="ADAL" clId="{4B1E322B-C3B9-4A10-B319-CBFD166A14E5}" dt="2023-04-05T21:49:13.076" v="0"/>
        <pc:sldMkLst>
          <pc:docMk/>
          <pc:sldMk cId="656663445" sldId="331"/>
        </pc:sldMkLst>
      </pc:sldChg>
      <pc:sldChg chg="add">
        <pc:chgData name="Damaris Tan" userId="c641c736-cba3-4a07-85ea-c4d1e05624e3" providerId="ADAL" clId="{4B1E322B-C3B9-4A10-B319-CBFD166A14E5}" dt="2023-04-05T21:49:13.076" v="0"/>
        <pc:sldMkLst>
          <pc:docMk/>
          <pc:sldMk cId="3722195563" sldId="332"/>
        </pc:sldMkLst>
      </pc:sldChg>
      <pc:sldChg chg="add">
        <pc:chgData name="Damaris Tan" userId="c641c736-cba3-4a07-85ea-c4d1e05624e3" providerId="ADAL" clId="{4B1E322B-C3B9-4A10-B319-CBFD166A14E5}" dt="2023-04-05T21:49:13.076" v="0"/>
        <pc:sldMkLst>
          <pc:docMk/>
          <pc:sldMk cId="548433088" sldId="333"/>
        </pc:sldMkLst>
      </pc:sldChg>
      <pc:sldChg chg="add">
        <pc:chgData name="Damaris Tan" userId="c641c736-cba3-4a07-85ea-c4d1e05624e3" providerId="ADAL" clId="{4B1E322B-C3B9-4A10-B319-CBFD166A14E5}" dt="2023-04-05T21:49:13.076" v="0"/>
        <pc:sldMkLst>
          <pc:docMk/>
          <pc:sldMk cId="192428038" sldId="334"/>
        </pc:sldMkLst>
      </pc:sldChg>
      <pc:sldChg chg="add">
        <pc:chgData name="Damaris Tan" userId="c641c736-cba3-4a07-85ea-c4d1e05624e3" providerId="ADAL" clId="{4B1E322B-C3B9-4A10-B319-CBFD166A14E5}" dt="2023-04-05T21:49:13.076" v="0"/>
        <pc:sldMkLst>
          <pc:docMk/>
          <pc:sldMk cId="507082826" sldId="335"/>
        </pc:sldMkLst>
      </pc:sldChg>
      <pc:sldChg chg="add">
        <pc:chgData name="Damaris Tan" userId="c641c736-cba3-4a07-85ea-c4d1e05624e3" providerId="ADAL" clId="{4B1E322B-C3B9-4A10-B319-CBFD166A14E5}" dt="2023-04-05T21:49:13.076" v="0"/>
        <pc:sldMkLst>
          <pc:docMk/>
          <pc:sldMk cId="2301118986" sldId="336"/>
        </pc:sldMkLst>
      </pc:sldChg>
      <pc:sldChg chg="add">
        <pc:chgData name="Damaris Tan" userId="c641c736-cba3-4a07-85ea-c4d1e05624e3" providerId="ADAL" clId="{4B1E322B-C3B9-4A10-B319-CBFD166A14E5}" dt="2023-04-05T21:49:13.076" v="0"/>
        <pc:sldMkLst>
          <pc:docMk/>
          <pc:sldMk cId="2336488580" sldId="337"/>
        </pc:sldMkLst>
      </pc:sldChg>
      <pc:sldChg chg="add">
        <pc:chgData name="Damaris Tan" userId="c641c736-cba3-4a07-85ea-c4d1e05624e3" providerId="ADAL" clId="{4B1E322B-C3B9-4A10-B319-CBFD166A14E5}" dt="2023-04-05T21:49:13.076" v="0"/>
        <pc:sldMkLst>
          <pc:docMk/>
          <pc:sldMk cId="2997336050" sldId="338"/>
        </pc:sldMkLst>
      </pc:sldChg>
      <pc:sldChg chg="add">
        <pc:chgData name="Damaris Tan" userId="c641c736-cba3-4a07-85ea-c4d1e05624e3" providerId="ADAL" clId="{4B1E322B-C3B9-4A10-B319-CBFD166A14E5}" dt="2023-04-05T21:49:13.076" v="0"/>
        <pc:sldMkLst>
          <pc:docMk/>
          <pc:sldMk cId="3322609187" sldId="339"/>
        </pc:sldMkLst>
      </pc:sldChg>
      <pc:sldChg chg="add">
        <pc:chgData name="Damaris Tan" userId="c641c736-cba3-4a07-85ea-c4d1e05624e3" providerId="ADAL" clId="{4B1E322B-C3B9-4A10-B319-CBFD166A14E5}" dt="2023-04-05T21:49:13.076" v="0"/>
        <pc:sldMkLst>
          <pc:docMk/>
          <pc:sldMk cId="903551040" sldId="340"/>
        </pc:sldMkLst>
      </pc:sldChg>
      <pc:sldChg chg="add">
        <pc:chgData name="Damaris Tan" userId="c641c736-cba3-4a07-85ea-c4d1e05624e3" providerId="ADAL" clId="{4B1E322B-C3B9-4A10-B319-CBFD166A14E5}" dt="2023-04-05T21:49:13.076" v="0"/>
        <pc:sldMkLst>
          <pc:docMk/>
          <pc:sldMk cId="2877760391" sldId="341"/>
        </pc:sldMkLst>
      </pc:sldChg>
      <pc:sldChg chg="add">
        <pc:chgData name="Damaris Tan" userId="c641c736-cba3-4a07-85ea-c4d1e05624e3" providerId="ADAL" clId="{4B1E322B-C3B9-4A10-B319-CBFD166A14E5}" dt="2023-04-05T21:49:13.076" v="0"/>
        <pc:sldMkLst>
          <pc:docMk/>
          <pc:sldMk cId="500583843" sldId="342"/>
        </pc:sldMkLst>
      </pc:sldChg>
      <pc:sldChg chg="add">
        <pc:chgData name="Damaris Tan" userId="c641c736-cba3-4a07-85ea-c4d1e05624e3" providerId="ADAL" clId="{4B1E322B-C3B9-4A10-B319-CBFD166A14E5}" dt="2023-04-05T21:49:13.076" v="0"/>
        <pc:sldMkLst>
          <pc:docMk/>
          <pc:sldMk cId="3272064988" sldId="343"/>
        </pc:sldMkLst>
      </pc:sldChg>
      <pc:sldChg chg="addSp delSp modSp add mod">
        <pc:chgData name="Damaris Tan" userId="c641c736-cba3-4a07-85ea-c4d1e05624e3" providerId="ADAL" clId="{4B1E322B-C3B9-4A10-B319-CBFD166A14E5}" dt="2023-04-05T22:01:12.223" v="386" actId="478"/>
        <pc:sldMkLst>
          <pc:docMk/>
          <pc:sldMk cId="2387865455" sldId="344"/>
        </pc:sldMkLst>
        <pc:spChg chg="del mod">
          <ac:chgData name="Damaris Tan" userId="c641c736-cba3-4a07-85ea-c4d1e05624e3" providerId="ADAL" clId="{4B1E322B-C3B9-4A10-B319-CBFD166A14E5}" dt="2023-04-05T22:01:02.418" v="383" actId="478"/>
          <ac:spMkLst>
            <pc:docMk/>
            <pc:sldMk cId="2387865455" sldId="344"/>
            <ac:spMk id="8" creationId="{A780EA42-20FC-006C-98C2-2EEBAA06BC9E}"/>
          </ac:spMkLst>
        </pc:spChg>
        <pc:spChg chg="add del mod">
          <ac:chgData name="Damaris Tan" userId="c641c736-cba3-4a07-85ea-c4d1e05624e3" providerId="ADAL" clId="{4B1E322B-C3B9-4A10-B319-CBFD166A14E5}" dt="2023-04-05T22:01:12.223" v="386" actId="478"/>
          <ac:spMkLst>
            <pc:docMk/>
            <pc:sldMk cId="2387865455" sldId="344"/>
            <ac:spMk id="13" creationId="{F41ECEEC-36F4-78EA-251E-DE5AA1DB0668}"/>
          </ac:spMkLst>
        </pc:spChg>
        <pc:picChg chg="del">
          <ac:chgData name="Damaris Tan" userId="c641c736-cba3-4a07-85ea-c4d1e05624e3" providerId="ADAL" clId="{4B1E322B-C3B9-4A10-B319-CBFD166A14E5}" dt="2023-04-05T22:01:03.907" v="384" actId="478"/>
          <ac:picMkLst>
            <pc:docMk/>
            <pc:sldMk cId="2387865455" sldId="344"/>
            <ac:picMk id="12" creationId="{E4349045-C493-9958-9606-A9141BFC3F64}"/>
          </ac:picMkLst>
        </pc:picChg>
        <pc:picChg chg="mod">
          <ac:chgData name="Damaris Tan" userId="c641c736-cba3-4a07-85ea-c4d1e05624e3" providerId="ADAL" clId="{4B1E322B-C3B9-4A10-B319-CBFD166A14E5}" dt="2023-04-05T22:01:09.656" v="385"/>
          <ac:picMkLst>
            <pc:docMk/>
            <pc:sldMk cId="2387865455" sldId="344"/>
            <ac:picMk id="2050" creationId="{AD1BA6A3-DA6B-4C7E-04D2-0B85E45E1068}"/>
          </ac:picMkLst>
        </pc:picChg>
      </pc:sldChg>
      <pc:sldChg chg="modSp add">
        <pc:chgData name="Damaris Tan" userId="c641c736-cba3-4a07-85ea-c4d1e05624e3" providerId="ADAL" clId="{4B1E322B-C3B9-4A10-B319-CBFD166A14E5}" dt="2023-04-05T22:01:34.489" v="388"/>
        <pc:sldMkLst>
          <pc:docMk/>
          <pc:sldMk cId="1257833597" sldId="345"/>
        </pc:sldMkLst>
        <pc:picChg chg="mod">
          <ac:chgData name="Damaris Tan" userId="c641c736-cba3-4a07-85ea-c4d1e05624e3" providerId="ADAL" clId="{4B1E322B-C3B9-4A10-B319-CBFD166A14E5}" dt="2023-04-05T22:01:34.489" v="388"/>
          <ac:picMkLst>
            <pc:docMk/>
            <pc:sldMk cId="1257833597" sldId="345"/>
            <ac:picMk id="10" creationId="{94B885FD-1AE8-B1AE-9275-427B02AB3956}"/>
          </ac:picMkLst>
        </pc:picChg>
        <pc:picChg chg="mod">
          <ac:chgData name="Damaris Tan" userId="c641c736-cba3-4a07-85ea-c4d1e05624e3" providerId="ADAL" clId="{4B1E322B-C3B9-4A10-B319-CBFD166A14E5}" dt="2023-04-05T22:01:28.866" v="387"/>
          <ac:picMkLst>
            <pc:docMk/>
            <pc:sldMk cId="1257833597" sldId="345"/>
            <ac:picMk id="2050" creationId="{AD1BA6A3-DA6B-4C7E-04D2-0B85E45E1068}"/>
          </ac:picMkLst>
        </pc:picChg>
      </pc:sldChg>
      <pc:sldChg chg="modSp add mod">
        <pc:chgData name="Damaris Tan" userId="c641c736-cba3-4a07-85ea-c4d1e05624e3" providerId="ADAL" clId="{4B1E322B-C3B9-4A10-B319-CBFD166A14E5}" dt="2023-04-05T22:06:20.463" v="396" actId="29295"/>
        <pc:sldMkLst>
          <pc:docMk/>
          <pc:sldMk cId="2750474776" sldId="346"/>
        </pc:sldMkLst>
        <pc:picChg chg="mod">
          <ac:chgData name="Damaris Tan" userId="c641c736-cba3-4a07-85ea-c4d1e05624e3" providerId="ADAL" clId="{4B1E322B-C3B9-4A10-B319-CBFD166A14E5}" dt="2023-04-05T22:06:15.934" v="395" actId="29295"/>
          <ac:picMkLst>
            <pc:docMk/>
            <pc:sldMk cId="2750474776" sldId="346"/>
            <ac:picMk id="7" creationId="{C0B4284C-F8B6-160E-F23E-960846C9243C}"/>
          </ac:picMkLst>
        </pc:picChg>
        <pc:picChg chg="mod">
          <ac:chgData name="Damaris Tan" userId="c641c736-cba3-4a07-85ea-c4d1e05624e3" providerId="ADAL" clId="{4B1E322B-C3B9-4A10-B319-CBFD166A14E5}" dt="2023-04-05T22:06:20.463" v="396" actId="29295"/>
          <ac:picMkLst>
            <pc:docMk/>
            <pc:sldMk cId="2750474776" sldId="346"/>
            <ac:picMk id="9" creationId="{CD778C6A-A4CC-42B1-8644-EE76F8B9A1D0}"/>
          </ac:picMkLst>
        </pc:picChg>
      </pc:sldChg>
    </pc:docChg>
  </pc:docChgLst>
  <pc:docChgLst>
    <pc:chgData name="Damaris Tan" userId="c641c736-cba3-4a07-85ea-c4d1e05624e3" providerId="ADAL" clId="{41757777-9C8E-4FF2-B610-EA341F64AD78}"/>
    <pc:docChg chg="undo custSel addSld modSld sldOrd modSection">
      <pc:chgData name="Damaris Tan" userId="c641c736-cba3-4a07-85ea-c4d1e05624e3" providerId="ADAL" clId="{41757777-9C8E-4FF2-B610-EA341F64AD78}" dt="2024-11-27T17:32:38.155" v="508" actId="22"/>
      <pc:docMkLst>
        <pc:docMk/>
      </pc:docMkLst>
      <pc:sldChg chg="modSp mod">
        <pc:chgData name="Damaris Tan" userId="c641c736-cba3-4a07-85ea-c4d1e05624e3" providerId="ADAL" clId="{41757777-9C8E-4FF2-B610-EA341F64AD78}" dt="2024-11-26T17:47:04.625" v="68" actId="20577"/>
        <pc:sldMkLst>
          <pc:docMk/>
          <pc:sldMk cId="2623000176" sldId="256"/>
        </pc:sldMkLst>
        <pc:spChg chg="mod">
          <ac:chgData name="Damaris Tan" userId="c641c736-cba3-4a07-85ea-c4d1e05624e3" providerId="ADAL" clId="{41757777-9C8E-4FF2-B610-EA341F64AD78}" dt="2024-11-26T17:47:04.625" v="68" actId="20577"/>
          <ac:spMkLst>
            <pc:docMk/>
            <pc:sldMk cId="2623000176" sldId="256"/>
            <ac:spMk id="4" creationId="{8D11A757-7462-6111-982B-A064E5A78791}"/>
          </ac:spMkLst>
        </pc:spChg>
      </pc:sldChg>
      <pc:sldChg chg="modSp mod">
        <pc:chgData name="Damaris Tan" userId="c641c736-cba3-4a07-85ea-c4d1e05624e3" providerId="ADAL" clId="{41757777-9C8E-4FF2-B610-EA341F64AD78}" dt="2024-11-26T19:05:56.818" v="374" actId="20577"/>
        <pc:sldMkLst>
          <pc:docMk/>
          <pc:sldMk cId="3954396578" sldId="287"/>
        </pc:sldMkLst>
        <pc:spChg chg="mod">
          <ac:chgData name="Damaris Tan" userId="c641c736-cba3-4a07-85ea-c4d1e05624e3" providerId="ADAL" clId="{41757777-9C8E-4FF2-B610-EA341F64AD78}" dt="2024-11-26T19:05:56.818" v="374" actId="20577"/>
          <ac:spMkLst>
            <pc:docMk/>
            <pc:sldMk cId="3954396578" sldId="287"/>
            <ac:spMk id="9" creationId="{CF4AE989-DDFB-BB06-E068-E1953D29BEC5}"/>
          </ac:spMkLst>
        </pc:spChg>
      </pc:sldChg>
      <pc:sldChg chg="addSp delSp modSp mod">
        <pc:chgData name="Damaris Tan" userId="c641c736-cba3-4a07-85ea-c4d1e05624e3" providerId="ADAL" clId="{41757777-9C8E-4FF2-B610-EA341F64AD78}" dt="2024-11-26T19:06:32.094" v="393" actId="20577"/>
        <pc:sldMkLst>
          <pc:docMk/>
          <pc:sldMk cId="1114004576" sldId="378"/>
        </pc:sldMkLst>
        <pc:spChg chg="mod">
          <ac:chgData name="Damaris Tan" userId="c641c736-cba3-4a07-85ea-c4d1e05624e3" providerId="ADAL" clId="{41757777-9C8E-4FF2-B610-EA341F64AD78}" dt="2024-11-26T19:06:25.972" v="386" actId="20577"/>
          <ac:spMkLst>
            <pc:docMk/>
            <pc:sldMk cId="1114004576" sldId="378"/>
            <ac:spMk id="2" creationId="{CF8317AE-332F-8B5C-A237-D9223145639B}"/>
          </ac:spMkLst>
        </pc:spChg>
        <pc:spChg chg="mod">
          <ac:chgData name="Damaris Tan" userId="c641c736-cba3-4a07-85ea-c4d1e05624e3" providerId="ADAL" clId="{41757777-9C8E-4FF2-B610-EA341F64AD78}" dt="2024-11-26T19:06:32.094" v="393" actId="20577"/>
          <ac:spMkLst>
            <pc:docMk/>
            <pc:sldMk cId="1114004576" sldId="378"/>
            <ac:spMk id="7" creationId="{1EFE625E-95DD-3566-7E97-3D5745A47135}"/>
          </ac:spMkLst>
        </pc:spChg>
        <pc:picChg chg="add mod">
          <ac:chgData name="Damaris Tan" userId="c641c736-cba3-4a07-85ea-c4d1e05624e3" providerId="ADAL" clId="{41757777-9C8E-4FF2-B610-EA341F64AD78}" dt="2024-11-26T18:48:06.443" v="93"/>
          <ac:picMkLst>
            <pc:docMk/>
            <pc:sldMk cId="1114004576" sldId="378"/>
            <ac:picMk id="3" creationId="{65665E18-4B8F-3AF1-F925-178E44218D6D}"/>
          </ac:picMkLst>
        </pc:picChg>
        <pc:picChg chg="del">
          <ac:chgData name="Damaris Tan" userId="c641c736-cba3-4a07-85ea-c4d1e05624e3" providerId="ADAL" clId="{41757777-9C8E-4FF2-B610-EA341F64AD78}" dt="2024-11-26T18:48:06.108" v="92" actId="478"/>
          <ac:picMkLst>
            <pc:docMk/>
            <pc:sldMk cId="1114004576" sldId="378"/>
            <ac:picMk id="8" creationId="{B141DB4F-0ACB-2538-7C04-A4BA666F208A}"/>
          </ac:picMkLst>
        </pc:picChg>
      </pc:sldChg>
      <pc:sldChg chg="addSp modSp">
        <pc:chgData name="Damaris Tan" userId="c641c736-cba3-4a07-85ea-c4d1e05624e3" providerId="ADAL" clId="{41757777-9C8E-4FF2-B610-EA341F64AD78}" dt="2024-11-26T19:04:07.092" v="332"/>
        <pc:sldMkLst>
          <pc:docMk/>
          <pc:sldMk cId="721222658" sldId="380"/>
        </pc:sldMkLst>
        <pc:spChg chg="add mod">
          <ac:chgData name="Damaris Tan" userId="c641c736-cba3-4a07-85ea-c4d1e05624e3" providerId="ADAL" clId="{41757777-9C8E-4FF2-B610-EA341F64AD78}" dt="2024-11-26T19:04:07.092" v="332"/>
          <ac:spMkLst>
            <pc:docMk/>
            <pc:sldMk cId="721222658" sldId="380"/>
            <ac:spMk id="10" creationId="{D7963E7B-7183-E896-1BBF-DC9432A878DA}"/>
          </ac:spMkLst>
        </pc:spChg>
      </pc:sldChg>
      <pc:sldChg chg="addSp modSp mod">
        <pc:chgData name="Damaris Tan" userId="c641c736-cba3-4a07-85ea-c4d1e05624e3" providerId="ADAL" clId="{41757777-9C8E-4FF2-B610-EA341F64AD78}" dt="2024-11-26T19:03:52.645" v="330" actId="1035"/>
        <pc:sldMkLst>
          <pc:docMk/>
          <pc:sldMk cId="2357561777" sldId="382"/>
        </pc:sldMkLst>
        <pc:spChg chg="add mod">
          <ac:chgData name="Damaris Tan" userId="c641c736-cba3-4a07-85ea-c4d1e05624e3" providerId="ADAL" clId="{41757777-9C8E-4FF2-B610-EA341F64AD78}" dt="2024-11-26T19:03:52.645" v="330" actId="1035"/>
          <ac:spMkLst>
            <pc:docMk/>
            <pc:sldMk cId="2357561777" sldId="382"/>
            <ac:spMk id="11" creationId="{BE0CBEB3-53B3-3E75-2A96-B844D1DB94FD}"/>
          </ac:spMkLst>
        </pc:spChg>
      </pc:sldChg>
      <pc:sldChg chg="addSp modSp">
        <pc:chgData name="Damaris Tan" userId="c641c736-cba3-4a07-85ea-c4d1e05624e3" providerId="ADAL" clId="{41757777-9C8E-4FF2-B610-EA341F64AD78}" dt="2024-11-26T19:04:04.361" v="331"/>
        <pc:sldMkLst>
          <pc:docMk/>
          <pc:sldMk cId="3608451908" sldId="383"/>
        </pc:sldMkLst>
        <pc:spChg chg="add mod">
          <ac:chgData name="Damaris Tan" userId="c641c736-cba3-4a07-85ea-c4d1e05624e3" providerId="ADAL" clId="{41757777-9C8E-4FF2-B610-EA341F64AD78}" dt="2024-11-26T19:04:04.361" v="331"/>
          <ac:spMkLst>
            <pc:docMk/>
            <pc:sldMk cId="3608451908" sldId="383"/>
            <ac:spMk id="3" creationId="{FC8D5FE1-DE40-D75D-1B1B-4641DE8AEE19}"/>
          </ac:spMkLst>
        </pc:spChg>
      </pc:sldChg>
      <pc:sldChg chg="addSp delSp modSp mod">
        <pc:chgData name="Damaris Tan" userId="c641c736-cba3-4a07-85ea-c4d1e05624e3" providerId="ADAL" clId="{41757777-9C8E-4FF2-B610-EA341F64AD78}" dt="2024-11-26T19:05:27.080" v="362" actId="1037"/>
        <pc:sldMkLst>
          <pc:docMk/>
          <pc:sldMk cId="955174290" sldId="386"/>
        </pc:sldMkLst>
        <pc:spChg chg="add del mod">
          <ac:chgData name="Damaris Tan" userId="c641c736-cba3-4a07-85ea-c4d1e05624e3" providerId="ADAL" clId="{41757777-9C8E-4FF2-B610-EA341F64AD78}" dt="2024-11-26T19:04:29.237" v="339" actId="478"/>
          <ac:spMkLst>
            <pc:docMk/>
            <pc:sldMk cId="955174290" sldId="386"/>
            <ac:spMk id="9" creationId="{70645E03-D4DC-CFE6-F59E-E2C9919FD552}"/>
          </ac:spMkLst>
        </pc:spChg>
        <pc:spChg chg="add mod">
          <ac:chgData name="Damaris Tan" userId="c641c736-cba3-4a07-85ea-c4d1e05624e3" providerId="ADAL" clId="{41757777-9C8E-4FF2-B610-EA341F64AD78}" dt="2024-11-26T19:04:29.760" v="340"/>
          <ac:spMkLst>
            <pc:docMk/>
            <pc:sldMk cId="955174290" sldId="386"/>
            <ac:spMk id="10" creationId="{0C11AE42-945E-E54D-4689-36AC3DE7DBD2}"/>
          </ac:spMkLst>
        </pc:spChg>
        <pc:spChg chg="add mod">
          <ac:chgData name="Damaris Tan" userId="c641c736-cba3-4a07-85ea-c4d1e05624e3" providerId="ADAL" clId="{41757777-9C8E-4FF2-B610-EA341F64AD78}" dt="2024-11-26T19:05:27.080" v="362" actId="1037"/>
          <ac:spMkLst>
            <pc:docMk/>
            <pc:sldMk cId="955174290" sldId="386"/>
            <ac:spMk id="11" creationId="{9F2D930E-BEAC-860D-6551-C48EBAB627E6}"/>
          </ac:spMkLst>
        </pc:spChg>
      </pc:sldChg>
      <pc:sldChg chg="addSp modSp">
        <pc:chgData name="Damaris Tan" userId="c641c736-cba3-4a07-85ea-c4d1e05624e3" providerId="ADAL" clId="{41757777-9C8E-4FF2-B610-EA341F64AD78}" dt="2024-11-26T19:05:31.741" v="363"/>
        <pc:sldMkLst>
          <pc:docMk/>
          <pc:sldMk cId="1047112146" sldId="387"/>
        </pc:sldMkLst>
        <pc:spChg chg="add mod">
          <ac:chgData name="Damaris Tan" userId="c641c736-cba3-4a07-85ea-c4d1e05624e3" providerId="ADAL" clId="{41757777-9C8E-4FF2-B610-EA341F64AD78}" dt="2024-11-26T19:04:15.138" v="337"/>
          <ac:spMkLst>
            <pc:docMk/>
            <pc:sldMk cId="1047112146" sldId="387"/>
            <ac:spMk id="7" creationId="{A943B8A5-1E2C-AC4D-40AE-9AC110F4C752}"/>
          </ac:spMkLst>
        </pc:spChg>
        <pc:spChg chg="add mod">
          <ac:chgData name="Damaris Tan" userId="c641c736-cba3-4a07-85ea-c4d1e05624e3" providerId="ADAL" clId="{41757777-9C8E-4FF2-B610-EA341F64AD78}" dt="2024-11-26T19:05:31.741" v="363"/>
          <ac:spMkLst>
            <pc:docMk/>
            <pc:sldMk cId="1047112146" sldId="387"/>
            <ac:spMk id="10" creationId="{6393EBA0-7DEF-1DCE-0749-6F05AD345F49}"/>
          </ac:spMkLst>
        </pc:spChg>
      </pc:sldChg>
      <pc:sldChg chg="addSp delSp modSp mod">
        <pc:chgData name="Damaris Tan" userId="c641c736-cba3-4a07-85ea-c4d1e05624e3" providerId="ADAL" clId="{41757777-9C8E-4FF2-B610-EA341F64AD78}" dt="2024-11-26T19:06:59.873" v="414" actId="20577"/>
        <pc:sldMkLst>
          <pc:docMk/>
          <pc:sldMk cId="408103986" sldId="389"/>
        </pc:sldMkLst>
        <pc:spChg chg="mod">
          <ac:chgData name="Damaris Tan" userId="c641c736-cba3-4a07-85ea-c4d1e05624e3" providerId="ADAL" clId="{41757777-9C8E-4FF2-B610-EA341F64AD78}" dt="2024-11-26T19:06:53.976" v="407" actId="20577"/>
          <ac:spMkLst>
            <pc:docMk/>
            <pc:sldMk cId="408103986" sldId="389"/>
            <ac:spMk id="2" creationId="{CF8317AE-332F-8B5C-A237-D9223145639B}"/>
          </ac:spMkLst>
        </pc:spChg>
        <pc:spChg chg="mod">
          <ac:chgData name="Damaris Tan" userId="c641c736-cba3-4a07-85ea-c4d1e05624e3" providerId="ADAL" clId="{41757777-9C8E-4FF2-B610-EA341F64AD78}" dt="2024-11-26T19:06:59.873" v="414" actId="20577"/>
          <ac:spMkLst>
            <pc:docMk/>
            <pc:sldMk cId="408103986" sldId="389"/>
            <ac:spMk id="13" creationId="{83D5F5CA-FBBF-3B7F-4676-BFCD6D517E24}"/>
          </ac:spMkLst>
        </pc:spChg>
        <pc:picChg chg="add mod">
          <ac:chgData name="Damaris Tan" userId="c641c736-cba3-4a07-85ea-c4d1e05624e3" providerId="ADAL" clId="{41757777-9C8E-4FF2-B610-EA341F64AD78}" dt="2024-11-26T18:47:51.842" v="88"/>
          <ac:picMkLst>
            <pc:docMk/>
            <pc:sldMk cId="408103986" sldId="389"/>
            <ac:picMk id="3" creationId="{84BCA8B7-8AE2-4249-8E49-06754324E4B4}"/>
          </ac:picMkLst>
        </pc:picChg>
        <pc:picChg chg="add del mod ord">
          <ac:chgData name="Damaris Tan" userId="c641c736-cba3-4a07-85ea-c4d1e05624e3" providerId="ADAL" clId="{41757777-9C8E-4FF2-B610-EA341F64AD78}" dt="2024-11-26T18:52:14.623" v="155" actId="478"/>
          <ac:picMkLst>
            <pc:docMk/>
            <pc:sldMk cId="408103986" sldId="389"/>
            <ac:picMk id="7" creationId="{1EC90EE9-F95E-B4D6-4677-CDFED4680ABF}"/>
          </ac:picMkLst>
        </pc:picChg>
        <pc:picChg chg="del">
          <ac:chgData name="Damaris Tan" userId="c641c736-cba3-4a07-85ea-c4d1e05624e3" providerId="ADAL" clId="{41757777-9C8E-4FF2-B610-EA341F64AD78}" dt="2024-11-26T18:47:51.427" v="87" actId="478"/>
          <ac:picMkLst>
            <pc:docMk/>
            <pc:sldMk cId="408103986" sldId="389"/>
            <ac:picMk id="8" creationId="{B141DB4F-0ACB-2538-7C04-A4BA666F208A}"/>
          </ac:picMkLst>
        </pc:picChg>
        <pc:picChg chg="add mod modCrop">
          <ac:chgData name="Damaris Tan" userId="c641c736-cba3-4a07-85ea-c4d1e05624e3" providerId="ADAL" clId="{41757777-9C8E-4FF2-B610-EA341F64AD78}" dt="2024-11-26T18:52:31.832" v="159" actId="1076"/>
          <ac:picMkLst>
            <pc:docMk/>
            <pc:sldMk cId="408103986" sldId="389"/>
            <ac:picMk id="10" creationId="{DF186D8B-ED12-36EA-03AC-1F891B6492E5}"/>
          </ac:picMkLst>
        </pc:picChg>
        <pc:picChg chg="del">
          <ac:chgData name="Damaris Tan" userId="c641c736-cba3-4a07-85ea-c4d1e05624e3" providerId="ADAL" clId="{41757777-9C8E-4FF2-B610-EA341F64AD78}" dt="2024-11-26T18:50:43.082" v="125" actId="478"/>
          <ac:picMkLst>
            <pc:docMk/>
            <pc:sldMk cId="408103986" sldId="389"/>
            <ac:picMk id="12" creationId="{2C180CE1-484C-ED70-6B4E-546D6C137618}"/>
          </ac:picMkLst>
        </pc:picChg>
        <pc:picChg chg="del">
          <ac:chgData name="Damaris Tan" userId="c641c736-cba3-4a07-85ea-c4d1e05624e3" providerId="ADAL" clId="{41757777-9C8E-4FF2-B610-EA341F64AD78}" dt="2024-11-26T18:49:26.259" v="110" actId="478"/>
          <ac:picMkLst>
            <pc:docMk/>
            <pc:sldMk cId="408103986" sldId="389"/>
            <ac:picMk id="14" creationId="{15622641-F19D-110E-351E-57FD310AA776}"/>
          </ac:picMkLst>
        </pc:picChg>
      </pc:sldChg>
      <pc:sldChg chg="addSp delSp modSp mod">
        <pc:chgData name="Damaris Tan" userId="c641c736-cba3-4a07-85ea-c4d1e05624e3" providerId="ADAL" clId="{41757777-9C8E-4FF2-B610-EA341F64AD78}" dt="2024-11-26T19:06:48.933" v="403" actId="20577"/>
        <pc:sldMkLst>
          <pc:docMk/>
          <pc:sldMk cId="2727503826" sldId="390"/>
        </pc:sldMkLst>
        <pc:spChg chg="mod">
          <ac:chgData name="Damaris Tan" userId="c641c736-cba3-4a07-85ea-c4d1e05624e3" providerId="ADAL" clId="{41757777-9C8E-4FF2-B610-EA341F64AD78}" dt="2024-11-26T19:06:42.624" v="397" actId="20577"/>
          <ac:spMkLst>
            <pc:docMk/>
            <pc:sldMk cId="2727503826" sldId="390"/>
            <ac:spMk id="2" creationId="{CF8317AE-332F-8B5C-A237-D9223145639B}"/>
          </ac:spMkLst>
        </pc:spChg>
        <pc:spChg chg="mod">
          <ac:chgData name="Damaris Tan" userId="c641c736-cba3-4a07-85ea-c4d1e05624e3" providerId="ADAL" clId="{41757777-9C8E-4FF2-B610-EA341F64AD78}" dt="2024-11-26T19:06:48.933" v="403" actId="20577"/>
          <ac:spMkLst>
            <pc:docMk/>
            <pc:sldMk cId="2727503826" sldId="390"/>
            <ac:spMk id="9" creationId="{A71F7319-0C81-D07F-B607-9BD8BB20917E}"/>
          </ac:spMkLst>
        </pc:spChg>
        <pc:picChg chg="add mod">
          <ac:chgData name="Damaris Tan" userId="c641c736-cba3-4a07-85ea-c4d1e05624e3" providerId="ADAL" clId="{41757777-9C8E-4FF2-B610-EA341F64AD78}" dt="2024-11-26T18:47:57.524" v="90"/>
          <ac:picMkLst>
            <pc:docMk/>
            <pc:sldMk cId="2727503826" sldId="390"/>
            <ac:picMk id="3" creationId="{ECC75BE1-7A5C-6300-3817-B6C786591C29}"/>
          </ac:picMkLst>
        </pc:picChg>
        <pc:picChg chg="add mod">
          <ac:chgData name="Damaris Tan" userId="c641c736-cba3-4a07-85ea-c4d1e05624e3" providerId="ADAL" clId="{41757777-9C8E-4FF2-B610-EA341F64AD78}" dt="2024-11-26T18:48:01.362" v="91"/>
          <ac:picMkLst>
            <pc:docMk/>
            <pc:sldMk cId="2727503826" sldId="390"/>
            <ac:picMk id="7" creationId="{A9AF07EF-91E1-F8C7-50AB-447FE0E938FB}"/>
          </ac:picMkLst>
        </pc:picChg>
        <pc:picChg chg="del">
          <ac:chgData name="Damaris Tan" userId="c641c736-cba3-4a07-85ea-c4d1e05624e3" providerId="ADAL" clId="{41757777-9C8E-4FF2-B610-EA341F64AD78}" dt="2024-11-26T18:47:57.222" v="89" actId="478"/>
          <ac:picMkLst>
            <pc:docMk/>
            <pc:sldMk cId="2727503826" sldId="390"/>
            <ac:picMk id="8" creationId="{B141DB4F-0ACB-2538-7C04-A4BA666F208A}"/>
          </ac:picMkLst>
        </pc:picChg>
      </pc:sldChg>
      <pc:sldChg chg="addSp delSp modSp mod">
        <pc:chgData name="Damaris Tan" userId="c641c736-cba3-4a07-85ea-c4d1e05624e3" providerId="ADAL" clId="{41757777-9C8E-4FF2-B610-EA341F64AD78}" dt="2024-11-26T19:07:41.417" v="446" actId="20577"/>
        <pc:sldMkLst>
          <pc:docMk/>
          <pc:sldMk cId="1269543920" sldId="391"/>
        </pc:sldMkLst>
        <pc:spChg chg="mod">
          <ac:chgData name="Damaris Tan" userId="c641c736-cba3-4a07-85ea-c4d1e05624e3" providerId="ADAL" clId="{41757777-9C8E-4FF2-B610-EA341F64AD78}" dt="2024-11-26T19:07:37.363" v="439" actId="20577"/>
          <ac:spMkLst>
            <pc:docMk/>
            <pc:sldMk cId="1269543920" sldId="391"/>
            <ac:spMk id="2" creationId="{CF8317AE-332F-8B5C-A237-D9223145639B}"/>
          </ac:spMkLst>
        </pc:spChg>
        <pc:spChg chg="mod">
          <ac:chgData name="Damaris Tan" userId="c641c736-cba3-4a07-85ea-c4d1e05624e3" providerId="ADAL" clId="{41757777-9C8E-4FF2-B610-EA341F64AD78}" dt="2024-11-26T19:07:41.417" v="446" actId="20577"/>
          <ac:spMkLst>
            <pc:docMk/>
            <pc:sldMk cId="1269543920" sldId="391"/>
            <ac:spMk id="16" creationId="{284EE83C-356A-5543-645F-B16FB74C2AF8}"/>
          </ac:spMkLst>
        </pc:spChg>
        <pc:picChg chg="add mod modCrop">
          <ac:chgData name="Damaris Tan" userId="c641c736-cba3-4a07-85ea-c4d1e05624e3" providerId="ADAL" clId="{41757777-9C8E-4FF2-B610-EA341F64AD78}" dt="2024-11-26T18:47:32.234" v="80" actId="1076"/>
          <ac:picMkLst>
            <pc:docMk/>
            <pc:sldMk cId="1269543920" sldId="391"/>
            <ac:picMk id="7" creationId="{4CAFEC48-42F2-4757-53D6-7BC64E2B18DF}"/>
          </ac:picMkLst>
        </pc:picChg>
        <pc:picChg chg="del">
          <ac:chgData name="Damaris Tan" userId="c641c736-cba3-4a07-85ea-c4d1e05624e3" providerId="ADAL" clId="{41757777-9C8E-4FF2-B610-EA341F64AD78}" dt="2024-11-26T18:47:15.470" v="78" actId="478"/>
          <ac:picMkLst>
            <pc:docMk/>
            <pc:sldMk cId="1269543920" sldId="391"/>
            <ac:picMk id="8" creationId="{B141DB4F-0ACB-2538-7C04-A4BA666F208A}"/>
          </ac:picMkLst>
        </pc:picChg>
        <pc:picChg chg="add del mod ord modCrop">
          <ac:chgData name="Damaris Tan" userId="c641c736-cba3-4a07-85ea-c4d1e05624e3" providerId="ADAL" clId="{41757777-9C8E-4FF2-B610-EA341F64AD78}" dt="2024-11-26T18:52:59.852" v="163" actId="478"/>
          <ac:picMkLst>
            <pc:docMk/>
            <pc:sldMk cId="1269543920" sldId="391"/>
            <ac:picMk id="10" creationId="{C7F464E1-B13A-CDCD-C66D-FE9E3F5A8E6A}"/>
          </ac:picMkLst>
        </pc:picChg>
        <pc:picChg chg="del">
          <ac:chgData name="Damaris Tan" userId="c641c736-cba3-4a07-85ea-c4d1e05624e3" providerId="ADAL" clId="{41757777-9C8E-4FF2-B610-EA341F64AD78}" dt="2024-11-26T18:49:00.416" v="98" actId="478"/>
          <ac:picMkLst>
            <pc:docMk/>
            <pc:sldMk cId="1269543920" sldId="391"/>
            <ac:picMk id="12" creationId="{2C180CE1-484C-ED70-6B4E-546D6C137618}"/>
          </ac:picMkLst>
        </pc:picChg>
        <pc:picChg chg="del">
          <ac:chgData name="Damaris Tan" userId="c641c736-cba3-4a07-85ea-c4d1e05624e3" providerId="ADAL" clId="{41757777-9C8E-4FF2-B610-EA341F64AD78}" dt="2024-11-26T18:48:55.716" v="97" actId="478"/>
          <ac:picMkLst>
            <pc:docMk/>
            <pc:sldMk cId="1269543920" sldId="391"/>
            <ac:picMk id="14" creationId="{15622641-F19D-110E-351E-57FD310AA776}"/>
          </ac:picMkLst>
        </pc:picChg>
        <pc:picChg chg="add mod">
          <ac:chgData name="Damaris Tan" userId="c641c736-cba3-4a07-85ea-c4d1e05624e3" providerId="ADAL" clId="{41757777-9C8E-4FF2-B610-EA341F64AD78}" dt="2024-11-26T18:53:00.264" v="164"/>
          <ac:picMkLst>
            <pc:docMk/>
            <pc:sldMk cId="1269543920" sldId="391"/>
            <ac:picMk id="15" creationId="{9A62F1C2-D61B-AFF3-5903-C806743C9159}"/>
          </ac:picMkLst>
        </pc:picChg>
      </pc:sldChg>
      <pc:sldChg chg="addSp delSp modSp mod">
        <pc:chgData name="Damaris Tan" userId="c641c736-cba3-4a07-85ea-c4d1e05624e3" providerId="ADAL" clId="{41757777-9C8E-4FF2-B610-EA341F64AD78}" dt="2024-11-26T18:53:13.228" v="168"/>
        <pc:sldMkLst>
          <pc:docMk/>
          <pc:sldMk cId="2822354304" sldId="392"/>
        </pc:sldMkLst>
        <pc:picChg chg="del">
          <ac:chgData name="Damaris Tan" userId="c641c736-cba3-4a07-85ea-c4d1e05624e3" providerId="ADAL" clId="{41757777-9C8E-4FF2-B610-EA341F64AD78}" dt="2024-11-26T18:50:57.504" v="128" actId="478"/>
          <ac:picMkLst>
            <pc:docMk/>
            <pc:sldMk cId="2822354304" sldId="392"/>
            <ac:picMk id="3" creationId="{B8D4D47B-4C5E-B9AF-039B-D2FB371F78B0}"/>
          </ac:picMkLst>
        </pc:picChg>
        <pc:picChg chg="add del mod">
          <ac:chgData name="Damaris Tan" userId="c641c736-cba3-4a07-85ea-c4d1e05624e3" providerId="ADAL" clId="{41757777-9C8E-4FF2-B610-EA341F64AD78}" dt="2024-11-26T18:53:12.907" v="167" actId="478"/>
          <ac:picMkLst>
            <pc:docMk/>
            <pc:sldMk cId="2822354304" sldId="392"/>
            <ac:picMk id="7" creationId="{925A4624-153E-F439-EA5F-C4363A6AE676}"/>
          </ac:picMkLst>
        </pc:picChg>
        <pc:picChg chg="add mod">
          <ac:chgData name="Damaris Tan" userId="c641c736-cba3-4a07-85ea-c4d1e05624e3" providerId="ADAL" clId="{41757777-9C8E-4FF2-B610-EA341F64AD78}" dt="2024-11-26T18:53:13.228" v="168"/>
          <ac:picMkLst>
            <pc:docMk/>
            <pc:sldMk cId="2822354304" sldId="392"/>
            <ac:picMk id="8" creationId="{C98BE0C9-354F-A78B-2ACD-9BC89B27332C}"/>
          </ac:picMkLst>
        </pc:picChg>
      </pc:sldChg>
      <pc:sldChg chg="addSp modSp">
        <pc:chgData name="Damaris Tan" userId="c641c736-cba3-4a07-85ea-c4d1e05624e3" providerId="ADAL" clId="{41757777-9C8E-4FF2-B610-EA341F64AD78}" dt="2024-11-26T19:05:34.631" v="364"/>
        <pc:sldMkLst>
          <pc:docMk/>
          <pc:sldMk cId="3844978978" sldId="394"/>
        </pc:sldMkLst>
        <pc:spChg chg="add mod">
          <ac:chgData name="Damaris Tan" userId="c641c736-cba3-4a07-85ea-c4d1e05624e3" providerId="ADAL" clId="{41757777-9C8E-4FF2-B610-EA341F64AD78}" dt="2024-11-26T19:04:17.227" v="338"/>
          <ac:spMkLst>
            <pc:docMk/>
            <pc:sldMk cId="3844978978" sldId="394"/>
            <ac:spMk id="3" creationId="{FFFD9FA4-AB46-50DE-9052-D12BDCE64913}"/>
          </ac:spMkLst>
        </pc:spChg>
        <pc:spChg chg="add mod">
          <ac:chgData name="Damaris Tan" userId="c641c736-cba3-4a07-85ea-c4d1e05624e3" providerId="ADAL" clId="{41757777-9C8E-4FF2-B610-EA341F64AD78}" dt="2024-11-26T19:05:34.631" v="364"/>
          <ac:spMkLst>
            <pc:docMk/>
            <pc:sldMk cId="3844978978" sldId="394"/>
            <ac:spMk id="11" creationId="{7D845521-D4CC-000D-843D-0DAEBDBFE192}"/>
          </ac:spMkLst>
        </pc:spChg>
      </pc:sldChg>
      <pc:sldChg chg="addSp delSp modSp mod">
        <pc:chgData name="Damaris Tan" userId="c641c736-cba3-4a07-85ea-c4d1e05624e3" providerId="ADAL" clId="{41757777-9C8E-4FF2-B610-EA341F64AD78}" dt="2024-11-26T18:53:07.830" v="166"/>
        <pc:sldMkLst>
          <pc:docMk/>
          <pc:sldMk cId="3950586209" sldId="395"/>
        </pc:sldMkLst>
        <pc:picChg chg="del">
          <ac:chgData name="Damaris Tan" userId="c641c736-cba3-4a07-85ea-c4d1e05624e3" providerId="ADAL" clId="{41757777-9C8E-4FF2-B610-EA341F64AD78}" dt="2024-11-26T18:50:54.028" v="126" actId="478"/>
          <ac:picMkLst>
            <pc:docMk/>
            <pc:sldMk cId="3950586209" sldId="395"/>
            <ac:picMk id="3" creationId="{B8D4D47B-4C5E-B9AF-039B-D2FB371F78B0}"/>
          </ac:picMkLst>
        </pc:picChg>
        <pc:picChg chg="add del mod">
          <ac:chgData name="Damaris Tan" userId="c641c736-cba3-4a07-85ea-c4d1e05624e3" providerId="ADAL" clId="{41757777-9C8E-4FF2-B610-EA341F64AD78}" dt="2024-11-26T18:53:07.028" v="165" actId="478"/>
          <ac:picMkLst>
            <pc:docMk/>
            <pc:sldMk cId="3950586209" sldId="395"/>
            <ac:picMk id="7" creationId="{22CF00DB-5A56-30EF-8559-1EAF7A11701B}"/>
          </ac:picMkLst>
        </pc:picChg>
        <pc:picChg chg="add mod">
          <ac:chgData name="Damaris Tan" userId="c641c736-cba3-4a07-85ea-c4d1e05624e3" providerId="ADAL" clId="{41757777-9C8E-4FF2-B610-EA341F64AD78}" dt="2024-11-26T18:53:07.830" v="166"/>
          <ac:picMkLst>
            <pc:docMk/>
            <pc:sldMk cId="3950586209" sldId="395"/>
            <ac:picMk id="9" creationId="{425DBBF3-1161-1F22-2C7C-585E8251815B}"/>
          </ac:picMkLst>
        </pc:picChg>
      </pc:sldChg>
      <pc:sldChg chg="addSp delSp modSp mod">
        <pc:chgData name="Damaris Tan" userId="c641c736-cba3-4a07-85ea-c4d1e05624e3" providerId="ADAL" clId="{41757777-9C8E-4FF2-B610-EA341F64AD78}" dt="2024-11-26T18:53:24.093" v="174"/>
        <pc:sldMkLst>
          <pc:docMk/>
          <pc:sldMk cId="2231849986" sldId="399"/>
        </pc:sldMkLst>
        <pc:picChg chg="del">
          <ac:chgData name="Damaris Tan" userId="c641c736-cba3-4a07-85ea-c4d1e05624e3" providerId="ADAL" clId="{41757777-9C8E-4FF2-B610-EA341F64AD78}" dt="2024-11-26T18:53:23.632" v="173" actId="478"/>
          <ac:picMkLst>
            <pc:docMk/>
            <pc:sldMk cId="2231849986" sldId="399"/>
            <ac:picMk id="3" creationId="{B8D4D47B-4C5E-B9AF-039B-D2FB371F78B0}"/>
          </ac:picMkLst>
        </pc:picChg>
        <pc:picChg chg="add mod">
          <ac:chgData name="Damaris Tan" userId="c641c736-cba3-4a07-85ea-c4d1e05624e3" providerId="ADAL" clId="{41757777-9C8E-4FF2-B610-EA341F64AD78}" dt="2024-11-26T18:53:24.093" v="174"/>
          <ac:picMkLst>
            <pc:docMk/>
            <pc:sldMk cId="2231849986" sldId="399"/>
            <ac:picMk id="7" creationId="{7FE2B171-8F5D-9488-36C7-2E95163B0E08}"/>
          </ac:picMkLst>
        </pc:picChg>
      </pc:sldChg>
      <pc:sldChg chg="addSp delSp modSp mod">
        <pc:chgData name="Damaris Tan" userId="c641c736-cba3-4a07-85ea-c4d1e05624e3" providerId="ADAL" clId="{41757777-9C8E-4FF2-B610-EA341F64AD78}" dt="2024-11-26T19:07:13.380" v="425" actId="20577"/>
        <pc:sldMkLst>
          <pc:docMk/>
          <pc:sldMk cId="3720671165" sldId="400"/>
        </pc:sldMkLst>
        <pc:spChg chg="mod">
          <ac:chgData name="Damaris Tan" userId="c641c736-cba3-4a07-85ea-c4d1e05624e3" providerId="ADAL" clId="{41757777-9C8E-4FF2-B610-EA341F64AD78}" dt="2024-11-26T19:07:09.701" v="418" actId="20577"/>
          <ac:spMkLst>
            <pc:docMk/>
            <pc:sldMk cId="3720671165" sldId="400"/>
            <ac:spMk id="2" creationId="{CF8317AE-332F-8B5C-A237-D9223145639B}"/>
          </ac:spMkLst>
        </pc:spChg>
        <pc:spChg chg="mod">
          <ac:chgData name="Damaris Tan" userId="c641c736-cba3-4a07-85ea-c4d1e05624e3" providerId="ADAL" clId="{41757777-9C8E-4FF2-B610-EA341F64AD78}" dt="2024-11-26T19:07:13.380" v="425" actId="20577"/>
          <ac:spMkLst>
            <pc:docMk/>
            <pc:sldMk cId="3720671165" sldId="400"/>
            <ac:spMk id="7" creationId="{B289C712-A236-452A-7B0E-080E691261BF}"/>
          </ac:spMkLst>
        </pc:spChg>
        <pc:picChg chg="add mod">
          <ac:chgData name="Damaris Tan" userId="c641c736-cba3-4a07-85ea-c4d1e05624e3" providerId="ADAL" clId="{41757777-9C8E-4FF2-B610-EA341F64AD78}" dt="2024-11-26T18:47:48.314" v="86"/>
          <ac:picMkLst>
            <pc:docMk/>
            <pc:sldMk cId="3720671165" sldId="400"/>
            <ac:picMk id="3" creationId="{C1343F05-FB3D-B12D-EDB3-EC9D869286F3}"/>
          </ac:picMkLst>
        </pc:picChg>
        <pc:picChg chg="del">
          <ac:chgData name="Damaris Tan" userId="c641c736-cba3-4a07-85ea-c4d1e05624e3" providerId="ADAL" clId="{41757777-9C8E-4FF2-B610-EA341F64AD78}" dt="2024-11-26T18:47:47.913" v="85" actId="478"/>
          <ac:picMkLst>
            <pc:docMk/>
            <pc:sldMk cId="3720671165" sldId="400"/>
            <ac:picMk id="8" creationId="{B141DB4F-0ACB-2538-7C04-A4BA666F208A}"/>
          </ac:picMkLst>
        </pc:picChg>
        <pc:picChg chg="del">
          <ac:chgData name="Damaris Tan" userId="c641c736-cba3-4a07-85ea-c4d1e05624e3" providerId="ADAL" clId="{41757777-9C8E-4FF2-B610-EA341F64AD78}" dt="2024-11-26T18:50:37.495" v="123" actId="478"/>
          <ac:picMkLst>
            <pc:docMk/>
            <pc:sldMk cId="3720671165" sldId="400"/>
            <ac:picMk id="12" creationId="{2C180CE1-484C-ED70-6B4E-546D6C137618}"/>
          </ac:picMkLst>
        </pc:picChg>
        <pc:picChg chg="del">
          <ac:chgData name="Damaris Tan" userId="c641c736-cba3-4a07-85ea-c4d1e05624e3" providerId="ADAL" clId="{41757777-9C8E-4FF2-B610-EA341F64AD78}" dt="2024-11-26T18:49:20.504" v="108" actId="478"/>
          <ac:picMkLst>
            <pc:docMk/>
            <pc:sldMk cId="3720671165" sldId="400"/>
            <ac:picMk id="14" creationId="{15622641-F19D-110E-351E-57FD310AA776}"/>
          </ac:picMkLst>
        </pc:picChg>
        <pc:picChg chg="add del mod ord">
          <ac:chgData name="Damaris Tan" userId="c641c736-cba3-4a07-85ea-c4d1e05624e3" providerId="ADAL" clId="{41757777-9C8E-4FF2-B610-EA341F64AD78}" dt="2024-11-26T18:52:37.051" v="160" actId="478"/>
          <ac:picMkLst>
            <pc:docMk/>
            <pc:sldMk cId="3720671165" sldId="400"/>
            <ac:picMk id="15" creationId="{BAD2EE68-9940-B3CF-68E3-D092D05DD85C}"/>
          </ac:picMkLst>
        </pc:picChg>
        <pc:picChg chg="add mod">
          <ac:chgData name="Damaris Tan" userId="c641c736-cba3-4a07-85ea-c4d1e05624e3" providerId="ADAL" clId="{41757777-9C8E-4FF2-B610-EA341F64AD78}" dt="2024-11-26T18:52:37.549" v="161"/>
          <ac:picMkLst>
            <pc:docMk/>
            <pc:sldMk cId="3720671165" sldId="400"/>
            <ac:picMk id="16" creationId="{812F9484-54F0-C9A9-B761-0DC3E837D672}"/>
          </ac:picMkLst>
        </pc:picChg>
      </pc:sldChg>
      <pc:sldChg chg="addSp delSp mod">
        <pc:chgData name="Damaris Tan" userId="c641c736-cba3-4a07-85ea-c4d1e05624e3" providerId="ADAL" clId="{41757777-9C8E-4FF2-B610-EA341F64AD78}" dt="2024-11-26T18:59:40.785" v="270" actId="22"/>
        <pc:sldMkLst>
          <pc:docMk/>
          <pc:sldMk cId="2752411311" sldId="403"/>
        </pc:sldMkLst>
        <pc:picChg chg="del">
          <ac:chgData name="Damaris Tan" userId="c641c736-cba3-4a07-85ea-c4d1e05624e3" providerId="ADAL" clId="{41757777-9C8E-4FF2-B610-EA341F64AD78}" dt="2024-11-26T18:59:39.740" v="269" actId="478"/>
          <ac:picMkLst>
            <pc:docMk/>
            <pc:sldMk cId="2752411311" sldId="403"/>
            <ac:picMk id="3" creationId="{FB72D434-2D25-FAAF-CA7C-2B9C4478040C}"/>
          </ac:picMkLst>
        </pc:picChg>
        <pc:picChg chg="add">
          <ac:chgData name="Damaris Tan" userId="c641c736-cba3-4a07-85ea-c4d1e05624e3" providerId="ADAL" clId="{41757777-9C8E-4FF2-B610-EA341F64AD78}" dt="2024-11-26T18:59:40.785" v="270" actId="22"/>
          <ac:picMkLst>
            <pc:docMk/>
            <pc:sldMk cId="2752411311" sldId="403"/>
            <ac:picMk id="4" creationId="{92E75D00-93CC-65F0-BB41-1D6F5E5A80D9}"/>
          </ac:picMkLst>
        </pc:picChg>
      </pc:sldChg>
      <pc:sldChg chg="addSp delSp mod">
        <pc:chgData name="Damaris Tan" userId="c641c736-cba3-4a07-85ea-c4d1e05624e3" providerId="ADAL" clId="{41757777-9C8E-4FF2-B610-EA341F64AD78}" dt="2024-11-26T18:59:12.084" v="264" actId="22"/>
        <pc:sldMkLst>
          <pc:docMk/>
          <pc:sldMk cId="2854196047" sldId="404"/>
        </pc:sldMkLst>
        <pc:picChg chg="del">
          <ac:chgData name="Damaris Tan" userId="c641c736-cba3-4a07-85ea-c4d1e05624e3" providerId="ADAL" clId="{41757777-9C8E-4FF2-B610-EA341F64AD78}" dt="2024-11-26T18:59:02.655" v="263" actId="478"/>
          <ac:picMkLst>
            <pc:docMk/>
            <pc:sldMk cId="2854196047" sldId="404"/>
            <ac:picMk id="3" creationId="{B0382730-BDDD-481E-C17C-CB9A1B6B6F04}"/>
          </ac:picMkLst>
        </pc:picChg>
        <pc:picChg chg="add">
          <ac:chgData name="Damaris Tan" userId="c641c736-cba3-4a07-85ea-c4d1e05624e3" providerId="ADAL" clId="{41757777-9C8E-4FF2-B610-EA341F64AD78}" dt="2024-11-26T18:59:12.084" v="264" actId="22"/>
          <ac:picMkLst>
            <pc:docMk/>
            <pc:sldMk cId="2854196047" sldId="404"/>
            <ac:picMk id="4" creationId="{9D2937E3-0017-1418-96BB-C2C742DDB629}"/>
          </ac:picMkLst>
        </pc:picChg>
      </pc:sldChg>
      <pc:sldChg chg="addSp delSp modSp mod">
        <pc:chgData name="Damaris Tan" userId="c641c736-cba3-4a07-85ea-c4d1e05624e3" providerId="ADAL" clId="{41757777-9C8E-4FF2-B610-EA341F64AD78}" dt="2024-11-26T18:59:30.915" v="268" actId="171"/>
        <pc:sldMkLst>
          <pc:docMk/>
          <pc:sldMk cId="610321753" sldId="405"/>
        </pc:sldMkLst>
        <pc:picChg chg="del">
          <ac:chgData name="Damaris Tan" userId="c641c736-cba3-4a07-85ea-c4d1e05624e3" providerId="ADAL" clId="{41757777-9C8E-4FF2-B610-EA341F64AD78}" dt="2024-11-26T18:59:23.519" v="265" actId="478"/>
          <ac:picMkLst>
            <pc:docMk/>
            <pc:sldMk cId="610321753" sldId="405"/>
            <ac:picMk id="3" creationId="{30561C01-0E63-0E6C-0128-CF608B7D95E0}"/>
          </ac:picMkLst>
        </pc:picChg>
        <pc:picChg chg="add mod ord">
          <ac:chgData name="Damaris Tan" userId="c641c736-cba3-4a07-85ea-c4d1e05624e3" providerId="ADAL" clId="{41757777-9C8E-4FF2-B610-EA341F64AD78}" dt="2024-11-26T18:59:30.915" v="268" actId="171"/>
          <ac:picMkLst>
            <pc:docMk/>
            <pc:sldMk cId="610321753" sldId="405"/>
            <ac:picMk id="7" creationId="{807DC8AC-75AA-D255-4CC7-730E1CB1263B}"/>
          </ac:picMkLst>
        </pc:picChg>
      </pc:sldChg>
      <pc:sldChg chg="addSp delSp modSp mod">
        <pc:chgData name="Damaris Tan" userId="c641c736-cba3-4a07-85ea-c4d1e05624e3" providerId="ADAL" clId="{41757777-9C8E-4FF2-B610-EA341F64AD78}" dt="2024-11-26T19:08:15.854" v="454" actId="20577"/>
        <pc:sldMkLst>
          <pc:docMk/>
          <pc:sldMk cId="1693092346" sldId="407"/>
        </pc:sldMkLst>
        <pc:spChg chg="mod">
          <ac:chgData name="Damaris Tan" userId="c641c736-cba3-4a07-85ea-c4d1e05624e3" providerId="ADAL" clId="{41757777-9C8E-4FF2-B610-EA341F64AD78}" dt="2024-11-26T19:08:15.854" v="454" actId="20577"/>
          <ac:spMkLst>
            <pc:docMk/>
            <pc:sldMk cId="1693092346" sldId="407"/>
            <ac:spMk id="23" creationId="{ABF06BA7-3CB5-DE4A-A06B-ED798A7737AC}"/>
          </ac:spMkLst>
        </pc:spChg>
        <pc:picChg chg="add mod modCrop">
          <ac:chgData name="Damaris Tan" userId="c641c736-cba3-4a07-85ea-c4d1e05624e3" providerId="ADAL" clId="{41757777-9C8E-4FF2-B610-EA341F64AD78}" dt="2024-11-26T18:54:34.303" v="188" actId="1076"/>
          <ac:picMkLst>
            <pc:docMk/>
            <pc:sldMk cId="1693092346" sldId="407"/>
            <ac:picMk id="7" creationId="{F384CB24-5533-9D26-FCE8-CCF2DB679BB7}"/>
          </ac:picMkLst>
        </pc:picChg>
        <pc:picChg chg="del">
          <ac:chgData name="Damaris Tan" userId="c641c736-cba3-4a07-85ea-c4d1e05624e3" providerId="ADAL" clId="{41757777-9C8E-4FF2-B610-EA341F64AD78}" dt="2024-11-26T18:54:29.779" v="187" actId="478"/>
          <ac:picMkLst>
            <pc:docMk/>
            <pc:sldMk cId="1693092346" sldId="407"/>
            <ac:picMk id="10" creationId="{D4603B14-B81D-31C7-AB04-ADCFB55B741E}"/>
          </ac:picMkLst>
        </pc:picChg>
        <pc:cxnChg chg="ord">
          <ac:chgData name="Damaris Tan" userId="c641c736-cba3-4a07-85ea-c4d1e05624e3" providerId="ADAL" clId="{41757777-9C8E-4FF2-B610-EA341F64AD78}" dt="2024-11-26T18:54:41.130" v="189" actId="166"/>
          <ac:cxnSpMkLst>
            <pc:docMk/>
            <pc:sldMk cId="1693092346" sldId="407"/>
            <ac:cxnSpMk id="18" creationId="{67F291BF-C668-B99D-7599-21364653BB8A}"/>
          </ac:cxnSpMkLst>
        </pc:cxnChg>
      </pc:sldChg>
      <pc:sldChg chg="addSp delSp modSp mod">
        <pc:chgData name="Damaris Tan" userId="c641c736-cba3-4a07-85ea-c4d1e05624e3" providerId="ADAL" clId="{41757777-9C8E-4FF2-B610-EA341F64AD78}" dt="2024-11-26T19:08:37.241" v="469" actId="20577"/>
        <pc:sldMkLst>
          <pc:docMk/>
          <pc:sldMk cId="574057897" sldId="409"/>
        </pc:sldMkLst>
        <pc:spChg chg="mod">
          <ac:chgData name="Damaris Tan" userId="c641c736-cba3-4a07-85ea-c4d1e05624e3" providerId="ADAL" clId="{41757777-9C8E-4FF2-B610-EA341F64AD78}" dt="2024-11-26T19:08:33.496" v="465" actId="20577"/>
          <ac:spMkLst>
            <pc:docMk/>
            <pc:sldMk cId="574057897" sldId="409"/>
            <ac:spMk id="13" creationId="{D0375B13-18ED-5B73-82E9-B17EA6217525}"/>
          </ac:spMkLst>
        </pc:spChg>
        <pc:spChg chg="mod">
          <ac:chgData name="Damaris Tan" userId="c641c736-cba3-4a07-85ea-c4d1e05624e3" providerId="ADAL" clId="{41757777-9C8E-4FF2-B610-EA341F64AD78}" dt="2024-11-26T19:08:37.241" v="469" actId="20577"/>
          <ac:spMkLst>
            <pc:docMk/>
            <pc:sldMk cId="574057897" sldId="409"/>
            <ac:spMk id="14" creationId="{88DFB169-C704-F7DD-345D-C169415B371C}"/>
          </ac:spMkLst>
        </pc:spChg>
        <pc:picChg chg="add mod">
          <ac:chgData name="Damaris Tan" userId="c641c736-cba3-4a07-85ea-c4d1e05624e3" providerId="ADAL" clId="{41757777-9C8E-4FF2-B610-EA341F64AD78}" dt="2024-11-26T18:56:09.006" v="223"/>
          <ac:picMkLst>
            <pc:docMk/>
            <pc:sldMk cId="574057897" sldId="409"/>
            <ac:picMk id="3" creationId="{42B56682-B17C-C2C9-7131-F78A19CF8EBE}"/>
          </ac:picMkLst>
        </pc:picChg>
        <pc:picChg chg="del">
          <ac:chgData name="Damaris Tan" userId="c641c736-cba3-4a07-85ea-c4d1e05624e3" providerId="ADAL" clId="{41757777-9C8E-4FF2-B610-EA341F64AD78}" dt="2024-11-26T18:56:08.342" v="222" actId="478"/>
          <ac:picMkLst>
            <pc:docMk/>
            <pc:sldMk cId="574057897" sldId="409"/>
            <ac:picMk id="7" creationId="{40B21979-9DAC-8A61-663F-7D3C92F46B57}"/>
          </ac:picMkLst>
        </pc:picChg>
        <pc:picChg chg="add mod">
          <ac:chgData name="Damaris Tan" userId="c641c736-cba3-4a07-85ea-c4d1e05624e3" providerId="ADAL" clId="{41757777-9C8E-4FF2-B610-EA341F64AD78}" dt="2024-11-26T18:56:38.807" v="228" actId="1076"/>
          <ac:picMkLst>
            <pc:docMk/>
            <pc:sldMk cId="574057897" sldId="409"/>
            <ac:picMk id="8" creationId="{0810BEA7-6E42-77DD-5878-A90F80CDA808}"/>
          </ac:picMkLst>
        </pc:picChg>
        <pc:picChg chg="del">
          <ac:chgData name="Damaris Tan" userId="c641c736-cba3-4a07-85ea-c4d1e05624e3" providerId="ADAL" clId="{41757777-9C8E-4FF2-B610-EA341F64AD78}" dt="2024-11-26T18:56:22.363" v="224" actId="478"/>
          <ac:picMkLst>
            <pc:docMk/>
            <pc:sldMk cId="574057897" sldId="409"/>
            <ac:picMk id="16" creationId="{B038CE86-6BC5-0911-8B1B-C120C0CB0095}"/>
          </ac:picMkLst>
        </pc:picChg>
      </pc:sldChg>
      <pc:sldChg chg="modSp mod">
        <pc:chgData name="Damaris Tan" userId="c641c736-cba3-4a07-85ea-c4d1e05624e3" providerId="ADAL" clId="{41757777-9C8E-4FF2-B610-EA341F64AD78}" dt="2024-11-26T19:09:02.454" v="491" actId="20577"/>
        <pc:sldMkLst>
          <pc:docMk/>
          <pc:sldMk cId="4213556718" sldId="411"/>
        </pc:sldMkLst>
        <pc:spChg chg="mod">
          <ac:chgData name="Damaris Tan" userId="c641c736-cba3-4a07-85ea-c4d1e05624e3" providerId="ADAL" clId="{41757777-9C8E-4FF2-B610-EA341F64AD78}" dt="2024-11-26T19:09:02.454" v="491" actId="20577"/>
          <ac:spMkLst>
            <pc:docMk/>
            <pc:sldMk cId="4213556718" sldId="411"/>
            <ac:spMk id="9" creationId="{CF4AE989-DDFB-BB06-E068-E1953D29BEC5}"/>
          </ac:spMkLst>
        </pc:spChg>
      </pc:sldChg>
      <pc:sldChg chg="addSp delSp modSp mod">
        <pc:chgData name="Damaris Tan" userId="c641c736-cba3-4a07-85ea-c4d1e05624e3" providerId="ADAL" clId="{41757777-9C8E-4FF2-B610-EA341F64AD78}" dt="2024-11-26T19:08:04.053" v="450" actId="20577"/>
        <pc:sldMkLst>
          <pc:docMk/>
          <pc:sldMk cId="529979830" sldId="414"/>
        </pc:sldMkLst>
        <pc:spChg chg="mod">
          <ac:chgData name="Damaris Tan" userId="c641c736-cba3-4a07-85ea-c4d1e05624e3" providerId="ADAL" clId="{41757777-9C8E-4FF2-B610-EA341F64AD78}" dt="2024-11-26T19:08:04.053" v="450" actId="20577"/>
          <ac:spMkLst>
            <pc:docMk/>
            <pc:sldMk cId="529979830" sldId="414"/>
            <ac:spMk id="13" creationId="{D0375B13-18ED-5B73-82E9-B17EA6217525}"/>
          </ac:spMkLst>
        </pc:spChg>
        <pc:picChg chg="del">
          <ac:chgData name="Damaris Tan" userId="c641c736-cba3-4a07-85ea-c4d1e05624e3" providerId="ADAL" clId="{41757777-9C8E-4FF2-B610-EA341F64AD78}" dt="2024-11-26T18:53:52.401" v="179" actId="478"/>
          <ac:picMkLst>
            <pc:docMk/>
            <pc:sldMk cId="529979830" sldId="414"/>
            <ac:picMk id="7" creationId="{8FB4673F-522D-39A7-0701-A6A543FB6E43}"/>
          </ac:picMkLst>
        </pc:picChg>
        <pc:picChg chg="add mod modCrop">
          <ac:chgData name="Damaris Tan" userId="c641c736-cba3-4a07-85ea-c4d1e05624e3" providerId="ADAL" clId="{41757777-9C8E-4FF2-B610-EA341F64AD78}" dt="2024-11-26T18:54:05.638" v="183" actId="1076"/>
          <ac:picMkLst>
            <pc:docMk/>
            <pc:sldMk cId="529979830" sldId="414"/>
            <ac:picMk id="8" creationId="{55A71755-68DD-DDD2-74F5-08C808FDF377}"/>
          </ac:picMkLst>
        </pc:picChg>
      </pc:sldChg>
      <pc:sldChg chg="addSp delSp modSp mod">
        <pc:chgData name="Damaris Tan" userId="c641c736-cba3-4a07-85ea-c4d1e05624e3" providerId="ADAL" clId="{41757777-9C8E-4FF2-B610-EA341F64AD78}" dt="2024-11-26T18:55:29.277" v="215" actId="1038"/>
        <pc:sldMkLst>
          <pc:docMk/>
          <pc:sldMk cId="3740158286" sldId="416"/>
        </pc:sldMkLst>
        <pc:picChg chg="add mod ord">
          <ac:chgData name="Damaris Tan" userId="c641c736-cba3-4a07-85ea-c4d1e05624e3" providerId="ADAL" clId="{41757777-9C8E-4FF2-B610-EA341F64AD78}" dt="2024-11-26T18:54:49.418" v="192" actId="167"/>
          <ac:picMkLst>
            <pc:docMk/>
            <pc:sldMk cId="3740158286" sldId="416"/>
            <ac:picMk id="3" creationId="{3ACE9748-ACCB-4491-9CCF-9B983A040062}"/>
          </ac:picMkLst>
        </pc:picChg>
        <pc:picChg chg="del">
          <ac:chgData name="Damaris Tan" userId="c641c736-cba3-4a07-85ea-c4d1e05624e3" providerId="ADAL" clId="{41757777-9C8E-4FF2-B610-EA341F64AD78}" dt="2024-11-26T18:54:45.735" v="190" actId="478"/>
          <ac:picMkLst>
            <pc:docMk/>
            <pc:sldMk cId="3740158286" sldId="416"/>
            <ac:picMk id="8" creationId="{2EF90092-BDB0-67E4-9C5B-C77DDC81CEA2}"/>
          </ac:picMkLst>
        </pc:picChg>
        <pc:picChg chg="del">
          <ac:chgData name="Damaris Tan" userId="c641c736-cba3-4a07-85ea-c4d1e05624e3" providerId="ADAL" clId="{41757777-9C8E-4FF2-B610-EA341F64AD78}" dt="2024-11-26T18:55:11.919" v="196" actId="478"/>
          <ac:picMkLst>
            <pc:docMk/>
            <pc:sldMk cId="3740158286" sldId="416"/>
            <ac:picMk id="10" creationId="{8A688CBF-A771-8C22-7045-592789B00E09}"/>
          </ac:picMkLst>
        </pc:picChg>
        <pc:picChg chg="add mod ord modCrop">
          <ac:chgData name="Damaris Tan" userId="c641c736-cba3-4a07-85ea-c4d1e05624e3" providerId="ADAL" clId="{41757777-9C8E-4FF2-B610-EA341F64AD78}" dt="2024-11-26T18:55:29.277" v="215" actId="1038"/>
          <ac:picMkLst>
            <pc:docMk/>
            <pc:sldMk cId="3740158286" sldId="416"/>
            <ac:picMk id="11" creationId="{F36F246C-D73B-5912-DE71-F774A74024A1}"/>
          </ac:picMkLst>
        </pc:picChg>
      </pc:sldChg>
      <pc:sldChg chg="addSp delSp modSp mod ord">
        <pc:chgData name="Damaris Tan" userId="c641c736-cba3-4a07-85ea-c4d1e05624e3" providerId="ADAL" clId="{41757777-9C8E-4FF2-B610-EA341F64AD78}" dt="2024-11-26T19:08:28.077" v="461" actId="20577"/>
        <pc:sldMkLst>
          <pc:docMk/>
          <pc:sldMk cId="3763462521" sldId="417"/>
        </pc:sldMkLst>
        <pc:spChg chg="mod">
          <ac:chgData name="Damaris Tan" userId="c641c736-cba3-4a07-85ea-c4d1e05624e3" providerId="ADAL" clId="{41757777-9C8E-4FF2-B610-EA341F64AD78}" dt="2024-11-26T19:08:28.077" v="461" actId="20577"/>
          <ac:spMkLst>
            <pc:docMk/>
            <pc:sldMk cId="3763462521" sldId="417"/>
            <ac:spMk id="7" creationId="{D0375B13-18ED-5B73-82E9-B17EA6217525}"/>
          </ac:spMkLst>
        </pc:spChg>
        <pc:picChg chg="del">
          <ac:chgData name="Damaris Tan" userId="c641c736-cba3-4a07-85ea-c4d1e05624e3" providerId="ADAL" clId="{41757777-9C8E-4FF2-B610-EA341F64AD78}" dt="2024-11-26T18:55:55.264" v="219" actId="478"/>
          <ac:picMkLst>
            <pc:docMk/>
            <pc:sldMk cId="3763462521" sldId="417"/>
            <ac:picMk id="3" creationId="{6C30FB3D-C1C4-4D91-86A9-256E2709EB27}"/>
          </ac:picMkLst>
        </pc:picChg>
        <pc:picChg chg="add mod ord modCrop">
          <ac:chgData name="Damaris Tan" userId="c641c736-cba3-4a07-85ea-c4d1e05624e3" providerId="ADAL" clId="{41757777-9C8E-4FF2-B610-EA341F64AD78}" dt="2024-11-26T18:56:02.815" v="221" actId="171"/>
          <ac:picMkLst>
            <pc:docMk/>
            <pc:sldMk cId="3763462521" sldId="417"/>
            <ac:picMk id="10" creationId="{31219867-AC88-F963-0D83-318B8C461D13}"/>
          </ac:picMkLst>
        </pc:picChg>
      </pc:sldChg>
      <pc:sldChg chg="addSp delSp modSp mod">
        <pc:chgData name="Damaris Tan" userId="c641c736-cba3-4a07-85ea-c4d1e05624e3" providerId="ADAL" clId="{41757777-9C8E-4FF2-B610-EA341F64AD78}" dt="2024-11-26T18:53:16.641" v="170"/>
        <pc:sldMkLst>
          <pc:docMk/>
          <pc:sldMk cId="1022548027" sldId="418"/>
        </pc:sldMkLst>
        <pc:picChg chg="del">
          <ac:chgData name="Damaris Tan" userId="c641c736-cba3-4a07-85ea-c4d1e05624e3" providerId="ADAL" clId="{41757777-9C8E-4FF2-B610-EA341F64AD78}" dt="2024-11-26T18:51:01.381" v="130" actId="478"/>
          <ac:picMkLst>
            <pc:docMk/>
            <pc:sldMk cId="1022548027" sldId="418"/>
            <ac:picMk id="3" creationId="{B8D4D47B-4C5E-B9AF-039B-D2FB371F78B0}"/>
          </ac:picMkLst>
        </pc:picChg>
        <pc:picChg chg="add del mod">
          <ac:chgData name="Damaris Tan" userId="c641c736-cba3-4a07-85ea-c4d1e05624e3" providerId="ADAL" clId="{41757777-9C8E-4FF2-B610-EA341F64AD78}" dt="2024-11-26T18:53:16.227" v="169" actId="478"/>
          <ac:picMkLst>
            <pc:docMk/>
            <pc:sldMk cId="1022548027" sldId="418"/>
            <ac:picMk id="7" creationId="{6C98DBBA-BFB9-33E7-22F5-62E0F6DFE532}"/>
          </ac:picMkLst>
        </pc:picChg>
        <pc:picChg chg="add mod">
          <ac:chgData name="Damaris Tan" userId="c641c736-cba3-4a07-85ea-c4d1e05624e3" providerId="ADAL" clId="{41757777-9C8E-4FF2-B610-EA341F64AD78}" dt="2024-11-26T18:53:16.641" v="170"/>
          <ac:picMkLst>
            <pc:docMk/>
            <pc:sldMk cId="1022548027" sldId="418"/>
            <ac:picMk id="8" creationId="{24463C62-C32A-76DA-B9D4-D5BBC0B6F23D}"/>
          </ac:picMkLst>
        </pc:picChg>
      </pc:sldChg>
      <pc:sldChg chg="addSp delSp modSp mod">
        <pc:chgData name="Damaris Tan" userId="c641c736-cba3-4a07-85ea-c4d1e05624e3" providerId="ADAL" clId="{41757777-9C8E-4FF2-B610-EA341F64AD78}" dt="2024-11-26T18:53:20.302" v="172"/>
        <pc:sldMkLst>
          <pc:docMk/>
          <pc:sldMk cId="571888617" sldId="419"/>
        </pc:sldMkLst>
        <pc:picChg chg="del">
          <ac:chgData name="Damaris Tan" userId="c641c736-cba3-4a07-85ea-c4d1e05624e3" providerId="ADAL" clId="{41757777-9C8E-4FF2-B610-EA341F64AD78}" dt="2024-11-26T18:51:06.980" v="132" actId="478"/>
          <ac:picMkLst>
            <pc:docMk/>
            <pc:sldMk cId="571888617" sldId="419"/>
            <ac:picMk id="3" creationId="{B8D4D47B-4C5E-B9AF-039B-D2FB371F78B0}"/>
          </ac:picMkLst>
        </pc:picChg>
        <pc:picChg chg="add del mod">
          <ac:chgData name="Damaris Tan" userId="c641c736-cba3-4a07-85ea-c4d1e05624e3" providerId="ADAL" clId="{41757777-9C8E-4FF2-B610-EA341F64AD78}" dt="2024-11-26T18:51:32.181" v="151" actId="478"/>
          <ac:picMkLst>
            <pc:docMk/>
            <pc:sldMk cId="571888617" sldId="419"/>
            <ac:picMk id="7" creationId="{50AC5C28-2315-6C67-DE45-11E9A02E578B}"/>
          </ac:picMkLst>
        </pc:picChg>
        <pc:picChg chg="add del mod">
          <ac:chgData name="Damaris Tan" userId="c641c736-cba3-4a07-85ea-c4d1e05624e3" providerId="ADAL" clId="{41757777-9C8E-4FF2-B610-EA341F64AD78}" dt="2024-11-26T18:53:19.959" v="171" actId="478"/>
          <ac:picMkLst>
            <pc:docMk/>
            <pc:sldMk cId="571888617" sldId="419"/>
            <ac:picMk id="8" creationId="{061CDCBF-251E-B700-3D30-AE1E3DC0FEC3}"/>
          </ac:picMkLst>
        </pc:picChg>
        <pc:picChg chg="add mod">
          <ac:chgData name="Damaris Tan" userId="c641c736-cba3-4a07-85ea-c4d1e05624e3" providerId="ADAL" clId="{41757777-9C8E-4FF2-B610-EA341F64AD78}" dt="2024-11-26T18:53:20.302" v="172"/>
          <ac:picMkLst>
            <pc:docMk/>
            <pc:sldMk cId="571888617" sldId="419"/>
            <ac:picMk id="10" creationId="{006B0C76-E9F0-A8FE-A602-E1931B5FF634}"/>
          </ac:picMkLst>
        </pc:picChg>
      </pc:sldChg>
      <pc:sldChg chg="addSp delSp modSp mod">
        <pc:chgData name="Damaris Tan" userId="c641c736-cba3-4a07-85ea-c4d1e05624e3" providerId="ADAL" clId="{41757777-9C8E-4FF2-B610-EA341F64AD78}" dt="2024-11-26T18:53:35.278" v="178"/>
        <pc:sldMkLst>
          <pc:docMk/>
          <pc:sldMk cId="2585173149" sldId="421"/>
        </pc:sldMkLst>
        <pc:picChg chg="del">
          <ac:chgData name="Damaris Tan" userId="c641c736-cba3-4a07-85ea-c4d1e05624e3" providerId="ADAL" clId="{41757777-9C8E-4FF2-B610-EA341F64AD78}" dt="2024-11-26T18:53:34.918" v="177" actId="478"/>
          <ac:picMkLst>
            <pc:docMk/>
            <pc:sldMk cId="2585173149" sldId="421"/>
            <ac:picMk id="3" creationId="{B8D4D47B-4C5E-B9AF-039B-D2FB371F78B0}"/>
          </ac:picMkLst>
        </pc:picChg>
        <pc:picChg chg="add mod">
          <ac:chgData name="Damaris Tan" userId="c641c736-cba3-4a07-85ea-c4d1e05624e3" providerId="ADAL" clId="{41757777-9C8E-4FF2-B610-EA341F64AD78}" dt="2024-11-26T18:53:35.278" v="178"/>
          <ac:picMkLst>
            <pc:docMk/>
            <pc:sldMk cId="2585173149" sldId="421"/>
            <ac:picMk id="8" creationId="{DECDA208-2D3D-4525-607D-BDF9BD1578E9}"/>
          </ac:picMkLst>
        </pc:picChg>
      </pc:sldChg>
      <pc:sldChg chg="addSp delSp modSp mod">
        <pc:chgData name="Damaris Tan" userId="c641c736-cba3-4a07-85ea-c4d1e05624e3" providerId="ADAL" clId="{41757777-9C8E-4FF2-B610-EA341F64AD78}" dt="2024-11-26T19:16:17.295" v="506" actId="1076"/>
        <pc:sldMkLst>
          <pc:docMk/>
          <pc:sldMk cId="256026329" sldId="423"/>
        </pc:sldMkLst>
        <pc:spChg chg="mod">
          <ac:chgData name="Damaris Tan" userId="c641c736-cba3-4a07-85ea-c4d1e05624e3" providerId="ADAL" clId="{41757777-9C8E-4FF2-B610-EA341F64AD78}" dt="2024-11-26T19:06:03.120" v="376" actId="20577"/>
          <ac:spMkLst>
            <pc:docMk/>
            <pc:sldMk cId="256026329" sldId="423"/>
            <ac:spMk id="2" creationId="{3809AFA1-F907-B555-3585-FE9DD792D9F7}"/>
          </ac:spMkLst>
        </pc:spChg>
        <pc:spChg chg="mod">
          <ac:chgData name="Damaris Tan" userId="c641c736-cba3-4a07-85ea-c4d1e05624e3" providerId="ADAL" clId="{41757777-9C8E-4FF2-B610-EA341F64AD78}" dt="2024-11-26T19:06:05.469" v="378" actId="20577"/>
          <ac:spMkLst>
            <pc:docMk/>
            <pc:sldMk cId="256026329" sldId="423"/>
            <ac:spMk id="9" creationId="{CF4AE989-DDFB-BB06-E068-E1953D29BEC5}"/>
          </ac:spMkLst>
        </pc:spChg>
        <pc:picChg chg="add mod modCrop">
          <ac:chgData name="Damaris Tan" userId="c641c736-cba3-4a07-85ea-c4d1e05624e3" providerId="ADAL" clId="{41757777-9C8E-4FF2-B610-EA341F64AD78}" dt="2024-11-26T19:16:17.295" v="506" actId="1076"/>
          <ac:picMkLst>
            <pc:docMk/>
            <pc:sldMk cId="256026329" sldId="423"/>
            <ac:picMk id="10" creationId="{5771FE46-4E06-D900-03E5-1A7CCA8C5AEF}"/>
          </ac:picMkLst>
        </pc:picChg>
        <pc:picChg chg="del">
          <ac:chgData name="Damaris Tan" userId="c641c736-cba3-4a07-85ea-c4d1e05624e3" providerId="ADAL" clId="{41757777-9C8E-4FF2-B610-EA341F64AD78}" dt="2024-11-26T19:16:01.694" v="501" actId="478"/>
          <ac:picMkLst>
            <pc:docMk/>
            <pc:sldMk cId="256026329" sldId="423"/>
            <ac:picMk id="11" creationId="{039BBF7C-3058-CA96-9948-3878BE56F8E7}"/>
          </ac:picMkLst>
        </pc:picChg>
      </pc:sldChg>
      <pc:sldChg chg="addSp delSp modSp mod">
        <pc:chgData name="Damaris Tan" userId="c641c736-cba3-4a07-85ea-c4d1e05624e3" providerId="ADAL" clId="{41757777-9C8E-4FF2-B610-EA341F64AD78}" dt="2024-11-26T19:07:26.671" v="435" actId="20577"/>
        <pc:sldMkLst>
          <pc:docMk/>
          <pc:sldMk cId="2274447917" sldId="426"/>
        </pc:sldMkLst>
        <pc:spChg chg="mod">
          <ac:chgData name="Damaris Tan" userId="c641c736-cba3-4a07-85ea-c4d1e05624e3" providerId="ADAL" clId="{41757777-9C8E-4FF2-B610-EA341F64AD78}" dt="2024-11-26T19:07:26.671" v="435" actId="20577"/>
          <ac:spMkLst>
            <pc:docMk/>
            <pc:sldMk cId="2274447917" sldId="426"/>
            <ac:spMk id="2" creationId="{CF8317AE-332F-8B5C-A237-D9223145639B}"/>
          </ac:spMkLst>
        </pc:spChg>
        <pc:spChg chg="mod">
          <ac:chgData name="Damaris Tan" userId="c641c736-cba3-4a07-85ea-c4d1e05624e3" providerId="ADAL" clId="{41757777-9C8E-4FF2-B610-EA341F64AD78}" dt="2024-11-26T19:07:21.888" v="431" actId="20577"/>
          <ac:spMkLst>
            <pc:docMk/>
            <pc:sldMk cId="2274447917" sldId="426"/>
            <ac:spMk id="7" creationId="{B289C712-A236-452A-7B0E-080E691261BF}"/>
          </ac:spMkLst>
        </pc:spChg>
        <pc:picChg chg="del">
          <ac:chgData name="Damaris Tan" userId="c641c736-cba3-4a07-85ea-c4d1e05624e3" providerId="ADAL" clId="{41757777-9C8E-4FF2-B610-EA341F64AD78}" dt="2024-11-26T18:50:08.977" v="116" actId="478"/>
          <ac:picMkLst>
            <pc:docMk/>
            <pc:sldMk cId="2274447917" sldId="426"/>
            <ac:picMk id="3" creationId="{69EEE405-DE11-CC0D-E009-0FF6F88A1163}"/>
          </ac:picMkLst>
        </pc:picChg>
        <pc:picChg chg="del">
          <ac:chgData name="Damaris Tan" userId="c641c736-cba3-4a07-85ea-c4d1e05624e3" providerId="ADAL" clId="{41757777-9C8E-4FF2-B610-EA341F64AD78}" dt="2024-11-26T18:47:41.944" v="83" actId="478"/>
          <ac:picMkLst>
            <pc:docMk/>
            <pc:sldMk cId="2274447917" sldId="426"/>
            <ac:picMk id="8" creationId="{B141DB4F-0ACB-2538-7C04-A4BA666F208A}"/>
          </ac:picMkLst>
        </pc:picChg>
        <pc:picChg chg="del">
          <ac:chgData name="Damaris Tan" userId="c641c736-cba3-4a07-85ea-c4d1e05624e3" providerId="ADAL" clId="{41757777-9C8E-4FF2-B610-EA341F64AD78}" dt="2024-11-26T18:50:14.673" v="119" actId="478"/>
          <ac:picMkLst>
            <pc:docMk/>
            <pc:sldMk cId="2274447917" sldId="426"/>
            <ac:picMk id="12" creationId="{2C180CE1-484C-ED70-6B4E-546D6C137618}"/>
          </ac:picMkLst>
        </pc:picChg>
        <pc:picChg chg="del">
          <ac:chgData name="Damaris Tan" userId="c641c736-cba3-4a07-85ea-c4d1e05624e3" providerId="ADAL" clId="{41757777-9C8E-4FF2-B610-EA341F64AD78}" dt="2024-11-26T18:50:12.245" v="118" actId="478"/>
          <ac:picMkLst>
            <pc:docMk/>
            <pc:sldMk cId="2274447917" sldId="426"/>
            <ac:picMk id="14" creationId="{15622641-F19D-110E-351E-57FD310AA776}"/>
          </ac:picMkLst>
        </pc:picChg>
        <pc:picChg chg="add mod">
          <ac:chgData name="Damaris Tan" userId="c641c736-cba3-4a07-85ea-c4d1e05624e3" providerId="ADAL" clId="{41757777-9C8E-4FF2-B610-EA341F64AD78}" dt="2024-11-26T18:47:42.377" v="84"/>
          <ac:picMkLst>
            <pc:docMk/>
            <pc:sldMk cId="2274447917" sldId="426"/>
            <ac:picMk id="16" creationId="{2403DADA-24F9-EC84-A01C-FDC12DCFD493}"/>
          </ac:picMkLst>
        </pc:picChg>
        <pc:picChg chg="add mod ord modCrop">
          <ac:chgData name="Damaris Tan" userId="c641c736-cba3-4a07-85ea-c4d1e05624e3" providerId="ADAL" clId="{41757777-9C8E-4FF2-B610-EA341F64AD78}" dt="2024-11-26T18:52:52.779" v="162" actId="167"/>
          <ac:picMkLst>
            <pc:docMk/>
            <pc:sldMk cId="2274447917" sldId="426"/>
            <ac:picMk id="18" creationId="{54458508-7B0F-F8D7-A013-040DBA5B922D}"/>
          </ac:picMkLst>
        </pc:picChg>
      </pc:sldChg>
      <pc:sldChg chg="addSp delSp modSp mod">
        <pc:chgData name="Damaris Tan" userId="c641c736-cba3-4a07-85ea-c4d1e05624e3" providerId="ADAL" clId="{41757777-9C8E-4FF2-B610-EA341F64AD78}" dt="2024-11-26T17:47:30.310" v="71" actId="478"/>
        <pc:sldMkLst>
          <pc:docMk/>
          <pc:sldMk cId="2485267423" sldId="429"/>
        </pc:sldMkLst>
        <pc:spChg chg="del">
          <ac:chgData name="Damaris Tan" userId="c641c736-cba3-4a07-85ea-c4d1e05624e3" providerId="ADAL" clId="{41757777-9C8E-4FF2-B610-EA341F64AD78}" dt="2024-11-26T17:47:26.870" v="69" actId="478"/>
          <ac:spMkLst>
            <pc:docMk/>
            <pc:sldMk cId="2485267423" sldId="429"/>
            <ac:spMk id="4" creationId="{8D11A757-7462-6111-982B-A064E5A78791}"/>
          </ac:spMkLst>
        </pc:spChg>
        <pc:spChg chg="add del mod">
          <ac:chgData name="Damaris Tan" userId="c641c736-cba3-4a07-85ea-c4d1e05624e3" providerId="ADAL" clId="{41757777-9C8E-4FF2-B610-EA341F64AD78}" dt="2024-11-26T17:47:30.310" v="71" actId="478"/>
          <ac:spMkLst>
            <pc:docMk/>
            <pc:sldMk cId="2485267423" sldId="429"/>
            <ac:spMk id="9" creationId="{BF18840E-A404-1B8E-3946-5850C0CE7A9C}"/>
          </ac:spMkLst>
        </pc:spChg>
        <pc:spChg chg="add mod">
          <ac:chgData name="Damaris Tan" userId="c641c736-cba3-4a07-85ea-c4d1e05624e3" providerId="ADAL" clId="{41757777-9C8E-4FF2-B610-EA341F64AD78}" dt="2024-11-26T17:47:27.232" v="70"/>
          <ac:spMkLst>
            <pc:docMk/>
            <pc:sldMk cId="2485267423" sldId="429"/>
            <ac:spMk id="10" creationId="{00679F18-E325-F4A1-7DB3-7FDE5A401EFB}"/>
          </ac:spMkLst>
        </pc:spChg>
      </pc:sldChg>
      <pc:sldChg chg="addSp delSp modSp mod">
        <pc:chgData name="Damaris Tan" userId="c641c736-cba3-4a07-85ea-c4d1e05624e3" providerId="ADAL" clId="{41757777-9C8E-4FF2-B610-EA341F64AD78}" dt="2024-11-26T18:53:28.194" v="176"/>
        <pc:sldMkLst>
          <pc:docMk/>
          <pc:sldMk cId="581231754" sldId="430"/>
        </pc:sldMkLst>
        <pc:picChg chg="del">
          <ac:chgData name="Damaris Tan" userId="c641c736-cba3-4a07-85ea-c4d1e05624e3" providerId="ADAL" clId="{41757777-9C8E-4FF2-B610-EA341F64AD78}" dt="2024-11-26T18:53:27.896" v="175" actId="478"/>
          <ac:picMkLst>
            <pc:docMk/>
            <pc:sldMk cId="581231754" sldId="430"/>
            <ac:picMk id="3" creationId="{B8D4D47B-4C5E-B9AF-039B-D2FB371F78B0}"/>
          </ac:picMkLst>
        </pc:picChg>
        <pc:picChg chg="add mod">
          <ac:chgData name="Damaris Tan" userId="c641c736-cba3-4a07-85ea-c4d1e05624e3" providerId="ADAL" clId="{41757777-9C8E-4FF2-B610-EA341F64AD78}" dt="2024-11-26T18:53:28.194" v="176"/>
          <ac:picMkLst>
            <pc:docMk/>
            <pc:sldMk cId="581231754" sldId="430"/>
            <ac:picMk id="7" creationId="{511D30F3-AB5F-957D-DE13-B42B9B0E904E}"/>
          </ac:picMkLst>
        </pc:picChg>
      </pc:sldChg>
      <pc:sldChg chg="modSp mod">
        <pc:chgData name="Damaris Tan" userId="c641c736-cba3-4a07-85ea-c4d1e05624e3" providerId="ADAL" clId="{41757777-9C8E-4FF2-B610-EA341F64AD78}" dt="2024-11-26T19:01:29.138" v="291" actId="20577"/>
        <pc:sldMkLst>
          <pc:docMk/>
          <pc:sldMk cId="3571687294" sldId="431"/>
        </pc:sldMkLst>
        <pc:spChg chg="mod">
          <ac:chgData name="Damaris Tan" userId="c641c736-cba3-4a07-85ea-c4d1e05624e3" providerId="ADAL" clId="{41757777-9C8E-4FF2-B610-EA341F64AD78}" dt="2024-11-26T19:01:29.138" v="291" actId="20577"/>
          <ac:spMkLst>
            <pc:docMk/>
            <pc:sldMk cId="3571687294" sldId="431"/>
            <ac:spMk id="8" creationId="{E2D105F7-90A1-F465-0A14-56E95959F310}"/>
          </ac:spMkLst>
        </pc:spChg>
      </pc:sldChg>
      <pc:sldChg chg="addSp delSp modSp mod">
        <pc:chgData name="Damaris Tan" userId="c641c736-cba3-4a07-85ea-c4d1e05624e3" providerId="ADAL" clId="{41757777-9C8E-4FF2-B610-EA341F64AD78}" dt="2024-11-26T19:09:25.630" v="494" actId="478"/>
        <pc:sldMkLst>
          <pc:docMk/>
          <pc:sldMk cId="804532070" sldId="434"/>
        </pc:sldMkLst>
        <pc:spChg chg="del">
          <ac:chgData name="Damaris Tan" userId="c641c736-cba3-4a07-85ea-c4d1e05624e3" providerId="ADAL" clId="{41757777-9C8E-4FF2-B610-EA341F64AD78}" dt="2024-11-26T19:09:22.163" v="492" actId="478"/>
          <ac:spMkLst>
            <pc:docMk/>
            <pc:sldMk cId="804532070" sldId="434"/>
            <ac:spMk id="9" creationId="{CF4AE989-DDFB-BB06-E068-E1953D29BEC5}"/>
          </ac:spMkLst>
        </pc:spChg>
        <pc:spChg chg="add del mod">
          <ac:chgData name="Damaris Tan" userId="c641c736-cba3-4a07-85ea-c4d1e05624e3" providerId="ADAL" clId="{41757777-9C8E-4FF2-B610-EA341F64AD78}" dt="2024-11-26T19:09:25.630" v="494" actId="478"/>
          <ac:spMkLst>
            <pc:docMk/>
            <pc:sldMk cId="804532070" sldId="434"/>
            <ac:spMk id="10" creationId="{4CF875B6-9009-3F28-CA28-0480165DD565}"/>
          </ac:spMkLst>
        </pc:spChg>
        <pc:spChg chg="add mod">
          <ac:chgData name="Damaris Tan" userId="c641c736-cba3-4a07-85ea-c4d1e05624e3" providerId="ADAL" clId="{41757777-9C8E-4FF2-B610-EA341F64AD78}" dt="2024-11-26T19:09:22.517" v="493"/>
          <ac:spMkLst>
            <pc:docMk/>
            <pc:sldMk cId="804532070" sldId="434"/>
            <ac:spMk id="11" creationId="{8FCC17CA-0B37-D116-DA54-D280B442A32D}"/>
          </ac:spMkLst>
        </pc:spChg>
        <pc:picChg chg="del">
          <ac:chgData name="Damaris Tan" userId="c641c736-cba3-4a07-85ea-c4d1e05624e3" providerId="ADAL" clId="{41757777-9C8E-4FF2-B610-EA341F64AD78}" dt="2024-11-26T18:58:04.776" v="254" actId="478"/>
          <ac:picMkLst>
            <pc:docMk/>
            <pc:sldMk cId="804532070" sldId="434"/>
            <ac:picMk id="3" creationId="{D8680494-AC2D-04AC-AE46-93B2593B9787}"/>
          </ac:picMkLst>
        </pc:picChg>
        <pc:picChg chg="add mod">
          <ac:chgData name="Damaris Tan" userId="c641c736-cba3-4a07-85ea-c4d1e05624e3" providerId="ADAL" clId="{41757777-9C8E-4FF2-B610-EA341F64AD78}" dt="2024-11-26T18:58:05.121" v="255"/>
          <ac:picMkLst>
            <pc:docMk/>
            <pc:sldMk cId="804532070" sldId="434"/>
            <ac:picMk id="7" creationId="{706BB515-EC4C-6D41-7F03-95B75C5227E8}"/>
          </ac:picMkLst>
        </pc:picChg>
      </pc:sldChg>
      <pc:sldChg chg="addSp delSp modSp mod">
        <pc:chgData name="Damaris Tan" userId="c641c736-cba3-4a07-85ea-c4d1e05624e3" providerId="ADAL" clId="{41757777-9C8E-4FF2-B610-EA341F64AD78}" dt="2024-11-26T19:09:33.726" v="497" actId="478"/>
        <pc:sldMkLst>
          <pc:docMk/>
          <pc:sldMk cId="3192183233" sldId="435"/>
        </pc:sldMkLst>
        <pc:spChg chg="del">
          <ac:chgData name="Damaris Tan" userId="c641c736-cba3-4a07-85ea-c4d1e05624e3" providerId="ADAL" clId="{41757777-9C8E-4FF2-B610-EA341F64AD78}" dt="2024-11-26T19:09:30.902" v="495" actId="478"/>
          <ac:spMkLst>
            <pc:docMk/>
            <pc:sldMk cId="3192183233" sldId="435"/>
            <ac:spMk id="9" creationId="{CF4AE989-DDFB-BB06-E068-E1953D29BEC5}"/>
          </ac:spMkLst>
        </pc:spChg>
        <pc:spChg chg="add del mod">
          <ac:chgData name="Damaris Tan" userId="c641c736-cba3-4a07-85ea-c4d1e05624e3" providerId="ADAL" clId="{41757777-9C8E-4FF2-B610-EA341F64AD78}" dt="2024-11-26T19:09:33.726" v="497" actId="478"/>
          <ac:spMkLst>
            <pc:docMk/>
            <pc:sldMk cId="3192183233" sldId="435"/>
            <ac:spMk id="13" creationId="{A5689723-7C16-1610-A063-735D993E7E36}"/>
          </ac:spMkLst>
        </pc:spChg>
        <pc:spChg chg="add mod">
          <ac:chgData name="Damaris Tan" userId="c641c736-cba3-4a07-85ea-c4d1e05624e3" providerId="ADAL" clId="{41757777-9C8E-4FF2-B610-EA341F64AD78}" dt="2024-11-26T19:09:31.241" v="496"/>
          <ac:spMkLst>
            <pc:docMk/>
            <pc:sldMk cId="3192183233" sldId="435"/>
            <ac:spMk id="14" creationId="{81CF88A8-7828-59E9-E974-D7AE1DE422A6}"/>
          </ac:spMkLst>
        </pc:spChg>
        <pc:picChg chg="del">
          <ac:chgData name="Damaris Tan" userId="c641c736-cba3-4a07-85ea-c4d1e05624e3" providerId="ADAL" clId="{41757777-9C8E-4FF2-B610-EA341F64AD78}" dt="2024-11-26T18:57:38.073" v="240" actId="478"/>
          <ac:picMkLst>
            <pc:docMk/>
            <pc:sldMk cId="3192183233" sldId="435"/>
            <ac:picMk id="3" creationId="{D8680494-AC2D-04AC-AE46-93B2593B9787}"/>
          </ac:picMkLst>
        </pc:picChg>
        <pc:picChg chg="del">
          <ac:chgData name="Damaris Tan" userId="c641c736-cba3-4a07-85ea-c4d1e05624e3" providerId="ADAL" clId="{41757777-9C8E-4FF2-B610-EA341F64AD78}" dt="2024-11-26T18:57:14.108" v="234" actId="478"/>
          <ac:picMkLst>
            <pc:docMk/>
            <pc:sldMk cId="3192183233" sldId="435"/>
            <ac:picMk id="7" creationId="{9F06FDD4-9841-BCB9-D126-B29BADE76078}"/>
          </ac:picMkLst>
        </pc:picChg>
        <pc:picChg chg="add mod">
          <ac:chgData name="Damaris Tan" userId="c641c736-cba3-4a07-85ea-c4d1e05624e3" providerId="ADAL" clId="{41757777-9C8E-4FF2-B610-EA341F64AD78}" dt="2024-11-26T18:57:14.458" v="235"/>
          <ac:picMkLst>
            <pc:docMk/>
            <pc:sldMk cId="3192183233" sldId="435"/>
            <ac:picMk id="8" creationId="{CA4E4720-C848-EE02-08C6-2E34BFCFE840}"/>
          </ac:picMkLst>
        </pc:picChg>
        <pc:picChg chg="add del mod">
          <ac:chgData name="Damaris Tan" userId="c641c736-cba3-4a07-85ea-c4d1e05624e3" providerId="ADAL" clId="{41757777-9C8E-4FF2-B610-EA341F64AD78}" dt="2024-11-26T18:58:00.637" v="252" actId="478"/>
          <ac:picMkLst>
            <pc:docMk/>
            <pc:sldMk cId="3192183233" sldId="435"/>
            <ac:picMk id="10" creationId="{E76D19CC-3284-CC26-4AFB-669086E8006E}"/>
          </ac:picMkLst>
        </pc:picChg>
        <pc:picChg chg="add mod">
          <ac:chgData name="Damaris Tan" userId="c641c736-cba3-4a07-85ea-c4d1e05624e3" providerId="ADAL" clId="{41757777-9C8E-4FF2-B610-EA341F64AD78}" dt="2024-11-26T18:58:00.946" v="253"/>
          <ac:picMkLst>
            <pc:docMk/>
            <pc:sldMk cId="3192183233" sldId="435"/>
            <ac:picMk id="11" creationId="{BDAF41BE-4142-4FC4-EA8C-3DC9AD628FE0}"/>
          </ac:picMkLst>
        </pc:picChg>
      </pc:sldChg>
      <pc:sldChg chg="addSp delSp modSp mod">
        <pc:chgData name="Damaris Tan" userId="c641c736-cba3-4a07-85ea-c4d1e05624e3" providerId="ADAL" clId="{41757777-9C8E-4FF2-B610-EA341F64AD78}" dt="2024-11-26T19:09:41.594" v="500" actId="478"/>
        <pc:sldMkLst>
          <pc:docMk/>
          <pc:sldMk cId="994532555" sldId="436"/>
        </pc:sldMkLst>
        <pc:spChg chg="del">
          <ac:chgData name="Damaris Tan" userId="c641c736-cba3-4a07-85ea-c4d1e05624e3" providerId="ADAL" clId="{41757777-9C8E-4FF2-B610-EA341F64AD78}" dt="2024-11-26T19:09:38.157" v="498" actId="478"/>
          <ac:spMkLst>
            <pc:docMk/>
            <pc:sldMk cId="994532555" sldId="436"/>
            <ac:spMk id="9" creationId="{CF4AE989-DDFB-BB06-E068-E1953D29BEC5}"/>
          </ac:spMkLst>
        </pc:spChg>
        <pc:spChg chg="add del mod">
          <ac:chgData name="Damaris Tan" userId="c641c736-cba3-4a07-85ea-c4d1e05624e3" providerId="ADAL" clId="{41757777-9C8E-4FF2-B610-EA341F64AD78}" dt="2024-11-26T19:09:41.594" v="500" actId="478"/>
          <ac:spMkLst>
            <pc:docMk/>
            <pc:sldMk cId="994532555" sldId="436"/>
            <ac:spMk id="14" creationId="{583538B0-3957-1B75-4F87-2D7D10BD39D0}"/>
          </ac:spMkLst>
        </pc:spChg>
        <pc:spChg chg="add mod">
          <ac:chgData name="Damaris Tan" userId="c641c736-cba3-4a07-85ea-c4d1e05624e3" providerId="ADAL" clId="{41757777-9C8E-4FF2-B610-EA341F64AD78}" dt="2024-11-26T19:09:38.559" v="499"/>
          <ac:spMkLst>
            <pc:docMk/>
            <pc:sldMk cId="994532555" sldId="436"/>
            <ac:spMk id="15" creationId="{9494ABB4-115B-1162-E00D-E7858F74E448}"/>
          </ac:spMkLst>
        </pc:spChg>
        <pc:picChg chg="del">
          <ac:chgData name="Damaris Tan" userId="c641c736-cba3-4a07-85ea-c4d1e05624e3" providerId="ADAL" clId="{41757777-9C8E-4FF2-B610-EA341F64AD78}" dt="2024-11-26T18:57:26.391" v="236" actId="478"/>
          <ac:picMkLst>
            <pc:docMk/>
            <pc:sldMk cId="994532555" sldId="436"/>
            <ac:picMk id="3" creationId="{D8680494-AC2D-04AC-AE46-93B2593B9787}"/>
          </ac:picMkLst>
        </pc:picChg>
        <pc:picChg chg="del">
          <ac:chgData name="Damaris Tan" userId="c641c736-cba3-4a07-85ea-c4d1e05624e3" providerId="ADAL" clId="{41757777-9C8E-4FF2-B610-EA341F64AD78}" dt="2024-11-26T18:56:52.993" v="229" actId="478"/>
          <ac:picMkLst>
            <pc:docMk/>
            <pc:sldMk cId="994532555" sldId="436"/>
            <ac:picMk id="7" creationId="{9F06FDD4-9841-BCB9-D126-B29BADE76078}"/>
          </ac:picMkLst>
        </pc:picChg>
        <pc:picChg chg="del">
          <ac:chgData name="Damaris Tan" userId="c641c736-cba3-4a07-85ea-c4d1e05624e3" providerId="ADAL" clId="{41757777-9C8E-4FF2-B610-EA341F64AD78}" dt="2024-11-26T18:58:29.660" v="256" actId="478"/>
          <ac:picMkLst>
            <pc:docMk/>
            <pc:sldMk cId="994532555" sldId="436"/>
            <ac:picMk id="8" creationId="{17F8F9C9-1F68-6D48-AFC9-D9F28B34EBAA}"/>
          </ac:picMkLst>
        </pc:picChg>
        <pc:picChg chg="add mod">
          <ac:chgData name="Damaris Tan" userId="c641c736-cba3-4a07-85ea-c4d1e05624e3" providerId="ADAL" clId="{41757777-9C8E-4FF2-B610-EA341F64AD78}" dt="2024-11-26T18:57:06.224" v="233" actId="1076"/>
          <ac:picMkLst>
            <pc:docMk/>
            <pc:sldMk cId="994532555" sldId="436"/>
            <ac:picMk id="10" creationId="{C968E226-18B8-0476-C537-F40B06B7C3AA}"/>
          </ac:picMkLst>
        </pc:picChg>
        <pc:picChg chg="add mod">
          <ac:chgData name="Damaris Tan" userId="c641c736-cba3-4a07-85ea-c4d1e05624e3" providerId="ADAL" clId="{41757777-9C8E-4FF2-B610-EA341F64AD78}" dt="2024-11-26T18:57:55.556" v="251" actId="1036"/>
          <ac:picMkLst>
            <pc:docMk/>
            <pc:sldMk cId="994532555" sldId="436"/>
            <ac:picMk id="11" creationId="{11395EB0-E4D4-8217-2C6F-C7ECEBF57079}"/>
          </ac:picMkLst>
        </pc:picChg>
        <pc:picChg chg="add mod">
          <ac:chgData name="Damaris Tan" userId="c641c736-cba3-4a07-85ea-c4d1e05624e3" providerId="ADAL" clId="{41757777-9C8E-4FF2-B610-EA341F64AD78}" dt="2024-11-26T18:58:50.208" v="262" actId="14100"/>
          <ac:picMkLst>
            <pc:docMk/>
            <pc:sldMk cId="994532555" sldId="436"/>
            <ac:picMk id="12" creationId="{41FED8DC-41C3-FC0F-A2EB-4C1604E553A5}"/>
          </ac:picMkLst>
        </pc:picChg>
      </pc:sldChg>
      <pc:sldChg chg="modSp mod">
        <pc:chgData name="Damaris Tan" userId="c641c736-cba3-4a07-85ea-c4d1e05624e3" providerId="ADAL" clId="{41757777-9C8E-4FF2-B610-EA341F64AD78}" dt="2024-11-26T19:06:13.468" v="382" actId="20577"/>
        <pc:sldMkLst>
          <pc:docMk/>
          <pc:sldMk cId="1364420535" sldId="437"/>
        </pc:sldMkLst>
        <pc:spChg chg="mod">
          <ac:chgData name="Damaris Tan" userId="c641c736-cba3-4a07-85ea-c4d1e05624e3" providerId="ADAL" clId="{41757777-9C8E-4FF2-B610-EA341F64AD78}" dt="2024-11-26T19:06:13.468" v="382" actId="20577"/>
          <ac:spMkLst>
            <pc:docMk/>
            <pc:sldMk cId="1364420535" sldId="437"/>
            <ac:spMk id="2" creationId="{3809AFA1-F907-B555-3585-FE9DD792D9F7}"/>
          </ac:spMkLst>
        </pc:spChg>
        <pc:spChg chg="mod">
          <ac:chgData name="Damaris Tan" userId="c641c736-cba3-4a07-85ea-c4d1e05624e3" providerId="ADAL" clId="{41757777-9C8E-4FF2-B610-EA341F64AD78}" dt="2024-11-26T19:06:10.646" v="380" actId="20577"/>
          <ac:spMkLst>
            <pc:docMk/>
            <pc:sldMk cId="1364420535" sldId="437"/>
            <ac:spMk id="9" creationId="{CF4AE989-DDFB-BB06-E068-E1953D29BEC5}"/>
          </ac:spMkLst>
        </pc:spChg>
      </pc:sldChg>
      <pc:sldChg chg="addSp modSp new mod">
        <pc:chgData name="Damaris Tan" userId="c641c736-cba3-4a07-85ea-c4d1e05624e3" providerId="ADAL" clId="{41757777-9C8E-4FF2-B610-EA341F64AD78}" dt="2024-11-26T19:00:15.732" v="274" actId="1076"/>
        <pc:sldMkLst>
          <pc:docMk/>
          <pc:sldMk cId="177782172" sldId="438"/>
        </pc:sldMkLst>
        <pc:picChg chg="add mod">
          <ac:chgData name="Damaris Tan" userId="c641c736-cba3-4a07-85ea-c4d1e05624e3" providerId="ADAL" clId="{41757777-9C8E-4FF2-B610-EA341F64AD78}" dt="2024-11-26T19:00:15.732" v="274" actId="1076"/>
          <ac:picMkLst>
            <pc:docMk/>
            <pc:sldMk cId="177782172" sldId="438"/>
            <ac:picMk id="7" creationId="{E3E127D2-D688-7908-9423-5C8247C6DD3F}"/>
          </ac:picMkLst>
        </pc:picChg>
      </pc:sldChg>
      <pc:sldChg chg="addSp modSp new mod">
        <pc:chgData name="Damaris Tan" userId="c641c736-cba3-4a07-85ea-c4d1e05624e3" providerId="ADAL" clId="{41757777-9C8E-4FF2-B610-EA341F64AD78}" dt="2024-11-26T19:00:50.040" v="278" actId="1076"/>
        <pc:sldMkLst>
          <pc:docMk/>
          <pc:sldMk cId="2024995622" sldId="439"/>
        </pc:sldMkLst>
        <pc:picChg chg="add mod">
          <ac:chgData name="Damaris Tan" userId="c641c736-cba3-4a07-85ea-c4d1e05624e3" providerId="ADAL" clId="{41757777-9C8E-4FF2-B610-EA341F64AD78}" dt="2024-11-26T19:00:50.040" v="278" actId="1076"/>
          <ac:picMkLst>
            <pc:docMk/>
            <pc:sldMk cId="2024995622" sldId="439"/>
            <ac:picMk id="7" creationId="{1094170F-A148-BE5A-1943-84587AAF2C42}"/>
          </ac:picMkLst>
        </pc:picChg>
      </pc:sldChg>
      <pc:sldChg chg="addSp new mod">
        <pc:chgData name="Damaris Tan" userId="c641c736-cba3-4a07-85ea-c4d1e05624e3" providerId="ADAL" clId="{41757777-9C8E-4FF2-B610-EA341F64AD78}" dt="2024-11-27T17:32:38.155" v="508" actId="22"/>
        <pc:sldMkLst>
          <pc:docMk/>
          <pc:sldMk cId="1654723596" sldId="440"/>
        </pc:sldMkLst>
        <pc:picChg chg="add">
          <ac:chgData name="Damaris Tan" userId="c641c736-cba3-4a07-85ea-c4d1e05624e3" providerId="ADAL" clId="{41757777-9C8E-4FF2-B610-EA341F64AD78}" dt="2024-11-27T17:32:38.155" v="508" actId="22"/>
          <ac:picMkLst>
            <pc:docMk/>
            <pc:sldMk cId="1654723596" sldId="440"/>
            <ac:picMk id="7" creationId="{1D577FEF-60B3-AAEF-7C19-A6AA199924FE}"/>
          </ac:picMkLst>
        </pc:picChg>
      </pc:sldChg>
    </pc:docChg>
  </pc:docChgLst>
  <pc:docChgLst>
    <pc:chgData name="Damaris Tan" userId="c641c736-cba3-4a07-85ea-c4d1e05624e3" providerId="ADAL" clId="{855F24A3-8C14-4ED4-A5FE-43E1E2E01176}"/>
    <pc:docChg chg="undo redo custSel addSld delSld modSld sldOrd modSection">
      <pc:chgData name="Damaris Tan" userId="c641c736-cba3-4a07-85ea-c4d1e05624e3" providerId="ADAL" clId="{855F24A3-8C14-4ED4-A5FE-43E1E2E01176}" dt="2025-05-05T19:42:39.548" v="11967" actId="14100"/>
      <pc:docMkLst>
        <pc:docMk/>
      </pc:docMkLst>
      <pc:sldChg chg="addSp delSp modSp mod">
        <pc:chgData name="Damaris Tan" userId="c641c736-cba3-4a07-85ea-c4d1e05624e3" providerId="ADAL" clId="{855F24A3-8C14-4ED4-A5FE-43E1E2E01176}" dt="2025-04-16T21:47:04.478" v="9330" actId="478"/>
        <pc:sldMkLst>
          <pc:docMk/>
          <pc:sldMk cId="2623000176" sldId="256"/>
        </pc:sldMkLst>
        <pc:spChg chg="mod">
          <ac:chgData name="Damaris Tan" userId="c641c736-cba3-4a07-85ea-c4d1e05624e3" providerId="ADAL" clId="{855F24A3-8C14-4ED4-A5FE-43E1E2E01176}" dt="2025-04-16T19:34:40.248" v="5921" actId="20577"/>
          <ac:spMkLst>
            <pc:docMk/>
            <pc:sldMk cId="2623000176" sldId="256"/>
            <ac:spMk id="3" creationId="{CA82026A-C445-6DB0-0D83-CD02787454FC}"/>
          </ac:spMkLst>
        </pc:spChg>
        <pc:spChg chg="mod">
          <ac:chgData name="Damaris Tan" userId="c641c736-cba3-4a07-85ea-c4d1e05624e3" providerId="ADAL" clId="{855F24A3-8C14-4ED4-A5FE-43E1E2E01176}" dt="2025-04-16T12:29:00.707" v="115" actId="20577"/>
          <ac:spMkLst>
            <pc:docMk/>
            <pc:sldMk cId="2623000176" sldId="256"/>
            <ac:spMk id="4" creationId="{8D11A757-7462-6111-982B-A064E5A78791}"/>
          </ac:spMkLst>
        </pc:spChg>
        <pc:spChg chg="add del mod">
          <ac:chgData name="Damaris Tan" userId="c641c736-cba3-4a07-85ea-c4d1e05624e3" providerId="ADAL" clId="{855F24A3-8C14-4ED4-A5FE-43E1E2E01176}" dt="2025-04-16T12:31:30.785" v="125" actId="931"/>
          <ac:spMkLst>
            <pc:docMk/>
            <pc:sldMk cId="2623000176" sldId="256"/>
            <ac:spMk id="5" creationId="{4CF890E6-77C0-A8A9-26E4-DAE04428DD00}"/>
          </ac:spMkLst>
        </pc:spChg>
        <pc:spChg chg="del mod">
          <ac:chgData name="Damaris Tan" userId="c641c736-cba3-4a07-85ea-c4d1e05624e3" providerId="ADAL" clId="{855F24A3-8C14-4ED4-A5FE-43E1E2E01176}" dt="2025-04-16T21:47:04.478" v="9330" actId="478"/>
          <ac:spMkLst>
            <pc:docMk/>
            <pc:sldMk cId="2623000176" sldId="256"/>
            <ac:spMk id="8" creationId="{EE69A539-EAC7-9E25-2136-C5897BFF1FE4}"/>
          </ac:spMkLst>
        </pc:spChg>
        <pc:spChg chg="mod">
          <ac:chgData name="Damaris Tan" userId="c641c736-cba3-4a07-85ea-c4d1e05624e3" providerId="ADAL" clId="{855F24A3-8C14-4ED4-A5FE-43E1E2E01176}" dt="2025-04-16T12:33:28.082" v="137" actId="403"/>
          <ac:spMkLst>
            <pc:docMk/>
            <pc:sldMk cId="2623000176" sldId="256"/>
            <ac:spMk id="9" creationId="{A5035AA9-5517-EA3B-27DE-EC63F19618A6}"/>
          </ac:spMkLst>
        </pc:spChg>
        <pc:spChg chg="add del mod">
          <ac:chgData name="Damaris Tan" userId="c641c736-cba3-4a07-85ea-c4d1e05624e3" providerId="ADAL" clId="{855F24A3-8C14-4ED4-A5FE-43E1E2E01176}" dt="2025-04-16T12:32:51.824" v="129" actId="931"/>
          <ac:spMkLst>
            <pc:docMk/>
            <pc:sldMk cId="2623000176" sldId="256"/>
            <ac:spMk id="12" creationId="{8FE804E0-25C1-BB20-A5AC-BCBA5B17A6D6}"/>
          </ac:spMkLst>
        </pc:spChg>
        <pc:spChg chg="add del mod">
          <ac:chgData name="Damaris Tan" userId="c641c736-cba3-4a07-85ea-c4d1e05624e3" providerId="ADAL" clId="{855F24A3-8C14-4ED4-A5FE-43E1E2E01176}" dt="2025-04-16T12:33:04.056" v="133" actId="931"/>
          <ac:spMkLst>
            <pc:docMk/>
            <pc:sldMk cId="2623000176" sldId="256"/>
            <ac:spMk id="16" creationId="{DBED9C45-1392-E86A-7702-4C3BA9618001}"/>
          </ac:spMkLst>
        </pc:spChg>
        <pc:picChg chg="del">
          <ac:chgData name="Damaris Tan" userId="c641c736-cba3-4a07-85ea-c4d1e05624e3" providerId="ADAL" clId="{855F24A3-8C14-4ED4-A5FE-43E1E2E01176}" dt="2025-04-16T12:29:43.471" v="124" actId="478"/>
          <ac:picMkLst>
            <pc:docMk/>
            <pc:sldMk cId="2623000176" sldId="256"/>
            <ac:picMk id="7" creationId="{66AA2EAF-3E7C-D714-0352-EB2F8373D25B}"/>
          </ac:picMkLst>
        </pc:picChg>
        <pc:picChg chg="add del mod">
          <ac:chgData name="Damaris Tan" userId="c641c736-cba3-4a07-85ea-c4d1e05624e3" providerId="ADAL" clId="{855F24A3-8C14-4ED4-A5FE-43E1E2E01176}" dt="2025-04-16T12:32:46.062" v="128" actId="478"/>
          <ac:picMkLst>
            <pc:docMk/>
            <pc:sldMk cId="2623000176" sldId="256"/>
            <ac:picMk id="10" creationId="{7801C243-9B54-9534-4CCD-AAB5CA279D9E}"/>
          </ac:picMkLst>
        </pc:picChg>
        <pc:picChg chg="add del mod">
          <ac:chgData name="Damaris Tan" userId="c641c736-cba3-4a07-85ea-c4d1e05624e3" providerId="ADAL" clId="{855F24A3-8C14-4ED4-A5FE-43E1E2E01176}" dt="2025-04-16T12:32:59.429" v="132" actId="478"/>
          <ac:picMkLst>
            <pc:docMk/>
            <pc:sldMk cId="2623000176" sldId="256"/>
            <ac:picMk id="14" creationId="{21450BFB-4310-4B27-5E8E-F8125F949DE0}"/>
          </ac:picMkLst>
        </pc:picChg>
        <pc:picChg chg="add mod">
          <ac:chgData name="Damaris Tan" userId="c641c736-cba3-4a07-85ea-c4d1e05624e3" providerId="ADAL" clId="{855F24A3-8C14-4ED4-A5FE-43E1E2E01176}" dt="2025-04-16T12:33:05.353" v="135" actId="962"/>
          <ac:picMkLst>
            <pc:docMk/>
            <pc:sldMk cId="2623000176" sldId="256"/>
            <ac:picMk id="18" creationId="{9CCAF389-A480-F274-CBE2-FA0842D15E19}"/>
          </ac:picMkLst>
        </pc:picChg>
      </pc:sldChg>
      <pc:sldChg chg="addSp delSp modSp mod">
        <pc:chgData name="Damaris Tan" userId="c641c736-cba3-4a07-85ea-c4d1e05624e3" providerId="ADAL" clId="{855F24A3-8C14-4ED4-A5FE-43E1E2E01176}" dt="2025-04-16T12:36:15.828" v="229" actId="27614"/>
        <pc:sldMkLst>
          <pc:docMk/>
          <pc:sldMk cId="2567849903" sldId="264"/>
        </pc:sldMkLst>
        <pc:spChg chg="add del mod">
          <ac:chgData name="Damaris Tan" userId="c641c736-cba3-4a07-85ea-c4d1e05624e3" providerId="ADAL" clId="{855F24A3-8C14-4ED4-A5FE-43E1E2E01176}" dt="2025-04-16T12:36:13.957" v="228" actId="931"/>
          <ac:spMkLst>
            <pc:docMk/>
            <pc:sldMk cId="2567849903" sldId="264"/>
            <ac:spMk id="6" creationId="{F1A5BA62-68D6-5F1F-7991-721FE6B5015C}"/>
          </ac:spMkLst>
        </pc:spChg>
        <pc:picChg chg="del">
          <ac:chgData name="Damaris Tan" userId="c641c736-cba3-4a07-85ea-c4d1e05624e3" providerId="ADAL" clId="{855F24A3-8C14-4ED4-A5FE-43E1E2E01176}" dt="2025-04-16T12:36:08.573" v="227" actId="478"/>
          <ac:picMkLst>
            <pc:docMk/>
            <pc:sldMk cId="2567849903" sldId="264"/>
            <ac:picMk id="7" creationId="{04BFC627-03AD-1210-5FB6-C8607C00B0C8}"/>
          </ac:picMkLst>
        </pc:picChg>
        <pc:picChg chg="add mod">
          <ac:chgData name="Damaris Tan" userId="c641c736-cba3-4a07-85ea-c4d1e05624e3" providerId="ADAL" clId="{855F24A3-8C14-4ED4-A5FE-43E1E2E01176}" dt="2025-04-16T12:36:15.828" v="229" actId="27614"/>
          <ac:picMkLst>
            <pc:docMk/>
            <pc:sldMk cId="2567849903" sldId="264"/>
            <ac:picMk id="9" creationId="{595650B0-0DB6-2475-D130-E304E859C786}"/>
          </ac:picMkLst>
        </pc:picChg>
      </pc:sldChg>
      <pc:sldChg chg="del">
        <pc:chgData name="Damaris Tan" userId="c641c736-cba3-4a07-85ea-c4d1e05624e3" providerId="ADAL" clId="{855F24A3-8C14-4ED4-A5FE-43E1E2E01176}" dt="2025-04-16T12:35:46.505" v="200" actId="47"/>
        <pc:sldMkLst>
          <pc:docMk/>
          <pc:sldMk cId="3542059921" sldId="279"/>
        </pc:sldMkLst>
      </pc:sldChg>
      <pc:sldChg chg="modSp del mod">
        <pc:chgData name="Damaris Tan" userId="c641c736-cba3-4a07-85ea-c4d1e05624e3" providerId="ADAL" clId="{855F24A3-8C14-4ED4-A5FE-43E1E2E01176}" dt="2025-04-16T12:34:34.019" v="175" actId="47"/>
        <pc:sldMkLst>
          <pc:docMk/>
          <pc:sldMk cId="3094329902" sldId="280"/>
        </pc:sldMkLst>
        <pc:spChg chg="mod">
          <ac:chgData name="Damaris Tan" userId="c641c736-cba3-4a07-85ea-c4d1e05624e3" providerId="ADAL" clId="{855F24A3-8C14-4ED4-A5FE-43E1E2E01176}" dt="2025-04-16T12:34:26.850" v="174" actId="20577"/>
          <ac:spMkLst>
            <pc:docMk/>
            <pc:sldMk cId="3094329902" sldId="280"/>
            <ac:spMk id="2" creationId="{0AE93D8A-C955-956C-3DA0-07CE4EDCBC56}"/>
          </ac:spMkLst>
        </pc:spChg>
      </pc:sldChg>
      <pc:sldChg chg="addSp delSp modSp mod ord modNotesTx">
        <pc:chgData name="Damaris Tan" userId="c641c736-cba3-4a07-85ea-c4d1e05624e3" providerId="ADAL" clId="{855F24A3-8C14-4ED4-A5FE-43E1E2E01176}" dt="2025-05-05T06:02:24.274" v="11792" actId="1076"/>
        <pc:sldMkLst>
          <pc:docMk/>
          <pc:sldMk cId="3954396578" sldId="287"/>
        </pc:sldMkLst>
        <pc:spChg chg="mod">
          <ac:chgData name="Damaris Tan" userId="c641c736-cba3-4a07-85ea-c4d1e05624e3" providerId="ADAL" clId="{855F24A3-8C14-4ED4-A5FE-43E1E2E01176}" dt="2025-04-16T12:51:01.951" v="1051" actId="20577"/>
          <ac:spMkLst>
            <pc:docMk/>
            <pc:sldMk cId="3954396578" sldId="287"/>
            <ac:spMk id="2" creationId="{3809AFA1-F907-B555-3585-FE9DD792D9F7}"/>
          </ac:spMkLst>
        </pc:spChg>
        <pc:spChg chg="mod">
          <ac:chgData name="Damaris Tan" userId="c641c736-cba3-4a07-85ea-c4d1e05624e3" providerId="ADAL" clId="{855F24A3-8C14-4ED4-A5FE-43E1E2E01176}" dt="2025-04-16T21:05:02.060" v="8054" actId="1076"/>
          <ac:spMkLst>
            <pc:docMk/>
            <pc:sldMk cId="3954396578" sldId="287"/>
            <ac:spMk id="4" creationId="{1E08DA19-04B4-F7B2-828C-831AE5846D7A}"/>
          </ac:spMkLst>
        </pc:spChg>
        <pc:spChg chg="mod">
          <ac:chgData name="Damaris Tan" userId="c641c736-cba3-4a07-85ea-c4d1e05624e3" providerId="ADAL" clId="{855F24A3-8C14-4ED4-A5FE-43E1E2E01176}" dt="2025-05-05T06:02:24.274" v="11792" actId="1076"/>
          <ac:spMkLst>
            <pc:docMk/>
            <pc:sldMk cId="3954396578" sldId="287"/>
            <ac:spMk id="9" creationId="{CF4AE989-DDFB-BB06-E068-E1953D29BEC5}"/>
          </ac:spMkLst>
        </pc:spChg>
        <pc:spChg chg="add mod">
          <ac:chgData name="Damaris Tan" userId="c641c736-cba3-4a07-85ea-c4d1e05624e3" providerId="ADAL" clId="{855F24A3-8C14-4ED4-A5FE-43E1E2E01176}" dt="2025-04-22T20:38:08.097" v="11742" actId="207"/>
          <ac:spMkLst>
            <pc:docMk/>
            <pc:sldMk cId="3954396578" sldId="287"/>
            <ac:spMk id="13" creationId="{0F7D22C0-7E8D-9632-6BD3-A8A20CD7617E}"/>
          </ac:spMkLst>
        </pc:spChg>
        <pc:spChg chg="add mod">
          <ac:chgData name="Damaris Tan" userId="c641c736-cba3-4a07-85ea-c4d1e05624e3" providerId="ADAL" clId="{855F24A3-8C14-4ED4-A5FE-43E1E2E01176}" dt="2025-04-22T20:38:27.647" v="11746" actId="207"/>
          <ac:spMkLst>
            <pc:docMk/>
            <pc:sldMk cId="3954396578" sldId="287"/>
            <ac:spMk id="16" creationId="{F1BD55F0-A9D5-BB9D-A436-ECD5DBE1D9B6}"/>
          </ac:spMkLst>
        </pc:spChg>
        <pc:picChg chg="add del mod">
          <ac:chgData name="Damaris Tan" userId="c641c736-cba3-4a07-85ea-c4d1e05624e3" providerId="ADAL" clId="{855F24A3-8C14-4ED4-A5FE-43E1E2E01176}" dt="2025-04-22T20:37:29.282" v="11732" actId="478"/>
          <ac:picMkLst>
            <pc:docMk/>
            <pc:sldMk cId="3954396578" sldId="287"/>
            <ac:picMk id="7" creationId="{A02F82E9-B5E8-406A-A1FB-EC8B72316A6F}"/>
          </ac:picMkLst>
        </pc:picChg>
        <pc:picChg chg="add del">
          <ac:chgData name="Damaris Tan" userId="c641c736-cba3-4a07-85ea-c4d1e05624e3" providerId="ADAL" clId="{855F24A3-8C14-4ED4-A5FE-43E1E2E01176}" dt="2025-04-22T20:37:27.675" v="11731" actId="22"/>
          <ac:picMkLst>
            <pc:docMk/>
            <pc:sldMk cId="3954396578" sldId="287"/>
            <ac:picMk id="8" creationId="{3B8A2076-C672-3777-B170-938757EB3BEE}"/>
          </ac:picMkLst>
        </pc:picChg>
        <pc:picChg chg="add del mod ord">
          <ac:chgData name="Damaris Tan" userId="c641c736-cba3-4a07-85ea-c4d1e05624e3" providerId="ADAL" clId="{855F24A3-8C14-4ED4-A5FE-43E1E2E01176}" dt="2025-04-22T20:39:14.167" v="11757" actId="478"/>
          <ac:picMkLst>
            <pc:docMk/>
            <pc:sldMk cId="3954396578" sldId="287"/>
            <ac:picMk id="11" creationId="{6D723594-C614-6DCF-78E8-CDE97F524568}"/>
          </ac:picMkLst>
        </pc:picChg>
        <pc:picChg chg="add del mod ord">
          <ac:chgData name="Damaris Tan" userId="c641c736-cba3-4a07-85ea-c4d1e05624e3" providerId="ADAL" clId="{855F24A3-8C14-4ED4-A5FE-43E1E2E01176}" dt="2025-04-22T20:39:13.669" v="11756" actId="22"/>
          <ac:picMkLst>
            <pc:docMk/>
            <pc:sldMk cId="3954396578" sldId="287"/>
            <ac:picMk id="21" creationId="{1549244E-4039-A1F2-4B18-91097514B108}"/>
          </ac:picMkLst>
        </pc:picChg>
        <pc:cxnChg chg="add del">
          <ac:chgData name="Damaris Tan" userId="c641c736-cba3-4a07-85ea-c4d1e05624e3" providerId="ADAL" clId="{855F24A3-8C14-4ED4-A5FE-43E1E2E01176}" dt="2025-04-16T21:03:42.299" v="8007" actId="11529"/>
          <ac:cxnSpMkLst>
            <pc:docMk/>
            <pc:sldMk cId="3954396578" sldId="287"/>
            <ac:cxnSpMk id="10" creationId="{3201845B-149C-58C0-9264-2295D78367B3}"/>
          </ac:cxnSpMkLst>
        </pc:cxnChg>
        <pc:cxnChg chg="add mod">
          <ac:chgData name="Damaris Tan" userId="c641c736-cba3-4a07-85ea-c4d1e05624e3" providerId="ADAL" clId="{855F24A3-8C14-4ED4-A5FE-43E1E2E01176}" dt="2025-04-22T20:37:58.034" v="11740" actId="14100"/>
          <ac:cxnSpMkLst>
            <pc:docMk/>
            <pc:sldMk cId="3954396578" sldId="287"/>
            <ac:cxnSpMk id="12" creationId="{54AB5CAC-C718-B6C8-E2EC-9A81BAFECE5F}"/>
          </ac:cxnSpMkLst>
        </pc:cxnChg>
        <pc:cxnChg chg="add mod">
          <ac:chgData name="Damaris Tan" userId="c641c736-cba3-4a07-85ea-c4d1e05624e3" providerId="ADAL" clId="{855F24A3-8C14-4ED4-A5FE-43E1E2E01176}" dt="2025-04-22T20:38:34.977" v="11747" actId="208"/>
          <ac:cxnSpMkLst>
            <pc:docMk/>
            <pc:sldMk cId="3954396578" sldId="287"/>
            <ac:cxnSpMk id="15" creationId="{29FB4345-E2FC-D127-04F8-9642B8469FED}"/>
          </ac:cxnSpMkLst>
        </pc:cxnChg>
      </pc:sldChg>
      <pc:sldChg chg="addSp delSp modSp mod">
        <pc:chgData name="Damaris Tan" userId="c641c736-cba3-4a07-85ea-c4d1e05624e3" providerId="ADAL" clId="{855F24A3-8C14-4ED4-A5FE-43E1E2E01176}" dt="2025-04-16T12:34:01.897" v="161" actId="20577"/>
        <pc:sldMkLst>
          <pc:docMk/>
          <pc:sldMk cId="2323205703" sldId="332"/>
        </pc:sldMkLst>
        <pc:spChg chg="mod">
          <ac:chgData name="Damaris Tan" userId="c641c736-cba3-4a07-85ea-c4d1e05624e3" providerId="ADAL" clId="{855F24A3-8C14-4ED4-A5FE-43E1E2E01176}" dt="2025-04-16T12:34:01.897" v="161" actId="20577"/>
          <ac:spMkLst>
            <pc:docMk/>
            <pc:sldMk cId="2323205703" sldId="332"/>
            <ac:spMk id="2" creationId="{0AE93D8A-C955-956C-3DA0-07CE4EDCBC56}"/>
          </ac:spMkLst>
        </pc:spChg>
        <pc:spChg chg="add del mod">
          <ac:chgData name="Damaris Tan" userId="c641c736-cba3-4a07-85ea-c4d1e05624e3" providerId="ADAL" clId="{855F24A3-8C14-4ED4-A5FE-43E1E2E01176}" dt="2025-04-16T12:33:43.945" v="139" actId="931"/>
          <ac:spMkLst>
            <pc:docMk/>
            <pc:sldMk cId="2323205703" sldId="332"/>
            <ac:spMk id="7" creationId="{C99DBA7F-55EC-ADDE-BBDB-7518C675DABA}"/>
          </ac:spMkLst>
        </pc:spChg>
        <pc:picChg chg="del">
          <ac:chgData name="Damaris Tan" userId="c641c736-cba3-4a07-85ea-c4d1e05624e3" providerId="ADAL" clId="{855F24A3-8C14-4ED4-A5FE-43E1E2E01176}" dt="2025-04-16T12:33:39.674" v="138" actId="478"/>
          <ac:picMkLst>
            <pc:docMk/>
            <pc:sldMk cId="2323205703" sldId="332"/>
            <ac:picMk id="6" creationId="{88717750-50A1-1BB0-55B3-F3883248D539}"/>
          </ac:picMkLst>
        </pc:picChg>
        <pc:picChg chg="add mod">
          <ac:chgData name="Damaris Tan" userId="c641c736-cba3-4a07-85ea-c4d1e05624e3" providerId="ADAL" clId="{855F24A3-8C14-4ED4-A5FE-43E1E2E01176}" dt="2025-04-16T12:33:45.172" v="140" actId="27614"/>
          <ac:picMkLst>
            <pc:docMk/>
            <pc:sldMk cId="2323205703" sldId="332"/>
            <ac:picMk id="9" creationId="{19D15A5D-503D-D13B-5B5A-2B92BA229BD3}"/>
          </ac:picMkLst>
        </pc:picChg>
      </pc:sldChg>
      <pc:sldChg chg="del">
        <pc:chgData name="Damaris Tan" userId="c641c736-cba3-4a07-85ea-c4d1e05624e3" providerId="ADAL" clId="{855F24A3-8C14-4ED4-A5FE-43E1E2E01176}" dt="2025-04-16T12:35:47.239" v="201" actId="47"/>
        <pc:sldMkLst>
          <pc:docMk/>
          <pc:sldMk cId="1114004576" sldId="378"/>
        </pc:sldMkLst>
      </pc:sldChg>
      <pc:sldChg chg="del">
        <pc:chgData name="Damaris Tan" userId="c641c736-cba3-4a07-85ea-c4d1e05624e3" providerId="ADAL" clId="{855F24A3-8C14-4ED4-A5FE-43E1E2E01176}" dt="2025-04-16T12:34:12.106" v="164" actId="47"/>
        <pc:sldMkLst>
          <pc:docMk/>
          <pc:sldMk cId="721222658" sldId="380"/>
        </pc:sldMkLst>
      </pc:sldChg>
      <pc:sldChg chg="del">
        <pc:chgData name="Damaris Tan" userId="c641c736-cba3-4a07-85ea-c4d1e05624e3" providerId="ADAL" clId="{855F24A3-8C14-4ED4-A5FE-43E1E2E01176}" dt="2025-04-16T12:35:00.898" v="184" actId="47"/>
        <pc:sldMkLst>
          <pc:docMk/>
          <pc:sldMk cId="1352727472" sldId="381"/>
        </pc:sldMkLst>
      </pc:sldChg>
      <pc:sldChg chg="del">
        <pc:chgData name="Damaris Tan" userId="c641c736-cba3-4a07-85ea-c4d1e05624e3" providerId="ADAL" clId="{855F24A3-8C14-4ED4-A5FE-43E1E2E01176}" dt="2025-04-16T12:34:10.865" v="162" actId="47"/>
        <pc:sldMkLst>
          <pc:docMk/>
          <pc:sldMk cId="2357561777" sldId="382"/>
        </pc:sldMkLst>
      </pc:sldChg>
      <pc:sldChg chg="del">
        <pc:chgData name="Damaris Tan" userId="c641c736-cba3-4a07-85ea-c4d1e05624e3" providerId="ADAL" clId="{855F24A3-8C14-4ED4-A5FE-43E1E2E01176}" dt="2025-04-16T12:34:11.627" v="163" actId="47"/>
        <pc:sldMkLst>
          <pc:docMk/>
          <pc:sldMk cId="3608451908" sldId="383"/>
        </pc:sldMkLst>
      </pc:sldChg>
      <pc:sldChg chg="del">
        <pc:chgData name="Damaris Tan" userId="c641c736-cba3-4a07-85ea-c4d1e05624e3" providerId="ADAL" clId="{855F24A3-8C14-4ED4-A5FE-43E1E2E01176}" dt="2025-04-16T12:34:12.509" v="165" actId="47"/>
        <pc:sldMkLst>
          <pc:docMk/>
          <pc:sldMk cId="955174290" sldId="386"/>
        </pc:sldMkLst>
      </pc:sldChg>
      <pc:sldChg chg="del">
        <pc:chgData name="Damaris Tan" userId="c641c736-cba3-4a07-85ea-c4d1e05624e3" providerId="ADAL" clId="{855F24A3-8C14-4ED4-A5FE-43E1E2E01176}" dt="2025-04-16T12:34:12.966" v="166" actId="47"/>
        <pc:sldMkLst>
          <pc:docMk/>
          <pc:sldMk cId="1047112146" sldId="387"/>
        </pc:sldMkLst>
      </pc:sldChg>
      <pc:sldChg chg="del">
        <pc:chgData name="Damaris Tan" userId="c641c736-cba3-4a07-85ea-c4d1e05624e3" providerId="ADAL" clId="{855F24A3-8C14-4ED4-A5FE-43E1E2E01176}" dt="2025-04-16T12:35:47.997" v="203" actId="47"/>
        <pc:sldMkLst>
          <pc:docMk/>
          <pc:sldMk cId="408103986" sldId="389"/>
        </pc:sldMkLst>
      </pc:sldChg>
      <pc:sldChg chg="del">
        <pc:chgData name="Damaris Tan" userId="c641c736-cba3-4a07-85ea-c4d1e05624e3" providerId="ADAL" clId="{855F24A3-8C14-4ED4-A5FE-43E1E2E01176}" dt="2025-04-16T12:35:47.640" v="202" actId="47"/>
        <pc:sldMkLst>
          <pc:docMk/>
          <pc:sldMk cId="2727503826" sldId="390"/>
        </pc:sldMkLst>
      </pc:sldChg>
      <pc:sldChg chg="del">
        <pc:chgData name="Damaris Tan" userId="c641c736-cba3-4a07-85ea-c4d1e05624e3" providerId="ADAL" clId="{855F24A3-8C14-4ED4-A5FE-43E1E2E01176}" dt="2025-04-16T12:35:48.725" v="206" actId="47"/>
        <pc:sldMkLst>
          <pc:docMk/>
          <pc:sldMk cId="1269543920" sldId="391"/>
        </pc:sldMkLst>
      </pc:sldChg>
      <pc:sldChg chg="del">
        <pc:chgData name="Damaris Tan" userId="c641c736-cba3-4a07-85ea-c4d1e05624e3" providerId="ADAL" clId="{855F24A3-8C14-4ED4-A5FE-43E1E2E01176}" dt="2025-04-16T12:35:50.077" v="208" actId="47"/>
        <pc:sldMkLst>
          <pc:docMk/>
          <pc:sldMk cId="2822354304" sldId="392"/>
        </pc:sldMkLst>
      </pc:sldChg>
      <pc:sldChg chg="del">
        <pc:chgData name="Damaris Tan" userId="c641c736-cba3-4a07-85ea-c4d1e05624e3" providerId="ADAL" clId="{855F24A3-8C14-4ED4-A5FE-43E1E2E01176}" dt="2025-04-16T12:34:13.414" v="167" actId="47"/>
        <pc:sldMkLst>
          <pc:docMk/>
          <pc:sldMk cId="3844978978" sldId="394"/>
        </pc:sldMkLst>
      </pc:sldChg>
      <pc:sldChg chg="del">
        <pc:chgData name="Damaris Tan" userId="c641c736-cba3-4a07-85ea-c4d1e05624e3" providerId="ADAL" clId="{855F24A3-8C14-4ED4-A5FE-43E1E2E01176}" dt="2025-04-16T12:35:49.520" v="207" actId="47"/>
        <pc:sldMkLst>
          <pc:docMk/>
          <pc:sldMk cId="3950586209" sldId="395"/>
        </pc:sldMkLst>
      </pc:sldChg>
      <pc:sldChg chg="del">
        <pc:chgData name="Damaris Tan" userId="c641c736-cba3-4a07-85ea-c4d1e05624e3" providerId="ADAL" clId="{855F24A3-8C14-4ED4-A5FE-43E1E2E01176}" dt="2025-04-16T12:35:51.942" v="211" actId="47"/>
        <pc:sldMkLst>
          <pc:docMk/>
          <pc:sldMk cId="2231849986" sldId="399"/>
        </pc:sldMkLst>
      </pc:sldChg>
      <pc:sldChg chg="del">
        <pc:chgData name="Damaris Tan" userId="c641c736-cba3-4a07-85ea-c4d1e05624e3" providerId="ADAL" clId="{855F24A3-8C14-4ED4-A5FE-43E1E2E01176}" dt="2025-04-16T12:35:48.223" v="204" actId="47"/>
        <pc:sldMkLst>
          <pc:docMk/>
          <pc:sldMk cId="3720671165" sldId="400"/>
        </pc:sldMkLst>
      </pc:sldChg>
      <pc:sldChg chg="del">
        <pc:chgData name="Damaris Tan" userId="c641c736-cba3-4a07-85ea-c4d1e05624e3" providerId="ADAL" clId="{855F24A3-8C14-4ED4-A5FE-43E1E2E01176}" dt="2025-04-16T12:29:16.569" v="121" actId="47"/>
        <pc:sldMkLst>
          <pc:docMk/>
          <pc:sldMk cId="3618970470" sldId="402"/>
        </pc:sldMkLst>
      </pc:sldChg>
      <pc:sldChg chg="del">
        <pc:chgData name="Damaris Tan" userId="c641c736-cba3-4a07-85ea-c4d1e05624e3" providerId="ADAL" clId="{855F24A3-8C14-4ED4-A5FE-43E1E2E01176}" dt="2025-04-16T12:36:23.980" v="233" actId="47"/>
        <pc:sldMkLst>
          <pc:docMk/>
          <pc:sldMk cId="2752411311" sldId="403"/>
        </pc:sldMkLst>
      </pc:sldChg>
      <pc:sldChg chg="del">
        <pc:chgData name="Damaris Tan" userId="c641c736-cba3-4a07-85ea-c4d1e05624e3" providerId="ADAL" clId="{855F24A3-8C14-4ED4-A5FE-43E1E2E01176}" dt="2025-04-16T12:36:23.082" v="231" actId="47"/>
        <pc:sldMkLst>
          <pc:docMk/>
          <pc:sldMk cId="2854196047" sldId="404"/>
        </pc:sldMkLst>
      </pc:sldChg>
      <pc:sldChg chg="del">
        <pc:chgData name="Damaris Tan" userId="c641c736-cba3-4a07-85ea-c4d1e05624e3" providerId="ADAL" clId="{855F24A3-8C14-4ED4-A5FE-43E1E2E01176}" dt="2025-04-16T12:36:23.452" v="232" actId="47"/>
        <pc:sldMkLst>
          <pc:docMk/>
          <pc:sldMk cId="610321753" sldId="405"/>
        </pc:sldMkLst>
      </pc:sldChg>
      <pc:sldChg chg="del">
        <pc:chgData name="Damaris Tan" userId="c641c736-cba3-4a07-85ea-c4d1e05624e3" providerId="ADAL" clId="{855F24A3-8C14-4ED4-A5FE-43E1E2E01176}" dt="2025-04-16T12:35:53.099" v="214" actId="47"/>
        <pc:sldMkLst>
          <pc:docMk/>
          <pc:sldMk cId="1235409891" sldId="406"/>
        </pc:sldMkLst>
      </pc:sldChg>
      <pc:sldChg chg="del">
        <pc:chgData name="Damaris Tan" userId="c641c736-cba3-4a07-85ea-c4d1e05624e3" providerId="ADAL" clId="{855F24A3-8C14-4ED4-A5FE-43E1E2E01176}" dt="2025-04-16T12:35:53.995" v="217" actId="47"/>
        <pc:sldMkLst>
          <pc:docMk/>
          <pc:sldMk cId="1693092346" sldId="407"/>
        </pc:sldMkLst>
      </pc:sldChg>
      <pc:sldChg chg="del">
        <pc:chgData name="Damaris Tan" userId="c641c736-cba3-4a07-85ea-c4d1e05624e3" providerId="ADAL" clId="{855F24A3-8C14-4ED4-A5FE-43E1E2E01176}" dt="2025-04-16T12:35:55.041" v="220" actId="47"/>
        <pc:sldMkLst>
          <pc:docMk/>
          <pc:sldMk cId="574057897" sldId="409"/>
        </pc:sldMkLst>
      </pc:sldChg>
      <pc:sldChg chg="del">
        <pc:chgData name="Damaris Tan" userId="c641c736-cba3-4a07-85ea-c4d1e05624e3" providerId="ADAL" clId="{855F24A3-8C14-4ED4-A5FE-43E1E2E01176}" dt="2025-04-16T12:36:05.227" v="223" actId="47"/>
        <pc:sldMkLst>
          <pc:docMk/>
          <pc:sldMk cId="4213556718" sldId="411"/>
        </pc:sldMkLst>
      </pc:sldChg>
      <pc:sldChg chg="del">
        <pc:chgData name="Damaris Tan" userId="c641c736-cba3-4a07-85ea-c4d1e05624e3" providerId="ADAL" clId="{855F24A3-8C14-4ED4-A5FE-43E1E2E01176}" dt="2025-04-16T12:36:04.953" v="222" actId="47"/>
        <pc:sldMkLst>
          <pc:docMk/>
          <pc:sldMk cId="1307751904" sldId="412"/>
        </pc:sldMkLst>
      </pc:sldChg>
      <pc:sldChg chg="del">
        <pc:chgData name="Damaris Tan" userId="c641c736-cba3-4a07-85ea-c4d1e05624e3" providerId="ADAL" clId="{855F24A3-8C14-4ED4-A5FE-43E1E2E01176}" dt="2025-04-16T12:35:53.360" v="215" actId="47"/>
        <pc:sldMkLst>
          <pc:docMk/>
          <pc:sldMk cId="3200222660" sldId="413"/>
        </pc:sldMkLst>
      </pc:sldChg>
      <pc:sldChg chg="del">
        <pc:chgData name="Damaris Tan" userId="c641c736-cba3-4a07-85ea-c4d1e05624e3" providerId="ADAL" clId="{855F24A3-8C14-4ED4-A5FE-43E1E2E01176}" dt="2025-04-16T12:35:53.682" v="216" actId="47"/>
        <pc:sldMkLst>
          <pc:docMk/>
          <pc:sldMk cId="529979830" sldId="414"/>
        </pc:sldMkLst>
      </pc:sldChg>
      <pc:sldChg chg="del">
        <pc:chgData name="Damaris Tan" userId="c641c736-cba3-4a07-85ea-c4d1e05624e3" providerId="ADAL" clId="{855F24A3-8C14-4ED4-A5FE-43E1E2E01176}" dt="2025-04-16T12:35:54.187" v="218" actId="47"/>
        <pc:sldMkLst>
          <pc:docMk/>
          <pc:sldMk cId="3740158286" sldId="416"/>
        </pc:sldMkLst>
      </pc:sldChg>
      <pc:sldChg chg="del">
        <pc:chgData name="Damaris Tan" userId="c641c736-cba3-4a07-85ea-c4d1e05624e3" providerId="ADAL" clId="{855F24A3-8C14-4ED4-A5FE-43E1E2E01176}" dt="2025-04-16T12:35:54.674" v="219" actId="47"/>
        <pc:sldMkLst>
          <pc:docMk/>
          <pc:sldMk cId="3763462521" sldId="417"/>
        </pc:sldMkLst>
      </pc:sldChg>
      <pc:sldChg chg="del">
        <pc:chgData name="Damaris Tan" userId="c641c736-cba3-4a07-85ea-c4d1e05624e3" providerId="ADAL" clId="{855F24A3-8C14-4ED4-A5FE-43E1E2E01176}" dt="2025-04-16T12:35:51.336" v="209" actId="47"/>
        <pc:sldMkLst>
          <pc:docMk/>
          <pc:sldMk cId="1022548027" sldId="418"/>
        </pc:sldMkLst>
      </pc:sldChg>
      <pc:sldChg chg="del">
        <pc:chgData name="Damaris Tan" userId="c641c736-cba3-4a07-85ea-c4d1e05624e3" providerId="ADAL" clId="{855F24A3-8C14-4ED4-A5FE-43E1E2E01176}" dt="2025-04-16T12:35:51.668" v="210" actId="47"/>
        <pc:sldMkLst>
          <pc:docMk/>
          <pc:sldMk cId="571888617" sldId="419"/>
        </pc:sldMkLst>
      </pc:sldChg>
      <pc:sldChg chg="del">
        <pc:chgData name="Damaris Tan" userId="c641c736-cba3-4a07-85ea-c4d1e05624e3" providerId="ADAL" clId="{855F24A3-8C14-4ED4-A5FE-43E1E2E01176}" dt="2025-04-16T12:35:52.550" v="213" actId="47"/>
        <pc:sldMkLst>
          <pc:docMk/>
          <pc:sldMk cId="2585173149" sldId="421"/>
        </pc:sldMkLst>
      </pc:sldChg>
      <pc:sldChg chg="del">
        <pc:chgData name="Damaris Tan" userId="c641c736-cba3-4a07-85ea-c4d1e05624e3" providerId="ADAL" clId="{855F24A3-8C14-4ED4-A5FE-43E1E2E01176}" dt="2025-04-16T12:29:17.621" v="122" actId="47"/>
        <pc:sldMkLst>
          <pc:docMk/>
          <pc:sldMk cId="305052216" sldId="422"/>
        </pc:sldMkLst>
      </pc:sldChg>
      <pc:sldChg chg="del">
        <pc:chgData name="Damaris Tan" userId="c641c736-cba3-4a07-85ea-c4d1e05624e3" providerId="ADAL" clId="{855F24A3-8C14-4ED4-A5FE-43E1E2E01176}" dt="2025-04-16T12:35:46.185" v="199" actId="47"/>
        <pc:sldMkLst>
          <pc:docMk/>
          <pc:sldMk cId="256026329" sldId="423"/>
        </pc:sldMkLst>
      </pc:sldChg>
      <pc:sldChg chg="del">
        <pc:chgData name="Damaris Tan" userId="c641c736-cba3-4a07-85ea-c4d1e05624e3" providerId="ADAL" clId="{855F24A3-8C14-4ED4-A5FE-43E1E2E01176}" dt="2025-04-16T12:35:57.462" v="221" actId="47"/>
        <pc:sldMkLst>
          <pc:docMk/>
          <pc:sldMk cId="1651737065" sldId="424"/>
        </pc:sldMkLst>
      </pc:sldChg>
      <pc:sldChg chg="del">
        <pc:chgData name="Damaris Tan" userId="c641c736-cba3-4a07-85ea-c4d1e05624e3" providerId="ADAL" clId="{855F24A3-8C14-4ED4-A5FE-43E1E2E01176}" dt="2025-04-16T12:36:22.657" v="230" actId="47"/>
        <pc:sldMkLst>
          <pc:docMk/>
          <pc:sldMk cId="1599241972" sldId="425"/>
        </pc:sldMkLst>
      </pc:sldChg>
      <pc:sldChg chg="del">
        <pc:chgData name="Damaris Tan" userId="c641c736-cba3-4a07-85ea-c4d1e05624e3" providerId="ADAL" clId="{855F24A3-8C14-4ED4-A5FE-43E1E2E01176}" dt="2025-04-16T12:35:48.688" v="205" actId="47"/>
        <pc:sldMkLst>
          <pc:docMk/>
          <pc:sldMk cId="2274447917" sldId="426"/>
        </pc:sldMkLst>
      </pc:sldChg>
      <pc:sldChg chg="del">
        <pc:chgData name="Damaris Tan" userId="c641c736-cba3-4a07-85ea-c4d1e05624e3" providerId="ADAL" clId="{855F24A3-8C14-4ED4-A5FE-43E1E2E01176}" dt="2025-04-16T12:29:15.267" v="120" actId="47"/>
        <pc:sldMkLst>
          <pc:docMk/>
          <pc:sldMk cId="2485267423" sldId="429"/>
        </pc:sldMkLst>
      </pc:sldChg>
      <pc:sldChg chg="del">
        <pc:chgData name="Damaris Tan" userId="c641c736-cba3-4a07-85ea-c4d1e05624e3" providerId="ADAL" clId="{855F24A3-8C14-4ED4-A5FE-43E1E2E01176}" dt="2025-04-16T12:35:52.168" v="212" actId="47"/>
        <pc:sldMkLst>
          <pc:docMk/>
          <pc:sldMk cId="581231754" sldId="430"/>
        </pc:sldMkLst>
      </pc:sldChg>
      <pc:sldChg chg="del">
        <pc:chgData name="Damaris Tan" userId="c641c736-cba3-4a07-85ea-c4d1e05624e3" providerId="ADAL" clId="{855F24A3-8C14-4ED4-A5FE-43E1E2E01176}" dt="2025-04-16T12:29:18.470" v="123" actId="47"/>
        <pc:sldMkLst>
          <pc:docMk/>
          <pc:sldMk cId="3571687294" sldId="431"/>
        </pc:sldMkLst>
      </pc:sldChg>
      <pc:sldChg chg="del">
        <pc:chgData name="Damaris Tan" userId="c641c736-cba3-4a07-85ea-c4d1e05624e3" providerId="ADAL" clId="{855F24A3-8C14-4ED4-A5FE-43E1E2E01176}" dt="2025-04-16T12:36:05.479" v="224" actId="47"/>
        <pc:sldMkLst>
          <pc:docMk/>
          <pc:sldMk cId="804532070" sldId="434"/>
        </pc:sldMkLst>
      </pc:sldChg>
      <pc:sldChg chg="del">
        <pc:chgData name="Damaris Tan" userId="c641c736-cba3-4a07-85ea-c4d1e05624e3" providerId="ADAL" clId="{855F24A3-8C14-4ED4-A5FE-43E1E2E01176}" dt="2025-04-16T12:36:05.743" v="225" actId="47"/>
        <pc:sldMkLst>
          <pc:docMk/>
          <pc:sldMk cId="3192183233" sldId="435"/>
        </pc:sldMkLst>
      </pc:sldChg>
      <pc:sldChg chg="del">
        <pc:chgData name="Damaris Tan" userId="c641c736-cba3-4a07-85ea-c4d1e05624e3" providerId="ADAL" clId="{855F24A3-8C14-4ED4-A5FE-43E1E2E01176}" dt="2025-04-16T12:36:06.153" v="226" actId="47"/>
        <pc:sldMkLst>
          <pc:docMk/>
          <pc:sldMk cId="994532555" sldId="436"/>
        </pc:sldMkLst>
      </pc:sldChg>
      <pc:sldChg chg="del">
        <pc:chgData name="Damaris Tan" userId="c641c736-cba3-4a07-85ea-c4d1e05624e3" providerId="ADAL" clId="{855F24A3-8C14-4ED4-A5FE-43E1E2E01176}" dt="2025-04-16T12:35:45.840" v="198" actId="47"/>
        <pc:sldMkLst>
          <pc:docMk/>
          <pc:sldMk cId="1364420535" sldId="437"/>
        </pc:sldMkLst>
      </pc:sldChg>
      <pc:sldChg chg="del">
        <pc:chgData name="Damaris Tan" userId="c641c736-cba3-4a07-85ea-c4d1e05624e3" providerId="ADAL" clId="{855F24A3-8C14-4ED4-A5FE-43E1E2E01176}" dt="2025-04-16T12:36:24.416" v="234" actId="47"/>
        <pc:sldMkLst>
          <pc:docMk/>
          <pc:sldMk cId="177782172" sldId="438"/>
        </pc:sldMkLst>
      </pc:sldChg>
      <pc:sldChg chg="del">
        <pc:chgData name="Damaris Tan" userId="c641c736-cba3-4a07-85ea-c4d1e05624e3" providerId="ADAL" clId="{855F24A3-8C14-4ED4-A5FE-43E1E2E01176}" dt="2025-04-16T12:36:24.806" v="235" actId="47"/>
        <pc:sldMkLst>
          <pc:docMk/>
          <pc:sldMk cId="2024995622" sldId="439"/>
        </pc:sldMkLst>
      </pc:sldChg>
      <pc:sldChg chg="del">
        <pc:chgData name="Damaris Tan" userId="c641c736-cba3-4a07-85ea-c4d1e05624e3" providerId="ADAL" clId="{855F24A3-8C14-4ED4-A5FE-43E1E2E01176}" dt="2025-04-16T12:36:25.305" v="236" actId="47"/>
        <pc:sldMkLst>
          <pc:docMk/>
          <pc:sldMk cId="1654723596" sldId="440"/>
        </pc:sldMkLst>
      </pc:sldChg>
      <pc:sldChg chg="modSp add del mod">
        <pc:chgData name="Damaris Tan" userId="c641c736-cba3-4a07-85ea-c4d1e05624e3" providerId="ADAL" clId="{855F24A3-8C14-4ED4-A5FE-43E1E2E01176}" dt="2025-04-16T21:44:16.614" v="9237" actId="47"/>
        <pc:sldMkLst>
          <pc:docMk/>
          <pc:sldMk cId="444350496" sldId="441"/>
        </pc:sldMkLst>
        <pc:spChg chg="mod">
          <ac:chgData name="Damaris Tan" userId="c641c736-cba3-4a07-85ea-c4d1e05624e3" providerId="ADAL" clId="{855F24A3-8C14-4ED4-A5FE-43E1E2E01176}" dt="2025-04-16T12:34:43.936" v="183" actId="20577"/>
          <ac:spMkLst>
            <pc:docMk/>
            <pc:sldMk cId="444350496" sldId="441"/>
            <ac:spMk id="2" creationId="{0AE93D8A-C955-956C-3DA0-07CE4EDCBC56}"/>
          </ac:spMkLst>
        </pc:spChg>
      </pc:sldChg>
      <pc:sldChg chg="addSp delSp modSp add del mod modNotesTx">
        <pc:chgData name="Damaris Tan" userId="c641c736-cba3-4a07-85ea-c4d1e05624e3" providerId="ADAL" clId="{855F24A3-8C14-4ED4-A5FE-43E1E2E01176}" dt="2025-04-16T21:44:15.045" v="9236" actId="47"/>
        <pc:sldMkLst>
          <pc:docMk/>
          <pc:sldMk cId="3081876396" sldId="442"/>
        </pc:sldMkLst>
        <pc:spChg chg="mod">
          <ac:chgData name="Damaris Tan" userId="c641c736-cba3-4a07-85ea-c4d1e05624e3" providerId="ADAL" clId="{855F24A3-8C14-4ED4-A5FE-43E1E2E01176}" dt="2025-04-16T12:46:51.631" v="765" actId="20577"/>
          <ac:spMkLst>
            <pc:docMk/>
            <pc:sldMk cId="3081876396" sldId="442"/>
            <ac:spMk id="2" creationId="{3809AFA1-F907-B555-3585-FE9DD792D9F7}"/>
          </ac:spMkLst>
        </pc:spChg>
        <pc:spChg chg="del mod">
          <ac:chgData name="Damaris Tan" userId="c641c736-cba3-4a07-85ea-c4d1e05624e3" providerId="ADAL" clId="{855F24A3-8C14-4ED4-A5FE-43E1E2E01176}" dt="2025-04-16T21:28:06.716" v="9185" actId="478"/>
          <ac:spMkLst>
            <pc:docMk/>
            <pc:sldMk cId="3081876396" sldId="442"/>
            <ac:spMk id="9" creationId="{CF4AE989-DDFB-BB06-E068-E1953D29BEC5}"/>
          </ac:spMkLst>
        </pc:spChg>
        <pc:spChg chg="add mod">
          <ac:chgData name="Damaris Tan" userId="c641c736-cba3-4a07-85ea-c4d1e05624e3" providerId="ADAL" clId="{855F24A3-8C14-4ED4-A5FE-43E1E2E01176}" dt="2025-04-16T21:28:30.515" v="9189" actId="1076"/>
          <ac:spMkLst>
            <pc:docMk/>
            <pc:sldMk cId="3081876396" sldId="442"/>
            <ac:spMk id="11" creationId="{80CA1CE0-B6A7-C339-F623-6A4A730A3552}"/>
          </ac:spMkLst>
        </pc:spChg>
        <pc:spChg chg="add del mod">
          <ac:chgData name="Damaris Tan" userId="c641c736-cba3-4a07-85ea-c4d1e05624e3" providerId="ADAL" clId="{855F24A3-8C14-4ED4-A5FE-43E1E2E01176}" dt="2025-04-16T21:07:14.301" v="8127" actId="478"/>
          <ac:spMkLst>
            <pc:docMk/>
            <pc:sldMk cId="3081876396" sldId="442"/>
            <ac:spMk id="13" creationId="{5849066A-3577-A42F-A3B7-2CADABCD4A63}"/>
          </ac:spMkLst>
        </pc:spChg>
        <pc:spChg chg="add mod ord">
          <ac:chgData name="Damaris Tan" userId="c641c736-cba3-4a07-85ea-c4d1e05624e3" providerId="ADAL" clId="{855F24A3-8C14-4ED4-A5FE-43E1E2E01176}" dt="2025-04-16T21:28:30.515" v="9189" actId="1076"/>
          <ac:spMkLst>
            <pc:docMk/>
            <pc:sldMk cId="3081876396" sldId="442"/>
            <ac:spMk id="14" creationId="{A88A586A-8711-BAFA-4D95-F78C8D9FBDBE}"/>
          </ac:spMkLst>
        </pc:spChg>
        <pc:spChg chg="add mod">
          <ac:chgData name="Damaris Tan" userId="c641c736-cba3-4a07-85ea-c4d1e05624e3" providerId="ADAL" clId="{855F24A3-8C14-4ED4-A5FE-43E1E2E01176}" dt="2025-04-16T21:28:30.515" v="9189" actId="1076"/>
          <ac:spMkLst>
            <pc:docMk/>
            <pc:sldMk cId="3081876396" sldId="442"/>
            <ac:spMk id="17" creationId="{3C268BFE-33D3-9C2B-888C-D1CD62512385}"/>
          </ac:spMkLst>
        </pc:spChg>
        <pc:spChg chg="add mod">
          <ac:chgData name="Damaris Tan" userId="c641c736-cba3-4a07-85ea-c4d1e05624e3" providerId="ADAL" clId="{855F24A3-8C14-4ED4-A5FE-43E1E2E01176}" dt="2025-04-16T21:28:30.515" v="9189" actId="1076"/>
          <ac:spMkLst>
            <pc:docMk/>
            <pc:sldMk cId="3081876396" sldId="442"/>
            <ac:spMk id="18" creationId="{BB895B69-778F-AEDF-0F40-5FFFE2B4CAC7}"/>
          </ac:spMkLst>
        </pc:spChg>
        <pc:spChg chg="add del mod">
          <ac:chgData name="Damaris Tan" userId="c641c736-cba3-4a07-85ea-c4d1e05624e3" providerId="ADAL" clId="{855F24A3-8C14-4ED4-A5FE-43E1E2E01176}" dt="2025-04-16T21:28:08.756" v="9186" actId="478"/>
          <ac:spMkLst>
            <pc:docMk/>
            <pc:sldMk cId="3081876396" sldId="442"/>
            <ac:spMk id="21" creationId="{6EEBFFB0-C0A7-3CF9-B2CC-2C9385808BEB}"/>
          </ac:spMkLst>
        </pc:spChg>
        <pc:picChg chg="add del mod">
          <ac:chgData name="Damaris Tan" userId="c641c736-cba3-4a07-85ea-c4d1e05624e3" providerId="ADAL" clId="{855F24A3-8C14-4ED4-A5FE-43E1E2E01176}" dt="2025-04-16T21:05:10.673" v="8055" actId="478"/>
          <ac:picMkLst>
            <pc:docMk/>
            <pc:sldMk cId="3081876396" sldId="442"/>
            <ac:picMk id="7" creationId="{5FB11CCD-3128-2E7D-1254-D5B8D22EC730}"/>
          </ac:picMkLst>
        </pc:picChg>
        <pc:picChg chg="add mod">
          <ac:chgData name="Damaris Tan" userId="c641c736-cba3-4a07-85ea-c4d1e05624e3" providerId="ADAL" clId="{855F24A3-8C14-4ED4-A5FE-43E1E2E01176}" dt="2025-04-16T21:32:58.495" v="9211"/>
          <ac:picMkLst>
            <pc:docMk/>
            <pc:sldMk cId="3081876396" sldId="442"/>
            <ac:picMk id="8" creationId="{455E1B2B-2909-17C0-0687-03B06BE6842B}"/>
          </ac:picMkLst>
        </pc:picChg>
        <pc:cxnChg chg="add mod">
          <ac:chgData name="Damaris Tan" userId="c641c736-cba3-4a07-85ea-c4d1e05624e3" providerId="ADAL" clId="{855F24A3-8C14-4ED4-A5FE-43E1E2E01176}" dt="2025-04-16T21:28:30.515" v="9189" actId="1076"/>
          <ac:cxnSpMkLst>
            <pc:docMk/>
            <pc:sldMk cId="3081876396" sldId="442"/>
            <ac:cxnSpMk id="10" creationId="{61EE8584-9376-0C11-1352-42B92826F754}"/>
          </ac:cxnSpMkLst>
        </pc:cxnChg>
        <pc:cxnChg chg="add mod">
          <ac:chgData name="Damaris Tan" userId="c641c736-cba3-4a07-85ea-c4d1e05624e3" providerId="ADAL" clId="{855F24A3-8C14-4ED4-A5FE-43E1E2E01176}" dt="2025-04-16T21:28:30.515" v="9189" actId="1076"/>
          <ac:cxnSpMkLst>
            <pc:docMk/>
            <pc:sldMk cId="3081876396" sldId="442"/>
            <ac:cxnSpMk id="12" creationId="{75A27171-6F03-E457-06AC-802971C63960}"/>
          </ac:cxnSpMkLst>
        </pc:cxnChg>
        <pc:cxnChg chg="add mod">
          <ac:chgData name="Damaris Tan" userId="c641c736-cba3-4a07-85ea-c4d1e05624e3" providerId="ADAL" clId="{855F24A3-8C14-4ED4-A5FE-43E1E2E01176}" dt="2025-04-16T21:28:30.515" v="9189" actId="1076"/>
          <ac:cxnSpMkLst>
            <pc:docMk/>
            <pc:sldMk cId="3081876396" sldId="442"/>
            <ac:cxnSpMk id="16" creationId="{ADC98840-2E4C-4357-F5D0-FD593D89151D}"/>
          </ac:cxnSpMkLst>
        </pc:cxnChg>
      </pc:sldChg>
      <pc:sldChg chg="modSp add del mod">
        <pc:chgData name="Damaris Tan" userId="c641c736-cba3-4a07-85ea-c4d1e05624e3" providerId="ADAL" clId="{855F24A3-8C14-4ED4-A5FE-43E1E2E01176}" dt="2025-04-16T12:50:28.978" v="1014" actId="47"/>
        <pc:sldMkLst>
          <pc:docMk/>
          <pc:sldMk cId="556613949" sldId="443"/>
        </pc:sldMkLst>
        <pc:spChg chg="mod">
          <ac:chgData name="Damaris Tan" userId="c641c736-cba3-4a07-85ea-c4d1e05624e3" providerId="ADAL" clId="{855F24A3-8C14-4ED4-A5FE-43E1E2E01176}" dt="2025-04-16T12:35:32.143" v="196" actId="20577"/>
          <ac:spMkLst>
            <pc:docMk/>
            <pc:sldMk cId="556613949" sldId="443"/>
            <ac:spMk id="2" creationId="{0AE93D8A-C955-956C-3DA0-07CE4EDCBC56}"/>
          </ac:spMkLst>
        </pc:spChg>
      </pc:sldChg>
      <pc:sldChg chg="add del">
        <pc:chgData name="Damaris Tan" userId="c641c736-cba3-4a07-85ea-c4d1e05624e3" providerId="ADAL" clId="{855F24A3-8C14-4ED4-A5FE-43E1E2E01176}" dt="2025-04-16T12:50:30.045" v="1015" actId="47"/>
        <pc:sldMkLst>
          <pc:docMk/>
          <pc:sldMk cId="2851849526" sldId="444"/>
        </pc:sldMkLst>
      </pc:sldChg>
      <pc:sldChg chg="addSp modSp add mod">
        <pc:chgData name="Damaris Tan" userId="c641c736-cba3-4a07-85ea-c4d1e05624e3" providerId="ADAL" clId="{855F24A3-8C14-4ED4-A5FE-43E1E2E01176}" dt="2025-04-16T21:45:21.098" v="9304"/>
        <pc:sldMkLst>
          <pc:docMk/>
          <pc:sldMk cId="904789317" sldId="445"/>
        </pc:sldMkLst>
        <pc:spChg chg="mod">
          <ac:chgData name="Damaris Tan" userId="c641c736-cba3-4a07-85ea-c4d1e05624e3" providerId="ADAL" clId="{855F24A3-8C14-4ED4-A5FE-43E1E2E01176}" dt="2025-04-16T21:44:19.832" v="9246" actId="20577"/>
          <ac:spMkLst>
            <pc:docMk/>
            <pc:sldMk cId="904789317" sldId="445"/>
            <ac:spMk id="2" creationId="{0AE93D8A-C955-956C-3DA0-07CE4EDCBC56}"/>
          </ac:spMkLst>
        </pc:spChg>
        <pc:spChg chg="add mod">
          <ac:chgData name="Damaris Tan" userId="c641c736-cba3-4a07-85ea-c4d1e05624e3" providerId="ADAL" clId="{855F24A3-8C14-4ED4-A5FE-43E1E2E01176}" dt="2025-04-16T21:45:21.098" v="9304"/>
          <ac:spMkLst>
            <pc:docMk/>
            <pc:sldMk cId="904789317" sldId="445"/>
            <ac:spMk id="5" creationId="{2E2A9FCD-EEB0-CA16-688F-ACD28BA46F34}"/>
          </ac:spMkLst>
        </pc:spChg>
        <pc:spChg chg="add mod">
          <ac:chgData name="Damaris Tan" userId="c641c736-cba3-4a07-85ea-c4d1e05624e3" providerId="ADAL" clId="{855F24A3-8C14-4ED4-A5FE-43E1E2E01176}" dt="2025-04-16T21:45:21.098" v="9304"/>
          <ac:spMkLst>
            <pc:docMk/>
            <pc:sldMk cId="904789317" sldId="445"/>
            <ac:spMk id="8" creationId="{FB313D64-D7E5-D39F-1874-B63BF086BD8F}"/>
          </ac:spMkLst>
        </pc:spChg>
        <pc:spChg chg="add mod">
          <ac:chgData name="Damaris Tan" userId="c641c736-cba3-4a07-85ea-c4d1e05624e3" providerId="ADAL" clId="{855F24A3-8C14-4ED4-A5FE-43E1E2E01176}" dt="2025-04-16T21:45:21.098" v="9304"/>
          <ac:spMkLst>
            <pc:docMk/>
            <pc:sldMk cId="904789317" sldId="445"/>
            <ac:spMk id="12" creationId="{EA0B0DEB-6240-882D-E042-FDDEE5EDA2A4}"/>
          </ac:spMkLst>
        </pc:spChg>
        <pc:spChg chg="add mod">
          <ac:chgData name="Damaris Tan" userId="c641c736-cba3-4a07-85ea-c4d1e05624e3" providerId="ADAL" clId="{855F24A3-8C14-4ED4-A5FE-43E1E2E01176}" dt="2025-04-16T21:45:21.098" v="9304"/>
          <ac:spMkLst>
            <pc:docMk/>
            <pc:sldMk cId="904789317" sldId="445"/>
            <ac:spMk id="13" creationId="{2BD8570B-B666-08E0-48C8-77B74F45DD2E}"/>
          </ac:spMkLst>
        </pc:spChg>
        <pc:picChg chg="add mod">
          <ac:chgData name="Damaris Tan" userId="c641c736-cba3-4a07-85ea-c4d1e05624e3" providerId="ADAL" clId="{855F24A3-8C14-4ED4-A5FE-43E1E2E01176}" dt="2025-04-16T21:45:21.098" v="9304"/>
          <ac:picMkLst>
            <pc:docMk/>
            <pc:sldMk cId="904789317" sldId="445"/>
            <ac:picMk id="6" creationId="{18E00331-8F3F-8CC1-F481-9C430FB520F6}"/>
          </ac:picMkLst>
        </pc:picChg>
        <pc:cxnChg chg="add mod">
          <ac:chgData name="Damaris Tan" userId="c641c736-cba3-4a07-85ea-c4d1e05624e3" providerId="ADAL" clId="{855F24A3-8C14-4ED4-A5FE-43E1E2E01176}" dt="2025-04-16T21:45:21.098" v="9304"/>
          <ac:cxnSpMkLst>
            <pc:docMk/>
            <pc:sldMk cId="904789317" sldId="445"/>
            <ac:cxnSpMk id="7" creationId="{B872532D-EC0D-EF75-399F-9E3751CAC5DF}"/>
          </ac:cxnSpMkLst>
        </pc:cxnChg>
        <pc:cxnChg chg="add mod">
          <ac:chgData name="Damaris Tan" userId="c641c736-cba3-4a07-85ea-c4d1e05624e3" providerId="ADAL" clId="{855F24A3-8C14-4ED4-A5FE-43E1E2E01176}" dt="2025-04-16T21:45:21.098" v="9304"/>
          <ac:cxnSpMkLst>
            <pc:docMk/>
            <pc:sldMk cId="904789317" sldId="445"/>
            <ac:cxnSpMk id="10" creationId="{6E025292-03E4-864D-C5BC-1B86C07B6A61}"/>
          </ac:cxnSpMkLst>
        </pc:cxnChg>
        <pc:cxnChg chg="add mod">
          <ac:chgData name="Damaris Tan" userId="c641c736-cba3-4a07-85ea-c4d1e05624e3" providerId="ADAL" clId="{855F24A3-8C14-4ED4-A5FE-43E1E2E01176}" dt="2025-04-16T21:45:21.098" v="9304"/>
          <ac:cxnSpMkLst>
            <pc:docMk/>
            <pc:sldMk cId="904789317" sldId="445"/>
            <ac:cxnSpMk id="11" creationId="{4B490E70-E2F0-C21F-9B47-D59BFE344F72}"/>
          </ac:cxnSpMkLst>
        </pc:cxnChg>
      </pc:sldChg>
      <pc:sldChg chg="modSp add del mod">
        <pc:chgData name="Damaris Tan" userId="c641c736-cba3-4a07-85ea-c4d1e05624e3" providerId="ADAL" clId="{855F24A3-8C14-4ED4-A5FE-43E1E2E01176}" dt="2025-04-16T13:09:03.040" v="2462" actId="47"/>
        <pc:sldMkLst>
          <pc:docMk/>
          <pc:sldMk cId="62749388" sldId="446"/>
        </pc:sldMkLst>
        <pc:spChg chg="mod">
          <ac:chgData name="Damaris Tan" userId="c641c736-cba3-4a07-85ea-c4d1e05624e3" providerId="ADAL" clId="{855F24A3-8C14-4ED4-A5FE-43E1E2E01176}" dt="2025-04-16T12:50:47.182" v="1029" actId="20577"/>
          <ac:spMkLst>
            <pc:docMk/>
            <pc:sldMk cId="62749388" sldId="446"/>
            <ac:spMk id="2" creationId="{3809AFA1-F907-B555-3585-FE9DD792D9F7}"/>
          </ac:spMkLst>
        </pc:spChg>
      </pc:sldChg>
      <pc:sldChg chg="modSp add mod ord">
        <pc:chgData name="Damaris Tan" userId="c641c736-cba3-4a07-85ea-c4d1e05624e3" providerId="ADAL" clId="{855F24A3-8C14-4ED4-A5FE-43E1E2E01176}" dt="2025-04-17T07:44:46.338" v="10388" actId="20577"/>
        <pc:sldMkLst>
          <pc:docMk/>
          <pc:sldMk cId="156218651" sldId="447"/>
        </pc:sldMkLst>
        <pc:spChg chg="mod">
          <ac:chgData name="Damaris Tan" userId="c641c736-cba3-4a07-85ea-c4d1e05624e3" providerId="ADAL" clId="{855F24A3-8C14-4ED4-A5FE-43E1E2E01176}" dt="2025-04-17T07:44:46.338" v="10388" actId="20577"/>
          <ac:spMkLst>
            <pc:docMk/>
            <pc:sldMk cId="156218651" sldId="447"/>
            <ac:spMk id="2" creationId="{0AE93D8A-C955-956C-3DA0-07CE4EDCBC56}"/>
          </ac:spMkLst>
        </pc:spChg>
      </pc:sldChg>
      <pc:sldChg chg="new del">
        <pc:chgData name="Damaris Tan" userId="c641c736-cba3-4a07-85ea-c4d1e05624e3" providerId="ADAL" clId="{855F24A3-8C14-4ED4-A5FE-43E1E2E01176}" dt="2025-04-16T12:36:37.303" v="238" actId="47"/>
        <pc:sldMkLst>
          <pc:docMk/>
          <pc:sldMk cId="4286250059" sldId="447"/>
        </pc:sldMkLst>
      </pc:sldChg>
      <pc:sldChg chg="addSp modSp add mod modNotesTx">
        <pc:chgData name="Damaris Tan" userId="c641c736-cba3-4a07-85ea-c4d1e05624e3" providerId="ADAL" clId="{855F24A3-8C14-4ED4-A5FE-43E1E2E01176}" dt="2025-05-05T19:42:03.717" v="11961" actId="14100"/>
        <pc:sldMkLst>
          <pc:docMk/>
          <pc:sldMk cId="969993187" sldId="448"/>
        </pc:sldMkLst>
        <pc:spChg chg="mod">
          <ac:chgData name="Damaris Tan" userId="c641c736-cba3-4a07-85ea-c4d1e05624e3" providerId="ADAL" clId="{855F24A3-8C14-4ED4-A5FE-43E1E2E01176}" dt="2025-04-16T21:45:57.450" v="9328" actId="20577"/>
          <ac:spMkLst>
            <pc:docMk/>
            <pc:sldMk cId="969993187" sldId="448"/>
            <ac:spMk id="2" creationId="{3809AFA1-F907-B555-3585-FE9DD792D9F7}"/>
          </ac:spMkLst>
        </pc:spChg>
        <pc:spChg chg="mod">
          <ac:chgData name="Damaris Tan" userId="c641c736-cba3-4a07-85ea-c4d1e05624e3" providerId="ADAL" clId="{855F24A3-8C14-4ED4-A5FE-43E1E2E01176}" dt="2025-05-05T19:42:00.864" v="11960" actId="14100"/>
          <ac:spMkLst>
            <pc:docMk/>
            <pc:sldMk cId="969993187" sldId="448"/>
            <ac:spMk id="9" creationId="{CF4AE989-DDFB-BB06-E068-E1953D29BEC5}"/>
          </ac:spMkLst>
        </pc:spChg>
        <pc:picChg chg="add mod">
          <ac:chgData name="Damaris Tan" userId="c641c736-cba3-4a07-85ea-c4d1e05624e3" providerId="ADAL" clId="{855F24A3-8C14-4ED4-A5FE-43E1E2E01176}" dt="2025-05-05T19:42:03.717" v="11961" actId="14100"/>
          <ac:picMkLst>
            <pc:docMk/>
            <pc:sldMk cId="969993187" sldId="448"/>
            <ac:picMk id="3" creationId="{D5EDCFB5-4D7F-E2C6-261D-591E76B4F83B}"/>
          </ac:picMkLst>
        </pc:picChg>
      </pc:sldChg>
      <pc:sldChg chg="modSp add mod">
        <pc:chgData name="Damaris Tan" userId="c641c736-cba3-4a07-85ea-c4d1e05624e3" providerId="ADAL" clId="{855F24A3-8C14-4ED4-A5FE-43E1E2E01176}" dt="2025-04-17T07:51:32.301" v="10400" actId="20577"/>
        <pc:sldMkLst>
          <pc:docMk/>
          <pc:sldMk cId="4252794076" sldId="449"/>
        </pc:sldMkLst>
        <pc:spChg chg="mod">
          <ac:chgData name="Damaris Tan" userId="c641c736-cba3-4a07-85ea-c4d1e05624e3" providerId="ADAL" clId="{855F24A3-8C14-4ED4-A5FE-43E1E2E01176}" dt="2025-04-17T07:37:05.155" v="10015" actId="20577"/>
          <ac:spMkLst>
            <pc:docMk/>
            <pc:sldMk cId="4252794076" sldId="449"/>
            <ac:spMk id="2" creationId="{0AE93D8A-C955-956C-3DA0-07CE4EDCBC56}"/>
          </ac:spMkLst>
        </pc:spChg>
        <pc:spChg chg="mod">
          <ac:chgData name="Damaris Tan" userId="c641c736-cba3-4a07-85ea-c4d1e05624e3" providerId="ADAL" clId="{855F24A3-8C14-4ED4-A5FE-43E1E2E01176}" dt="2025-04-17T07:51:32.301" v="10400" actId="20577"/>
          <ac:spMkLst>
            <pc:docMk/>
            <pc:sldMk cId="4252794076" sldId="449"/>
            <ac:spMk id="3" creationId="{914BA182-FBD9-3C10-920B-EEB537A45116}"/>
          </ac:spMkLst>
        </pc:spChg>
      </pc:sldChg>
      <pc:sldChg chg="addSp delSp modSp add mod">
        <pc:chgData name="Damaris Tan" userId="c641c736-cba3-4a07-85ea-c4d1e05624e3" providerId="ADAL" clId="{855F24A3-8C14-4ED4-A5FE-43E1E2E01176}" dt="2025-04-17T08:54:36.231" v="10580" actId="20577"/>
        <pc:sldMkLst>
          <pc:docMk/>
          <pc:sldMk cId="1757921930" sldId="450"/>
        </pc:sldMkLst>
        <pc:spChg chg="mod">
          <ac:chgData name="Damaris Tan" userId="c641c736-cba3-4a07-85ea-c4d1e05624e3" providerId="ADAL" clId="{855F24A3-8C14-4ED4-A5FE-43E1E2E01176}" dt="2025-04-16T22:11:50.237" v="9569" actId="20577"/>
          <ac:spMkLst>
            <pc:docMk/>
            <pc:sldMk cId="1757921930" sldId="450"/>
            <ac:spMk id="2" creationId="{3809AFA1-F907-B555-3585-FE9DD792D9F7}"/>
          </ac:spMkLst>
        </pc:spChg>
        <pc:spChg chg="mod">
          <ac:chgData name="Damaris Tan" userId="c641c736-cba3-4a07-85ea-c4d1e05624e3" providerId="ADAL" clId="{855F24A3-8C14-4ED4-A5FE-43E1E2E01176}" dt="2025-04-17T08:54:36.231" v="10580" actId="20577"/>
          <ac:spMkLst>
            <pc:docMk/>
            <pc:sldMk cId="1757921930" sldId="450"/>
            <ac:spMk id="9" creationId="{CF4AE989-DDFB-BB06-E068-E1953D29BEC5}"/>
          </ac:spMkLst>
        </pc:spChg>
        <pc:picChg chg="add del mod">
          <ac:chgData name="Damaris Tan" userId="c641c736-cba3-4a07-85ea-c4d1e05624e3" providerId="ADAL" clId="{855F24A3-8C14-4ED4-A5FE-43E1E2E01176}" dt="2025-04-16T19:38:19.299" v="5941" actId="478"/>
          <ac:picMkLst>
            <pc:docMk/>
            <pc:sldMk cId="1757921930" sldId="450"/>
            <ac:picMk id="7" creationId="{A7BECB88-D6BC-4785-A6E7-28B8671E7279}"/>
          </ac:picMkLst>
        </pc:picChg>
        <pc:picChg chg="add mod ord">
          <ac:chgData name="Damaris Tan" userId="c641c736-cba3-4a07-85ea-c4d1e05624e3" providerId="ADAL" clId="{855F24A3-8C14-4ED4-A5FE-43E1E2E01176}" dt="2025-04-16T19:38:34.280" v="5946" actId="14100"/>
          <ac:picMkLst>
            <pc:docMk/>
            <pc:sldMk cId="1757921930" sldId="450"/>
            <ac:picMk id="14" creationId="{24195944-EF9C-D711-7B2B-6C0C22996B76}"/>
          </ac:picMkLst>
        </pc:picChg>
        <pc:cxnChg chg="add mod">
          <ac:chgData name="Damaris Tan" userId="c641c736-cba3-4a07-85ea-c4d1e05624e3" providerId="ADAL" clId="{855F24A3-8C14-4ED4-A5FE-43E1E2E01176}" dt="2025-04-16T19:38:40.158" v="5947" actId="14100"/>
          <ac:cxnSpMkLst>
            <pc:docMk/>
            <pc:sldMk cId="1757921930" sldId="450"/>
            <ac:cxnSpMk id="10" creationId="{8A8B7C82-9C19-2211-416B-BAE3B1EB0D57}"/>
          </ac:cxnSpMkLst>
        </pc:cxnChg>
      </pc:sldChg>
      <pc:sldChg chg="modSp add mod">
        <pc:chgData name="Damaris Tan" userId="c641c736-cba3-4a07-85ea-c4d1e05624e3" providerId="ADAL" clId="{855F24A3-8C14-4ED4-A5FE-43E1E2E01176}" dt="2025-04-17T07:43:21.198" v="10371" actId="6549"/>
        <pc:sldMkLst>
          <pc:docMk/>
          <pc:sldMk cId="847013483" sldId="451"/>
        </pc:sldMkLst>
        <pc:spChg chg="mod">
          <ac:chgData name="Damaris Tan" userId="c641c736-cba3-4a07-85ea-c4d1e05624e3" providerId="ADAL" clId="{855F24A3-8C14-4ED4-A5FE-43E1E2E01176}" dt="2025-04-17T07:43:21.198" v="10371" actId="6549"/>
          <ac:spMkLst>
            <pc:docMk/>
            <pc:sldMk cId="847013483" sldId="451"/>
            <ac:spMk id="2" creationId="{0AE93D8A-C955-956C-3DA0-07CE4EDCBC56}"/>
          </ac:spMkLst>
        </pc:spChg>
      </pc:sldChg>
      <pc:sldChg chg="modSp add mod">
        <pc:chgData name="Damaris Tan" userId="c641c736-cba3-4a07-85ea-c4d1e05624e3" providerId="ADAL" clId="{855F24A3-8C14-4ED4-A5FE-43E1E2E01176}" dt="2025-05-05T19:34:56.645" v="11946" actId="20577"/>
        <pc:sldMkLst>
          <pc:docMk/>
          <pc:sldMk cId="3437661420" sldId="452"/>
        </pc:sldMkLst>
        <pc:spChg chg="mod">
          <ac:chgData name="Damaris Tan" userId="c641c736-cba3-4a07-85ea-c4d1e05624e3" providerId="ADAL" clId="{855F24A3-8C14-4ED4-A5FE-43E1E2E01176}" dt="2025-05-05T06:15:16.788" v="11834" actId="20577"/>
          <ac:spMkLst>
            <pc:docMk/>
            <pc:sldMk cId="3437661420" sldId="452"/>
            <ac:spMk id="2" creationId="{3809AFA1-F907-B555-3585-FE9DD792D9F7}"/>
          </ac:spMkLst>
        </pc:spChg>
        <pc:spChg chg="mod">
          <ac:chgData name="Damaris Tan" userId="c641c736-cba3-4a07-85ea-c4d1e05624e3" providerId="ADAL" clId="{855F24A3-8C14-4ED4-A5FE-43E1E2E01176}" dt="2025-05-05T19:34:56.645" v="11946" actId="20577"/>
          <ac:spMkLst>
            <pc:docMk/>
            <pc:sldMk cId="3437661420" sldId="452"/>
            <ac:spMk id="9" creationId="{CF4AE989-DDFB-BB06-E068-E1953D29BEC5}"/>
          </ac:spMkLst>
        </pc:spChg>
      </pc:sldChg>
      <pc:sldChg chg="addSp delSp modSp add mod ord">
        <pc:chgData name="Damaris Tan" userId="c641c736-cba3-4a07-85ea-c4d1e05624e3" providerId="ADAL" clId="{855F24A3-8C14-4ED4-A5FE-43E1E2E01176}" dt="2025-05-05T06:17:56.018" v="11906" actId="478"/>
        <pc:sldMkLst>
          <pc:docMk/>
          <pc:sldMk cId="3379179753" sldId="453"/>
        </pc:sldMkLst>
        <pc:spChg chg="mod">
          <ac:chgData name="Damaris Tan" userId="c641c736-cba3-4a07-85ea-c4d1e05624e3" providerId="ADAL" clId="{855F24A3-8C14-4ED4-A5FE-43E1E2E01176}" dt="2025-04-17T09:45:36.781" v="10678" actId="20577"/>
          <ac:spMkLst>
            <pc:docMk/>
            <pc:sldMk cId="3379179753" sldId="453"/>
            <ac:spMk id="2" creationId="{3809AFA1-F907-B555-3585-FE9DD792D9F7}"/>
          </ac:spMkLst>
        </pc:spChg>
        <pc:spChg chg="mod">
          <ac:chgData name="Damaris Tan" userId="c641c736-cba3-4a07-85ea-c4d1e05624e3" providerId="ADAL" clId="{855F24A3-8C14-4ED4-A5FE-43E1E2E01176}" dt="2025-04-16T13:08:02.169" v="2458" actId="1076"/>
          <ac:spMkLst>
            <pc:docMk/>
            <pc:sldMk cId="3379179753" sldId="453"/>
            <ac:spMk id="9" creationId="{CF4AE989-DDFB-BB06-E068-E1953D29BEC5}"/>
          </ac:spMkLst>
        </pc:spChg>
        <pc:spChg chg="add del mod">
          <ac:chgData name="Damaris Tan" userId="c641c736-cba3-4a07-85ea-c4d1e05624e3" providerId="ADAL" clId="{855F24A3-8C14-4ED4-A5FE-43E1E2E01176}" dt="2025-05-05T06:17:51.011" v="11904" actId="478"/>
          <ac:spMkLst>
            <pc:docMk/>
            <pc:sldMk cId="3379179753" sldId="453"/>
            <ac:spMk id="11" creationId="{BF740CF8-FD50-0E15-A2C9-452EF2FCFFA5}"/>
          </ac:spMkLst>
        </pc:spChg>
        <pc:spChg chg="add mod">
          <ac:chgData name="Damaris Tan" userId="c641c736-cba3-4a07-85ea-c4d1e05624e3" providerId="ADAL" clId="{855F24A3-8C14-4ED4-A5FE-43E1E2E01176}" dt="2025-04-17T09:50:23.260" v="10832" actId="1076"/>
          <ac:spMkLst>
            <pc:docMk/>
            <pc:sldMk cId="3379179753" sldId="453"/>
            <ac:spMk id="12" creationId="{D47957C3-95F0-DEE3-5B0E-1686BA8D6BE7}"/>
          </ac:spMkLst>
        </pc:spChg>
        <pc:spChg chg="add mod">
          <ac:chgData name="Damaris Tan" userId="c641c736-cba3-4a07-85ea-c4d1e05624e3" providerId="ADAL" clId="{855F24A3-8C14-4ED4-A5FE-43E1E2E01176}" dt="2025-04-17T09:50:29.203" v="10833"/>
          <ac:spMkLst>
            <pc:docMk/>
            <pc:sldMk cId="3379179753" sldId="453"/>
            <ac:spMk id="13" creationId="{E61B782E-B74D-2A4F-B15A-F9D04B43A97F}"/>
          </ac:spMkLst>
        </pc:spChg>
        <pc:spChg chg="add del mod">
          <ac:chgData name="Damaris Tan" userId="c641c736-cba3-4a07-85ea-c4d1e05624e3" providerId="ADAL" clId="{855F24A3-8C14-4ED4-A5FE-43E1E2E01176}" dt="2025-04-16T22:00:36.621" v="9334" actId="478"/>
          <ac:spMkLst>
            <pc:docMk/>
            <pc:sldMk cId="3379179753" sldId="453"/>
            <ac:spMk id="14" creationId="{0CC512B7-1EA9-A290-1E51-A5E786691061}"/>
          </ac:spMkLst>
        </pc:spChg>
        <pc:spChg chg="add del mod">
          <ac:chgData name="Damaris Tan" userId="c641c736-cba3-4a07-85ea-c4d1e05624e3" providerId="ADAL" clId="{855F24A3-8C14-4ED4-A5FE-43E1E2E01176}" dt="2025-05-05T06:17:49.006" v="11903" actId="478"/>
          <ac:spMkLst>
            <pc:docMk/>
            <pc:sldMk cId="3379179753" sldId="453"/>
            <ac:spMk id="14" creationId="{F490F79E-5C41-1CDB-AF15-5F2D58C500F7}"/>
          </ac:spMkLst>
        </pc:spChg>
        <pc:spChg chg="add del mod">
          <ac:chgData name="Damaris Tan" userId="c641c736-cba3-4a07-85ea-c4d1e05624e3" providerId="ADAL" clId="{855F24A3-8C14-4ED4-A5FE-43E1E2E01176}" dt="2025-05-05T06:17:56.018" v="11906" actId="478"/>
          <ac:spMkLst>
            <pc:docMk/>
            <pc:sldMk cId="3379179753" sldId="453"/>
            <ac:spMk id="17" creationId="{CBCA595C-0F52-1478-FCB1-C774691A5145}"/>
          </ac:spMkLst>
        </pc:spChg>
        <pc:spChg chg="add del mod">
          <ac:chgData name="Damaris Tan" userId="c641c736-cba3-4a07-85ea-c4d1e05624e3" providerId="ADAL" clId="{855F24A3-8C14-4ED4-A5FE-43E1E2E01176}" dt="2025-04-16T22:00:42.038" v="9336" actId="478"/>
          <ac:spMkLst>
            <pc:docMk/>
            <pc:sldMk cId="3379179753" sldId="453"/>
            <ac:spMk id="17" creationId="{DAD2C019-3120-A77B-C126-32520C2D4941}"/>
          </ac:spMkLst>
        </pc:spChg>
        <pc:picChg chg="add mod modCrop">
          <ac:chgData name="Damaris Tan" userId="c641c736-cba3-4a07-85ea-c4d1e05624e3" providerId="ADAL" clId="{855F24A3-8C14-4ED4-A5FE-43E1E2E01176}" dt="2025-04-17T09:50:41.992" v="10837" actId="1076"/>
          <ac:picMkLst>
            <pc:docMk/>
            <pc:sldMk cId="3379179753" sldId="453"/>
            <ac:picMk id="7" creationId="{51645C11-8220-A58A-9B3D-16584772E42F}"/>
          </ac:picMkLst>
        </pc:picChg>
        <pc:picChg chg="add del mod">
          <ac:chgData name="Damaris Tan" userId="c641c736-cba3-4a07-85ea-c4d1e05624e3" providerId="ADAL" clId="{855F24A3-8C14-4ED4-A5FE-43E1E2E01176}" dt="2025-04-16T22:00:38.265" v="9335" actId="478"/>
          <ac:picMkLst>
            <pc:docMk/>
            <pc:sldMk cId="3379179753" sldId="453"/>
            <ac:picMk id="7" creationId="{FFDF508C-80FC-6F1A-FDCC-421CF78B5CEE}"/>
          </ac:picMkLst>
        </pc:picChg>
        <pc:picChg chg="add del mod">
          <ac:chgData name="Damaris Tan" userId="c641c736-cba3-4a07-85ea-c4d1e05624e3" providerId="ADAL" clId="{855F24A3-8C14-4ED4-A5FE-43E1E2E01176}" dt="2025-04-16T22:00:31.654" v="9332" actId="478"/>
          <ac:picMkLst>
            <pc:docMk/>
            <pc:sldMk cId="3379179753" sldId="453"/>
            <ac:picMk id="10" creationId="{5909D7D1-3788-C0A7-FA99-18F33C150711}"/>
          </ac:picMkLst>
        </pc:picChg>
        <pc:picChg chg="add del mod modCrop">
          <ac:chgData name="Damaris Tan" userId="c641c736-cba3-4a07-85ea-c4d1e05624e3" providerId="ADAL" clId="{855F24A3-8C14-4ED4-A5FE-43E1E2E01176}" dt="2025-05-05T06:17:47.341" v="11902" actId="478"/>
          <ac:picMkLst>
            <pc:docMk/>
            <pc:sldMk cId="3379179753" sldId="453"/>
            <ac:picMk id="10" creationId="{EB2292BE-D91A-A7BD-DF55-678F1F2E2065}"/>
          </ac:picMkLst>
        </pc:picChg>
        <pc:picChg chg="add del mod">
          <ac:chgData name="Damaris Tan" userId="c641c736-cba3-4a07-85ea-c4d1e05624e3" providerId="ADAL" clId="{855F24A3-8C14-4ED4-A5FE-43E1E2E01176}" dt="2025-04-17T09:49:44.380" v="10829" actId="478"/>
          <ac:picMkLst>
            <pc:docMk/>
            <pc:sldMk cId="3379179753" sldId="453"/>
            <ac:picMk id="19" creationId="{F47BD427-B452-CF84-BA16-A0DCA7DC9EF5}"/>
          </ac:picMkLst>
        </pc:picChg>
        <pc:cxnChg chg="add del mod">
          <ac:chgData name="Damaris Tan" userId="c641c736-cba3-4a07-85ea-c4d1e05624e3" providerId="ADAL" clId="{855F24A3-8C14-4ED4-A5FE-43E1E2E01176}" dt="2025-04-16T22:00:33.370" v="9333" actId="478"/>
          <ac:cxnSpMkLst>
            <pc:docMk/>
            <pc:sldMk cId="3379179753" sldId="453"/>
            <ac:cxnSpMk id="12" creationId="{CFB5BFBB-4F94-076B-3805-21668C66A7B8}"/>
          </ac:cxnSpMkLst>
        </pc:cxnChg>
        <pc:cxnChg chg="add del mod">
          <ac:chgData name="Damaris Tan" userId="c641c736-cba3-4a07-85ea-c4d1e05624e3" providerId="ADAL" clId="{855F24A3-8C14-4ED4-A5FE-43E1E2E01176}" dt="2025-05-05T06:17:52.986" v="11905" actId="478"/>
          <ac:cxnSpMkLst>
            <pc:docMk/>
            <pc:sldMk cId="3379179753" sldId="453"/>
            <ac:cxnSpMk id="16" creationId="{8B74F2FB-2837-F93A-B12A-8CABEB137817}"/>
          </ac:cxnSpMkLst>
        </pc:cxnChg>
      </pc:sldChg>
      <pc:sldChg chg="addSp delSp modSp add del mod ord">
        <pc:chgData name="Damaris Tan" userId="c641c736-cba3-4a07-85ea-c4d1e05624e3" providerId="ADAL" clId="{855F24A3-8C14-4ED4-A5FE-43E1E2E01176}" dt="2025-04-16T22:03:44.288" v="9345" actId="47"/>
        <pc:sldMkLst>
          <pc:docMk/>
          <pc:sldMk cId="2490776548" sldId="454"/>
        </pc:sldMkLst>
        <pc:spChg chg="mod">
          <ac:chgData name="Damaris Tan" userId="c641c736-cba3-4a07-85ea-c4d1e05624e3" providerId="ADAL" clId="{855F24A3-8C14-4ED4-A5FE-43E1E2E01176}" dt="2025-04-16T13:13:43.666" v="2720" actId="20577"/>
          <ac:spMkLst>
            <pc:docMk/>
            <pc:sldMk cId="2490776548" sldId="454"/>
            <ac:spMk id="2" creationId="{3809AFA1-F907-B555-3585-FE9DD792D9F7}"/>
          </ac:spMkLst>
        </pc:spChg>
        <pc:spChg chg="add del mod">
          <ac:chgData name="Damaris Tan" userId="c641c736-cba3-4a07-85ea-c4d1e05624e3" providerId="ADAL" clId="{855F24A3-8C14-4ED4-A5FE-43E1E2E01176}" dt="2025-04-16T21:33:31.441" v="9212" actId="478"/>
          <ac:spMkLst>
            <pc:docMk/>
            <pc:sldMk cId="2490776548" sldId="454"/>
            <ac:spMk id="8" creationId="{03A8E469-0274-31F6-F052-5780ACD3A76F}"/>
          </ac:spMkLst>
        </pc:spChg>
        <pc:spChg chg="mod">
          <ac:chgData name="Damaris Tan" userId="c641c736-cba3-4a07-85ea-c4d1e05624e3" providerId="ADAL" clId="{855F24A3-8C14-4ED4-A5FE-43E1E2E01176}" dt="2025-04-16T21:27:38.900" v="9181" actId="1076"/>
          <ac:spMkLst>
            <pc:docMk/>
            <pc:sldMk cId="2490776548" sldId="454"/>
            <ac:spMk id="9" creationId="{CF4AE989-DDFB-BB06-E068-E1953D29BEC5}"/>
          </ac:spMkLst>
        </pc:spChg>
        <pc:spChg chg="add del mod">
          <ac:chgData name="Damaris Tan" userId="c641c736-cba3-4a07-85ea-c4d1e05624e3" providerId="ADAL" clId="{855F24A3-8C14-4ED4-A5FE-43E1E2E01176}" dt="2025-04-16T21:33:31.441" v="9212" actId="478"/>
          <ac:spMkLst>
            <pc:docMk/>
            <pc:sldMk cId="2490776548" sldId="454"/>
            <ac:spMk id="12" creationId="{07D376BB-39DC-0296-7F7D-82A3D0DCC20C}"/>
          </ac:spMkLst>
        </pc:spChg>
        <pc:spChg chg="add del mod">
          <ac:chgData name="Damaris Tan" userId="c641c736-cba3-4a07-85ea-c4d1e05624e3" providerId="ADAL" clId="{855F24A3-8C14-4ED4-A5FE-43E1E2E01176}" dt="2025-04-16T21:33:31.441" v="9212" actId="478"/>
          <ac:spMkLst>
            <pc:docMk/>
            <pc:sldMk cId="2490776548" sldId="454"/>
            <ac:spMk id="15" creationId="{7E6E301E-8D96-614C-496B-996FFFDE455F}"/>
          </ac:spMkLst>
        </pc:spChg>
        <pc:spChg chg="add del mod">
          <ac:chgData name="Damaris Tan" userId="c641c736-cba3-4a07-85ea-c4d1e05624e3" providerId="ADAL" clId="{855F24A3-8C14-4ED4-A5FE-43E1E2E01176}" dt="2025-04-16T21:33:31.441" v="9212" actId="478"/>
          <ac:spMkLst>
            <pc:docMk/>
            <pc:sldMk cId="2490776548" sldId="454"/>
            <ac:spMk id="16" creationId="{E6BDF95D-FFC0-B2A7-9089-32AD1D27B282}"/>
          </ac:spMkLst>
        </pc:spChg>
        <pc:spChg chg="add mod">
          <ac:chgData name="Damaris Tan" userId="c641c736-cba3-4a07-85ea-c4d1e05624e3" providerId="ADAL" clId="{855F24A3-8C14-4ED4-A5FE-43E1E2E01176}" dt="2025-04-16T21:33:35.376" v="9214" actId="1076"/>
          <ac:spMkLst>
            <pc:docMk/>
            <pc:sldMk cId="2490776548" sldId="454"/>
            <ac:spMk id="17" creationId="{F57CFE3B-10D1-58B7-431E-7F2E40DB221A}"/>
          </ac:spMkLst>
        </pc:spChg>
        <pc:spChg chg="add mod">
          <ac:chgData name="Damaris Tan" userId="c641c736-cba3-4a07-85ea-c4d1e05624e3" providerId="ADAL" clId="{855F24A3-8C14-4ED4-A5FE-43E1E2E01176}" dt="2025-04-16T21:33:35.376" v="9214" actId="1076"/>
          <ac:spMkLst>
            <pc:docMk/>
            <pc:sldMk cId="2490776548" sldId="454"/>
            <ac:spMk id="20" creationId="{0749C17B-59E1-7058-45F2-0036F1F78574}"/>
          </ac:spMkLst>
        </pc:spChg>
        <pc:spChg chg="add mod">
          <ac:chgData name="Damaris Tan" userId="c641c736-cba3-4a07-85ea-c4d1e05624e3" providerId="ADAL" clId="{855F24A3-8C14-4ED4-A5FE-43E1E2E01176}" dt="2025-04-16T21:33:35.376" v="9214" actId="1076"/>
          <ac:spMkLst>
            <pc:docMk/>
            <pc:sldMk cId="2490776548" sldId="454"/>
            <ac:spMk id="23" creationId="{08D4E3CD-8210-9647-1493-ACADB746C2C2}"/>
          </ac:spMkLst>
        </pc:spChg>
        <pc:spChg chg="add mod">
          <ac:chgData name="Damaris Tan" userId="c641c736-cba3-4a07-85ea-c4d1e05624e3" providerId="ADAL" clId="{855F24A3-8C14-4ED4-A5FE-43E1E2E01176}" dt="2025-04-16T21:33:35.376" v="9214" actId="1076"/>
          <ac:spMkLst>
            <pc:docMk/>
            <pc:sldMk cId="2490776548" sldId="454"/>
            <ac:spMk id="24" creationId="{EC4058BD-CBFD-6B82-1300-296D467FF099}"/>
          </ac:spMkLst>
        </pc:spChg>
        <pc:picChg chg="add del mod">
          <ac:chgData name="Damaris Tan" userId="c641c736-cba3-4a07-85ea-c4d1e05624e3" providerId="ADAL" clId="{855F24A3-8C14-4ED4-A5FE-43E1E2E01176}" dt="2025-04-16T21:08:32.355" v="8168" actId="478"/>
          <ac:picMkLst>
            <pc:docMk/>
            <pc:sldMk cId="2490776548" sldId="454"/>
            <ac:picMk id="7" creationId="{64FE13C9-5221-5265-0483-752E584EBAAD}"/>
          </ac:picMkLst>
        </pc:picChg>
        <pc:picChg chg="add del mod">
          <ac:chgData name="Damaris Tan" userId="c641c736-cba3-4a07-85ea-c4d1e05624e3" providerId="ADAL" clId="{855F24A3-8C14-4ED4-A5FE-43E1E2E01176}" dt="2025-04-16T21:33:31.441" v="9212" actId="478"/>
          <ac:picMkLst>
            <pc:docMk/>
            <pc:sldMk cId="2490776548" sldId="454"/>
            <ac:picMk id="10" creationId="{B0264805-161C-46BD-3447-76D03E5E4FF8}"/>
          </ac:picMkLst>
        </pc:picChg>
        <pc:picChg chg="add mod">
          <ac:chgData name="Damaris Tan" userId="c641c736-cba3-4a07-85ea-c4d1e05624e3" providerId="ADAL" clId="{855F24A3-8C14-4ED4-A5FE-43E1E2E01176}" dt="2025-04-16T21:33:35.376" v="9214" actId="1076"/>
          <ac:picMkLst>
            <pc:docMk/>
            <pc:sldMk cId="2490776548" sldId="454"/>
            <ac:picMk id="18" creationId="{9A01FF57-D7F6-5737-D24D-52B40A409932}"/>
          </ac:picMkLst>
        </pc:picChg>
        <pc:cxnChg chg="add del mod">
          <ac:chgData name="Damaris Tan" userId="c641c736-cba3-4a07-85ea-c4d1e05624e3" providerId="ADAL" clId="{855F24A3-8C14-4ED4-A5FE-43E1E2E01176}" dt="2025-04-16T21:33:31.441" v="9212" actId="478"/>
          <ac:cxnSpMkLst>
            <pc:docMk/>
            <pc:sldMk cId="2490776548" sldId="454"/>
            <ac:cxnSpMk id="11" creationId="{50E78C97-EF2B-2ACF-0A1A-1F24E6F878A6}"/>
          </ac:cxnSpMkLst>
        </pc:cxnChg>
        <pc:cxnChg chg="add del mod">
          <ac:chgData name="Damaris Tan" userId="c641c736-cba3-4a07-85ea-c4d1e05624e3" providerId="ADAL" clId="{855F24A3-8C14-4ED4-A5FE-43E1E2E01176}" dt="2025-04-16T21:33:31.441" v="9212" actId="478"/>
          <ac:cxnSpMkLst>
            <pc:docMk/>
            <pc:sldMk cId="2490776548" sldId="454"/>
            <ac:cxnSpMk id="13" creationId="{9C0499BD-109C-4E97-2011-30F6BCEA0E8C}"/>
          </ac:cxnSpMkLst>
        </pc:cxnChg>
        <pc:cxnChg chg="add del mod">
          <ac:chgData name="Damaris Tan" userId="c641c736-cba3-4a07-85ea-c4d1e05624e3" providerId="ADAL" clId="{855F24A3-8C14-4ED4-A5FE-43E1E2E01176}" dt="2025-04-16T21:33:31.441" v="9212" actId="478"/>
          <ac:cxnSpMkLst>
            <pc:docMk/>
            <pc:sldMk cId="2490776548" sldId="454"/>
            <ac:cxnSpMk id="14" creationId="{CEEE567B-E301-5DCB-28E0-466CC3CF0C6A}"/>
          </ac:cxnSpMkLst>
        </pc:cxnChg>
        <pc:cxnChg chg="add mod">
          <ac:chgData name="Damaris Tan" userId="c641c736-cba3-4a07-85ea-c4d1e05624e3" providerId="ADAL" clId="{855F24A3-8C14-4ED4-A5FE-43E1E2E01176}" dt="2025-04-16T21:33:35.376" v="9214" actId="1076"/>
          <ac:cxnSpMkLst>
            <pc:docMk/>
            <pc:sldMk cId="2490776548" sldId="454"/>
            <ac:cxnSpMk id="19" creationId="{B707EB88-A445-2E13-E1C4-FF6ACEFF5359}"/>
          </ac:cxnSpMkLst>
        </pc:cxnChg>
        <pc:cxnChg chg="add mod">
          <ac:chgData name="Damaris Tan" userId="c641c736-cba3-4a07-85ea-c4d1e05624e3" providerId="ADAL" clId="{855F24A3-8C14-4ED4-A5FE-43E1E2E01176}" dt="2025-04-16T21:33:35.376" v="9214" actId="1076"/>
          <ac:cxnSpMkLst>
            <pc:docMk/>
            <pc:sldMk cId="2490776548" sldId="454"/>
            <ac:cxnSpMk id="21" creationId="{364E4889-3E3B-F36D-DFC0-D96F07F38587}"/>
          </ac:cxnSpMkLst>
        </pc:cxnChg>
        <pc:cxnChg chg="add mod">
          <ac:chgData name="Damaris Tan" userId="c641c736-cba3-4a07-85ea-c4d1e05624e3" providerId="ADAL" clId="{855F24A3-8C14-4ED4-A5FE-43E1E2E01176}" dt="2025-04-16T21:33:35.376" v="9214" actId="1076"/>
          <ac:cxnSpMkLst>
            <pc:docMk/>
            <pc:sldMk cId="2490776548" sldId="454"/>
            <ac:cxnSpMk id="22" creationId="{9ADD5C40-0B2F-061E-A3B5-EB5A13A4E5E7}"/>
          </ac:cxnSpMkLst>
        </pc:cxnChg>
      </pc:sldChg>
      <pc:sldChg chg="addSp modSp add mod ord">
        <pc:chgData name="Damaris Tan" userId="c641c736-cba3-4a07-85ea-c4d1e05624e3" providerId="ADAL" clId="{855F24A3-8C14-4ED4-A5FE-43E1E2E01176}" dt="2025-05-05T07:11:43.869" v="11943" actId="207"/>
        <pc:sldMkLst>
          <pc:docMk/>
          <pc:sldMk cId="775456375" sldId="455"/>
        </pc:sldMkLst>
        <pc:spChg chg="mod">
          <ac:chgData name="Damaris Tan" userId="c641c736-cba3-4a07-85ea-c4d1e05624e3" providerId="ADAL" clId="{855F24A3-8C14-4ED4-A5FE-43E1E2E01176}" dt="2025-05-05T06:19:51.477" v="11912" actId="20577"/>
          <ac:spMkLst>
            <pc:docMk/>
            <pc:sldMk cId="775456375" sldId="455"/>
            <ac:spMk id="2" creationId="{3809AFA1-F907-B555-3585-FE9DD792D9F7}"/>
          </ac:spMkLst>
        </pc:spChg>
        <pc:spChg chg="mod">
          <ac:chgData name="Damaris Tan" userId="c641c736-cba3-4a07-85ea-c4d1e05624e3" providerId="ADAL" clId="{855F24A3-8C14-4ED4-A5FE-43E1E2E01176}" dt="2025-05-05T07:11:43.869" v="11943" actId="207"/>
          <ac:spMkLst>
            <pc:docMk/>
            <pc:sldMk cId="775456375" sldId="455"/>
            <ac:spMk id="9" creationId="{CF4AE989-DDFB-BB06-E068-E1953D29BEC5}"/>
          </ac:spMkLst>
        </pc:spChg>
        <pc:picChg chg="add mod">
          <ac:chgData name="Damaris Tan" userId="c641c736-cba3-4a07-85ea-c4d1e05624e3" providerId="ADAL" clId="{855F24A3-8C14-4ED4-A5FE-43E1E2E01176}" dt="2025-05-05T07:11:03.861" v="11937" actId="14100"/>
          <ac:picMkLst>
            <pc:docMk/>
            <pc:sldMk cId="775456375" sldId="455"/>
            <ac:picMk id="3" creationId="{7289B16C-C5AB-61CF-AE21-3C0FC4421BED}"/>
          </ac:picMkLst>
        </pc:picChg>
      </pc:sldChg>
      <pc:sldChg chg="addSp delSp modSp add mod">
        <pc:chgData name="Damaris Tan" userId="c641c736-cba3-4a07-85ea-c4d1e05624e3" providerId="ADAL" clId="{855F24A3-8C14-4ED4-A5FE-43E1E2E01176}" dt="2025-04-22T19:49:44.263" v="11668" actId="732"/>
        <pc:sldMkLst>
          <pc:docMk/>
          <pc:sldMk cId="1699431714" sldId="456"/>
        </pc:sldMkLst>
        <pc:spChg chg="mod">
          <ac:chgData name="Damaris Tan" userId="c641c736-cba3-4a07-85ea-c4d1e05624e3" providerId="ADAL" clId="{855F24A3-8C14-4ED4-A5FE-43E1E2E01176}" dt="2025-04-16T22:17:34.908" v="9604" actId="20577"/>
          <ac:spMkLst>
            <pc:docMk/>
            <pc:sldMk cId="1699431714" sldId="456"/>
            <ac:spMk id="2" creationId="{3809AFA1-F907-B555-3585-FE9DD792D9F7}"/>
          </ac:spMkLst>
        </pc:spChg>
        <pc:spChg chg="add del mod">
          <ac:chgData name="Damaris Tan" userId="c641c736-cba3-4a07-85ea-c4d1e05624e3" providerId="ADAL" clId="{855F24A3-8C14-4ED4-A5FE-43E1E2E01176}" dt="2025-04-17T07:41:11.493" v="10238" actId="478"/>
          <ac:spMkLst>
            <pc:docMk/>
            <pc:sldMk cId="1699431714" sldId="456"/>
            <ac:spMk id="3" creationId="{A173302C-1CCB-6EC7-29FC-E9CEF2E5E41F}"/>
          </ac:spMkLst>
        </pc:spChg>
        <pc:spChg chg="add del mod">
          <ac:chgData name="Damaris Tan" userId="c641c736-cba3-4a07-85ea-c4d1e05624e3" providerId="ADAL" clId="{855F24A3-8C14-4ED4-A5FE-43E1E2E01176}" dt="2025-04-17T07:41:14.263" v="10239" actId="478"/>
          <ac:spMkLst>
            <pc:docMk/>
            <pc:sldMk cId="1699431714" sldId="456"/>
            <ac:spMk id="7" creationId="{D83C6D6F-392C-CE1C-F8DE-9FC052AFB9A8}"/>
          </ac:spMkLst>
        </pc:spChg>
        <pc:spChg chg="del mod">
          <ac:chgData name="Damaris Tan" userId="c641c736-cba3-4a07-85ea-c4d1e05624e3" providerId="ADAL" clId="{855F24A3-8C14-4ED4-A5FE-43E1E2E01176}" dt="2025-04-16T20:36:33.752" v="6224" actId="478"/>
          <ac:spMkLst>
            <pc:docMk/>
            <pc:sldMk cId="1699431714" sldId="456"/>
            <ac:spMk id="9" creationId="{CF4AE989-DDFB-BB06-E068-E1953D29BEC5}"/>
          </ac:spMkLst>
        </pc:spChg>
        <pc:spChg chg="add del mod">
          <ac:chgData name="Damaris Tan" userId="c641c736-cba3-4a07-85ea-c4d1e05624e3" providerId="ADAL" clId="{855F24A3-8C14-4ED4-A5FE-43E1E2E01176}" dt="2025-04-16T20:36:38.989" v="6225" actId="478"/>
          <ac:spMkLst>
            <pc:docMk/>
            <pc:sldMk cId="1699431714" sldId="456"/>
            <ac:spMk id="10" creationId="{1A9502D2-82A6-ACFD-18E5-CD1167FACBB6}"/>
          </ac:spMkLst>
        </pc:spChg>
        <pc:spChg chg="add del mod">
          <ac:chgData name="Damaris Tan" userId="c641c736-cba3-4a07-85ea-c4d1e05624e3" providerId="ADAL" clId="{855F24A3-8C14-4ED4-A5FE-43E1E2E01176}" dt="2025-04-16T20:58:02.713" v="7730" actId="478"/>
          <ac:spMkLst>
            <pc:docMk/>
            <pc:sldMk cId="1699431714" sldId="456"/>
            <ac:spMk id="11" creationId="{AFB5C81A-3861-06AC-5F68-A9BA8849F8EE}"/>
          </ac:spMkLst>
        </pc:spChg>
        <pc:spChg chg="add mod">
          <ac:chgData name="Damaris Tan" userId="c641c736-cba3-4a07-85ea-c4d1e05624e3" providerId="ADAL" clId="{855F24A3-8C14-4ED4-A5FE-43E1E2E01176}" dt="2025-04-22T19:48:59.119" v="11662" actId="14100"/>
          <ac:spMkLst>
            <pc:docMk/>
            <pc:sldMk cId="1699431714" sldId="456"/>
            <ac:spMk id="12" creationId="{9F6661EB-4834-B88F-86A7-90E95C637C8F}"/>
          </ac:spMkLst>
        </pc:spChg>
        <pc:spChg chg="add mod">
          <ac:chgData name="Damaris Tan" userId="c641c736-cba3-4a07-85ea-c4d1e05624e3" providerId="ADAL" clId="{855F24A3-8C14-4ED4-A5FE-43E1E2E01176}" dt="2025-04-22T19:39:50.145" v="11584" actId="1076"/>
          <ac:spMkLst>
            <pc:docMk/>
            <pc:sldMk cId="1699431714" sldId="456"/>
            <ac:spMk id="13" creationId="{4403519A-9CB7-CEEE-0FC4-260814043E44}"/>
          </ac:spMkLst>
        </pc:spChg>
        <pc:spChg chg="add mod">
          <ac:chgData name="Damaris Tan" userId="c641c736-cba3-4a07-85ea-c4d1e05624e3" providerId="ADAL" clId="{855F24A3-8C14-4ED4-A5FE-43E1E2E01176}" dt="2025-04-22T19:39:50.145" v="11584" actId="1076"/>
          <ac:spMkLst>
            <pc:docMk/>
            <pc:sldMk cId="1699431714" sldId="456"/>
            <ac:spMk id="14" creationId="{A5544158-6B04-CB0B-1573-3BAB47172416}"/>
          </ac:spMkLst>
        </pc:spChg>
        <pc:spChg chg="add mod">
          <ac:chgData name="Damaris Tan" userId="c641c736-cba3-4a07-85ea-c4d1e05624e3" providerId="ADAL" clId="{855F24A3-8C14-4ED4-A5FE-43E1E2E01176}" dt="2025-04-22T19:40:05.326" v="11587" actId="1076"/>
          <ac:spMkLst>
            <pc:docMk/>
            <pc:sldMk cId="1699431714" sldId="456"/>
            <ac:spMk id="15" creationId="{38E019BD-A12B-E4CE-9299-C88D7DF75FA6}"/>
          </ac:spMkLst>
        </pc:spChg>
        <pc:spChg chg="add mod">
          <ac:chgData name="Damaris Tan" userId="c641c736-cba3-4a07-85ea-c4d1e05624e3" providerId="ADAL" clId="{855F24A3-8C14-4ED4-A5FE-43E1E2E01176}" dt="2025-04-22T19:49:09.785" v="11664" actId="1076"/>
          <ac:spMkLst>
            <pc:docMk/>
            <pc:sldMk cId="1699431714" sldId="456"/>
            <ac:spMk id="16" creationId="{9AD33A8F-DB9C-E4CD-BB93-60CA8181021E}"/>
          </ac:spMkLst>
        </pc:spChg>
        <pc:spChg chg="add mod ord">
          <ac:chgData name="Damaris Tan" userId="c641c736-cba3-4a07-85ea-c4d1e05624e3" providerId="ADAL" clId="{855F24A3-8C14-4ED4-A5FE-43E1E2E01176}" dt="2025-04-22T19:49:03.292" v="11663" actId="14100"/>
          <ac:spMkLst>
            <pc:docMk/>
            <pc:sldMk cId="1699431714" sldId="456"/>
            <ac:spMk id="20" creationId="{5E38C282-3335-33B7-3735-3C92238F0969}"/>
          </ac:spMkLst>
        </pc:spChg>
        <pc:picChg chg="mod">
          <ac:chgData name="Damaris Tan" userId="c641c736-cba3-4a07-85ea-c4d1e05624e3" providerId="ADAL" clId="{855F24A3-8C14-4ED4-A5FE-43E1E2E01176}" dt="2025-04-22T19:40:25.720" v="11590" actId="167"/>
          <ac:picMkLst>
            <pc:docMk/>
            <pc:sldMk cId="1699431714" sldId="456"/>
            <ac:picMk id="6" creationId="{2AD13AFF-89C9-32EA-508B-336D7507814E}"/>
          </ac:picMkLst>
        </pc:picChg>
        <pc:picChg chg="add del mod ord modCrop">
          <ac:chgData name="Damaris Tan" userId="c641c736-cba3-4a07-85ea-c4d1e05624e3" providerId="ADAL" clId="{855F24A3-8C14-4ED4-A5FE-43E1E2E01176}" dt="2025-04-22T19:47:42.734" v="11646" actId="478"/>
          <ac:picMkLst>
            <pc:docMk/>
            <pc:sldMk cId="1699431714" sldId="456"/>
            <ac:picMk id="7" creationId="{B6B61C7C-9D49-9615-29B3-3FE5F53D4377}"/>
          </ac:picMkLst>
        </pc:picChg>
        <pc:picChg chg="add del mod">
          <ac:chgData name="Damaris Tan" userId="c641c736-cba3-4a07-85ea-c4d1e05624e3" providerId="ADAL" clId="{855F24A3-8C14-4ED4-A5FE-43E1E2E01176}" dt="2025-04-16T20:58:03.880" v="7731" actId="478"/>
          <ac:picMkLst>
            <pc:docMk/>
            <pc:sldMk cId="1699431714" sldId="456"/>
            <ac:picMk id="7" creationId="{BE088D8B-A8A5-178A-E93E-75F72CA32123}"/>
          </ac:picMkLst>
        </pc:picChg>
        <pc:picChg chg="add mod ord modCrop">
          <ac:chgData name="Damaris Tan" userId="c641c736-cba3-4a07-85ea-c4d1e05624e3" providerId="ADAL" clId="{855F24A3-8C14-4ED4-A5FE-43E1E2E01176}" dt="2025-04-22T19:49:44.263" v="11668" actId="732"/>
          <ac:picMkLst>
            <pc:docMk/>
            <pc:sldMk cId="1699431714" sldId="456"/>
            <ac:picMk id="9" creationId="{BD143DE1-C6CE-ECDB-55F7-FD7148116405}"/>
          </ac:picMkLst>
        </pc:picChg>
        <pc:picChg chg="add del mod ord">
          <ac:chgData name="Damaris Tan" userId="c641c736-cba3-4a07-85ea-c4d1e05624e3" providerId="ADAL" clId="{855F24A3-8C14-4ED4-A5FE-43E1E2E01176}" dt="2025-04-16T21:12:28.996" v="8178" actId="478"/>
          <ac:picMkLst>
            <pc:docMk/>
            <pc:sldMk cId="1699431714" sldId="456"/>
            <ac:picMk id="19" creationId="{51A41B80-FD24-0266-C48F-380E2EA4EFC8}"/>
          </ac:picMkLst>
        </pc:picChg>
        <pc:picChg chg="add del mod ord">
          <ac:chgData name="Damaris Tan" userId="c641c736-cba3-4a07-85ea-c4d1e05624e3" providerId="ADAL" clId="{855F24A3-8C14-4ED4-A5FE-43E1E2E01176}" dt="2025-04-16T21:18:30.777" v="8287" actId="478"/>
          <ac:picMkLst>
            <pc:docMk/>
            <pc:sldMk cId="1699431714" sldId="456"/>
            <ac:picMk id="23" creationId="{4BDEE077-C9C2-1D84-A064-73A4240181AD}"/>
          </ac:picMkLst>
        </pc:picChg>
        <pc:picChg chg="add del mod ord">
          <ac:chgData name="Damaris Tan" userId="c641c736-cba3-4a07-85ea-c4d1e05624e3" providerId="ADAL" clId="{855F24A3-8C14-4ED4-A5FE-43E1E2E01176}" dt="2025-04-22T19:38:40.424" v="11570" actId="478"/>
          <ac:picMkLst>
            <pc:docMk/>
            <pc:sldMk cId="1699431714" sldId="456"/>
            <ac:picMk id="25" creationId="{EA77C651-C117-6A55-0C74-E126C1A35B17}"/>
          </ac:picMkLst>
        </pc:picChg>
        <pc:cxnChg chg="add mod">
          <ac:chgData name="Damaris Tan" userId="c641c736-cba3-4a07-85ea-c4d1e05624e3" providerId="ADAL" clId="{855F24A3-8C14-4ED4-A5FE-43E1E2E01176}" dt="2025-04-22T19:49:09.785" v="11664" actId="1076"/>
          <ac:cxnSpMkLst>
            <pc:docMk/>
            <pc:sldMk cId="1699431714" sldId="456"/>
            <ac:cxnSpMk id="18" creationId="{A6C10BEA-664A-AB52-2B2B-4AE2A7EA84FE}"/>
          </ac:cxnSpMkLst>
        </pc:cxnChg>
      </pc:sldChg>
      <pc:sldChg chg="addSp modSp add del mod">
        <pc:chgData name="Damaris Tan" userId="c641c736-cba3-4a07-85ea-c4d1e05624e3" providerId="ADAL" clId="{855F24A3-8C14-4ED4-A5FE-43E1E2E01176}" dt="2025-04-16T20:37:55.013" v="6241" actId="47"/>
        <pc:sldMkLst>
          <pc:docMk/>
          <pc:sldMk cId="196751244" sldId="457"/>
        </pc:sldMkLst>
        <pc:spChg chg="mod">
          <ac:chgData name="Damaris Tan" userId="c641c736-cba3-4a07-85ea-c4d1e05624e3" providerId="ADAL" clId="{855F24A3-8C14-4ED4-A5FE-43E1E2E01176}" dt="2025-04-16T13:28:09.710" v="3586" actId="20577"/>
          <ac:spMkLst>
            <pc:docMk/>
            <pc:sldMk cId="196751244" sldId="457"/>
            <ac:spMk id="9" creationId="{CF4AE989-DDFB-BB06-E068-E1953D29BEC5}"/>
          </ac:spMkLst>
        </pc:spChg>
        <pc:picChg chg="add">
          <ac:chgData name="Damaris Tan" userId="c641c736-cba3-4a07-85ea-c4d1e05624e3" providerId="ADAL" clId="{855F24A3-8C14-4ED4-A5FE-43E1E2E01176}" dt="2025-04-16T20:36:10.611" v="6219" actId="22"/>
          <ac:picMkLst>
            <pc:docMk/>
            <pc:sldMk cId="196751244" sldId="457"/>
            <ac:picMk id="7" creationId="{BA8D0F5F-97D2-7EB2-E47E-0ED88DC8A0F1}"/>
          </ac:picMkLst>
        </pc:picChg>
      </pc:sldChg>
      <pc:sldChg chg="addSp modSp add del mod">
        <pc:chgData name="Damaris Tan" userId="c641c736-cba3-4a07-85ea-c4d1e05624e3" providerId="ADAL" clId="{855F24A3-8C14-4ED4-A5FE-43E1E2E01176}" dt="2025-04-16T20:37:57.126" v="6242" actId="47"/>
        <pc:sldMkLst>
          <pc:docMk/>
          <pc:sldMk cId="3642048894" sldId="458"/>
        </pc:sldMkLst>
        <pc:spChg chg="mod">
          <ac:chgData name="Damaris Tan" userId="c641c736-cba3-4a07-85ea-c4d1e05624e3" providerId="ADAL" clId="{855F24A3-8C14-4ED4-A5FE-43E1E2E01176}" dt="2025-04-16T13:28:15.573" v="3589" actId="20577"/>
          <ac:spMkLst>
            <pc:docMk/>
            <pc:sldMk cId="3642048894" sldId="458"/>
            <ac:spMk id="9" creationId="{CF4AE989-DDFB-BB06-E068-E1953D29BEC5}"/>
          </ac:spMkLst>
        </pc:spChg>
        <pc:picChg chg="add">
          <ac:chgData name="Damaris Tan" userId="c641c736-cba3-4a07-85ea-c4d1e05624e3" providerId="ADAL" clId="{855F24A3-8C14-4ED4-A5FE-43E1E2E01176}" dt="2025-04-16T20:36:12.381" v="6220" actId="22"/>
          <ac:picMkLst>
            <pc:docMk/>
            <pc:sldMk cId="3642048894" sldId="458"/>
            <ac:picMk id="7" creationId="{64D00CDA-F5AE-B674-8407-2ED8DE24D9BE}"/>
          </ac:picMkLst>
        </pc:picChg>
      </pc:sldChg>
      <pc:sldChg chg="addSp modSp add del mod">
        <pc:chgData name="Damaris Tan" userId="c641c736-cba3-4a07-85ea-c4d1e05624e3" providerId="ADAL" clId="{855F24A3-8C14-4ED4-A5FE-43E1E2E01176}" dt="2025-04-16T20:37:58.556" v="6243" actId="47"/>
        <pc:sldMkLst>
          <pc:docMk/>
          <pc:sldMk cId="91486199" sldId="459"/>
        </pc:sldMkLst>
        <pc:spChg chg="mod">
          <ac:chgData name="Damaris Tan" userId="c641c736-cba3-4a07-85ea-c4d1e05624e3" providerId="ADAL" clId="{855F24A3-8C14-4ED4-A5FE-43E1E2E01176}" dt="2025-04-16T13:31:56.819" v="3949" actId="20577"/>
          <ac:spMkLst>
            <pc:docMk/>
            <pc:sldMk cId="91486199" sldId="459"/>
            <ac:spMk id="9" creationId="{CF4AE989-DDFB-BB06-E068-E1953D29BEC5}"/>
          </ac:spMkLst>
        </pc:spChg>
        <pc:picChg chg="add">
          <ac:chgData name="Damaris Tan" userId="c641c736-cba3-4a07-85ea-c4d1e05624e3" providerId="ADAL" clId="{855F24A3-8C14-4ED4-A5FE-43E1E2E01176}" dt="2025-04-16T20:36:14.487" v="6221" actId="22"/>
          <ac:picMkLst>
            <pc:docMk/>
            <pc:sldMk cId="91486199" sldId="459"/>
            <ac:picMk id="7" creationId="{4A5EE0E3-D9B2-643C-49E9-293BA0966E1B}"/>
          </ac:picMkLst>
        </pc:picChg>
      </pc:sldChg>
      <pc:sldChg chg="addSp modSp add del mod">
        <pc:chgData name="Damaris Tan" userId="c641c736-cba3-4a07-85ea-c4d1e05624e3" providerId="ADAL" clId="{855F24A3-8C14-4ED4-A5FE-43E1E2E01176}" dt="2025-04-16T20:37:59.723" v="6244" actId="47"/>
        <pc:sldMkLst>
          <pc:docMk/>
          <pc:sldMk cId="565336872" sldId="460"/>
        </pc:sldMkLst>
        <pc:spChg chg="mod">
          <ac:chgData name="Damaris Tan" userId="c641c736-cba3-4a07-85ea-c4d1e05624e3" providerId="ADAL" clId="{855F24A3-8C14-4ED4-A5FE-43E1E2E01176}" dt="2025-04-16T13:30:07.629" v="3664" actId="20577"/>
          <ac:spMkLst>
            <pc:docMk/>
            <pc:sldMk cId="565336872" sldId="460"/>
            <ac:spMk id="9" creationId="{CF4AE989-DDFB-BB06-E068-E1953D29BEC5}"/>
          </ac:spMkLst>
        </pc:spChg>
        <pc:picChg chg="add">
          <ac:chgData name="Damaris Tan" userId="c641c736-cba3-4a07-85ea-c4d1e05624e3" providerId="ADAL" clId="{855F24A3-8C14-4ED4-A5FE-43E1E2E01176}" dt="2025-04-16T20:36:20.875" v="6222" actId="22"/>
          <ac:picMkLst>
            <pc:docMk/>
            <pc:sldMk cId="565336872" sldId="460"/>
            <ac:picMk id="7" creationId="{DCDBD6D6-773D-787D-60FD-18A49FED5075}"/>
          </ac:picMkLst>
        </pc:picChg>
      </pc:sldChg>
      <pc:sldChg chg="modSp add mod">
        <pc:chgData name="Damaris Tan" userId="c641c736-cba3-4a07-85ea-c4d1e05624e3" providerId="ADAL" clId="{855F24A3-8C14-4ED4-A5FE-43E1E2E01176}" dt="2025-04-16T13:41:26.196" v="4922" actId="20577"/>
        <pc:sldMkLst>
          <pc:docMk/>
          <pc:sldMk cId="3942844044" sldId="461"/>
        </pc:sldMkLst>
        <pc:spChg chg="mod">
          <ac:chgData name="Damaris Tan" userId="c641c736-cba3-4a07-85ea-c4d1e05624e3" providerId="ADAL" clId="{855F24A3-8C14-4ED4-A5FE-43E1E2E01176}" dt="2025-04-16T13:41:26.196" v="4922" actId="20577"/>
          <ac:spMkLst>
            <pc:docMk/>
            <pc:sldMk cId="3942844044" sldId="461"/>
            <ac:spMk id="2" creationId="{0AE93D8A-C955-956C-3DA0-07CE4EDCBC56}"/>
          </ac:spMkLst>
        </pc:spChg>
      </pc:sldChg>
      <pc:sldChg chg="addSp modSp add mod">
        <pc:chgData name="Damaris Tan" userId="c641c736-cba3-4a07-85ea-c4d1e05624e3" providerId="ADAL" clId="{855F24A3-8C14-4ED4-A5FE-43E1E2E01176}" dt="2025-05-05T19:42:39.548" v="11967" actId="14100"/>
        <pc:sldMkLst>
          <pc:docMk/>
          <pc:sldMk cId="3029472616" sldId="462"/>
        </pc:sldMkLst>
        <pc:spChg chg="mod">
          <ac:chgData name="Damaris Tan" userId="c641c736-cba3-4a07-85ea-c4d1e05624e3" providerId="ADAL" clId="{855F24A3-8C14-4ED4-A5FE-43E1E2E01176}" dt="2025-04-16T13:41:33.217" v="4933" actId="20577"/>
          <ac:spMkLst>
            <pc:docMk/>
            <pc:sldMk cId="3029472616" sldId="462"/>
            <ac:spMk id="2" creationId="{3809AFA1-F907-B555-3585-FE9DD792D9F7}"/>
          </ac:spMkLst>
        </pc:spChg>
        <pc:spChg chg="mod">
          <ac:chgData name="Damaris Tan" userId="c641c736-cba3-4a07-85ea-c4d1e05624e3" providerId="ADAL" clId="{855F24A3-8C14-4ED4-A5FE-43E1E2E01176}" dt="2025-05-05T19:42:30.568" v="11964" actId="14100"/>
          <ac:spMkLst>
            <pc:docMk/>
            <pc:sldMk cId="3029472616" sldId="462"/>
            <ac:spMk id="9" creationId="{CF4AE989-DDFB-BB06-E068-E1953D29BEC5}"/>
          </ac:spMkLst>
        </pc:spChg>
        <pc:picChg chg="add mod">
          <ac:chgData name="Damaris Tan" userId="c641c736-cba3-4a07-85ea-c4d1e05624e3" providerId="ADAL" clId="{855F24A3-8C14-4ED4-A5FE-43E1E2E01176}" dt="2025-05-05T19:42:39.548" v="11967" actId="14100"/>
          <ac:picMkLst>
            <pc:docMk/>
            <pc:sldMk cId="3029472616" sldId="462"/>
            <ac:picMk id="3" creationId="{F2970B4E-0C0A-E3D2-0BB7-713942C776EC}"/>
          </ac:picMkLst>
        </pc:picChg>
      </pc:sldChg>
      <pc:sldChg chg="addSp delSp modSp add del mod">
        <pc:chgData name="Damaris Tan" userId="c641c736-cba3-4a07-85ea-c4d1e05624e3" providerId="ADAL" clId="{855F24A3-8C14-4ED4-A5FE-43E1E2E01176}" dt="2025-05-05T19:35:49.175" v="11954" actId="47"/>
        <pc:sldMkLst>
          <pc:docMk/>
          <pc:sldMk cId="2143278413" sldId="463"/>
        </pc:sldMkLst>
        <pc:spChg chg="mod">
          <ac:chgData name="Damaris Tan" userId="c641c736-cba3-4a07-85ea-c4d1e05624e3" providerId="ADAL" clId="{855F24A3-8C14-4ED4-A5FE-43E1E2E01176}" dt="2025-04-16T20:15:37.919" v="6182" actId="20577"/>
          <ac:spMkLst>
            <pc:docMk/>
            <pc:sldMk cId="2143278413" sldId="463"/>
            <ac:spMk id="2" creationId="{3809AFA1-F907-B555-3585-FE9DD792D9F7}"/>
          </ac:spMkLst>
        </pc:spChg>
        <pc:spChg chg="del mod">
          <ac:chgData name="Damaris Tan" userId="c641c736-cba3-4a07-85ea-c4d1e05624e3" providerId="ADAL" clId="{855F24A3-8C14-4ED4-A5FE-43E1E2E01176}" dt="2025-04-16T20:15:44.318" v="6185" actId="478"/>
          <ac:spMkLst>
            <pc:docMk/>
            <pc:sldMk cId="2143278413" sldId="463"/>
            <ac:spMk id="9" creationId="{CF4AE989-DDFB-BB06-E068-E1953D29BEC5}"/>
          </ac:spMkLst>
        </pc:spChg>
        <pc:picChg chg="add mod">
          <ac:chgData name="Damaris Tan" userId="c641c736-cba3-4a07-85ea-c4d1e05624e3" providerId="ADAL" clId="{855F24A3-8C14-4ED4-A5FE-43E1E2E01176}" dt="2025-04-16T20:16:35.096" v="6193" actId="14100"/>
          <ac:picMkLst>
            <pc:docMk/>
            <pc:sldMk cId="2143278413" sldId="463"/>
            <ac:picMk id="7" creationId="{8BC88FB4-ACD3-3A48-F51C-385D4498C27B}"/>
          </ac:picMkLst>
        </pc:picChg>
        <pc:picChg chg="add mod">
          <ac:chgData name="Damaris Tan" userId="c641c736-cba3-4a07-85ea-c4d1e05624e3" providerId="ADAL" clId="{855F24A3-8C14-4ED4-A5FE-43E1E2E01176}" dt="2025-04-16T20:16:37.364" v="6194" actId="1076"/>
          <ac:picMkLst>
            <pc:docMk/>
            <pc:sldMk cId="2143278413" sldId="463"/>
            <ac:picMk id="10" creationId="{5CBF5459-4182-A782-3004-503A2B0356A2}"/>
          </ac:picMkLst>
        </pc:picChg>
        <pc:picChg chg="add mod">
          <ac:chgData name="Damaris Tan" userId="c641c736-cba3-4a07-85ea-c4d1e05624e3" providerId="ADAL" clId="{855F24A3-8C14-4ED4-A5FE-43E1E2E01176}" dt="2025-04-16T20:16:58.671" v="6198" actId="14100"/>
          <ac:picMkLst>
            <pc:docMk/>
            <pc:sldMk cId="2143278413" sldId="463"/>
            <ac:picMk id="12" creationId="{6A0FE0DA-ED54-A905-8FE6-5E49D5279166}"/>
          </ac:picMkLst>
        </pc:picChg>
      </pc:sldChg>
      <pc:sldChg chg="addSp delSp modSp add del mod">
        <pc:chgData name="Damaris Tan" userId="c641c736-cba3-4a07-85ea-c4d1e05624e3" providerId="ADAL" clId="{855F24A3-8C14-4ED4-A5FE-43E1E2E01176}" dt="2025-05-05T19:35:42.805" v="11953" actId="47"/>
        <pc:sldMkLst>
          <pc:docMk/>
          <pc:sldMk cId="2446560643" sldId="464"/>
        </pc:sldMkLst>
        <pc:spChg chg="mod">
          <ac:chgData name="Damaris Tan" userId="c641c736-cba3-4a07-85ea-c4d1e05624e3" providerId="ADAL" clId="{855F24A3-8C14-4ED4-A5FE-43E1E2E01176}" dt="2025-04-16T20:17:32.500" v="6213" actId="20577"/>
          <ac:spMkLst>
            <pc:docMk/>
            <pc:sldMk cId="2446560643" sldId="464"/>
            <ac:spMk id="2" creationId="{3809AFA1-F907-B555-3585-FE9DD792D9F7}"/>
          </ac:spMkLst>
        </pc:spChg>
        <pc:picChg chg="del">
          <ac:chgData name="Damaris Tan" userId="c641c736-cba3-4a07-85ea-c4d1e05624e3" providerId="ADAL" clId="{855F24A3-8C14-4ED4-A5FE-43E1E2E01176}" dt="2025-04-16T20:17:25.558" v="6200" actId="478"/>
          <ac:picMkLst>
            <pc:docMk/>
            <pc:sldMk cId="2446560643" sldId="464"/>
            <ac:picMk id="7" creationId="{8BC88FB4-ACD3-3A48-F51C-385D4498C27B}"/>
          </ac:picMkLst>
        </pc:picChg>
        <pc:picChg chg="add mod">
          <ac:chgData name="Damaris Tan" userId="c641c736-cba3-4a07-85ea-c4d1e05624e3" providerId="ADAL" clId="{855F24A3-8C14-4ED4-A5FE-43E1E2E01176}" dt="2025-04-16T20:17:48.972" v="6217" actId="1076"/>
          <ac:picMkLst>
            <pc:docMk/>
            <pc:sldMk cId="2446560643" sldId="464"/>
            <ac:picMk id="8" creationId="{1CAC3D4A-AD81-1D93-619A-33D85B0945F7}"/>
          </ac:picMkLst>
        </pc:picChg>
        <pc:picChg chg="del">
          <ac:chgData name="Damaris Tan" userId="c641c736-cba3-4a07-85ea-c4d1e05624e3" providerId="ADAL" clId="{855F24A3-8C14-4ED4-A5FE-43E1E2E01176}" dt="2025-04-16T20:17:27.203" v="6201" actId="478"/>
          <ac:picMkLst>
            <pc:docMk/>
            <pc:sldMk cId="2446560643" sldId="464"/>
            <ac:picMk id="10" creationId="{5CBF5459-4182-A782-3004-503A2B0356A2}"/>
          </ac:picMkLst>
        </pc:picChg>
        <pc:picChg chg="del">
          <ac:chgData name="Damaris Tan" userId="c641c736-cba3-4a07-85ea-c4d1e05624e3" providerId="ADAL" clId="{855F24A3-8C14-4ED4-A5FE-43E1E2E01176}" dt="2025-04-16T20:17:28.144" v="6202" actId="478"/>
          <ac:picMkLst>
            <pc:docMk/>
            <pc:sldMk cId="2446560643" sldId="464"/>
            <ac:picMk id="12" creationId="{6A0FE0DA-ED54-A905-8FE6-5E49D5279166}"/>
          </ac:picMkLst>
        </pc:picChg>
      </pc:sldChg>
      <pc:sldChg chg="addSp delSp modSp add del mod">
        <pc:chgData name="Damaris Tan" userId="c641c736-cba3-4a07-85ea-c4d1e05624e3" providerId="ADAL" clId="{855F24A3-8C14-4ED4-A5FE-43E1E2E01176}" dt="2025-04-16T21:21:51.209" v="8561" actId="47"/>
        <pc:sldMkLst>
          <pc:docMk/>
          <pc:sldMk cId="4208405646" sldId="465"/>
        </pc:sldMkLst>
        <pc:spChg chg="mod">
          <ac:chgData name="Damaris Tan" userId="c641c736-cba3-4a07-85ea-c4d1e05624e3" providerId="ADAL" clId="{855F24A3-8C14-4ED4-A5FE-43E1E2E01176}" dt="2025-04-16T20:54:28.133" v="7684" actId="20577"/>
          <ac:spMkLst>
            <pc:docMk/>
            <pc:sldMk cId="4208405646" sldId="465"/>
            <ac:spMk id="2" creationId="{3809AFA1-F907-B555-3585-FE9DD792D9F7}"/>
          </ac:spMkLst>
        </pc:spChg>
        <pc:spChg chg="add mod">
          <ac:chgData name="Damaris Tan" userId="c641c736-cba3-4a07-85ea-c4d1e05624e3" providerId="ADAL" clId="{855F24A3-8C14-4ED4-A5FE-43E1E2E01176}" dt="2025-04-16T21:01:16.011" v="7943" actId="20577"/>
          <ac:spMkLst>
            <pc:docMk/>
            <pc:sldMk cId="4208405646" sldId="465"/>
            <ac:spMk id="9" creationId="{46677EC4-17D4-0E81-930C-7E698CAF329F}"/>
          </ac:spMkLst>
        </pc:spChg>
        <pc:spChg chg="del">
          <ac:chgData name="Damaris Tan" userId="c641c736-cba3-4a07-85ea-c4d1e05624e3" providerId="ADAL" clId="{855F24A3-8C14-4ED4-A5FE-43E1E2E01176}" dt="2025-04-16T20:53:50.535" v="7497" actId="478"/>
          <ac:spMkLst>
            <pc:docMk/>
            <pc:sldMk cId="4208405646" sldId="465"/>
            <ac:spMk id="11" creationId="{AFB5C81A-3861-06AC-5F68-A9BA8849F8EE}"/>
          </ac:spMkLst>
        </pc:spChg>
        <pc:picChg chg="add del">
          <ac:chgData name="Damaris Tan" userId="c641c736-cba3-4a07-85ea-c4d1e05624e3" providerId="ADAL" clId="{855F24A3-8C14-4ED4-A5FE-43E1E2E01176}" dt="2025-04-16T20:56:29.029" v="7706" actId="478"/>
          <ac:picMkLst>
            <pc:docMk/>
            <pc:sldMk cId="4208405646" sldId="465"/>
            <ac:picMk id="7" creationId="{BE088D8B-A8A5-178A-E93E-75F72CA32123}"/>
          </ac:picMkLst>
        </pc:picChg>
        <pc:picChg chg="add mod ord">
          <ac:chgData name="Damaris Tan" userId="c641c736-cba3-4a07-85ea-c4d1e05624e3" providerId="ADAL" clId="{855F24A3-8C14-4ED4-A5FE-43E1E2E01176}" dt="2025-04-16T20:55:46.479" v="7692" actId="171"/>
          <ac:picMkLst>
            <pc:docMk/>
            <pc:sldMk cId="4208405646" sldId="465"/>
            <ac:picMk id="8" creationId="{A34A1867-BF45-B060-6E42-638057653AD1}"/>
          </ac:picMkLst>
        </pc:picChg>
      </pc:sldChg>
      <pc:sldChg chg="addSp delSp modSp add mod">
        <pc:chgData name="Damaris Tan" userId="c641c736-cba3-4a07-85ea-c4d1e05624e3" providerId="ADAL" clId="{855F24A3-8C14-4ED4-A5FE-43E1E2E01176}" dt="2025-05-05T06:14:06.533" v="11830" actId="20577"/>
        <pc:sldMkLst>
          <pc:docMk/>
          <pc:sldMk cId="349781580" sldId="466"/>
        </pc:sldMkLst>
        <pc:spChg chg="mod">
          <ac:chgData name="Damaris Tan" userId="c641c736-cba3-4a07-85ea-c4d1e05624e3" providerId="ADAL" clId="{855F24A3-8C14-4ED4-A5FE-43E1E2E01176}" dt="2025-04-17T07:57:04.867" v="10416" actId="20577"/>
          <ac:spMkLst>
            <pc:docMk/>
            <pc:sldMk cId="349781580" sldId="466"/>
            <ac:spMk id="2" creationId="{3809AFA1-F907-B555-3585-FE9DD792D9F7}"/>
          </ac:spMkLst>
        </pc:spChg>
        <pc:spChg chg="add mod">
          <ac:chgData name="Damaris Tan" userId="c641c736-cba3-4a07-85ea-c4d1e05624e3" providerId="ADAL" clId="{855F24A3-8C14-4ED4-A5FE-43E1E2E01176}" dt="2025-05-05T06:14:06.533" v="11830" actId="20577"/>
          <ac:spMkLst>
            <pc:docMk/>
            <pc:sldMk cId="349781580" sldId="466"/>
            <ac:spMk id="3" creationId="{0EA33123-0EFD-2F17-9942-8CFCC732E2AF}"/>
          </ac:spMkLst>
        </pc:spChg>
        <pc:spChg chg="add del mod">
          <ac:chgData name="Damaris Tan" userId="c641c736-cba3-4a07-85ea-c4d1e05624e3" providerId="ADAL" clId="{855F24A3-8C14-4ED4-A5FE-43E1E2E01176}" dt="2025-04-22T19:41:57.123" v="11611" actId="478"/>
          <ac:spMkLst>
            <pc:docMk/>
            <pc:sldMk cId="349781580" sldId="466"/>
            <ac:spMk id="7" creationId="{9C12D956-F870-B3C9-AA86-334E676DC435}"/>
          </ac:spMkLst>
        </pc:spChg>
        <pc:spChg chg="add mod">
          <ac:chgData name="Damaris Tan" userId="c641c736-cba3-4a07-85ea-c4d1e05624e3" providerId="ADAL" clId="{855F24A3-8C14-4ED4-A5FE-43E1E2E01176}" dt="2025-04-22T19:50:42.375" v="11676" actId="1076"/>
          <ac:spMkLst>
            <pc:docMk/>
            <pc:sldMk cId="349781580" sldId="466"/>
            <ac:spMk id="8" creationId="{0112F2E5-E491-2015-CC44-6F62587A3DAB}"/>
          </ac:spMkLst>
        </pc:spChg>
        <pc:spChg chg="add del mod">
          <ac:chgData name="Damaris Tan" userId="c641c736-cba3-4a07-85ea-c4d1e05624e3" providerId="ADAL" clId="{855F24A3-8C14-4ED4-A5FE-43E1E2E01176}" dt="2025-04-16T21:13:28.632" v="8198" actId="478"/>
          <ac:spMkLst>
            <pc:docMk/>
            <pc:sldMk cId="349781580" sldId="466"/>
            <ac:spMk id="9" creationId="{65DA8F1E-F3F6-0F83-B92A-5316098D97C6}"/>
          </ac:spMkLst>
        </pc:spChg>
        <pc:spChg chg="add mod">
          <ac:chgData name="Damaris Tan" userId="c641c736-cba3-4a07-85ea-c4d1e05624e3" providerId="ADAL" clId="{855F24A3-8C14-4ED4-A5FE-43E1E2E01176}" dt="2025-04-22T19:50:42.375" v="11676" actId="1076"/>
          <ac:spMkLst>
            <pc:docMk/>
            <pc:sldMk cId="349781580" sldId="466"/>
            <ac:spMk id="9" creationId="{F022A5FC-AF5F-16CD-14F4-481DE80918C2}"/>
          </ac:spMkLst>
        </pc:spChg>
        <pc:spChg chg="add mod">
          <ac:chgData name="Damaris Tan" userId="c641c736-cba3-4a07-85ea-c4d1e05624e3" providerId="ADAL" clId="{855F24A3-8C14-4ED4-A5FE-43E1E2E01176}" dt="2025-04-22T19:50:49.921" v="11677" actId="1076"/>
          <ac:spMkLst>
            <pc:docMk/>
            <pc:sldMk cId="349781580" sldId="466"/>
            <ac:spMk id="10" creationId="{C1E1FC51-6365-ED4E-7CC4-08E685116918}"/>
          </ac:spMkLst>
        </pc:spChg>
        <pc:spChg chg="add mod">
          <ac:chgData name="Damaris Tan" userId="c641c736-cba3-4a07-85ea-c4d1e05624e3" providerId="ADAL" clId="{855F24A3-8C14-4ED4-A5FE-43E1E2E01176}" dt="2025-04-22T19:50:49.921" v="11677" actId="1076"/>
          <ac:spMkLst>
            <pc:docMk/>
            <pc:sldMk cId="349781580" sldId="466"/>
            <ac:spMk id="11" creationId="{06E72F45-26AE-5F1A-83C4-17DCA2FD2291}"/>
          </ac:spMkLst>
        </pc:spChg>
        <pc:spChg chg="del mod">
          <ac:chgData name="Damaris Tan" userId="c641c736-cba3-4a07-85ea-c4d1e05624e3" providerId="ADAL" clId="{855F24A3-8C14-4ED4-A5FE-43E1E2E01176}" dt="2025-04-16T20:57:03.647" v="7714" actId="478"/>
          <ac:spMkLst>
            <pc:docMk/>
            <pc:sldMk cId="349781580" sldId="466"/>
            <ac:spMk id="11" creationId="{AFB5C81A-3861-06AC-5F68-A9BA8849F8EE}"/>
          </ac:spMkLst>
        </pc:spChg>
        <pc:spChg chg="add del mod">
          <ac:chgData name="Damaris Tan" userId="c641c736-cba3-4a07-85ea-c4d1e05624e3" providerId="ADAL" clId="{855F24A3-8C14-4ED4-A5FE-43E1E2E01176}" dt="2025-04-17T07:41:06.868" v="10237" actId="478"/>
          <ac:spMkLst>
            <pc:docMk/>
            <pc:sldMk cId="349781580" sldId="466"/>
            <ac:spMk id="12" creationId="{45025F19-4196-4929-784A-736678BBC5D6}"/>
          </ac:spMkLst>
        </pc:spChg>
        <pc:spChg chg="add del mod">
          <ac:chgData name="Damaris Tan" userId="c641c736-cba3-4a07-85ea-c4d1e05624e3" providerId="ADAL" clId="{855F24A3-8C14-4ED4-A5FE-43E1E2E01176}" dt="2025-04-16T21:14:58.848" v="8283" actId="478"/>
          <ac:spMkLst>
            <pc:docMk/>
            <pc:sldMk cId="349781580" sldId="466"/>
            <ac:spMk id="12" creationId="{61E43B6B-418B-89B8-4D1B-DE7E43C3647C}"/>
          </ac:spMkLst>
        </pc:spChg>
        <pc:spChg chg="add del mod">
          <ac:chgData name="Damaris Tan" userId="c641c736-cba3-4a07-85ea-c4d1e05624e3" providerId="ADAL" clId="{855F24A3-8C14-4ED4-A5FE-43E1E2E01176}" dt="2025-04-16T21:20:26.033" v="8357" actId="478"/>
          <ac:spMkLst>
            <pc:docMk/>
            <pc:sldMk cId="349781580" sldId="466"/>
            <ac:spMk id="14" creationId="{53255BF8-49E1-E4DF-D366-A4A69A0303BA}"/>
          </ac:spMkLst>
        </pc:spChg>
        <pc:spChg chg="add del mod">
          <ac:chgData name="Damaris Tan" userId="c641c736-cba3-4a07-85ea-c4d1e05624e3" providerId="ADAL" clId="{855F24A3-8C14-4ED4-A5FE-43E1E2E01176}" dt="2025-04-17T07:41:06.868" v="10237" actId="478"/>
          <ac:spMkLst>
            <pc:docMk/>
            <pc:sldMk cId="349781580" sldId="466"/>
            <ac:spMk id="14" creationId="{7AB49939-B7C0-267B-15B4-19358DDC6E40}"/>
          </ac:spMkLst>
        </pc:spChg>
        <pc:spChg chg="add del mod">
          <ac:chgData name="Damaris Tan" userId="c641c736-cba3-4a07-85ea-c4d1e05624e3" providerId="ADAL" clId="{855F24A3-8C14-4ED4-A5FE-43E1E2E01176}" dt="2025-04-22T20:41:16.023" v="11787" actId="478"/>
          <ac:spMkLst>
            <pc:docMk/>
            <pc:sldMk cId="349781580" sldId="466"/>
            <ac:spMk id="15" creationId="{26935CAC-4303-4F0E-DFBF-B4B2EE3F886A}"/>
          </ac:spMkLst>
        </pc:spChg>
        <pc:picChg chg="mod">
          <ac:chgData name="Damaris Tan" userId="c641c736-cba3-4a07-85ea-c4d1e05624e3" providerId="ADAL" clId="{855F24A3-8C14-4ED4-A5FE-43E1E2E01176}" dt="2025-04-22T19:50:35.372" v="11675" actId="167"/>
          <ac:picMkLst>
            <pc:docMk/>
            <pc:sldMk cId="349781580" sldId="466"/>
            <ac:picMk id="6" creationId="{2AD13AFF-89C9-32EA-508B-336D7507814E}"/>
          </ac:picMkLst>
        </pc:picChg>
        <pc:picChg chg="del">
          <ac:chgData name="Damaris Tan" userId="c641c736-cba3-4a07-85ea-c4d1e05624e3" providerId="ADAL" clId="{855F24A3-8C14-4ED4-A5FE-43E1E2E01176}" dt="2025-04-16T20:57:02.449" v="7713" actId="478"/>
          <ac:picMkLst>
            <pc:docMk/>
            <pc:sldMk cId="349781580" sldId="466"/>
            <ac:picMk id="7" creationId="{BE088D8B-A8A5-178A-E93E-75F72CA32123}"/>
          </ac:picMkLst>
        </pc:picChg>
        <pc:picChg chg="add del mod">
          <ac:chgData name="Damaris Tan" userId="c641c736-cba3-4a07-85ea-c4d1e05624e3" providerId="ADAL" clId="{855F24A3-8C14-4ED4-A5FE-43E1E2E01176}" dt="2025-04-16T21:13:29.716" v="8199" actId="478"/>
          <ac:picMkLst>
            <pc:docMk/>
            <pc:sldMk cId="349781580" sldId="466"/>
            <ac:picMk id="8" creationId="{9AB54C9F-52B1-5202-7F31-41FC2249B97C}"/>
          </ac:picMkLst>
        </pc:picChg>
        <pc:picChg chg="add del mod">
          <ac:chgData name="Damaris Tan" userId="c641c736-cba3-4a07-85ea-c4d1e05624e3" providerId="ADAL" clId="{855F24A3-8C14-4ED4-A5FE-43E1E2E01176}" dt="2025-04-16T21:20:19.852" v="8353" actId="478"/>
          <ac:picMkLst>
            <pc:docMk/>
            <pc:sldMk cId="349781580" sldId="466"/>
            <ac:picMk id="10" creationId="{4B45DFFD-E6B7-D85A-9B82-E02D1A18BCF6}"/>
          </ac:picMkLst>
        </pc:picChg>
        <pc:picChg chg="add del mod ord modCrop">
          <ac:chgData name="Damaris Tan" userId="c641c736-cba3-4a07-85ea-c4d1e05624e3" providerId="ADAL" clId="{855F24A3-8C14-4ED4-A5FE-43E1E2E01176}" dt="2025-04-22T19:50:29.198" v="11672" actId="478"/>
          <ac:picMkLst>
            <pc:docMk/>
            <pc:sldMk cId="349781580" sldId="466"/>
            <ac:picMk id="12" creationId="{AC34E2DD-4668-5981-133C-65E5C4FC5A64}"/>
          </ac:picMkLst>
        </pc:picChg>
        <pc:picChg chg="add del mod">
          <ac:chgData name="Damaris Tan" userId="c641c736-cba3-4a07-85ea-c4d1e05624e3" providerId="ADAL" clId="{855F24A3-8C14-4ED4-A5FE-43E1E2E01176}" dt="2025-04-22T19:41:50.568" v="11608" actId="478"/>
          <ac:picMkLst>
            <pc:docMk/>
            <pc:sldMk cId="349781580" sldId="466"/>
            <ac:picMk id="13" creationId="{044D89A2-BFA9-A0D0-F763-9F6629DF05DE}"/>
          </ac:picMkLst>
        </pc:picChg>
        <pc:picChg chg="add mod ord">
          <ac:chgData name="Damaris Tan" userId="c641c736-cba3-4a07-85ea-c4d1e05624e3" providerId="ADAL" clId="{855F24A3-8C14-4ED4-A5FE-43E1E2E01176}" dt="2025-04-22T19:50:32.353" v="11674" actId="167"/>
          <ac:picMkLst>
            <pc:docMk/>
            <pc:sldMk cId="349781580" sldId="466"/>
            <ac:picMk id="14" creationId="{C5CB37A8-BD19-977F-B3AA-90D8A85F6869}"/>
          </ac:picMkLst>
        </pc:picChg>
        <pc:picChg chg="add del mod">
          <ac:chgData name="Damaris Tan" userId="c641c736-cba3-4a07-85ea-c4d1e05624e3" providerId="ADAL" clId="{855F24A3-8C14-4ED4-A5FE-43E1E2E01176}" dt="2025-04-22T20:41:15.137" v="11786" actId="478"/>
          <ac:picMkLst>
            <pc:docMk/>
            <pc:sldMk cId="349781580" sldId="466"/>
            <ac:picMk id="16" creationId="{E8765883-E23D-55F2-9C93-D9877C114AC4}"/>
          </ac:picMkLst>
        </pc:picChg>
        <pc:picChg chg="add mod">
          <ac:chgData name="Damaris Tan" userId="c641c736-cba3-4a07-85ea-c4d1e05624e3" providerId="ADAL" clId="{855F24A3-8C14-4ED4-A5FE-43E1E2E01176}" dt="2025-04-22T20:41:24.316" v="11791" actId="14100"/>
          <ac:picMkLst>
            <pc:docMk/>
            <pc:sldMk cId="349781580" sldId="466"/>
            <ac:picMk id="18" creationId="{CEDAFBDF-6AF8-903A-2825-CF9B1C8FE992}"/>
          </ac:picMkLst>
        </pc:picChg>
      </pc:sldChg>
      <pc:sldChg chg="add del">
        <pc:chgData name="Damaris Tan" userId="c641c736-cba3-4a07-85ea-c4d1e05624e3" providerId="ADAL" clId="{855F24A3-8C14-4ED4-A5FE-43E1E2E01176}" dt="2025-05-05T06:07:50.347" v="11805" actId="47"/>
        <pc:sldMkLst>
          <pc:docMk/>
          <pc:sldMk cId="1185036834" sldId="467"/>
        </pc:sldMkLst>
      </pc:sldChg>
      <pc:sldChg chg="addSp delSp modSp add del mod">
        <pc:chgData name="Damaris Tan" userId="c641c736-cba3-4a07-85ea-c4d1e05624e3" providerId="ADAL" clId="{855F24A3-8C14-4ED4-A5FE-43E1E2E01176}" dt="2025-04-17T07:38:34.778" v="10159" actId="2696"/>
        <pc:sldMkLst>
          <pc:docMk/>
          <pc:sldMk cId="2949100506" sldId="467"/>
        </pc:sldMkLst>
        <pc:spChg chg="mod">
          <ac:chgData name="Damaris Tan" userId="c641c736-cba3-4a07-85ea-c4d1e05624e3" providerId="ADAL" clId="{855F24A3-8C14-4ED4-A5FE-43E1E2E01176}" dt="2025-04-16T22:17:53.305" v="9626" actId="20577"/>
          <ac:spMkLst>
            <pc:docMk/>
            <pc:sldMk cId="2949100506" sldId="467"/>
            <ac:spMk id="2" creationId="{3809AFA1-F907-B555-3585-FE9DD792D9F7}"/>
          </ac:spMkLst>
        </pc:spChg>
        <pc:spChg chg="add mod">
          <ac:chgData name="Damaris Tan" userId="c641c736-cba3-4a07-85ea-c4d1e05624e3" providerId="ADAL" clId="{855F24A3-8C14-4ED4-A5FE-43E1E2E01176}" dt="2025-04-16T22:24:53.380" v="9756" actId="1076"/>
          <ac:spMkLst>
            <pc:docMk/>
            <pc:sldMk cId="2949100506" sldId="467"/>
            <ac:spMk id="3" creationId="{8D997BCC-0323-F09D-EB71-29BCEC90F9C7}"/>
          </ac:spMkLst>
        </pc:spChg>
        <pc:spChg chg="add del mod">
          <ac:chgData name="Damaris Tan" userId="c641c736-cba3-4a07-85ea-c4d1e05624e3" providerId="ADAL" clId="{855F24A3-8C14-4ED4-A5FE-43E1E2E01176}" dt="2025-04-16T21:13:14.678" v="8192" actId="478"/>
          <ac:spMkLst>
            <pc:docMk/>
            <pc:sldMk cId="2949100506" sldId="467"/>
            <ac:spMk id="9" creationId="{A2D0BD0C-D77B-715E-00A8-AC2041A2FFD4}"/>
          </ac:spMkLst>
        </pc:spChg>
        <pc:spChg chg="del mod">
          <ac:chgData name="Damaris Tan" userId="c641c736-cba3-4a07-85ea-c4d1e05624e3" providerId="ADAL" clId="{855F24A3-8C14-4ED4-A5FE-43E1E2E01176}" dt="2025-04-16T20:57:17.948" v="7719" actId="478"/>
          <ac:spMkLst>
            <pc:docMk/>
            <pc:sldMk cId="2949100506" sldId="467"/>
            <ac:spMk id="11" creationId="{AFB5C81A-3861-06AC-5F68-A9BA8849F8EE}"/>
          </ac:spMkLst>
        </pc:spChg>
        <pc:spChg chg="add del mod">
          <ac:chgData name="Damaris Tan" userId="c641c736-cba3-4a07-85ea-c4d1e05624e3" providerId="ADAL" clId="{855F24A3-8C14-4ED4-A5FE-43E1E2E01176}" dt="2025-04-16T21:20:08.473" v="8349" actId="478"/>
          <ac:spMkLst>
            <pc:docMk/>
            <pc:sldMk cId="2949100506" sldId="467"/>
            <ac:spMk id="12" creationId="{6D0811C0-868A-6042-73F1-E98E4191F5E5}"/>
          </ac:spMkLst>
        </pc:spChg>
        <pc:spChg chg="add mod">
          <ac:chgData name="Damaris Tan" userId="c641c736-cba3-4a07-85ea-c4d1e05624e3" providerId="ADAL" clId="{855F24A3-8C14-4ED4-A5FE-43E1E2E01176}" dt="2025-04-16T21:20:15.787" v="8352" actId="14100"/>
          <ac:spMkLst>
            <pc:docMk/>
            <pc:sldMk cId="2949100506" sldId="467"/>
            <ac:spMk id="14" creationId="{F621202D-F65E-DDE1-B252-44D64A10F80B}"/>
          </ac:spMkLst>
        </pc:spChg>
        <pc:spChg chg="add mod">
          <ac:chgData name="Damaris Tan" userId="c641c736-cba3-4a07-85ea-c4d1e05624e3" providerId="ADAL" clId="{855F24A3-8C14-4ED4-A5FE-43E1E2E01176}" dt="2025-04-16T22:21:31.436" v="9690"/>
          <ac:spMkLst>
            <pc:docMk/>
            <pc:sldMk cId="2949100506" sldId="467"/>
            <ac:spMk id="15" creationId="{54A682E4-4D33-9DFB-674D-1810E183AF4F}"/>
          </ac:spMkLst>
        </pc:spChg>
        <pc:picChg chg="del">
          <ac:chgData name="Damaris Tan" userId="c641c736-cba3-4a07-85ea-c4d1e05624e3" providerId="ADAL" clId="{855F24A3-8C14-4ED4-A5FE-43E1E2E01176}" dt="2025-04-16T20:57:18.690" v="7720" actId="478"/>
          <ac:picMkLst>
            <pc:docMk/>
            <pc:sldMk cId="2949100506" sldId="467"/>
            <ac:picMk id="7" creationId="{BE088D8B-A8A5-178A-E93E-75F72CA32123}"/>
          </ac:picMkLst>
        </pc:picChg>
        <pc:picChg chg="add del mod">
          <ac:chgData name="Damaris Tan" userId="c641c736-cba3-4a07-85ea-c4d1e05624e3" providerId="ADAL" clId="{855F24A3-8C14-4ED4-A5FE-43E1E2E01176}" dt="2025-04-16T21:13:17.270" v="8193" actId="478"/>
          <ac:picMkLst>
            <pc:docMk/>
            <pc:sldMk cId="2949100506" sldId="467"/>
            <ac:picMk id="8" creationId="{E223CE3A-C78D-B256-003A-681BE0EC765A}"/>
          </ac:picMkLst>
        </pc:picChg>
        <pc:picChg chg="add del mod">
          <ac:chgData name="Damaris Tan" userId="c641c736-cba3-4a07-85ea-c4d1e05624e3" providerId="ADAL" clId="{855F24A3-8C14-4ED4-A5FE-43E1E2E01176}" dt="2025-04-16T21:20:09.286" v="8350" actId="478"/>
          <ac:picMkLst>
            <pc:docMk/>
            <pc:sldMk cId="2949100506" sldId="467"/>
            <ac:picMk id="10" creationId="{185E9E55-3368-CAD0-87AA-B7072491F312}"/>
          </ac:picMkLst>
        </pc:picChg>
        <pc:picChg chg="add mod">
          <ac:chgData name="Damaris Tan" userId="c641c736-cba3-4a07-85ea-c4d1e05624e3" providerId="ADAL" clId="{855F24A3-8C14-4ED4-A5FE-43E1E2E01176}" dt="2025-04-16T21:20:09.962" v="8351"/>
          <ac:picMkLst>
            <pc:docMk/>
            <pc:sldMk cId="2949100506" sldId="467"/>
            <ac:picMk id="13" creationId="{05C0DCD3-5C32-5411-8F2C-3D699D48EF40}"/>
          </ac:picMkLst>
        </pc:picChg>
        <pc:picChg chg="add mod">
          <ac:chgData name="Damaris Tan" userId="c641c736-cba3-4a07-85ea-c4d1e05624e3" providerId="ADAL" clId="{855F24A3-8C14-4ED4-A5FE-43E1E2E01176}" dt="2025-04-16T22:21:31.436" v="9690"/>
          <ac:picMkLst>
            <pc:docMk/>
            <pc:sldMk cId="2949100506" sldId="467"/>
            <ac:picMk id="16" creationId="{5F1DF8F1-FAF4-C939-7649-0B85F4497477}"/>
          </ac:picMkLst>
        </pc:picChg>
      </pc:sldChg>
      <pc:sldChg chg="add del">
        <pc:chgData name="Damaris Tan" userId="c641c736-cba3-4a07-85ea-c4d1e05624e3" providerId="ADAL" clId="{855F24A3-8C14-4ED4-A5FE-43E1E2E01176}" dt="2025-05-05T06:07:48.940" v="11804" actId="47"/>
        <pc:sldMkLst>
          <pc:docMk/>
          <pc:sldMk cId="916355740" sldId="468"/>
        </pc:sldMkLst>
      </pc:sldChg>
      <pc:sldChg chg="addSp delSp modSp add del mod">
        <pc:chgData name="Damaris Tan" userId="c641c736-cba3-4a07-85ea-c4d1e05624e3" providerId="ADAL" clId="{855F24A3-8C14-4ED4-A5FE-43E1E2E01176}" dt="2025-04-17T07:38:34.778" v="10159" actId="2696"/>
        <pc:sldMkLst>
          <pc:docMk/>
          <pc:sldMk cId="1567610753" sldId="468"/>
        </pc:sldMkLst>
        <pc:spChg chg="mod">
          <ac:chgData name="Damaris Tan" userId="c641c736-cba3-4a07-85ea-c4d1e05624e3" providerId="ADAL" clId="{855F24A3-8C14-4ED4-A5FE-43E1E2E01176}" dt="2025-04-16T22:17:46.828" v="9619" actId="20577"/>
          <ac:spMkLst>
            <pc:docMk/>
            <pc:sldMk cId="1567610753" sldId="468"/>
            <ac:spMk id="2" creationId="{3809AFA1-F907-B555-3585-FE9DD792D9F7}"/>
          </ac:spMkLst>
        </pc:spChg>
        <pc:spChg chg="add mod">
          <ac:chgData name="Damaris Tan" userId="c641c736-cba3-4a07-85ea-c4d1e05624e3" providerId="ADAL" clId="{855F24A3-8C14-4ED4-A5FE-43E1E2E01176}" dt="2025-04-16T22:21:09.602" v="9687" actId="1076"/>
          <ac:spMkLst>
            <pc:docMk/>
            <pc:sldMk cId="1567610753" sldId="468"/>
            <ac:spMk id="3" creationId="{B2F9676E-8589-9DBA-622E-6620CA0BD1E3}"/>
          </ac:spMkLst>
        </pc:spChg>
        <pc:spChg chg="add del mod">
          <ac:chgData name="Damaris Tan" userId="c641c736-cba3-4a07-85ea-c4d1e05624e3" providerId="ADAL" clId="{855F24A3-8C14-4ED4-A5FE-43E1E2E01176}" dt="2025-04-16T21:13:01.312" v="8186" actId="478"/>
          <ac:spMkLst>
            <pc:docMk/>
            <pc:sldMk cId="1567610753" sldId="468"/>
            <ac:spMk id="9" creationId="{5A79A54D-6967-A297-915A-3B7A92206DE4}"/>
          </ac:spMkLst>
        </pc:spChg>
        <pc:spChg chg="del mod">
          <ac:chgData name="Damaris Tan" userId="c641c736-cba3-4a07-85ea-c4d1e05624e3" providerId="ADAL" clId="{855F24A3-8C14-4ED4-A5FE-43E1E2E01176}" dt="2025-04-16T20:57:39.092" v="7726" actId="478"/>
          <ac:spMkLst>
            <pc:docMk/>
            <pc:sldMk cId="1567610753" sldId="468"/>
            <ac:spMk id="11" creationId="{AFB5C81A-3861-06AC-5F68-A9BA8849F8EE}"/>
          </ac:spMkLst>
        </pc:spChg>
        <pc:spChg chg="add del mod">
          <ac:chgData name="Damaris Tan" userId="c641c736-cba3-4a07-85ea-c4d1e05624e3" providerId="ADAL" clId="{855F24A3-8C14-4ED4-A5FE-43E1E2E01176}" dt="2025-04-16T21:19:52.055" v="8343" actId="478"/>
          <ac:spMkLst>
            <pc:docMk/>
            <pc:sldMk cId="1567610753" sldId="468"/>
            <ac:spMk id="12" creationId="{653C5D59-2738-F855-29B7-92D056EE7980}"/>
          </ac:spMkLst>
        </pc:spChg>
        <pc:spChg chg="add mod">
          <ac:chgData name="Damaris Tan" userId="c641c736-cba3-4a07-85ea-c4d1e05624e3" providerId="ADAL" clId="{855F24A3-8C14-4ED4-A5FE-43E1E2E01176}" dt="2025-04-16T21:20:02.935" v="8348" actId="14100"/>
          <ac:spMkLst>
            <pc:docMk/>
            <pc:sldMk cId="1567610753" sldId="468"/>
            <ac:spMk id="14" creationId="{54314E31-9F88-7E2C-41E0-E90ADD8CDB22}"/>
          </ac:spMkLst>
        </pc:spChg>
        <pc:spChg chg="add mod">
          <ac:chgData name="Damaris Tan" userId="c641c736-cba3-4a07-85ea-c4d1e05624e3" providerId="ADAL" clId="{855F24A3-8C14-4ED4-A5FE-43E1E2E01176}" dt="2025-04-16T22:21:15.557" v="9688" actId="1076"/>
          <ac:spMkLst>
            <pc:docMk/>
            <pc:sldMk cId="1567610753" sldId="468"/>
            <ac:spMk id="15" creationId="{B5DFC281-10D8-873A-472C-67E1F03043C9}"/>
          </ac:spMkLst>
        </pc:spChg>
        <pc:picChg chg="del">
          <ac:chgData name="Damaris Tan" userId="c641c736-cba3-4a07-85ea-c4d1e05624e3" providerId="ADAL" clId="{855F24A3-8C14-4ED4-A5FE-43E1E2E01176}" dt="2025-04-16T20:57:39.930" v="7727" actId="478"/>
          <ac:picMkLst>
            <pc:docMk/>
            <pc:sldMk cId="1567610753" sldId="468"/>
            <ac:picMk id="7" creationId="{BE088D8B-A8A5-178A-E93E-75F72CA32123}"/>
          </ac:picMkLst>
        </pc:picChg>
        <pc:picChg chg="add del mod">
          <ac:chgData name="Damaris Tan" userId="c641c736-cba3-4a07-85ea-c4d1e05624e3" providerId="ADAL" clId="{855F24A3-8C14-4ED4-A5FE-43E1E2E01176}" dt="2025-04-16T21:13:02.115" v="8187" actId="478"/>
          <ac:picMkLst>
            <pc:docMk/>
            <pc:sldMk cId="1567610753" sldId="468"/>
            <ac:picMk id="8" creationId="{64B14F66-A0F6-DCB8-9B77-B5E792C0AF07}"/>
          </ac:picMkLst>
        </pc:picChg>
        <pc:picChg chg="add del mod">
          <ac:chgData name="Damaris Tan" userId="c641c736-cba3-4a07-85ea-c4d1e05624e3" providerId="ADAL" clId="{855F24A3-8C14-4ED4-A5FE-43E1E2E01176}" dt="2025-04-16T21:19:52.923" v="8344" actId="478"/>
          <ac:picMkLst>
            <pc:docMk/>
            <pc:sldMk cId="1567610753" sldId="468"/>
            <ac:picMk id="10" creationId="{B141B292-5288-3B09-77F6-0B5DCEC8BFB6}"/>
          </ac:picMkLst>
        </pc:picChg>
        <pc:picChg chg="add mod">
          <ac:chgData name="Damaris Tan" userId="c641c736-cba3-4a07-85ea-c4d1e05624e3" providerId="ADAL" clId="{855F24A3-8C14-4ED4-A5FE-43E1E2E01176}" dt="2025-04-16T21:19:58.884" v="8347" actId="14100"/>
          <ac:picMkLst>
            <pc:docMk/>
            <pc:sldMk cId="1567610753" sldId="468"/>
            <ac:picMk id="13" creationId="{3D55B174-B44A-8FDB-6DED-9C892A5BD133}"/>
          </ac:picMkLst>
        </pc:picChg>
        <pc:picChg chg="add del mod">
          <ac:chgData name="Damaris Tan" userId="c641c736-cba3-4a07-85ea-c4d1e05624e3" providerId="ADAL" clId="{855F24A3-8C14-4ED4-A5FE-43E1E2E01176}" dt="2025-04-16T22:21:28.908" v="9689" actId="478"/>
          <ac:picMkLst>
            <pc:docMk/>
            <pc:sldMk cId="1567610753" sldId="468"/>
            <ac:picMk id="16" creationId="{F77B1AE4-EB61-803B-4C53-3EE74FE1CAE2}"/>
          </ac:picMkLst>
        </pc:picChg>
      </pc:sldChg>
      <pc:sldChg chg="addSp delSp modSp add del mod">
        <pc:chgData name="Damaris Tan" userId="c641c736-cba3-4a07-85ea-c4d1e05624e3" providerId="ADAL" clId="{855F24A3-8C14-4ED4-A5FE-43E1E2E01176}" dt="2025-04-17T07:42:39.622" v="10296" actId="47"/>
        <pc:sldMkLst>
          <pc:docMk/>
          <pc:sldMk cId="612960871" sldId="469"/>
        </pc:sldMkLst>
        <pc:spChg chg="mod">
          <ac:chgData name="Damaris Tan" userId="c641c736-cba3-4a07-85ea-c4d1e05624e3" providerId="ADAL" clId="{855F24A3-8C14-4ED4-A5FE-43E1E2E01176}" dt="2025-04-16T22:18:05.040" v="9640" actId="20577"/>
          <ac:spMkLst>
            <pc:docMk/>
            <pc:sldMk cId="612960871" sldId="469"/>
            <ac:spMk id="2" creationId="{3809AFA1-F907-B555-3585-FE9DD792D9F7}"/>
          </ac:spMkLst>
        </pc:spChg>
        <pc:spChg chg="mod">
          <ac:chgData name="Damaris Tan" userId="c641c736-cba3-4a07-85ea-c4d1e05624e3" providerId="ADAL" clId="{855F24A3-8C14-4ED4-A5FE-43E1E2E01176}" dt="2025-04-16T22:22:24.133" v="9755" actId="20577"/>
          <ac:spMkLst>
            <pc:docMk/>
            <pc:sldMk cId="612960871" sldId="469"/>
            <ac:spMk id="3" creationId="{0EA33123-0EFD-2F17-9942-8CFCC732E2AF}"/>
          </ac:spMkLst>
        </pc:spChg>
        <pc:spChg chg="add mod">
          <ac:chgData name="Damaris Tan" userId="c641c736-cba3-4a07-85ea-c4d1e05624e3" providerId="ADAL" clId="{855F24A3-8C14-4ED4-A5FE-43E1E2E01176}" dt="2025-04-17T07:40:02.354" v="10198"/>
          <ac:spMkLst>
            <pc:docMk/>
            <pc:sldMk cId="612960871" sldId="469"/>
            <ac:spMk id="7" creationId="{F5F82107-D4CD-6BBC-94F9-EAF74DA2403A}"/>
          </ac:spMkLst>
        </pc:spChg>
        <pc:spChg chg="add mod">
          <ac:chgData name="Damaris Tan" userId="c641c736-cba3-4a07-85ea-c4d1e05624e3" providerId="ADAL" clId="{855F24A3-8C14-4ED4-A5FE-43E1E2E01176}" dt="2025-04-17T07:40:02.354" v="10198"/>
          <ac:spMkLst>
            <pc:docMk/>
            <pc:sldMk cId="612960871" sldId="469"/>
            <ac:spMk id="8" creationId="{0BB00D83-8BEF-7030-DAAA-3E518C2E39A0}"/>
          </ac:spMkLst>
        </pc:spChg>
        <pc:spChg chg="add mod">
          <ac:chgData name="Damaris Tan" userId="c641c736-cba3-4a07-85ea-c4d1e05624e3" providerId="ADAL" clId="{855F24A3-8C14-4ED4-A5FE-43E1E2E01176}" dt="2025-04-17T07:40:07.171" v="10199"/>
          <ac:spMkLst>
            <pc:docMk/>
            <pc:sldMk cId="612960871" sldId="469"/>
            <ac:spMk id="9" creationId="{5DFC677F-F934-42F6-96C9-5219A9FDAB98}"/>
          </ac:spMkLst>
        </pc:spChg>
        <pc:spChg chg="add mod">
          <ac:chgData name="Damaris Tan" userId="c641c736-cba3-4a07-85ea-c4d1e05624e3" providerId="ADAL" clId="{855F24A3-8C14-4ED4-A5FE-43E1E2E01176}" dt="2025-04-17T07:40:31.873" v="10218"/>
          <ac:spMkLst>
            <pc:docMk/>
            <pc:sldMk cId="612960871" sldId="469"/>
            <ac:spMk id="11" creationId="{8996400D-3B82-60B1-D911-528FB876DAD1}"/>
          </ac:spMkLst>
        </pc:spChg>
        <pc:spChg chg="del mod">
          <ac:chgData name="Damaris Tan" userId="c641c736-cba3-4a07-85ea-c4d1e05624e3" providerId="ADAL" clId="{855F24A3-8C14-4ED4-A5FE-43E1E2E01176}" dt="2025-04-16T21:23:59.827" v="8796" actId="478"/>
          <ac:spMkLst>
            <pc:docMk/>
            <pc:sldMk cId="612960871" sldId="469"/>
            <ac:spMk id="11" creationId="{AFB5C81A-3861-06AC-5F68-A9BA8849F8EE}"/>
          </ac:spMkLst>
        </pc:spChg>
        <pc:spChg chg="add mod">
          <ac:chgData name="Damaris Tan" userId="c641c736-cba3-4a07-85ea-c4d1e05624e3" providerId="ADAL" clId="{855F24A3-8C14-4ED4-A5FE-43E1E2E01176}" dt="2025-04-16T22:21:59.020" v="9697" actId="1076"/>
          <ac:spMkLst>
            <pc:docMk/>
            <pc:sldMk cId="612960871" sldId="469"/>
            <ac:spMk id="12" creationId="{9E609F2C-8082-4FCF-BF96-0BA42509986C}"/>
          </ac:spMkLst>
        </pc:spChg>
        <pc:spChg chg="add mod">
          <ac:chgData name="Damaris Tan" userId="c641c736-cba3-4a07-85ea-c4d1e05624e3" providerId="ADAL" clId="{855F24A3-8C14-4ED4-A5FE-43E1E2E01176}" dt="2025-04-17T07:40:31.873" v="10218"/>
          <ac:spMkLst>
            <pc:docMk/>
            <pc:sldMk cId="612960871" sldId="469"/>
            <ac:spMk id="14" creationId="{E8BA3676-3D79-EF2F-13D5-B6F32E7874E7}"/>
          </ac:spMkLst>
        </pc:spChg>
        <pc:picChg chg="add del">
          <ac:chgData name="Damaris Tan" userId="c641c736-cba3-4a07-85ea-c4d1e05624e3" providerId="ADAL" clId="{855F24A3-8C14-4ED4-A5FE-43E1E2E01176}" dt="2025-04-16T20:56:29.825" v="7707" actId="478"/>
          <ac:picMkLst>
            <pc:docMk/>
            <pc:sldMk cId="612960871" sldId="469"/>
            <ac:picMk id="7" creationId="{BE088D8B-A8A5-178A-E93E-75F72CA32123}"/>
          </ac:picMkLst>
        </pc:picChg>
        <pc:picChg chg="add del mod ord">
          <ac:chgData name="Damaris Tan" userId="c641c736-cba3-4a07-85ea-c4d1e05624e3" providerId="ADAL" clId="{855F24A3-8C14-4ED4-A5FE-43E1E2E01176}" dt="2025-04-16T20:56:34.959" v="7708" actId="478"/>
          <ac:picMkLst>
            <pc:docMk/>
            <pc:sldMk cId="612960871" sldId="469"/>
            <ac:picMk id="8" creationId="{5D44C44A-C5EE-6231-C3DC-5A74772E2CEF}"/>
          </ac:picMkLst>
        </pc:picChg>
        <pc:picChg chg="add del mod ord">
          <ac:chgData name="Damaris Tan" userId="c641c736-cba3-4a07-85ea-c4d1e05624e3" providerId="ADAL" clId="{855F24A3-8C14-4ED4-A5FE-43E1E2E01176}" dt="2025-04-16T21:23:57.267" v="8795" actId="478"/>
          <ac:picMkLst>
            <pc:docMk/>
            <pc:sldMk cId="612960871" sldId="469"/>
            <ac:picMk id="9" creationId="{9EF333B3-6B61-3CCB-87B7-A050EE42E06E}"/>
          </ac:picMkLst>
        </pc:picChg>
        <pc:picChg chg="add mod">
          <ac:chgData name="Damaris Tan" userId="c641c736-cba3-4a07-85ea-c4d1e05624e3" providerId="ADAL" clId="{855F24A3-8C14-4ED4-A5FE-43E1E2E01176}" dt="2025-04-16T22:28:43.961" v="9758" actId="1076"/>
          <ac:picMkLst>
            <pc:docMk/>
            <pc:sldMk cId="612960871" sldId="469"/>
            <ac:picMk id="10" creationId="{C837E77F-5046-50BA-4E04-690FA42F6549}"/>
          </ac:picMkLst>
        </pc:picChg>
        <pc:picChg chg="add mod">
          <ac:chgData name="Damaris Tan" userId="c641c736-cba3-4a07-85ea-c4d1e05624e3" providerId="ADAL" clId="{855F24A3-8C14-4ED4-A5FE-43E1E2E01176}" dt="2025-04-16T22:21:59.020" v="9697" actId="1076"/>
          <ac:picMkLst>
            <pc:docMk/>
            <pc:sldMk cId="612960871" sldId="469"/>
            <ac:picMk id="13" creationId="{E91C2F72-D33F-0580-141A-CD4B1E07533C}"/>
          </ac:picMkLst>
        </pc:picChg>
      </pc:sldChg>
      <pc:sldChg chg="addSp delSp modSp add del mod">
        <pc:chgData name="Damaris Tan" userId="c641c736-cba3-4a07-85ea-c4d1e05624e3" providerId="ADAL" clId="{855F24A3-8C14-4ED4-A5FE-43E1E2E01176}" dt="2025-05-05T06:14:20.956" v="11832" actId="1076"/>
        <pc:sldMkLst>
          <pc:docMk/>
          <pc:sldMk cId="332797590" sldId="470"/>
        </pc:sldMkLst>
        <pc:spChg chg="mod">
          <ac:chgData name="Damaris Tan" userId="c641c736-cba3-4a07-85ea-c4d1e05624e3" providerId="ADAL" clId="{855F24A3-8C14-4ED4-A5FE-43E1E2E01176}" dt="2025-04-22T19:51:43.256" v="11719" actId="20577"/>
          <ac:spMkLst>
            <pc:docMk/>
            <pc:sldMk cId="332797590" sldId="470"/>
            <ac:spMk id="2" creationId="{3809AFA1-F907-B555-3585-FE9DD792D9F7}"/>
          </ac:spMkLst>
        </pc:spChg>
        <pc:spChg chg="mod">
          <ac:chgData name="Damaris Tan" userId="c641c736-cba3-4a07-85ea-c4d1e05624e3" providerId="ADAL" clId="{855F24A3-8C14-4ED4-A5FE-43E1E2E01176}" dt="2025-05-05T06:14:20.956" v="11832" actId="1076"/>
          <ac:spMkLst>
            <pc:docMk/>
            <pc:sldMk cId="332797590" sldId="470"/>
            <ac:spMk id="3" creationId="{B2F9676E-8589-9DBA-622E-6620CA0BD1E3}"/>
          </ac:spMkLst>
        </pc:spChg>
        <pc:spChg chg="add mod">
          <ac:chgData name="Damaris Tan" userId="c641c736-cba3-4a07-85ea-c4d1e05624e3" providerId="ADAL" clId="{855F24A3-8C14-4ED4-A5FE-43E1E2E01176}" dt="2025-04-22T19:51:05.579" v="11679" actId="14100"/>
          <ac:spMkLst>
            <pc:docMk/>
            <pc:sldMk cId="332797590" sldId="470"/>
            <ac:spMk id="8" creationId="{42B6079E-1971-7C19-406E-D55E7F6A2646}"/>
          </ac:spMkLst>
        </pc:spChg>
        <pc:spChg chg="add mod">
          <ac:chgData name="Damaris Tan" userId="c641c736-cba3-4a07-85ea-c4d1e05624e3" providerId="ADAL" clId="{855F24A3-8C14-4ED4-A5FE-43E1E2E01176}" dt="2025-04-22T19:50:03.416" v="11670" actId="1076"/>
          <ac:spMkLst>
            <pc:docMk/>
            <pc:sldMk cId="332797590" sldId="470"/>
            <ac:spMk id="11" creationId="{EB25C519-9BD8-1B5B-CDFA-0132E670FA14}"/>
          </ac:spMkLst>
        </pc:spChg>
        <pc:spChg chg="del mod">
          <ac:chgData name="Damaris Tan" userId="c641c736-cba3-4a07-85ea-c4d1e05624e3" providerId="ADAL" clId="{855F24A3-8C14-4ED4-A5FE-43E1E2E01176}" dt="2025-04-16T21:19:27.021" v="8336" actId="478"/>
          <ac:spMkLst>
            <pc:docMk/>
            <pc:sldMk cId="332797590" sldId="470"/>
            <ac:spMk id="12" creationId="{653C5D59-2738-F855-29B7-92D056EE7980}"/>
          </ac:spMkLst>
        </pc:spChg>
        <pc:spChg chg="add mod">
          <ac:chgData name="Damaris Tan" userId="c641c736-cba3-4a07-85ea-c4d1e05624e3" providerId="ADAL" clId="{855F24A3-8C14-4ED4-A5FE-43E1E2E01176}" dt="2025-04-22T19:50:03.416" v="11670" actId="1076"/>
          <ac:spMkLst>
            <pc:docMk/>
            <pc:sldMk cId="332797590" sldId="470"/>
            <ac:spMk id="12" creationId="{9E8C196A-F751-273B-B373-AF01B5A09C80}"/>
          </ac:spMkLst>
        </pc:spChg>
        <pc:spChg chg="add mod">
          <ac:chgData name="Damaris Tan" userId="c641c736-cba3-4a07-85ea-c4d1e05624e3" providerId="ADAL" clId="{855F24A3-8C14-4ED4-A5FE-43E1E2E01176}" dt="2025-04-22T20:40:55.976" v="11782"/>
          <ac:spMkLst>
            <pc:docMk/>
            <pc:sldMk cId="332797590" sldId="470"/>
            <ac:spMk id="17" creationId="{D5867E18-0E09-4DF7-21E3-6C85844A386A}"/>
          </ac:spMkLst>
        </pc:spChg>
        <pc:spChg chg="add mod">
          <ac:chgData name="Damaris Tan" userId="c641c736-cba3-4a07-85ea-c4d1e05624e3" providerId="ADAL" clId="{855F24A3-8C14-4ED4-A5FE-43E1E2E01176}" dt="2025-04-22T20:40:55.976" v="11782"/>
          <ac:spMkLst>
            <pc:docMk/>
            <pc:sldMk cId="332797590" sldId="470"/>
            <ac:spMk id="19" creationId="{933CB6C4-E04C-D309-2DEB-3B4243CDCD14}"/>
          </ac:spMkLst>
        </pc:spChg>
        <pc:picChg chg="mod">
          <ac:chgData name="Damaris Tan" userId="c641c736-cba3-4a07-85ea-c4d1e05624e3" providerId="ADAL" clId="{855F24A3-8C14-4ED4-A5FE-43E1E2E01176}" dt="2025-04-22T19:50:13.807" v="11671" actId="167"/>
          <ac:picMkLst>
            <pc:docMk/>
            <pc:sldMk cId="332797590" sldId="470"/>
            <ac:picMk id="6" creationId="{2AD13AFF-89C9-32EA-508B-336D7507814E}"/>
          </ac:picMkLst>
        </pc:picChg>
        <pc:picChg chg="add del mod">
          <ac:chgData name="Damaris Tan" userId="c641c736-cba3-4a07-85ea-c4d1e05624e3" providerId="ADAL" clId="{855F24A3-8C14-4ED4-A5FE-43E1E2E01176}" dt="2025-04-22T19:40:52.817" v="11596" actId="478"/>
          <ac:picMkLst>
            <pc:docMk/>
            <pc:sldMk cId="332797590" sldId="470"/>
            <ac:picMk id="7" creationId="{9EC63979-7F34-A51E-118C-703C9434C792}"/>
          </ac:picMkLst>
        </pc:picChg>
        <pc:picChg chg="add del mod">
          <ac:chgData name="Damaris Tan" userId="c641c736-cba3-4a07-85ea-c4d1e05624e3" providerId="ADAL" clId="{855F24A3-8C14-4ED4-A5FE-43E1E2E01176}" dt="2025-04-22T20:40:55.675" v="11781" actId="478"/>
          <ac:picMkLst>
            <pc:docMk/>
            <pc:sldMk cId="332797590" sldId="470"/>
            <ac:picMk id="9" creationId="{B1A24DDA-E14F-9310-33E0-489716AFFB00}"/>
          </ac:picMkLst>
        </pc:picChg>
        <pc:picChg chg="del">
          <ac:chgData name="Damaris Tan" userId="c641c736-cba3-4a07-85ea-c4d1e05624e3" providerId="ADAL" clId="{855F24A3-8C14-4ED4-A5FE-43E1E2E01176}" dt="2025-04-22T19:40:53.800" v="11597" actId="478"/>
          <ac:picMkLst>
            <pc:docMk/>
            <pc:sldMk cId="332797590" sldId="470"/>
            <ac:picMk id="10" creationId="{B141B292-5288-3B09-77F6-0B5DCEC8BFB6}"/>
          </ac:picMkLst>
        </pc:picChg>
        <pc:picChg chg="add mod">
          <ac:chgData name="Damaris Tan" userId="c641c736-cba3-4a07-85ea-c4d1e05624e3" providerId="ADAL" clId="{855F24A3-8C14-4ED4-A5FE-43E1E2E01176}" dt="2025-04-22T19:40:43.757" v="11592"/>
          <ac:picMkLst>
            <pc:docMk/>
            <pc:sldMk cId="332797590" sldId="470"/>
            <ac:picMk id="13" creationId="{F789D389-8194-9060-CB3D-DF73C8BA24C7}"/>
          </ac:picMkLst>
        </pc:picChg>
        <pc:picChg chg="add del mod ord modCrop">
          <ac:chgData name="Damaris Tan" userId="c641c736-cba3-4a07-85ea-c4d1e05624e3" providerId="ADAL" clId="{855F24A3-8C14-4ED4-A5FE-43E1E2E01176}" dt="2025-04-22T19:49:24.050" v="11665" actId="478"/>
          <ac:picMkLst>
            <pc:docMk/>
            <pc:sldMk cId="332797590" sldId="470"/>
            <ac:picMk id="14" creationId="{B06ECED3-FC14-1049-4461-A9A68EB0DAC2}"/>
          </ac:picMkLst>
        </pc:picChg>
        <pc:picChg chg="add mod ord modCrop">
          <ac:chgData name="Damaris Tan" userId="c641c736-cba3-4a07-85ea-c4d1e05624e3" providerId="ADAL" clId="{855F24A3-8C14-4ED4-A5FE-43E1E2E01176}" dt="2025-04-22T19:49:52.012" v="11669" actId="732"/>
          <ac:picMkLst>
            <pc:docMk/>
            <pc:sldMk cId="332797590" sldId="470"/>
            <ac:picMk id="15" creationId="{21444255-8B17-08D5-5A36-AC8554235A85}"/>
          </ac:picMkLst>
        </pc:picChg>
        <pc:picChg chg="add mod">
          <ac:chgData name="Damaris Tan" userId="c641c736-cba3-4a07-85ea-c4d1e05624e3" providerId="ADAL" clId="{855F24A3-8C14-4ED4-A5FE-43E1E2E01176}" dt="2025-04-22T20:41:07.239" v="11785" actId="1076"/>
          <ac:picMkLst>
            <pc:docMk/>
            <pc:sldMk cId="332797590" sldId="470"/>
            <ac:picMk id="21" creationId="{D3417B72-5D9D-C39D-B598-FD56A4EFBE6D}"/>
          </ac:picMkLst>
        </pc:picChg>
        <pc:cxnChg chg="add mod">
          <ac:chgData name="Damaris Tan" userId="c641c736-cba3-4a07-85ea-c4d1e05624e3" providerId="ADAL" clId="{855F24A3-8C14-4ED4-A5FE-43E1E2E01176}" dt="2025-04-22T20:40:55.976" v="11782"/>
          <ac:cxnSpMkLst>
            <pc:docMk/>
            <pc:sldMk cId="332797590" sldId="470"/>
            <ac:cxnSpMk id="16" creationId="{332DF7AA-B315-DDBE-ED13-A3430F639A4F}"/>
          </ac:cxnSpMkLst>
        </pc:cxnChg>
        <pc:cxnChg chg="add mod">
          <ac:chgData name="Damaris Tan" userId="c641c736-cba3-4a07-85ea-c4d1e05624e3" providerId="ADAL" clId="{855F24A3-8C14-4ED4-A5FE-43E1E2E01176}" dt="2025-04-22T20:40:55.976" v="11782"/>
          <ac:cxnSpMkLst>
            <pc:docMk/>
            <pc:sldMk cId="332797590" sldId="470"/>
            <ac:cxnSpMk id="18" creationId="{137296AE-2C09-C083-AECC-C62E45D78990}"/>
          </ac:cxnSpMkLst>
        </pc:cxnChg>
      </pc:sldChg>
      <pc:sldChg chg="modSp add del mod">
        <pc:chgData name="Damaris Tan" userId="c641c736-cba3-4a07-85ea-c4d1e05624e3" providerId="ADAL" clId="{855F24A3-8C14-4ED4-A5FE-43E1E2E01176}" dt="2025-04-17T07:44:32.429" v="10375" actId="47"/>
        <pc:sldMkLst>
          <pc:docMk/>
          <pc:sldMk cId="2347162121" sldId="471"/>
        </pc:sldMkLst>
        <pc:spChg chg="mod">
          <ac:chgData name="Damaris Tan" userId="c641c736-cba3-4a07-85ea-c4d1e05624e3" providerId="ADAL" clId="{855F24A3-8C14-4ED4-A5FE-43E1E2E01176}" dt="2025-04-16T21:45:36.359" v="9308" actId="20577"/>
          <ac:spMkLst>
            <pc:docMk/>
            <pc:sldMk cId="2347162121" sldId="471"/>
            <ac:spMk id="9" creationId="{CF4AE989-DDFB-BB06-E068-E1953D29BEC5}"/>
          </ac:spMkLst>
        </pc:spChg>
      </pc:sldChg>
      <pc:sldChg chg="add del">
        <pc:chgData name="Damaris Tan" userId="c641c736-cba3-4a07-85ea-c4d1e05624e3" providerId="ADAL" clId="{855F24A3-8C14-4ED4-A5FE-43E1E2E01176}" dt="2025-05-05T19:35:03.282" v="11947" actId="47"/>
        <pc:sldMkLst>
          <pc:docMk/>
          <pc:sldMk cId="709553994" sldId="472"/>
        </pc:sldMkLst>
      </pc:sldChg>
      <pc:sldChg chg="addSp delSp modSp add mod ord">
        <pc:chgData name="Damaris Tan" userId="c641c736-cba3-4a07-85ea-c4d1e05624e3" providerId="ADAL" clId="{855F24A3-8C14-4ED4-A5FE-43E1E2E01176}" dt="2025-04-22T20:40:30.301" v="11778" actId="14100"/>
        <pc:sldMkLst>
          <pc:docMk/>
          <pc:sldMk cId="411527216" sldId="473"/>
        </pc:sldMkLst>
        <pc:spChg chg="mod">
          <ac:chgData name="Damaris Tan" userId="c641c736-cba3-4a07-85ea-c4d1e05624e3" providerId="ADAL" clId="{855F24A3-8C14-4ED4-A5FE-43E1E2E01176}" dt="2025-04-22T20:39:31.313" v="11763" actId="1076"/>
          <ac:spMkLst>
            <pc:docMk/>
            <pc:sldMk cId="411527216" sldId="473"/>
            <ac:spMk id="2" creationId="{3809AFA1-F907-B555-3585-FE9DD792D9F7}"/>
          </ac:spMkLst>
        </pc:spChg>
        <pc:spChg chg="add del mod">
          <ac:chgData name="Damaris Tan" userId="c641c736-cba3-4a07-85ea-c4d1e05624e3" providerId="ADAL" clId="{855F24A3-8C14-4ED4-A5FE-43E1E2E01176}" dt="2025-04-16T22:03:57.893" v="9347" actId="478"/>
          <ac:spMkLst>
            <pc:docMk/>
            <pc:sldMk cId="411527216" sldId="473"/>
            <ac:spMk id="7" creationId="{5C0FAAB9-0A52-5453-0828-2BF3E2C712BA}"/>
          </ac:spMkLst>
        </pc:spChg>
        <pc:spChg chg="del">
          <ac:chgData name="Damaris Tan" userId="c641c736-cba3-4a07-85ea-c4d1e05624e3" providerId="ADAL" clId="{855F24A3-8C14-4ED4-A5FE-43E1E2E01176}" dt="2025-04-16T22:02:58.747" v="9344" actId="478"/>
          <ac:spMkLst>
            <pc:docMk/>
            <pc:sldMk cId="411527216" sldId="473"/>
            <ac:spMk id="9" creationId="{CF4AE989-DDFB-BB06-E068-E1953D29BEC5}"/>
          </ac:spMkLst>
        </pc:spChg>
        <pc:spChg chg="add mod">
          <ac:chgData name="Damaris Tan" userId="c641c736-cba3-4a07-85ea-c4d1e05624e3" providerId="ADAL" clId="{855F24A3-8C14-4ED4-A5FE-43E1E2E01176}" dt="2025-04-22T20:40:14.366" v="11775" actId="1076"/>
          <ac:spMkLst>
            <pc:docMk/>
            <pc:sldMk cId="411527216" sldId="473"/>
            <ac:spMk id="11" creationId="{62A9ACE8-C385-6088-DCD1-0EC83C3BB4FF}"/>
          </ac:spMkLst>
        </pc:spChg>
        <pc:spChg chg="add mod">
          <ac:chgData name="Damaris Tan" userId="c641c736-cba3-4a07-85ea-c4d1e05624e3" providerId="ADAL" clId="{855F24A3-8C14-4ED4-A5FE-43E1E2E01176}" dt="2025-04-22T20:40:25.525" v="11777" actId="400"/>
          <ac:spMkLst>
            <pc:docMk/>
            <pc:sldMk cId="411527216" sldId="473"/>
            <ac:spMk id="13" creationId="{A4F09552-5069-5CF1-6927-34419FB0E1AE}"/>
          </ac:spMkLst>
        </pc:spChg>
        <pc:spChg chg="del mod">
          <ac:chgData name="Damaris Tan" userId="c641c736-cba3-4a07-85ea-c4d1e05624e3" providerId="ADAL" clId="{855F24A3-8C14-4ED4-A5FE-43E1E2E01176}" dt="2025-04-22T20:39:24.856" v="11760" actId="478"/>
          <ac:spMkLst>
            <pc:docMk/>
            <pc:sldMk cId="411527216" sldId="473"/>
            <ac:spMk id="17" creationId="{F57CFE3B-10D1-58B7-431E-7F2E40DB221A}"/>
          </ac:spMkLst>
        </pc:spChg>
        <pc:spChg chg="del mod">
          <ac:chgData name="Damaris Tan" userId="c641c736-cba3-4a07-85ea-c4d1e05624e3" providerId="ADAL" clId="{855F24A3-8C14-4ED4-A5FE-43E1E2E01176}" dt="2025-04-22T20:39:34.146" v="11764" actId="478"/>
          <ac:spMkLst>
            <pc:docMk/>
            <pc:sldMk cId="411527216" sldId="473"/>
            <ac:spMk id="20" creationId="{0749C17B-59E1-7058-45F2-0036F1F78574}"/>
          </ac:spMkLst>
        </pc:spChg>
        <pc:spChg chg="mod">
          <ac:chgData name="Damaris Tan" userId="c641c736-cba3-4a07-85ea-c4d1e05624e3" providerId="ADAL" clId="{855F24A3-8C14-4ED4-A5FE-43E1E2E01176}" dt="2025-04-16T22:03:55.055" v="9346" actId="1076"/>
          <ac:spMkLst>
            <pc:docMk/>
            <pc:sldMk cId="411527216" sldId="473"/>
            <ac:spMk id="23" creationId="{08D4E3CD-8210-9647-1493-ACADB746C2C2}"/>
          </ac:spMkLst>
        </pc:spChg>
        <pc:spChg chg="del mod">
          <ac:chgData name="Damaris Tan" userId="c641c736-cba3-4a07-85ea-c4d1e05624e3" providerId="ADAL" clId="{855F24A3-8C14-4ED4-A5FE-43E1E2E01176}" dt="2025-04-22T20:39:37.279" v="11765" actId="478"/>
          <ac:spMkLst>
            <pc:docMk/>
            <pc:sldMk cId="411527216" sldId="473"/>
            <ac:spMk id="24" creationId="{EC4058BD-CBFD-6B82-1300-296D467FF099}"/>
          </ac:spMkLst>
        </pc:spChg>
        <pc:picChg chg="add del">
          <ac:chgData name="Damaris Tan" userId="c641c736-cba3-4a07-85ea-c4d1e05624e3" providerId="ADAL" clId="{855F24A3-8C14-4ED4-A5FE-43E1E2E01176}" dt="2025-04-22T20:39:23.339" v="11759" actId="22"/>
          <ac:picMkLst>
            <pc:docMk/>
            <pc:sldMk cId="411527216" sldId="473"/>
            <ac:picMk id="7" creationId="{7D9FEC59-3DAE-BCD9-021A-BCAA908CE985}"/>
          </ac:picMkLst>
        </pc:picChg>
        <pc:picChg chg="add mod">
          <ac:chgData name="Damaris Tan" userId="c641c736-cba3-4a07-85ea-c4d1e05624e3" providerId="ADAL" clId="{855F24A3-8C14-4ED4-A5FE-43E1E2E01176}" dt="2025-04-22T20:39:46.185" v="11769" actId="14100"/>
          <ac:picMkLst>
            <pc:docMk/>
            <pc:sldMk cId="411527216" sldId="473"/>
            <ac:picMk id="9" creationId="{CE07AF74-BE72-777E-7FED-D965757721CF}"/>
          </ac:picMkLst>
        </pc:picChg>
        <pc:picChg chg="del mod">
          <ac:chgData name="Damaris Tan" userId="c641c736-cba3-4a07-85ea-c4d1e05624e3" providerId="ADAL" clId="{855F24A3-8C14-4ED4-A5FE-43E1E2E01176}" dt="2025-04-22T20:39:26.163" v="11761" actId="478"/>
          <ac:picMkLst>
            <pc:docMk/>
            <pc:sldMk cId="411527216" sldId="473"/>
            <ac:picMk id="18" creationId="{9A01FF57-D7F6-5737-D24D-52B40A409932}"/>
          </ac:picMkLst>
        </pc:picChg>
        <pc:cxnChg chg="add mod">
          <ac:chgData name="Damaris Tan" userId="c641c736-cba3-4a07-85ea-c4d1e05624e3" providerId="ADAL" clId="{855F24A3-8C14-4ED4-A5FE-43E1E2E01176}" dt="2025-04-22T20:40:11.464" v="11774" actId="14100"/>
          <ac:cxnSpMkLst>
            <pc:docMk/>
            <pc:sldMk cId="411527216" sldId="473"/>
            <ac:cxnSpMk id="10" creationId="{398C3E4B-6EE0-52DB-D352-48548D9205F8}"/>
          </ac:cxnSpMkLst>
        </pc:cxnChg>
        <pc:cxnChg chg="add mod">
          <ac:chgData name="Damaris Tan" userId="c641c736-cba3-4a07-85ea-c4d1e05624e3" providerId="ADAL" clId="{855F24A3-8C14-4ED4-A5FE-43E1E2E01176}" dt="2025-04-22T20:40:03.578" v="11772" actId="14100"/>
          <ac:cxnSpMkLst>
            <pc:docMk/>
            <pc:sldMk cId="411527216" sldId="473"/>
            <ac:cxnSpMk id="12" creationId="{25513629-B8BF-7F7A-7075-C5174857F0AC}"/>
          </ac:cxnSpMkLst>
        </pc:cxnChg>
        <pc:cxnChg chg="del mod">
          <ac:chgData name="Damaris Tan" userId="c641c736-cba3-4a07-85ea-c4d1e05624e3" providerId="ADAL" clId="{855F24A3-8C14-4ED4-A5FE-43E1E2E01176}" dt="2025-04-22T20:39:34.146" v="11764" actId="478"/>
          <ac:cxnSpMkLst>
            <pc:docMk/>
            <pc:sldMk cId="411527216" sldId="473"/>
            <ac:cxnSpMk id="19" creationId="{B707EB88-A445-2E13-E1C4-FF6ACEFF5359}"/>
          </ac:cxnSpMkLst>
        </pc:cxnChg>
        <pc:cxnChg chg="del mod">
          <ac:chgData name="Damaris Tan" userId="c641c736-cba3-4a07-85ea-c4d1e05624e3" providerId="ADAL" clId="{855F24A3-8C14-4ED4-A5FE-43E1E2E01176}" dt="2025-04-22T20:39:37.279" v="11765" actId="478"/>
          <ac:cxnSpMkLst>
            <pc:docMk/>
            <pc:sldMk cId="411527216" sldId="473"/>
            <ac:cxnSpMk id="21" creationId="{364E4889-3E3B-F36D-DFC0-D96F07F38587}"/>
          </ac:cxnSpMkLst>
        </pc:cxnChg>
        <pc:cxnChg chg="mod">
          <ac:chgData name="Damaris Tan" userId="c641c736-cba3-4a07-85ea-c4d1e05624e3" providerId="ADAL" clId="{855F24A3-8C14-4ED4-A5FE-43E1E2E01176}" dt="2025-04-22T20:40:30.301" v="11778" actId="14100"/>
          <ac:cxnSpMkLst>
            <pc:docMk/>
            <pc:sldMk cId="411527216" sldId="473"/>
            <ac:cxnSpMk id="22" creationId="{9ADD5C40-0B2F-061E-A3B5-EB5A13A4E5E7}"/>
          </ac:cxnSpMkLst>
        </pc:cxnChg>
      </pc:sldChg>
      <pc:sldChg chg="addSp delSp modSp add mod">
        <pc:chgData name="Damaris Tan" userId="c641c736-cba3-4a07-85ea-c4d1e05624e3" providerId="ADAL" clId="{855F24A3-8C14-4ED4-A5FE-43E1E2E01176}" dt="2025-05-05T06:22:14.352" v="11934"/>
        <pc:sldMkLst>
          <pc:docMk/>
          <pc:sldMk cId="3203351072" sldId="474"/>
        </pc:sldMkLst>
        <pc:spChg chg="add del mod">
          <ac:chgData name="Damaris Tan" userId="c641c736-cba3-4a07-85ea-c4d1e05624e3" providerId="ADAL" clId="{855F24A3-8C14-4ED4-A5FE-43E1E2E01176}" dt="2025-05-05T06:22:13.933" v="11933" actId="478"/>
          <ac:spMkLst>
            <pc:docMk/>
            <pc:sldMk cId="3203351072" sldId="474"/>
            <ac:spMk id="3" creationId="{80744170-6B4E-7BAE-6109-D8FD4CF016CA}"/>
          </ac:spMkLst>
        </pc:spChg>
        <pc:spChg chg="add mod">
          <ac:chgData name="Damaris Tan" userId="c641c736-cba3-4a07-85ea-c4d1e05624e3" providerId="ADAL" clId="{855F24A3-8C14-4ED4-A5FE-43E1E2E01176}" dt="2025-04-17T09:49:34.051" v="10826" actId="1037"/>
          <ac:spMkLst>
            <pc:docMk/>
            <pc:sldMk cId="3203351072" sldId="474"/>
            <ac:spMk id="8" creationId="{DBDAD253-847C-5798-3942-46AA3E509C0B}"/>
          </ac:spMkLst>
        </pc:spChg>
        <pc:spChg chg="add mod">
          <ac:chgData name="Damaris Tan" userId="c641c736-cba3-4a07-85ea-c4d1e05624e3" providerId="ADAL" clId="{855F24A3-8C14-4ED4-A5FE-43E1E2E01176}" dt="2025-05-05T06:22:14.352" v="11934"/>
          <ac:spMkLst>
            <pc:docMk/>
            <pc:sldMk cId="3203351072" sldId="474"/>
            <ac:spMk id="10" creationId="{B4EE8EC6-DE31-04CA-527D-DC8538EDF0A1}"/>
          </ac:spMkLst>
        </pc:spChg>
        <pc:spChg chg="add mod">
          <ac:chgData name="Damaris Tan" userId="c641c736-cba3-4a07-85ea-c4d1e05624e3" providerId="ADAL" clId="{855F24A3-8C14-4ED4-A5FE-43E1E2E01176}" dt="2025-05-05T06:05:28.355" v="11801" actId="1076"/>
          <ac:spMkLst>
            <pc:docMk/>
            <pc:sldMk cId="3203351072" sldId="474"/>
            <ac:spMk id="11" creationId="{B5CDDAAE-F360-935B-120A-C08E351C3FB8}"/>
          </ac:spMkLst>
        </pc:spChg>
        <pc:spChg chg="add del">
          <ac:chgData name="Damaris Tan" userId="c641c736-cba3-4a07-85ea-c4d1e05624e3" providerId="ADAL" clId="{855F24A3-8C14-4ED4-A5FE-43E1E2E01176}" dt="2025-04-17T09:53:12.994" v="10959" actId="11529"/>
          <ac:spMkLst>
            <pc:docMk/>
            <pc:sldMk cId="3203351072" sldId="474"/>
            <ac:spMk id="12" creationId="{A299C62C-515D-4A0C-7F42-5AD335F4796E}"/>
          </ac:spMkLst>
        </pc:spChg>
        <pc:spChg chg="add mod">
          <ac:chgData name="Damaris Tan" userId="c641c736-cba3-4a07-85ea-c4d1e05624e3" providerId="ADAL" clId="{855F24A3-8C14-4ED4-A5FE-43E1E2E01176}" dt="2025-04-17T09:53:20.706" v="10961" actId="1076"/>
          <ac:spMkLst>
            <pc:docMk/>
            <pc:sldMk cId="3203351072" sldId="474"/>
            <ac:spMk id="13" creationId="{4184F798-B2D5-44A1-C2CB-2D3F934790DF}"/>
          </ac:spMkLst>
        </pc:spChg>
        <pc:spChg chg="add mod">
          <ac:chgData name="Damaris Tan" userId="c641c736-cba3-4a07-85ea-c4d1e05624e3" providerId="ADAL" clId="{855F24A3-8C14-4ED4-A5FE-43E1E2E01176}" dt="2025-04-17T09:57:32.141" v="11386" actId="20577"/>
          <ac:spMkLst>
            <pc:docMk/>
            <pc:sldMk cId="3203351072" sldId="474"/>
            <ac:spMk id="16" creationId="{73052250-F26C-9315-BD38-12C7F23D6241}"/>
          </ac:spMkLst>
        </pc:spChg>
        <pc:picChg chg="mod">
          <ac:chgData name="Damaris Tan" userId="c641c736-cba3-4a07-85ea-c4d1e05624e3" providerId="ADAL" clId="{855F24A3-8C14-4ED4-A5FE-43E1E2E01176}" dt="2025-04-17T09:49:26.969" v="10804" actId="1076"/>
          <ac:picMkLst>
            <pc:docMk/>
            <pc:sldMk cId="3203351072" sldId="474"/>
            <ac:picMk id="7" creationId="{51645C11-8220-A58A-9B3D-16584772E42F}"/>
          </ac:picMkLst>
        </pc:picChg>
        <pc:picChg chg="del">
          <ac:chgData name="Damaris Tan" userId="c641c736-cba3-4a07-85ea-c4d1e05624e3" providerId="ADAL" clId="{855F24A3-8C14-4ED4-A5FE-43E1E2E01176}" dt="2025-04-17T09:47:50.768" v="10694" actId="478"/>
          <ac:picMkLst>
            <pc:docMk/>
            <pc:sldMk cId="3203351072" sldId="474"/>
            <ac:picMk id="10" creationId="{EB2292BE-D91A-A7BD-DF55-678F1F2E2065}"/>
          </ac:picMkLst>
        </pc:picChg>
        <pc:picChg chg="mod">
          <ac:chgData name="Damaris Tan" userId="c641c736-cba3-4a07-85ea-c4d1e05624e3" providerId="ADAL" clId="{855F24A3-8C14-4ED4-A5FE-43E1E2E01176}" dt="2025-04-17T09:49:10.305" v="10774" actId="1076"/>
          <ac:picMkLst>
            <pc:docMk/>
            <pc:sldMk cId="3203351072" sldId="474"/>
            <ac:picMk id="19" creationId="{F47BD427-B452-CF84-BA16-A0DCA7DC9EF5}"/>
          </ac:picMkLst>
        </pc:picChg>
        <pc:cxnChg chg="add">
          <ac:chgData name="Damaris Tan" userId="c641c736-cba3-4a07-85ea-c4d1e05624e3" providerId="ADAL" clId="{855F24A3-8C14-4ED4-A5FE-43E1E2E01176}" dt="2025-04-17T09:53:25.485" v="10962" actId="11529"/>
          <ac:cxnSpMkLst>
            <pc:docMk/>
            <pc:sldMk cId="3203351072" sldId="474"/>
            <ac:cxnSpMk id="15" creationId="{172F03CE-14EA-D257-922F-F130E3126F68}"/>
          </ac:cxnSpMkLst>
        </pc:cxnChg>
      </pc:sldChg>
      <pc:sldChg chg="addSp delSp modSp add del mod">
        <pc:chgData name="Damaris Tan" userId="c641c736-cba3-4a07-85ea-c4d1e05624e3" providerId="ADAL" clId="{855F24A3-8C14-4ED4-A5FE-43E1E2E01176}" dt="2025-05-05T19:35:39.090" v="11952" actId="47"/>
        <pc:sldMkLst>
          <pc:docMk/>
          <pc:sldMk cId="160665518" sldId="475"/>
        </pc:sldMkLst>
        <pc:spChg chg="del mod">
          <ac:chgData name="Damaris Tan" userId="c641c736-cba3-4a07-85ea-c4d1e05624e3" providerId="ADAL" clId="{855F24A3-8C14-4ED4-A5FE-43E1E2E01176}" dt="2025-05-05T06:08:36.588" v="11808" actId="478"/>
          <ac:spMkLst>
            <pc:docMk/>
            <pc:sldMk cId="160665518" sldId="475"/>
            <ac:spMk id="2" creationId="{3809AFA1-F907-B555-3585-FE9DD792D9F7}"/>
          </ac:spMkLst>
        </pc:spChg>
        <pc:spChg chg="add mod">
          <ac:chgData name="Damaris Tan" userId="c641c736-cba3-4a07-85ea-c4d1e05624e3" providerId="ADAL" clId="{855F24A3-8C14-4ED4-A5FE-43E1E2E01176}" dt="2025-05-05T19:35:25.769" v="11951" actId="14100"/>
          <ac:spMkLst>
            <pc:docMk/>
            <pc:sldMk cId="160665518" sldId="475"/>
            <ac:spMk id="2" creationId="{8D85EEA9-4ADE-1F88-0363-90A9D74F6BE1}"/>
          </ac:spMkLst>
        </pc:spChg>
        <pc:spChg chg="add del mod">
          <ac:chgData name="Damaris Tan" userId="c641c736-cba3-4a07-85ea-c4d1e05624e3" providerId="ADAL" clId="{855F24A3-8C14-4ED4-A5FE-43E1E2E01176}" dt="2025-05-05T06:08:38.259" v="11809" actId="478"/>
          <ac:spMkLst>
            <pc:docMk/>
            <pc:sldMk cId="160665518" sldId="475"/>
            <ac:spMk id="8" creationId="{F42CDBAB-41A8-27AD-E9B4-1CE845BCEBE4}"/>
          </ac:spMkLst>
        </pc:spChg>
        <pc:spChg chg="del">
          <ac:chgData name="Damaris Tan" userId="c641c736-cba3-4a07-85ea-c4d1e05624e3" providerId="ADAL" clId="{855F24A3-8C14-4ED4-A5FE-43E1E2E01176}" dt="2025-05-05T06:08:41.707" v="11810" actId="478"/>
          <ac:spMkLst>
            <pc:docMk/>
            <pc:sldMk cId="160665518" sldId="475"/>
            <ac:spMk id="9" creationId="{CF4AE989-DDFB-BB06-E068-E1953D29BEC5}"/>
          </ac:spMkLst>
        </pc:spChg>
        <pc:spChg chg="add mod">
          <ac:chgData name="Damaris Tan" userId="c641c736-cba3-4a07-85ea-c4d1e05624e3" providerId="ADAL" clId="{855F24A3-8C14-4ED4-A5FE-43E1E2E01176}" dt="2025-05-05T06:08:41.707" v="11810" actId="478"/>
          <ac:spMkLst>
            <pc:docMk/>
            <pc:sldMk cId="160665518" sldId="475"/>
            <ac:spMk id="13" creationId="{F7660830-2766-6527-CFE5-97CD4CB4E914}"/>
          </ac:spMkLst>
        </pc:spChg>
        <pc:spChg chg="del">
          <ac:chgData name="Damaris Tan" userId="c641c736-cba3-4a07-85ea-c4d1e05624e3" providerId="ADAL" clId="{855F24A3-8C14-4ED4-A5FE-43E1E2E01176}" dt="2025-05-05T06:08:48.217" v="11811" actId="478"/>
          <ac:spMkLst>
            <pc:docMk/>
            <pc:sldMk cId="160665518" sldId="475"/>
            <ac:spMk id="14" creationId="{0CC512B7-1EA9-A290-1E51-A5E786691061}"/>
          </ac:spMkLst>
        </pc:spChg>
        <pc:spChg chg="del">
          <ac:chgData name="Damaris Tan" userId="c641c736-cba3-4a07-85ea-c4d1e05624e3" providerId="ADAL" clId="{855F24A3-8C14-4ED4-A5FE-43E1E2E01176}" dt="2025-05-05T06:08:48.217" v="11811" actId="478"/>
          <ac:spMkLst>
            <pc:docMk/>
            <pc:sldMk cId="160665518" sldId="475"/>
            <ac:spMk id="17" creationId="{DAD2C019-3120-A77B-C126-32520C2D4941}"/>
          </ac:spMkLst>
        </pc:spChg>
        <pc:picChg chg="del">
          <ac:chgData name="Damaris Tan" userId="c641c736-cba3-4a07-85ea-c4d1e05624e3" providerId="ADAL" clId="{855F24A3-8C14-4ED4-A5FE-43E1E2E01176}" dt="2025-05-05T06:08:48.217" v="11811" actId="478"/>
          <ac:picMkLst>
            <pc:docMk/>
            <pc:sldMk cId="160665518" sldId="475"/>
            <ac:picMk id="7" creationId="{FFDF508C-80FC-6F1A-FDCC-421CF78B5CEE}"/>
          </ac:picMkLst>
        </pc:picChg>
        <pc:picChg chg="del">
          <ac:chgData name="Damaris Tan" userId="c641c736-cba3-4a07-85ea-c4d1e05624e3" providerId="ADAL" clId="{855F24A3-8C14-4ED4-A5FE-43E1E2E01176}" dt="2025-05-05T06:08:48.217" v="11811" actId="478"/>
          <ac:picMkLst>
            <pc:docMk/>
            <pc:sldMk cId="160665518" sldId="475"/>
            <ac:picMk id="10" creationId="{5909D7D1-3788-C0A7-FA99-18F33C150711}"/>
          </ac:picMkLst>
        </pc:picChg>
        <pc:picChg chg="add mod">
          <ac:chgData name="Damaris Tan" userId="c641c736-cba3-4a07-85ea-c4d1e05624e3" providerId="ADAL" clId="{855F24A3-8C14-4ED4-A5FE-43E1E2E01176}" dt="2025-05-05T06:08:53.709" v="11813" actId="1076"/>
          <ac:picMkLst>
            <pc:docMk/>
            <pc:sldMk cId="160665518" sldId="475"/>
            <ac:picMk id="16" creationId="{3A89FDF4-43E1-CB99-5680-6FEA894DF94B}"/>
          </ac:picMkLst>
        </pc:picChg>
        <pc:cxnChg chg="del">
          <ac:chgData name="Damaris Tan" userId="c641c736-cba3-4a07-85ea-c4d1e05624e3" providerId="ADAL" clId="{855F24A3-8C14-4ED4-A5FE-43E1E2E01176}" dt="2025-05-05T06:08:48.217" v="11811" actId="478"/>
          <ac:cxnSpMkLst>
            <pc:docMk/>
            <pc:sldMk cId="160665518" sldId="475"/>
            <ac:cxnSpMk id="12" creationId="{CFB5BFBB-4F94-076B-3805-21668C66A7B8}"/>
          </ac:cxnSpMkLst>
        </pc:cxnChg>
      </pc:sldChg>
      <pc:sldChg chg="add">
        <pc:chgData name="Damaris Tan" userId="c641c736-cba3-4a07-85ea-c4d1e05624e3" providerId="ADAL" clId="{855F24A3-8C14-4ED4-A5FE-43E1E2E01176}" dt="2025-05-05T06:17:42.192" v="11901"/>
        <pc:sldMkLst>
          <pc:docMk/>
          <pc:sldMk cId="148642960" sldId="476"/>
        </pc:sldMkLst>
      </pc:sldChg>
      <pc:sldChg chg="delSp add mod">
        <pc:chgData name="Damaris Tan" userId="c641c736-cba3-4a07-85ea-c4d1e05624e3" providerId="ADAL" clId="{855F24A3-8C14-4ED4-A5FE-43E1E2E01176}" dt="2025-05-05T06:21:42.327" v="11932" actId="478"/>
        <pc:sldMkLst>
          <pc:docMk/>
          <pc:sldMk cId="2426975071" sldId="477"/>
        </pc:sldMkLst>
        <pc:spChg chg="del">
          <ac:chgData name="Damaris Tan" userId="c641c736-cba3-4a07-85ea-c4d1e05624e3" providerId="ADAL" clId="{855F24A3-8C14-4ED4-A5FE-43E1E2E01176}" dt="2025-05-05T06:21:40.386" v="11931" actId="478"/>
          <ac:spMkLst>
            <pc:docMk/>
            <pc:sldMk cId="2426975071" sldId="477"/>
            <ac:spMk id="12" creationId="{D47957C3-95F0-DEE3-5B0E-1686BA8D6BE7}"/>
          </ac:spMkLst>
        </pc:spChg>
        <pc:spChg chg="del">
          <ac:chgData name="Damaris Tan" userId="c641c736-cba3-4a07-85ea-c4d1e05624e3" providerId="ADAL" clId="{855F24A3-8C14-4ED4-A5FE-43E1E2E01176}" dt="2025-05-05T06:21:40.386" v="11931" actId="478"/>
          <ac:spMkLst>
            <pc:docMk/>
            <pc:sldMk cId="2426975071" sldId="477"/>
            <ac:spMk id="13" creationId="{E61B782E-B74D-2A4F-B15A-F9D04B43A97F}"/>
          </ac:spMkLst>
        </pc:spChg>
        <pc:picChg chg="del">
          <ac:chgData name="Damaris Tan" userId="c641c736-cba3-4a07-85ea-c4d1e05624e3" providerId="ADAL" clId="{855F24A3-8C14-4ED4-A5FE-43E1E2E01176}" dt="2025-05-05T06:21:42.327" v="11932" actId="478"/>
          <ac:picMkLst>
            <pc:docMk/>
            <pc:sldMk cId="2426975071" sldId="477"/>
            <ac:picMk id="7" creationId="{51645C11-8220-A58A-9B3D-16584772E42F}"/>
          </ac:picMkLst>
        </pc:picChg>
      </pc:sldChg>
    </pc:docChg>
  </pc:docChgLst>
  <pc:docChgLst>
    <pc:chgData name="Damaris Tan" userId="c641c736-cba3-4a07-85ea-c4d1e05624e3" providerId="ADAL" clId="{EF7574F7-A1F4-41B4-8627-AAF1C386DCC3}"/>
    <pc:docChg chg="undo redo custSel addSld delSld modSld sldOrd addSection modSection">
      <pc:chgData name="Damaris Tan" userId="c641c736-cba3-4a07-85ea-c4d1e05624e3" providerId="ADAL" clId="{EF7574F7-A1F4-41B4-8627-AAF1C386DCC3}" dt="2023-10-12T09:14:28.977" v="4166" actId="20577"/>
      <pc:docMkLst>
        <pc:docMk/>
      </pc:docMkLst>
      <pc:sldChg chg="delSp modSp mod">
        <pc:chgData name="Damaris Tan" userId="c641c736-cba3-4a07-85ea-c4d1e05624e3" providerId="ADAL" clId="{EF7574F7-A1F4-41B4-8627-AAF1C386DCC3}" dt="2023-10-12T09:14:28.977" v="4166" actId="20577"/>
        <pc:sldMkLst>
          <pc:docMk/>
          <pc:sldMk cId="2623000176" sldId="256"/>
        </pc:sldMkLst>
        <pc:spChg chg="mod">
          <ac:chgData name="Damaris Tan" userId="c641c736-cba3-4a07-85ea-c4d1e05624e3" providerId="ADAL" clId="{EF7574F7-A1F4-41B4-8627-AAF1C386DCC3}" dt="2023-10-12T09:14:28.977" v="4166" actId="20577"/>
          <ac:spMkLst>
            <pc:docMk/>
            <pc:sldMk cId="2623000176" sldId="256"/>
            <ac:spMk id="4" creationId="{8D11A757-7462-6111-982B-A064E5A78791}"/>
          </ac:spMkLst>
        </pc:spChg>
        <pc:picChg chg="del">
          <ac:chgData name="Damaris Tan" userId="c641c736-cba3-4a07-85ea-c4d1e05624e3" providerId="ADAL" clId="{EF7574F7-A1F4-41B4-8627-AAF1C386DCC3}" dt="2023-10-04T10:01:22.397" v="0" actId="478"/>
          <ac:picMkLst>
            <pc:docMk/>
            <pc:sldMk cId="2623000176" sldId="256"/>
            <ac:picMk id="1026" creationId="{DDABA863-9DD7-4386-42A7-1CA1ABE62328}"/>
          </ac:picMkLst>
        </pc:picChg>
      </pc:sldChg>
      <pc:sldChg chg="modSp mod">
        <pc:chgData name="Damaris Tan" userId="c641c736-cba3-4a07-85ea-c4d1e05624e3" providerId="ADAL" clId="{EF7574F7-A1F4-41B4-8627-AAF1C386DCC3}" dt="2023-10-04T10:01:47.232" v="30" actId="20577"/>
        <pc:sldMkLst>
          <pc:docMk/>
          <pc:sldMk cId="2567849903" sldId="264"/>
        </pc:sldMkLst>
        <pc:spChg chg="mod">
          <ac:chgData name="Damaris Tan" userId="c641c736-cba3-4a07-85ea-c4d1e05624e3" providerId="ADAL" clId="{EF7574F7-A1F4-41B4-8627-AAF1C386DCC3}" dt="2023-10-04T10:01:47.232" v="30" actId="20577"/>
          <ac:spMkLst>
            <pc:docMk/>
            <pc:sldMk cId="2567849903" sldId="264"/>
            <ac:spMk id="3" creationId="{615FAD9F-2BD4-639C-5C23-ACFBD335FD50}"/>
          </ac:spMkLst>
        </pc:spChg>
      </pc:sldChg>
      <pc:sldChg chg="modSp mod">
        <pc:chgData name="Damaris Tan" userId="c641c736-cba3-4a07-85ea-c4d1e05624e3" providerId="ADAL" clId="{EF7574F7-A1F4-41B4-8627-AAF1C386DCC3}" dt="2023-10-04T12:21:21.111" v="2794" actId="20577"/>
        <pc:sldMkLst>
          <pc:docMk/>
          <pc:sldMk cId="3542059921" sldId="279"/>
        </pc:sldMkLst>
        <pc:spChg chg="mod">
          <ac:chgData name="Damaris Tan" userId="c641c736-cba3-4a07-85ea-c4d1e05624e3" providerId="ADAL" clId="{EF7574F7-A1F4-41B4-8627-AAF1C386DCC3}" dt="2023-10-04T12:21:13.970" v="2772" actId="20577"/>
          <ac:spMkLst>
            <pc:docMk/>
            <pc:sldMk cId="3542059921" sldId="279"/>
            <ac:spMk id="2" creationId="{0AE93D8A-C955-956C-3DA0-07CE4EDCBC56}"/>
          </ac:spMkLst>
        </pc:spChg>
        <pc:spChg chg="mod">
          <ac:chgData name="Damaris Tan" userId="c641c736-cba3-4a07-85ea-c4d1e05624e3" providerId="ADAL" clId="{EF7574F7-A1F4-41B4-8627-AAF1C386DCC3}" dt="2023-10-04T12:21:21.111" v="2794" actId="20577"/>
          <ac:spMkLst>
            <pc:docMk/>
            <pc:sldMk cId="3542059921" sldId="279"/>
            <ac:spMk id="3" creationId="{914BA182-FBD9-3C10-920B-EEB537A45116}"/>
          </ac:spMkLst>
        </pc:spChg>
      </pc:sldChg>
      <pc:sldChg chg="del">
        <pc:chgData name="Damaris Tan" userId="c641c736-cba3-4a07-85ea-c4d1e05624e3" providerId="ADAL" clId="{EF7574F7-A1F4-41B4-8627-AAF1C386DCC3}" dt="2023-10-04T10:13:14.586" v="54" actId="47"/>
        <pc:sldMkLst>
          <pc:docMk/>
          <pc:sldMk cId="1202299546" sldId="285"/>
        </pc:sldMkLst>
      </pc:sldChg>
      <pc:sldChg chg="del ord">
        <pc:chgData name="Damaris Tan" userId="c641c736-cba3-4a07-85ea-c4d1e05624e3" providerId="ADAL" clId="{EF7574F7-A1F4-41B4-8627-AAF1C386DCC3}" dt="2023-10-04T10:13:52.861" v="61" actId="2696"/>
        <pc:sldMkLst>
          <pc:docMk/>
          <pc:sldMk cId="3716897934" sldId="300"/>
        </pc:sldMkLst>
      </pc:sldChg>
      <pc:sldChg chg="add">
        <pc:chgData name="Damaris Tan" userId="c641c736-cba3-4a07-85ea-c4d1e05624e3" providerId="ADAL" clId="{EF7574F7-A1F4-41B4-8627-AAF1C386DCC3}" dt="2023-10-04T10:13:55.535" v="62"/>
        <pc:sldMkLst>
          <pc:docMk/>
          <pc:sldMk cId="4158646274" sldId="300"/>
        </pc:sldMkLst>
      </pc:sldChg>
      <pc:sldChg chg="del ord">
        <pc:chgData name="Damaris Tan" userId="c641c736-cba3-4a07-85ea-c4d1e05624e3" providerId="ADAL" clId="{EF7574F7-A1F4-41B4-8627-AAF1C386DCC3}" dt="2023-10-04T10:13:52.861" v="61" actId="2696"/>
        <pc:sldMkLst>
          <pc:docMk/>
          <pc:sldMk cId="474072466" sldId="302"/>
        </pc:sldMkLst>
      </pc:sldChg>
      <pc:sldChg chg="add">
        <pc:chgData name="Damaris Tan" userId="c641c736-cba3-4a07-85ea-c4d1e05624e3" providerId="ADAL" clId="{EF7574F7-A1F4-41B4-8627-AAF1C386DCC3}" dt="2023-10-04T10:13:55.535" v="62"/>
        <pc:sldMkLst>
          <pc:docMk/>
          <pc:sldMk cId="2157391255" sldId="302"/>
        </pc:sldMkLst>
      </pc:sldChg>
      <pc:sldChg chg="del ord">
        <pc:chgData name="Damaris Tan" userId="c641c736-cba3-4a07-85ea-c4d1e05624e3" providerId="ADAL" clId="{EF7574F7-A1F4-41B4-8627-AAF1C386DCC3}" dt="2023-10-04T10:13:52.861" v="61" actId="2696"/>
        <pc:sldMkLst>
          <pc:docMk/>
          <pc:sldMk cId="3076748489" sldId="304"/>
        </pc:sldMkLst>
      </pc:sldChg>
      <pc:sldChg chg="add">
        <pc:chgData name="Damaris Tan" userId="c641c736-cba3-4a07-85ea-c4d1e05624e3" providerId="ADAL" clId="{EF7574F7-A1F4-41B4-8627-AAF1C386DCC3}" dt="2023-10-04T10:13:55.535" v="62"/>
        <pc:sldMkLst>
          <pc:docMk/>
          <pc:sldMk cId="3164355310" sldId="304"/>
        </pc:sldMkLst>
      </pc:sldChg>
      <pc:sldChg chg="add">
        <pc:chgData name="Damaris Tan" userId="c641c736-cba3-4a07-85ea-c4d1e05624e3" providerId="ADAL" clId="{EF7574F7-A1F4-41B4-8627-AAF1C386DCC3}" dt="2023-10-04T10:13:55.535" v="62"/>
        <pc:sldMkLst>
          <pc:docMk/>
          <pc:sldMk cId="2774734180" sldId="306"/>
        </pc:sldMkLst>
      </pc:sldChg>
      <pc:sldChg chg="del">
        <pc:chgData name="Damaris Tan" userId="c641c736-cba3-4a07-85ea-c4d1e05624e3" providerId="ADAL" clId="{EF7574F7-A1F4-41B4-8627-AAF1C386DCC3}" dt="2023-10-04T10:13:52.861" v="61" actId="2696"/>
        <pc:sldMkLst>
          <pc:docMk/>
          <pc:sldMk cId="3332625652" sldId="306"/>
        </pc:sldMkLst>
      </pc:sldChg>
      <pc:sldChg chg="modSp del mod">
        <pc:chgData name="Damaris Tan" userId="c641c736-cba3-4a07-85ea-c4d1e05624e3" providerId="ADAL" clId="{EF7574F7-A1F4-41B4-8627-AAF1C386DCC3}" dt="2023-10-04T12:10:04.887" v="2710" actId="2696"/>
        <pc:sldMkLst>
          <pc:docMk/>
          <pc:sldMk cId="1439082185" sldId="308"/>
        </pc:sldMkLst>
        <pc:spChg chg="mod">
          <ac:chgData name="Damaris Tan" userId="c641c736-cba3-4a07-85ea-c4d1e05624e3" providerId="ADAL" clId="{EF7574F7-A1F4-41B4-8627-AAF1C386DCC3}" dt="2023-10-04T12:09:30.386" v="2708" actId="20577"/>
          <ac:spMkLst>
            <pc:docMk/>
            <pc:sldMk cId="1439082185" sldId="308"/>
            <ac:spMk id="2" creationId="{BA12A117-F8AE-835C-A3C8-E486F2DDD899}"/>
          </ac:spMkLst>
        </pc:spChg>
      </pc:sldChg>
      <pc:sldChg chg="add del">
        <pc:chgData name="Damaris Tan" userId="c641c736-cba3-4a07-85ea-c4d1e05624e3" providerId="ADAL" clId="{EF7574F7-A1F4-41B4-8627-AAF1C386DCC3}" dt="2023-10-05T09:10:07.147" v="3752" actId="2696"/>
        <pc:sldMkLst>
          <pc:docMk/>
          <pc:sldMk cId="1617557543" sldId="308"/>
        </pc:sldMkLst>
      </pc:sldChg>
      <pc:sldChg chg="add del">
        <pc:chgData name="Damaris Tan" userId="c641c736-cba3-4a07-85ea-c4d1e05624e3" providerId="ADAL" clId="{EF7574F7-A1F4-41B4-8627-AAF1C386DCC3}" dt="2023-10-04T12:16:51.379" v="2758" actId="2696"/>
        <pc:sldMkLst>
          <pc:docMk/>
          <pc:sldMk cId="2180728407" sldId="308"/>
        </pc:sldMkLst>
      </pc:sldChg>
      <pc:sldChg chg="delSp modSp add mod">
        <pc:chgData name="Damaris Tan" userId="c641c736-cba3-4a07-85ea-c4d1e05624e3" providerId="ADAL" clId="{EF7574F7-A1F4-41B4-8627-AAF1C386DCC3}" dt="2023-10-11T09:42:16.945" v="4004" actId="1076"/>
        <pc:sldMkLst>
          <pc:docMk/>
          <pc:sldMk cId="2941784776" sldId="308"/>
        </pc:sldMkLst>
        <pc:spChg chg="del">
          <ac:chgData name="Damaris Tan" userId="c641c736-cba3-4a07-85ea-c4d1e05624e3" providerId="ADAL" clId="{EF7574F7-A1F4-41B4-8627-AAF1C386DCC3}" dt="2023-10-11T09:42:13.708" v="4002" actId="478"/>
          <ac:spMkLst>
            <pc:docMk/>
            <pc:sldMk cId="2941784776" sldId="308"/>
            <ac:spMk id="3" creationId="{BE2D64FF-1549-595F-0FC9-358A2199772C}"/>
          </ac:spMkLst>
        </pc:spChg>
        <pc:spChg chg="del">
          <ac:chgData name="Damaris Tan" userId="c641c736-cba3-4a07-85ea-c4d1e05624e3" providerId="ADAL" clId="{EF7574F7-A1F4-41B4-8627-AAF1C386DCC3}" dt="2023-10-10T09:44:52.239" v="3840" actId="478"/>
          <ac:spMkLst>
            <pc:docMk/>
            <pc:sldMk cId="2941784776" sldId="308"/>
            <ac:spMk id="6" creationId="{219C9082-FE72-7FCC-D9ED-69EB1FB5D3E3}"/>
          </ac:spMkLst>
        </pc:spChg>
        <pc:picChg chg="del">
          <ac:chgData name="Damaris Tan" userId="c641c736-cba3-4a07-85ea-c4d1e05624e3" providerId="ADAL" clId="{EF7574F7-A1F4-41B4-8627-AAF1C386DCC3}" dt="2023-10-11T09:42:09.639" v="4000" actId="478"/>
          <ac:picMkLst>
            <pc:docMk/>
            <pc:sldMk cId="2941784776" sldId="308"/>
            <ac:picMk id="13" creationId="{8150881E-B906-11AA-4938-62593E0777FB}"/>
          </ac:picMkLst>
        </pc:picChg>
        <pc:picChg chg="mod">
          <ac:chgData name="Damaris Tan" userId="c641c736-cba3-4a07-85ea-c4d1e05624e3" providerId="ADAL" clId="{EF7574F7-A1F4-41B4-8627-AAF1C386DCC3}" dt="2023-10-11T09:42:16.945" v="4004" actId="1076"/>
          <ac:picMkLst>
            <pc:docMk/>
            <pc:sldMk cId="2941784776" sldId="308"/>
            <ac:picMk id="15" creationId="{6A2668F2-7D2C-5158-2228-93108554ECFA}"/>
          </ac:picMkLst>
        </pc:picChg>
        <pc:cxnChg chg="del">
          <ac:chgData name="Damaris Tan" userId="c641c736-cba3-4a07-85ea-c4d1e05624e3" providerId="ADAL" clId="{EF7574F7-A1F4-41B4-8627-AAF1C386DCC3}" dt="2023-10-11T09:42:11.801" v="4001" actId="478"/>
          <ac:cxnSpMkLst>
            <pc:docMk/>
            <pc:sldMk cId="2941784776" sldId="308"/>
            <ac:cxnSpMk id="11" creationId="{3AAF1D18-0A54-BBA7-E1EC-CAECA6653C26}"/>
          </ac:cxnSpMkLst>
        </pc:cxnChg>
        <pc:cxnChg chg="del">
          <ac:chgData name="Damaris Tan" userId="c641c736-cba3-4a07-85ea-c4d1e05624e3" providerId="ADAL" clId="{EF7574F7-A1F4-41B4-8627-AAF1C386DCC3}" dt="2023-10-11T09:42:14.967" v="4003" actId="478"/>
          <ac:cxnSpMkLst>
            <pc:docMk/>
            <pc:sldMk cId="2941784776" sldId="308"/>
            <ac:cxnSpMk id="12" creationId="{3E69E847-C420-C5A3-68F2-113CDD2ED6F9}"/>
          </ac:cxnSpMkLst>
        </pc:cxnChg>
      </pc:sldChg>
      <pc:sldChg chg="del">
        <pc:chgData name="Damaris Tan" userId="c641c736-cba3-4a07-85ea-c4d1e05624e3" providerId="ADAL" clId="{EF7574F7-A1F4-41B4-8627-AAF1C386DCC3}" dt="2023-10-04T10:13:16.216" v="56" actId="47"/>
        <pc:sldMkLst>
          <pc:docMk/>
          <pc:sldMk cId="3284605210" sldId="320"/>
        </pc:sldMkLst>
      </pc:sldChg>
      <pc:sldChg chg="del">
        <pc:chgData name="Damaris Tan" userId="c641c736-cba3-4a07-85ea-c4d1e05624e3" providerId="ADAL" clId="{EF7574F7-A1F4-41B4-8627-AAF1C386DCC3}" dt="2023-10-04T10:13:15.375" v="55" actId="47"/>
        <pc:sldMkLst>
          <pc:docMk/>
          <pc:sldMk cId="3371495433" sldId="322"/>
        </pc:sldMkLst>
      </pc:sldChg>
      <pc:sldChg chg="del">
        <pc:chgData name="Damaris Tan" userId="c641c736-cba3-4a07-85ea-c4d1e05624e3" providerId="ADAL" clId="{EF7574F7-A1F4-41B4-8627-AAF1C386DCC3}" dt="2023-10-04T10:13:29.032" v="59" actId="47"/>
        <pc:sldMkLst>
          <pc:docMk/>
          <pc:sldMk cId="470751640" sldId="323"/>
        </pc:sldMkLst>
      </pc:sldChg>
      <pc:sldChg chg="modSp mod">
        <pc:chgData name="Damaris Tan" userId="c641c736-cba3-4a07-85ea-c4d1e05624e3" providerId="ADAL" clId="{EF7574F7-A1F4-41B4-8627-AAF1C386DCC3}" dt="2023-10-04T10:02:25.165" v="53" actId="20577"/>
        <pc:sldMkLst>
          <pc:docMk/>
          <pc:sldMk cId="3099486488" sldId="331"/>
        </pc:sldMkLst>
        <pc:spChg chg="mod">
          <ac:chgData name="Damaris Tan" userId="c641c736-cba3-4a07-85ea-c4d1e05624e3" providerId="ADAL" clId="{EF7574F7-A1F4-41B4-8627-AAF1C386DCC3}" dt="2023-10-04T10:02:25.165" v="53" actId="20577"/>
          <ac:spMkLst>
            <pc:docMk/>
            <pc:sldMk cId="3099486488" sldId="331"/>
            <ac:spMk id="3" creationId="{CEBF44F5-EC69-025E-39E8-C69F4134A31A}"/>
          </ac:spMkLst>
        </pc:spChg>
      </pc:sldChg>
      <pc:sldChg chg="del">
        <pc:chgData name="Damaris Tan" userId="c641c736-cba3-4a07-85ea-c4d1e05624e3" providerId="ADAL" clId="{EF7574F7-A1F4-41B4-8627-AAF1C386DCC3}" dt="2023-10-04T10:13:17.805" v="58" actId="47"/>
        <pc:sldMkLst>
          <pc:docMk/>
          <pc:sldMk cId="3471217605" sldId="333"/>
        </pc:sldMkLst>
      </pc:sldChg>
      <pc:sldChg chg="modSp mod">
        <pc:chgData name="Damaris Tan" userId="c641c736-cba3-4a07-85ea-c4d1e05624e3" providerId="ADAL" clId="{EF7574F7-A1F4-41B4-8627-AAF1C386DCC3}" dt="2023-10-12T09:13:14.363" v="4135" actId="14100"/>
        <pc:sldMkLst>
          <pc:docMk/>
          <pc:sldMk cId="3585885258" sldId="338"/>
        </pc:sldMkLst>
        <pc:spChg chg="mod">
          <ac:chgData name="Damaris Tan" userId="c641c736-cba3-4a07-85ea-c4d1e05624e3" providerId="ADAL" clId="{EF7574F7-A1F4-41B4-8627-AAF1C386DCC3}" dt="2023-10-12T09:13:14.363" v="4135" actId="14100"/>
          <ac:spMkLst>
            <pc:docMk/>
            <pc:sldMk cId="3585885258" sldId="338"/>
            <ac:spMk id="3" creationId="{6E87B19F-10D7-02C5-EC9E-AA653772FBA9}"/>
          </ac:spMkLst>
        </pc:spChg>
      </pc:sldChg>
      <pc:sldChg chg="del">
        <pc:chgData name="Damaris Tan" userId="c641c736-cba3-4a07-85ea-c4d1e05624e3" providerId="ADAL" clId="{EF7574F7-A1F4-41B4-8627-AAF1C386DCC3}" dt="2023-10-04T10:13:31.185" v="60" actId="47"/>
        <pc:sldMkLst>
          <pc:docMk/>
          <pc:sldMk cId="533228421" sldId="339"/>
        </pc:sldMkLst>
      </pc:sldChg>
      <pc:sldChg chg="modSp add del mod">
        <pc:chgData name="Damaris Tan" userId="c641c736-cba3-4a07-85ea-c4d1e05624e3" providerId="ADAL" clId="{EF7574F7-A1F4-41B4-8627-AAF1C386DCC3}" dt="2023-10-04T10:30:01.057" v="1005" actId="2696"/>
        <pc:sldMkLst>
          <pc:docMk/>
          <pc:sldMk cId="324702317" sldId="347"/>
        </pc:sldMkLst>
        <pc:spChg chg="mod">
          <ac:chgData name="Damaris Tan" userId="c641c736-cba3-4a07-85ea-c4d1e05624e3" providerId="ADAL" clId="{EF7574F7-A1F4-41B4-8627-AAF1C386DCC3}" dt="2023-10-04T10:16:52.528" v="123" actId="20577"/>
          <ac:spMkLst>
            <pc:docMk/>
            <pc:sldMk cId="324702317" sldId="347"/>
            <ac:spMk id="2" creationId="{BA12A117-F8AE-835C-A3C8-E486F2DDD899}"/>
          </ac:spMkLst>
        </pc:spChg>
        <pc:picChg chg="mod">
          <ac:chgData name="Damaris Tan" userId="c641c736-cba3-4a07-85ea-c4d1e05624e3" providerId="ADAL" clId="{EF7574F7-A1F4-41B4-8627-AAF1C386DCC3}" dt="2023-10-04T10:17:01.124" v="126" actId="1076"/>
          <ac:picMkLst>
            <pc:docMk/>
            <pc:sldMk cId="324702317" sldId="347"/>
            <ac:picMk id="10" creationId="{ED0FE2CC-E09A-471C-B59D-03D45BFF1D12}"/>
          </ac:picMkLst>
        </pc:picChg>
        <pc:picChg chg="mod">
          <ac:chgData name="Damaris Tan" userId="c641c736-cba3-4a07-85ea-c4d1e05624e3" providerId="ADAL" clId="{EF7574F7-A1F4-41B4-8627-AAF1C386DCC3}" dt="2023-10-04T10:17:01.124" v="126" actId="1076"/>
          <ac:picMkLst>
            <pc:docMk/>
            <pc:sldMk cId="324702317" sldId="347"/>
            <ac:picMk id="13" creationId="{119E9C05-0AD6-6F66-E549-89EF9BE3EBD7}"/>
          </ac:picMkLst>
        </pc:picChg>
      </pc:sldChg>
      <pc:sldChg chg="modSp add del mod">
        <pc:chgData name="Damaris Tan" userId="c641c736-cba3-4a07-85ea-c4d1e05624e3" providerId="ADAL" clId="{EF7574F7-A1F4-41B4-8627-AAF1C386DCC3}" dt="2023-10-04T14:22:03.781" v="2797" actId="2696"/>
        <pc:sldMkLst>
          <pc:docMk/>
          <pc:sldMk cId="811800148" sldId="347"/>
        </pc:sldMkLst>
        <pc:spChg chg="mod">
          <ac:chgData name="Damaris Tan" userId="c641c736-cba3-4a07-85ea-c4d1e05624e3" providerId="ADAL" clId="{EF7574F7-A1F4-41B4-8627-AAF1C386DCC3}" dt="2023-10-04T12:11:39.804" v="2719" actId="20577"/>
          <ac:spMkLst>
            <pc:docMk/>
            <pc:sldMk cId="811800148" sldId="347"/>
            <ac:spMk id="6" creationId="{219C9082-FE72-7FCC-D9ED-69EB1FB5D3E3}"/>
          </ac:spMkLst>
        </pc:spChg>
      </pc:sldChg>
      <pc:sldChg chg="add del">
        <pc:chgData name="Damaris Tan" userId="c641c736-cba3-4a07-85ea-c4d1e05624e3" providerId="ADAL" clId="{EF7574F7-A1F4-41B4-8627-AAF1C386DCC3}" dt="2023-10-04T12:10:40.827" v="2712" actId="2696"/>
        <pc:sldMkLst>
          <pc:docMk/>
          <pc:sldMk cId="1538675658" sldId="347"/>
        </pc:sldMkLst>
      </pc:sldChg>
      <pc:sldChg chg="add del">
        <pc:chgData name="Damaris Tan" userId="c641c736-cba3-4a07-85ea-c4d1e05624e3" providerId="ADAL" clId="{EF7574F7-A1F4-41B4-8627-AAF1C386DCC3}" dt="2023-10-04T10:16:21.934" v="84" actId="2696"/>
        <pc:sldMkLst>
          <pc:docMk/>
          <pc:sldMk cId="2196031472" sldId="347"/>
        </pc:sldMkLst>
      </pc:sldChg>
      <pc:sldChg chg="del">
        <pc:chgData name="Damaris Tan" userId="c641c736-cba3-4a07-85ea-c4d1e05624e3" providerId="ADAL" clId="{EF7574F7-A1F4-41B4-8627-AAF1C386DCC3}" dt="2023-10-04T10:14:34.386" v="63" actId="2696"/>
        <pc:sldMkLst>
          <pc:docMk/>
          <pc:sldMk cId="2282510004" sldId="347"/>
        </pc:sldMkLst>
      </pc:sldChg>
      <pc:sldChg chg="add">
        <pc:chgData name="Damaris Tan" userId="c641c736-cba3-4a07-85ea-c4d1e05624e3" providerId="ADAL" clId="{EF7574F7-A1F4-41B4-8627-AAF1C386DCC3}" dt="2023-10-04T14:22:10.492" v="2798"/>
        <pc:sldMkLst>
          <pc:docMk/>
          <pc:sldMk cId="4012314797" sldId="347"/>
        </pc:sldMkLst>
      </pc:sldChg>
      <pc:sldChg chg="del">
        <pc:chgData name="Damaris Tan" userId="c641c736-cba3-4a07-85ea-c4d1e05624e3" providerId="ADAL" clId="{EF7574F7-A1F4-41B4-8627-AAF1C386DCC3}" dt="2023-10-04T10:13:16.907" v="57" actId="47"/>
        <pc:sldMkLst>
          <pc:docMk/>
          <pc:sldMk cId="2232571091" sldId="349"/>
        </pc:sldMkLst>
      </pc:sldChg>
      <pc:sldChg chg="modSp mod">
        <pc:chgData name="Damaris Tan" userId="c641c736-cba3-4a07-85ea-c4d1e05624e3" providerId="ADAL" clId="{EF7574F7-A1F4-41B4-8627-AAF1C386DCC3}" dt="2023-10-04T10:15:38.323" v="83" actId="14100"/>
        <pc:sldMkLst>
          <pc:docMk/>
          <pc:sldMk cId="2243247641" sldId="350"/>
        </pc:sldMkLst>
        <pc:spChg chg="mod">
          <ac:chgData name="Damaris Tan" userId="c641c736-cba3-4a07-85ea-c4d1e05624e3" providerId="ADAL" clId="{EF7574F7-A1F4-41B4-8627-AAF1C386DCC3}" dt="2023-10-04T10:15:38.323" v="83" actId="14100"/>
          <ac:spMkLst>
            <pc:docMk/>
            <pc:sldMk cId="2243247641" sldId="350"/>
            <ac:spMk id="2" creationId="{C6A31CC3-9580-EFF8-CF4B-803D15BF0361}"/>
          </ac:spMkLst>
        </pc:spChg>
        <pc:picChg chg="mod">
          <ac:chgData name="Damaris Tan" userId="c641c736-cba3-4a07-85ea-c4d1e05624e3" providerId="ADAL" clId="{EF7574F7-A1F4-41B4-8627-AAF1C386DCC3}" dt="2023-10-04T10:15:29.314" v="69" actId="1076"/>
          <ac:picMkLst>
            <pc:docMk/>
            <pc:sldMk cId="2243247641" sldId="350"/>
            <ac:picMk id="12" creationId="{E354CA1C-F55C-7313-7846-0526725790FF}"/>
          </ac:picMkLst>
        </pc:picChg>
      </pc:sldChg>
      <pc:sldChg chg="addSp modSp new mod">
        <pc:chgData name="Damaris Tan" userId="c641c736-cba3-4a07-85ea-c4d1e05624e3" providerId="ADAL" clId="{EF7574F7-A1F4-41B4-8627-AAF1C386DCC3}" dt="2023-10-04T10:30:21.787" v="1008"/>
        <pc:sldMkLst>
          <pc:docMk/>
          <pc:sldMk cId="212667436" sldId="356"/>
        </pc:sldMkLst>
        <pc:spChg chg="mod">
          <ac:chgData name="Damaris Tan" userId="c641c736-cba3-4a07-85ea-c4d1e05624e3" providerId="ADAL" clId="{EF7574F7-A1F4-41B4-8627-AAF1C386DCC3}" dt="2023-10-04T10:17:43.828" v="186" actId="20577"/>
          <ac:spMkLst>
            <pc:docMk/>
            <pc:sldMk cId="212667436" sldId="356"/>
            <ac:spMk id="2" creationId="{00BB95C2-4F00-57C8-F591-BAFD3E59E848}"/>
          </ac:spMkLst>
        </pc:spChg>
        <pc:spChg chg="mod">
          <ac:chgData name="Damaris Tan" userId="c641c736-cba3-4a07-85ea-c4d1e05624e3" providerId="ADAL" clId="{EF7574F7-A1F4-41B4-8627-AAF1C386DCC3}" dt="2023-10-04T10:25:34.671" v="956" actId="20577"/>
          <ac:spMkLst>
            <pc:docMk/>
            <pc:sldMk cId="212667436" sldId="356"/>
            <ac:spMk id="3" creationId="{7929D80A-5A9B-1134-7185-B7FF31ECA184}"/>
          </ac:spMkLst>
        </pc:spChg>
        <pc:picChg chg="add mod">
          <ac:chgData name="Damaris Tan" userId="c641c736-cba3-4a07-85ea-c4d1e05624e3" providerId="ADAL" clId="{EF7574F7-A1F4-41B4-8627-AAF1C386DCC3}" dt="2023-10-04T10:18:08.592" v="190" actId="14100"/>
          <ac:picMkLst>
            <pc:docMk/>
            <pc:sldMk cId="212667436" sldId="356"/>
            <ac:picMk id="7" creationId="{5353750C-6ADC-C304-92C2-B905FD1A3077}"/>
          </ac:picMkLst>
        </pc:picChg>
        <pc:picChg chg="add mod">
          <ac:chgData name="Damaris Tan" userId="c641c736-cba3-4a07-85ea-c4d1e05624e3" providerId="ADAL" clId="{EF7574F7-A1F4-41B4-8627-AAF1C386DCC3}" dt="2023-10-04T10:30:21.787" v="1008"/>
          <ac:picMkLst>
            <pc:docMk/>
            <pc:sldMk cId="212667436" sldId="356"/>
            <ac:picMk id="8" creationId="{E37DC209-4C7C-4544-FF08-625B2EFAB0BB}"/>
          </ac:picMkLst>
        </pc:picChg>
      </pc:sldChg>
      <pc:sldChg chg="addSp delSp modSp new mod">
        <pc:chgData name="Damaris Tan" userId="c641c736-cba3-4a07-85ea-c4d1e05624e3" providerId="ADAL" clId="{EF7574F7-A1F4-41B4-8627-AAF1C386DCC3}" dt="2023-10-11T10:03:48.524" v="4018" actId="732"/>
        <pc:sldMkLst>
          <pc:docMk/>
          <pc:sldMk cId="607495266" sldId="357"/>
        </pc:sldMkLst>
        <pc:spChg chg="del mod">
          <ac:chgData name="Damaris Tan" userId="c641c736-cba3-4a07-85ea-c4d1e05624e3" providerId="ADAL" clId="{EF7574F7-A1F4-41B4-8627-AAF1C386DCC3}" dt="2023-10-04T14:25:51.135" v="2845" actId="478"/>
          <ac:spMkLst>
            <pc:docMk/>
            <pc:sldMk cId="607495266" sldId="357"/>
            <ac:spMk id="2" creationId="{EAAD76F8-249F-E9C4-0DEA-239CC9BBA11E}"/>
          </ac:spMkLst>
        </pc:spChg>
        <pc:spChg chg="del mod">
          <ac:chgData name="Damaris Tan" userId="c641c736-cba3-4a07-85ea-c4d1e05624e3" providerId="ADAL" clId="{EF7574F7-A1F4-41B4-8627-AAF1C386DCC3}" dt="2023-10-04T11:37:22.477" v="1803" actId="478"/>
          <ac:spMkLst>
            <pc:docMk/>
            <pc:sldMk cId="607495266" sldId="357"/>
            <ac:spMk id="3" creationId="{4CD86581-B802-B20A-8A05-E75BA60FD659}"/>
          </ac:spMkLst>
        </pc:spChg>
        <pc:spChg chg="add mod">
          <ac:chgData name="Damaris Tan" userId="c641c736-cba3-4a07-85ea-c4d1e05624e3" providerId="ADAL" clId="{EF7574F7-A1F4-41B4-8627-AAF1C386DCC3}" dt="2023-10-04T10:43:51.687" v="1226" actId="164"/>
          <ac:spMkLst>
            <pc:docMk/>
            <pc:sldMk cId="607495266" sldId="357"/>
            <ac:spMk id="11" creationId="{88F74F35-1503-964E-D803-F992E14EE0D8}"/>
          </ac:spMkLst>
        </pc:spChg>
        <pc:spChg chg="add mod">
          <ac:chgData name="Damaris Tan" userId="c641c736-cba3-4a07-85ea-c4d1e05624e3" providerId="ADAL" clId="{EF7574F7-A1F4-41B4-8627-AAF1C386DCC3}" dt="2023-10-04T10:43:26.063" v="1219" actId="571"/>
          <ac:spMkLst>
            <pc:docMk/>
            <pc:sldMk cId="607495266" sldId="357"/>
            <ac:spMk id="13" creationId="{FD5AAA2C-7682-1686-BE7B-91757D194D8C}"/>
          </ac:spMkLst>
        </pc:spChg>
        <pc:spChg chg="add mod">
          <ac:chgData name="Damaris Tan" userId="c641c736-cba3-4a07-85ea-c4d1e05624e3" providerId="ADAL" clId="{EF7574F7-A1F4-41B4-8627-AAF1C386DCC3}" dt="2023-10-04T10:43:47.325" v="1225" actId="571"/>
          <ac:spMkLst>
            <pc:docMk/>
            <pc:sldMk cId="607495266" sldId="357"/>
            <ac:spMk id="17" creationId="{51FC2EF5-B9AA-57B7-F2B5-F5F09B3737CD}"/>
          </ac:spMkLst>
        </pc:spChg>
        <pc:spChg chg="add del mod">
          <ac:chgData name="Damaris Tan" userId="c641c736-cba3-4a07-85ea-c4d1e05624e3" providerId="ADAL" clId="{EF7574F7-A1F4-41B4-8627-AAF1C386DCC3}" dt="2023-10-04T11:22:58.961" v="1470" actId="478"/>
          <ac:spMkLst>
            <pc:docMk/>
            <pc:sldMk cId="607495266" sldId="357"/>
            <ac:spMk id="25" creationId="{7E4BD163-17E0-6112-C8C0-CAC0025CFFAE}"/>
          </ac:spMkLst>
        </pc:spChg>
        <pc:spChg chg="add del mod">
          <ac:chgData name="Damaris Tan" userId="c641c736-cba3-4a07-85ea-c4d1e05624e3" providerId="ADAL" clId="{EF7574F7-A1F4-41B4-8627-AAF1C386DCC3}" dt="2023-10-04T11:23:06.821" v="1472" actId="478"/>
          <ac:spMkLst>
            <pc:docMk/>
            <pc:sldMk cId="607495266" sldId="357"/>
            <ac:spMk id="26" creationId="{6F53527B-28D7-D0A9-F606-FC9B7ABE98D3}"/>
          </ac:spMkLst>
        </pc:spChg>
        <pc:spChg chg="add del mod">
          <ac:chgData name="Damaris Tan" userId="c641c736-cba3-4a07-85ea-c4d1e05624e3" providerId="ADAL" clId="{EF7574F7-A1F4-41B4-8627-AAF1C386DCC3}" dt="2023-10-04T11:23:06.821" v="1472" actId="478"/>
          <ac:spMkLst>
            <pc:docMk/>
            <pc:sldMk cId="607495266" sldId="357"/>
            <ac:spMk id="27" creationId="{C1268AB4-B1DD-DE0E-33A2-2F1D400CEF3A}"/>
          </ac:spMkLst>
        </pc:spChg>
        <pc:spChg chg="add del mod">
          <ac:chgData name="Damaris Tan" userId="c641c736-cba3-4a07-85ea-c4d1e05624e3" providerId="ADAL" clId="{EF7574F7-A1F4-41B4-8627-AAF1C386DCC3}" dt="2023-10-04T11:23:06.821" v="1472" actId="478"/>
          <ac:spMkLst>
            <pc:docMk/>
            <pc:sldMk cId="607495266" sldId="357"/>
            <ac:spMk id="28" creationId="{361769B5-9A01-8B78-B30F-7357F2BE7007}"/>
          </ac:spMkLst>
        </pc:spChg>
        <pc:spChg chg="add del mod">
          <ac:chgData name="Damaris Tan" userId="c641c736-cba3-4a07-85ea-c4d1e05624e3" providerId="ADAL" clId="{EF7574F7-A1F4-41B4-8627-AAF1C386DCC3}" dt="2023-10-04T11:23:03.315" v="1471" actId="478"/>
          <ac:spMkLst>
            <pc:docMk/>
            <pc:sldMk cId="607495266" sldId="357"/>
            <ac:spMk id="29" creationId="{FA630319-2468-9CBA-85BA-F4D0EEA7133A}"/>
          </ac:spMkLst>
        </pc:spChg>
        <pc:spChg chg="add del mod">
          <ac:chgData name="Damaris Tan" userId="c641c736-cba3-4a07-85ea-c4d1e05624e3" providerId="ADAL" clId="{EF7574F7-A1F4-41B4-8627-AAF1C386DCC3}" dt="2023-10-04T11:23:06.821" v="1472" actId="478"/>
          <ac:spMkLst>
            <pc:docMk/>
            <pc:sldMk cId="607495266" sldId="357"/>
            <ac:spMk id="30" creationId="{BFCD1309-27CC-FAAC-9968-369AE5C432CE}"/>
          </ac:spMkLst>
        </pc:spChg>
        <pc:spChg chg="add mod">
          <ac:chgData name="Damaris Tan" userId="c641c736-cba3-4a07-85ea-c4d1e05624e3" providerId="ADAL" clId="{EF7574F7-A1F4-41B4-8627-AAF1C386DCC3}" dt="2023-10-11T09:40:21.738" v="3953" actId="20577"/>
          <ac:spMkLst>
            <pc:docMk/>
            <pc:sldMk cId="607495266" sldId="357"/>
            <ac:spMk id="31" creationId="{BBCCE896-FBDB-C7FE-A55D-91EC92C0681D}"/>
          </ac:spMkLst>
        </pc:spChg>
        <pc:spChg chg="mod">
          <ac:chgData name="Damaris Tan" userId="c641c736-cba3-4a07-85ea-c4d1e05624e3" providerId="ADAL" clId="{EF7574F7-A1F4-41B4-8627-AAF1C386DCC3}" dt="2023-10-04T11:35:52.418" v="1776"/>
          <ac:spMkLst>
            <pc:docMk/>
            <pc:sldMk cId="607495266" sldId="357"/>
            <ac:spMk id="35" creationId="{EE43D9F9-4891-1CA4-F1D1-C1460F562173}"/>
          </ac:spMkLst>
        </pc:spChg>
        <pc:spChg chg="add del mod">
          <ac:chgData name="Damaris Tan" userId="c641c736-cba3-4a07-85ea-c4d1e05624e3" providerId="ADAL" clId="{EF7574F7-A1F4-41B4-8627-AAF1C386DCC3}" dt="2023-10-04T11:37:36.436" v="1809" actId="478"/>
          <ac:spMkLst>
            <pc:docMk/>
            <pc:sldMk cId="607495266" sldId="357"/>
            <ac:spMk id="37" creationId="{5526AF28-3383-C7A2-92D2-2A9FE95251EA}"/>
          </ac:spMkLst>
        </pc:spChg>
        <pc:spChg chg="add del mod">
          <ac:chgData name="Damaris Tan" userId="c641c736-cba3-4a07-85ea-c4d1e05624e3" providerId="ADAL" clId="{EF7574F7-A1F4-41B4-8627-AAF1C386DCC3}" dt="2023-10-04T11:37:34.477" v="1807"/>
          <ac:spMkLst>
            <pc:docMk/>
            <pc:sldMk cId="607495266" sldId="357"/>
            <ac:spMk id="38" creationId="{723A1B95-2B22-6674-0161-F902A4E3C240}"/>
          </ac:spMkLst>
        </pc:spChg>
        <pc:spChg chg="add mod">
          <ac:chgData name="Damaris Tan" userId="c641c736-cba3-4a07-85ea-c4d1e05624e3" providerId="ADAL" clId="{EF7574F7-A1F4-41B4-8627-AAF1C386DCC3}" dt="2023-10-04T11:37:36.804" v="1810"/>
          <ac:spMkLst>
            <pc:docMk/>
            <pc:sldMk cId="607495266" sldId="357"/>
            <ac:spMk id="39" creationId="{F4A170AF-4696-186D-8515-8A9D4482E375}"/>
          </ac:spMkLst>
        </pc:spChg>
        <pc:spChg chg="add del mod">
          <ac:chgData name="Damaris Tan" userId="c641c736-cba3-4a07-85ea-c4d1e05624e3" providerId="ADAL" clId="{EF7574F7-A1F4-41B4-8627-AAF1C386DCC3}" dt="2023-10-04T14:26:11.815" v="2852" actId="478"/>
          <ac:spMkLst>
            <pc:docMk/>
            <pc:sldMk cId="607495266" sldId="357"/>
            <ac:spMk id="44" creationId="{02CB97B7-F054-6364-3680-4BDA12FC8904}"/>
          </ac:spMkLst>
        </pc:spChg>
        <pc:spChg chg="add del mod">
          <ac:chgData name="Damaris Tan" userId="c641c736-cba3-4a07-85ea-c4d1e05624e3" providerId="ADAL" clId="{EF7574F7-A1F4-41B4-8627-AAF1C386DCC3}" dt="2023-10-04T14:26:09.808" v="2851" actId="478"/>
          <ac:spMkLst>
            <pc:docMk/>
            <pc:sldMk cId="607495266" sldId="357"/>
            <ac:spMk id="45" creationId="{89D444DF-AB1D-53C4-8795-A07CBEE458DF}"/>
          </ac:spMkLst>
        </pc:spChg>
        <pc:spChg chg="add mod">
          <ac:chgData name="Damaris Tan" userId="c641c736-cba3-4a07-85ea-c4d1e05624e3" providerId="ADAL" clId="{EF7574F7-A1F4-41B4-8627-AAF1C386DCC3}" dt="2023-10-04T14:26:12.216" v="2853"/>
          <ac:spMkLst>
            <pc:docMk/>
            <pc:sldMk cId="607495266" sldId="357"/>
            <ac:spMk id="46" creationId="{F42E0AAB-6B87-D142-EB29-AED61EABB3B8}"/>
          </ac:spMkLst>
        </pc:spChg>
        <pc:grpChg chg="add del mod">
          <ac:chgData name="Damaris Tan" userId="c641c736-cba3-4a07-85ea-c4d1e05624e3" providerId="ADAL" clId="{EF7574F7-A1F4-41B4-8627-AAF1C386DCC3}" dt="2023-10-04T11:28:50.820" v="1607" actId="478"/>
          <ac:grpSpMkLst>
            <pc:docMk/>
            <pc:sldMk cId="607495266" sldId="357"/>
            <ac:grpSpMk id="18" creationId="{7829A42E-FD3D-B0E8-EDF1-129C06FCEFD1}"/>
          </ac:grpSpMkLst>
        </pc:grpChg>
        <pc:grpChg chg="add mod">
          <ac:chgData name="Damaris Tan" userId="c641c736-cba3-4a07-85ea-c4d1e05624e3" providerId="ADAL" clId="{EF7574F7-A1F4-41B4-8627-AAF1C386DCC3}" dt="2023-10-04T14:26:04.674" v="2850" actId="1038"/>
          <ac:grpSpMkLst>
            <pc:docMk/>
            <pc:sldMk cId="607495266" sldId="357"/>
            <ac:grpSpMk id="32" creationId="{3353848F-4EE5-219D-C33D-86621EAEC51A}"/>
          </ac:grpSpMkLst>
        </pc:grpChg>
        <pc:picChg chg="add mod">
          <ac:chgData name="Damaris Tan" userId="c641c736-cba3-4a07-85ea-c4d1e05624e3" providerId="ADAL" clId="{EF7574F7-A1F4-41B4-8627-AAF1C386DCC3}" dt="2023-10-04T10:31:34.550" v="1016" actId="170"/>
          <ac:picMkLst>
            <pc:docMk/>
            <pc:sldMk cId="607495266" sldId="357"/>
            <ac:picMk id="6" creationId="{16BB410F-1CCD-884A-FB8D-3246E654F958}"/>
          </ac:picMkLst>
        </pc:picChg>
        <pc:picChg chg="add mod modCrop">
          <ac:chgData name="Damaris Tan" userId="c641c736-cba3-4a07-85ea-c4d1e05624e3" providerId="ADAL" clId="{EF7574F7-A1F4-41B4-8627-AAF1C386DCC3}" dt="2023-10-04T10:43:51.687" v="1226" actId="164"/>
          <ac:picMkLst>
            <pc:docMk/>
            <pc:sldMk cId="607495266" sldId="357"/>
            <ac:picMk id="8" creationId="{09D334B6-6E46-3447-0426-530823CECB35}"/>
          </ac:picMkLst>
        </pc:picChg>
        <pc:picChg chg="add del mod modCrop">
          <ac:chgData name="Damaris Tan" userId="c641c736-cba3-4a07-85ea-c4d1e05624e3" providerId="ADAL" clId="{EF7574F7-A1F4-41B4-8627-AAF1C386DCC3}" dt="2023-10-04T10:35:07.221" v="1036" actId="478"/>
          <ac:picMkLst>
            <pc:docMk/>
            <pc:sldMk cId="607495266" sldId="357"/>
            <ac:picMk id="9" creationId="{CFBBDC43-228C-E523-3383-8E3706EDA109}"/>
          </ac:picMkLst>
        </pc:picChg>
        <pc:picChg chg="add del mod modCrop">
          <ac:chgData name="Damaris Tan" userId="c641c736-cba3-4a07-85ea-c4d1e05624e3" providerId="ADAL" clId="{EF7574F7-A1F4-41B4-8627-AAF1C386DCC3}" dt="2023-10-04T10:43:51.687" v="1226" actId="164"/>
          <ac:picMkLst>
            <pc:docMk/>
            <pc:sldMk cId="607495266" sldId="357"/>
            <ac:picMk id="10" creationId="{AF8D5581-C767-D1EA-B6B4-A324447B5A7D}"/>
          </ac:picMkLst>
        </pc:picChg>
        <pc:picChg chg="add mod">
          <ac:chgData name="Damaris Tan" userId="c641c736-cba3-4a07-85ea-c4d1e05624e3" providerId="ADAL" clId="{EF7574F7-A1F4-41B4-8627-AAF1C386DCC3}" dt="2023-10-04T10:43:26.063" v="1219" actId="571"/>
          <ac:picMkLst>
            <pc:docMk/>
            <pc:sldMk cId="607495266" sldId="357"/>
            <ac:picMk id="12" creationId="{C3EF6B5D-9EF9-AA21-9B30-AC61F14A1EC1}"/>
          </ac:picMkLst>
        </pc:picChg>
        <pc:picChg chg="add mod">
          <ac:chgData name="Damaris Tan" userId="c641c736-cba3-4a07-85ea-c4d1e05624e3" providerId="ADAL" clId="{EF7574F7-A1F4-41B4-8627-AAF1C386DCC3}" dt="2023-10-04T10:43:34.334" v="1221" actId="571"/>
          <ac:picMkLst>
            <pc:docMk/>
            <pc:sldMk cId="607495266" sldId="357"/>
            <ac:picMk id="14" creationId="{D161528A-8A95-5DF0-7851-82BBDAA25B1E}"/>
          </ac:picMkLst>
        </pc:picChg>
        <pc:picChg chg="add mod">
          <ac:chgData name="Damaris Tan" userId="c641c736-cba3-4a07-85ea-c4d1e05624e3" providerId="ADAL" clId="{EF7574F7-A1F4-41B4-8627-AAF1C386DCC3}" dt="2023-10-04T10:43:34.334" v="1221" actId="571"/>
          <ac:picMkLst>
            <pc:docMk/>
            <pc:sldMk cId="607495266" sldId="357"/>
            <ac:picMk id="15" creationId="{9FA8F066-4E7C-A644-02CE-6BAC60A9CBB1}"/>
          </ac:picMkLst>
        </pc:picChg>
        <pc:picChg chg="add mod">
          <ac:chgData name="Damaris Tan" userId="c641c736-cba3-4a07-85ea-c4d1e05624e3" providerId="ADAL" clId="{EF7574F7-A1F4-41B4-8627-AAF1C386DCC3}" dt="2023-10-04T10:43:47.325" v="1225" actId="571"/>
          <ac:picMkLst>
            <pc:docMk/>
            <pc:sldMk cId="607495266" sldId="357"/>
            <ac:picMk id="16" creationId="{E9D8B563-4763-DC84-8B7E-6A47B0DA889C}"/>
          </ac:picMkLst>
        </pc:picChg>
        <pc:picChg chg="add del mod modCrop">
          <ac:chgData name="Damaris Tan" userId="c641c736-cba3-4a07-85ea-c4d1e05624e3" providerId="ADAL" clId="{EF7574F7-A1F4-41B4-8627-AAF1C386DCC3}" dt="2023-10-04T12:13:17.324" v="2733" actId="478"/>
          <ac:picMkLst>
            <pc:docMk/>
            <pc:sldMk cId="607495266" sldId="357"/>
            <ac:picMk id="20" creationId="{654CBE35-05F6-180A-2239-D33AA37384B1}"/>
          </ac:picMkLst>
        </pc:picChg>
        <pc:picChg chg="add del mod modCrop">
          <ac:chgData name="Damaris Tan" userId="c641c736-cba3-4a07-85ea-c4d1e05624e3" providerId="ADAL" clId="{EF7574F7-A1F4-41B4-8627-AAF1C386DCC3}" dt="2023-10-04T11:22:56.475" v="1469" actId="478"/>
          <ac:picMkLst>
            <pc:docMk/>
            <pc:sldMk cId="607495266" sldId="357"/>
            <ac:picMk id="22" creationId="{9147592C-C736-471D-6D2B-DB0F3774B0A0}"/>
          </ac:picMkLst>
        </pc:picChg>
        <pc:picChg chg="add del mod modCrop">
          <ac:chgData name="Damaris Tan" userId="c641c736-cba3-4a07-85ea-c4d1e05624e3" providerId="ADAL" clId="{EF7574F7-A1F4-41B4-8627-AAF1C386DCC3}" dt="2023-10-04T11:23:08.626" v="1473" actId="478"/>
          <ac:picMkLst>
            <pc:docMk/>
            <pc:sldMk cId="607495266" sldId="357"/>
            <ac:picMk id="24" creationId="{0840F280-5D0F-C8EA-EB2E-1A0C44FA3886}"/>
          </ac:picMkLst>
        </pc:picChg>
        <pc:picChg chg="mod modCrop">
          <ac:chgData name="Damaris Tan" userId="c641c736-cba3-4a07-85ea-c4d1e05624e3" providerId="ADAL" clId="{EF7574F7-A1F4-41B4-8627-AAF1C386DCC3}" dt="2023-10-11T10:03:48.524" v="4018" actId="732"/>
          <ac:picMkLst>
            <pc:docMk/>
            <pc:sldMk cId="607495266" sldId="357"/>
            <ac:picMk id="33" creationId="{7D70A59A-ED31-CABC-D36C-91B625C46E23}"/>
          </ac:picMkLst>
        </pc:picChg>
        <pc:picChg chg="mod">
          <ac:chgData name="Damaris Tan" userId="c641c736-cba3-4a07-85ea-c4d1e05624e3" providerId="ADAL" clId="{EF7574F7-A1F4-41B4-8627-AAF1C386DCC3}" dt="2023-10-04T11:35:52.418" v="1776"/>
          <ac:picMkLst>
            <pc:docMk/>
            <pc:sldMk cId="607495266" sldId="357"/>
            <ac:picMk id="34" creationId="{48580D18-4EEA-9BB5-1E44-D922DA9B3D2E}"/>
          </ac:picMkLst>
        </pc:picChg>
        <pc:picChg chg="add mod">
          <ac:chgData name="Damaris Tan" userId="c641c736-cba3-4a07-85ea-c4d1e05624e3" providerId="ADAL" clId="{EF7574F7-A1F4-41B4-8627-AAF1C386DCC3}" dt="2023-10-04T12:13:17.628" v="2734"/>
          <ac:picMkLst>
            <pc:docMk/>
            <pc:sldMk cId="607495266" sldId="357"/>
            <ac:picMk id="40" creationId="{94468DA6-4639-F36E-1E60-29275AE8D60A}"/>
          </ac:picMkLst>
        </pc:picChg>
        <pc:picChg chg="add del mod">
          <ac:chgData name="Damaris Tan" userId="c641c736-cba3-4a07-85ea-c4d1e05624e3" providerId="ADAL" clId="{EF7574F7-A1F4-41B4-8627-AAF1C386DCC3}" dt="2023-10-04T12:13:20.185" v="2735" actId="478"/>
          <ac:picMkLst>
            <pc:docMk/>
            <pc:sldMk cId="607495266" sldId="357"/>
            <ac:picMk id="41" creationId="{613102B3-CAD2-1928-1DEA-BCD48A5C9A85}"/>
          </ac:picMkLst>
        </pc:picChg>
        <pc:picChg chg="add del mod">
          <ac:chgData name="Damaris Tan" userId="c641c736-cba3-4a07-85ea-c4d1e05624e3" providerId="ADAL" clId="{EF7574F7-A1F4-41B4-8627-AAF1C386DCC3}" dt="2023-10-04T12:13:22.029" v="2736" actId="478"/>
          <ac:picMkLst>
            <pc:docMk/>
            <pc:sldMk cId="607495266" sldId="357"/>
            <ac:picMk id="42" creationId="{9AAE8CE0-C04B-01B6-E9AD-000F8DCA9768}"/>
          </ac:picMkLst>
        </pc:picChg>
      </pc:sldChg>
      <pc:sldChg chg="addSp delSp modSp add mod">
        <pc:chgData name="Damaris Tan" userId="c641c736-cba3-4a07-85ea-c4d1e05624e3" providerId="ADAL" clId="{EF7574F7-A1F4-41B4-8627-AAF1C386DCC3}" dt="2023-10-04T14:27:27.687" v="2888"/>
        <pc:sldMkLst>
          <pc:docMk/>
          <pc:sldMk cId="1083921465" sldId="358"/>
        </pc:sldMkLst>
        <pc:spChg chg="del">
          <ac:chgData name="Damaris Tan" userId="c641c736-cba3-4a07-85ea-c4d1e05624e3" providerId="ADAL" clId="{EF7574F7-A1F4-41B4-8627-AAF1C386DCC3}" dt="2023-10-04T14:27:23.837" v="2883" actId="478"/>
          <ac:spMkLst>
            <pc:docMk/>
            <pc:sldMk cId="1083921465" sldId="358"/>
            <ac:spMk id="2" creationId="{EAAD76F8-249F-E9C4-0DEA-239CC9BBA11E}"/>
          </ac:spMkLst>
        </pc:spChg>
        <pc:spChg chg="del">
          <ac:chgData name="Damaris Tan" userId="c641c736-cba3-4a07-85ea-c4d1e05624e3" providerId="ADAL" clId="{EF7574F7-A1F4-41B4-8627-AAF1C386DCC3}" dt="2023-10-04T11:38:14.959" v="1823" actId="478"/>
          <ac:spMkLst>
            <pc:docMk/>
            <pc:sldMk cId="1083921465" sldId="358"/>
            <ac:spMk id="3" creationId="{4CD86581-B802-B20A-8A05-E75BA60FD659}"/>
          </ac:spMkLst>
        </pc:spChg>
        <pc:spChg chg="add del mod">
          <ac:chgData name="Damaris Tan" userId="c641c736-cba3-4a07-85ea-c4d1e05624e3" providerId="ADAL" clId="{EF7574F7-A1F4-41B4-8627-AAF1C386DCC3}" dt="2023-10-04T11:44:48.520" v="1833" actId="478"/>
          <ac:spMkLst>
            <pc:docMk/>
            <pc:sldMk cId="1083921465" sldId="358"/>
            <ac:spMk id="9" creationId="{C123C59F-39BB-4E4E-28E2-A3F1D2E24D8E}"/>
          </ac:spMkLst>
        </pc:spChg>
        <pc:spChg chg="add mod">
          <ac:chgData name="Damaris Tan" userId="c641c736-cba3-4a07-85ea-c4d1e05624e3" providerId="ADAL" clId="{EF7574F7-A1F4-41B4-8627-AAF1C386DCC3}" dt="2023-10-04T11:40:02.726" v="1832"/>
          <ac:spMkLst>
            <pc:docMk/>
            <pc:sldMk cId="1083921465" sldId="358"/>
            <ac:spMk id="11" creationId="{0032738E-664E-8B57-A17B-B5F64AC6232A}"/>
          </ac:spMkLst>
        </pc:spChg>
        <pc:spChg chg="add mod">
          <ac:chgData name="Damaris Tan" userId="c641c736-cba3-4a07-85ea-c4d1e05624e3" providerId="ADAL" clId="{EF7574F7-A1F4-41B4-8627-AAF1C386DCC3}" dt="2023-10-04T11:49:16.108" v="1875" actId="1076"/>
          <ac:spMkLst>
            <pc:docMk/>
            <pc:sldMk cId="1083921465" sldId="358"/>
            <ac:spMk id="12" creationId="{DF8B3C0B-4A98-B01E-E74F-4F660877FCAB}"/>
          </ac:spMkLst>
        </pc:spChg>
        <pc:spChg chg="add mod">
          <ac:chgData name="Damaris Tan" userId="c641c736-cba3-4a07-85ea-c4d1e05624e3" providerId="ADAL" clId="{EF7574F7-A1F4-41B4-8627-AAF1C386DCC3}" dt="2023-10-04T11:53:14.252" v="2019" actId="207"/>
          <ac:spMkLst>
            <pc:docMk/>
            <pc:sldMk cId="1083921465" sldId="358"/>
            <ac:spMk id="13" creationId="{9E1B0C64-1E91-4E9E-7F91-BE257111CA18}"/>
          </ac:spMkLst>
        </pc:spChg>
        <pc:spChg chg="add mod">
          <ac:chgData name="Damaris Tan" userId="c641c736-cba3-4a07-85ea-c4d1e05624e3" providerId="ADAL" clId="{EF7574F7-A1F4-41B4-8627-AAF1C386DCC3}" dt="2023-10-04T11:57:36.672" v="2165" actId="1076"/>
          <ac:spMkLst>
            <pc:docMk/>
            <pc:sldMk cId="1083921465" sldId="358"/>
            <ac:spMk id="14" creationId="{1A89085B-6384-F27C-AD9A-B16E46C4149D}"/>
          </ac:spMkLst>
        </pc:spChg>
        <pc:spChg chg="add del mod">
          <ac:chgData name="Damaris Tan" userId="c641c736-cba3-4a07-85ea-c4d1e05624e3" providerId="ADAL" clId="{EF7574F7-A1F4-41B4-8627-AAF1C386DCC3}" dt="2023-10-04T14:27:27.265" v="2887" actId="478"/>
          <ac:spMkLst>
            <pc:docMk/>
            <pc:sldMk cId="1083921465" sldId="358"/>
            <ac:spMk id="16" creationId="{2E7D359E-8FE3-942D-AE6E-3DAEFDD276DD}"/>
          </ac:spMkLst>
        </pc:spChg>
        <pc:spChg chg="add del mod">
          <ac:chgData name="Damaris Tan" userId="c641c736-cba3-4a07-85ea-c4d1e05624e3" providerId="ADAL" clId="{EF7574F7-A1F4-41B4-8627-AAF1C386DCC3}" dt="2023-10-04T14:27:25.220" v="2885"/>
          <ac:spMkLst>
            <pc:docMk/>
            <pc:sldMk cId="1083921465" sldId="358"/>
            <ac:spMk id="17" creationId="{6886F457-DF9D-D2E1-84D0-03A9B84382BB}"/>
          </ac:spMkLst>
        </pc:spChg>
        <pc:spChg chg="add mod">
          <ac:chgData name="Damaris Tan" userId="c641c736-cba3-4a07-85ea-c4d1e05624e3" providerId="ADAL" clId="{EF7574F7-A1F4-41B4-8627-AAF1C386DCC3}" dt="2023-10-04T14:27:27.687" v="2888"/>
          <ac:spMkLst>
            <pc:docMk/>
            <pc:sldMk cId="1083921465" sldId="358"/>
            <ac:spMk id="18" creationId="{619374CB-9E45-C1A5-7A56-1212656B724E}"/>
          </ac:spMkLst>
        </pc:spChg>
        <pc:picChg chg="mod modCrop">
          <ac:chgData name="Damaris Tan" userId="c641c736-cba3-4a07-85ea-c4d1e05624e3" providerId="ADAL" clId="{EF7574F7-A1F4-41B4-8627-AAF1C386DCC3}" dt="2023-10-04T11:44:59.032" v="1834" actId="732"/>
          <ac:picMkLst>
            <pc:docMk/>
            <pc:sldMk cId="1083921465" sldId="358"/>
            <ac:picMk id="8" creationId="{09D334B6-6E46-3447-0426-530823CECB35}"/>
          </ac:picMkLst>
        </pc:picChg>
        <pc:picChg chg="mod modCrop">
          <ac:chgData name="Damaris Tan" userId="c641c736-cba3-4a07-85ea-c4d1e05624e3" providerId="ADAL" clId="{EF7574F7-A1F4-41B4-8627-AAF1C386DCC3}" dt="2023-10-04T11:47:31.168" v="1856" actId="732"/>
          <ac:picMkLst>
            <pc:docMk/>
            <pc:sldMk cId="1083921465" sldId="358"/>
            <ac:picMk id="10" creationId="{AF8D5581-C767-D1EA-B6B4-A324447B5A7D}"/>
          </ac:picMkLst>
        </pc:picChg>
      </pc:sldChg>
      <pc:sldChg chg="add del">
        <pc:chgData name="Damaris Tan" userId="c641c736-cba3-4a07-85ea-c4d1e05624e3" providerId="ADAL" clId="{EF7574F7-A1F4-41B4-8627-AAF1C386DCC3}" dt="2023-10-04T10:40:55.117" v="1186" actId="47"/>
        <pc:sldMkLst>
          <pc:docMk/>
          <pc:sldMk cId="2598406792" sldId="358"/>
        </pc:sldMkLst>
      </pc:sldChg>
      <pc:sldChg chg="add del">
        <pc:chgData name="Damaris Tan" userId="c641c736-cba3-4a07-85ea-c4d1e05624e3" providerId="ADAL" clId="{EF7574F7-A1F4-41B4-8627-AAF1C386DCC3}" dt="2023-10-04T10:40:55.491" v="1187" actId="47"/>
        <pc:sldMkLst>
          <pc:docMk/>
          <pc:sldMk cId="1197093855" sldId="359"/>
        </pc:sldMkLst>
      </pc:sldChg>
      <pc:sldChg chg="addSp delSp modSp add mod">
        <pc:chgData name="Damaris Tan" userId="c641c736-cba3-4a07-85ea-c4d1e05624e3" providerId="ADAL" clId="{EF7574F7-A1F4-41B4-8627-AAF1C386DCC3}" dt="2023-10-04T14:27:36.074" v="2892"/>
        <pc:sldMkLst>
          <pc:docMk/>
          <pc:sldMk cId="3181686593" sldId="359"/>
        </pc:sldMkLst>
        <pc:spChg chg="del">
          <ac:chgData name="Damaris Tan" userId="c641c736-cba3-4a07-85ea-c4d1e05624e3" providerId="ADAL" clId="{EF7574F7-A1F4-41B4-8627-AAF1C386DCC3}" dt="2023-10-04T14:27:33.695" v="2889" actId="478"/>
          <ac:spMkLst>
            <pc:docMk/>
            <pc:sldMk cId="3181686593" sldId="359"/>
            <ac:spMk id="2" creationId="{EAAD76F8-249F-E9C4-0DEA-239CC9BBA11E}"/>
          </ac:spMkLst>
        </pc:spChg>
        <pc:spChg chg="del">
          <ac:chgData name="Damaris Tan" userId="c641c736-cba3-4a07-85ea-c4d1e05624e3" providerId="ADAL" clId="{EF7574F7-A1F4-41B4-8627-AAF1C386DCC3}" dt="2023-10-04T11:38:19.623" v="1824" actId="478"/>
          <ac:spMkLst>
            <pc:docMk/>
            <pc:sldMk cId="3181686593" sldId="359"/>
            <ac:spMk id="3" creationId="{4CD86581-B802-B20A-8A05-E75BA60FD659}"/>
          </ac:spMkLst>
        </pc:spChg>
        <pc:spChg chg="add del mod">
          <ac:chgData name="Damaris Tan" userId="c641c736-cba3-4a07-85ea-c4d1e05624e3" providerId="ADAL" clId="{EF7574F7-A1F4-41B4-8627-AAF1C386DCC3}" dt="2023-10-04T11:46:00.344" v="1844" actId="478"/>
          <ac:spMkLst>
            <pc:docMk/>
            <pc:sldMk cId="3181686593" sldId="359"/>
            <ac:spMk id="9" creationId="{BA60B1DB-2D0E-55FB-3948-9D81F22EE509}"/>
          </ac:spMkLst>
        </pc:spChg>
        <pc:spChg chg="add mod">
          <ac:chgData name="Damaris Tan" userId="c641c736-cba3-4a07-85ea-c4d1e05624e3" providerId="ADAL" clId="{EF7574F7-A1F4-41B4-8627-AAF1C386DCC3}" dt="2023-10-04T11:38:19.908" v="1825"/>
          <ac:spMkLst>
            <pc:docMk/>
            <pc:sldMk cId="3181686593" sldId="359"/>
            <ac:spMk id="11" creationId="{E14BB2D8-7CA7-AF07-E982-11D75D2176E8}"/>
          </ac:spMkLst>
        </pc:spChg>
        <pc:spChg chg="add mod">
          <ac:chgData name="Damaris Tan" userId="c641c736-cba3-4a07-85ea-c4d1e05624e3" providerId="ADAL" clId="{EF7574F7-A1F4-41B4-8627-AAF1C386DCC3}" dt="2023-10-04T11:50:19.214" v="1984" actId="1076"/>
          <ac:spMkLst>
            <pc:docMk/>
            <pc:sldMk cId="3181686593" sldId="359"/>
            <ac:spMk id="12" creationId="{59FFFF92-95E7-3F4A-AB20-55A798273328}"/>
          </ac:spMkLst>
        </pc:spChg>
        <pc:spChg chg="add mod">
          <ac:chgData name="Damaris Tan" userId="c641c736-cba3-4a07-85ea-c4d1e05624e3" providerId="ADAL" clId="{EF7574F7-A1F4-41B4-8627-AAF1C386DCC3}" dt="2023-10-04T11:53:42.712" v="2021" actId="207"/>
          <ac:spMkLst>
            <pc:docMk/>
            <pc:sldMk cId="3181686593" sldId="359"/>
            <ac:spMk id="13" creationId="{B38D5404-9940-4D4A-E3FD-60B8D9142544}"/>
          </ac:spMkLst>
        </pc:spChg>
        <pc:spChg chg="add mod">
          <ac:chgData name="Damaris Tan" userId="c641c736-cba3-4a07-85ea-c4d1e05624e3" providerId="ADAL" clId="{EF7574F7-A1F4-41B4-8627-AAF1C386DCC3}" dt="2023-10-04T11:57:12.649" v="2140" actId="1076"/>
          <ac:spMkLst>
            <pc:docMk/>
            <pc:sldMk cId="3181686593" sldId="359"/>
            <ac:spMk id="14" creationId="{9ECC0D61-BAAC-AD63-D50D-74B1F905888F}"/>
          </ac:spMkLst>
        </pc:spChg>
        <pc:spChg chg="add mod">
          <ac:chgData name="Damaris Tan" userId="c641c736-cba3-4a07-85ea-c4d1e05624e3" providerId="ADAL" clId="{EF7574F7-A1F4-41B4-8627-AAF1C386DCC3}" dt="2023-10-04T11:57:25.841" v="2162" actId="1076"/>
          <ac:spMkLst>
            <pc:docMk/>
            <pc:sldMk cId="3181686593" sldId="359"/>
            <ac:spMk id="15" creationId="{77DC8AD0-748A-697A-50FE-E39D15722361}"/>
          </ac:spMkLst>
        </pc:spChg>
        <pc:spChg chg="add del mod">
          <ac:chgData name="Damaris Tan" userId="c641c736-cba3-4a07-85ea-c4d1e05624e3" providerId="ADAL" clId="{EF7574F7-A1F4-41B4-8627-AAF1C386DCC3}" dt="2023-10-04T14:27:35.724" v="2891" actId="478"/>
          <ac:spMkLst>
            <pc:docMk/>
            <pc:sldMk cId="3181686593" sldId="359"/>
            <ac:spMk id="17" creationId="{BE682B07-ED10-D606-5EA6-CFBFA0B8AC8E}"/>
          </ac:spMkLst>
        </pc:spChg>
        <pc:spChg chg="add mod">
          <ac:chgData name="Damaris Tan" userId="c641c736-cba3-4a07-85ea-c4d1e05624e3" providerId="ADAL" clId="{EF7574F7-A1F4-41B4-8627-AAF1C386DCC3}" dt="2023-10-04T14:27:36.074" v="2892"/>
          <ac:spMkLst>
            <pc:docMk/>
            <pc:sldMk cId="3181686593" sldId="359"/>
            <ac:spMk id="18" creationId="{AC8D9648-00FD-26EE-80E7-F31100B07C2F}"/>
          </ac:spMkLst>
        </pc:spChg>
        <pc:picChg chg="mod modCrop">
          <ac:chgData name="Damaris Tan" userId="c641c736-cba3-4a07-85ea-c4d1e05624e3" providerId="ADAL" clId="{EF7574F7-A1F4-41B4-8627-AAF1C386DCC3}" dt="2023-10-04T11:45:44.867" v="1840" actId="732"/>
          <ac:picMkLst>
            <pc:docMk/>
            <pc:sldMk cId="3181686593" sldId="359"/>
            <ac:picMk id="8" creationId="{09D334B6-6E46-3447-0426-530823CECB35}"/>
          </ac:picMkLst>
        </pc:picChg>
        <pc:picChg chg="mod modCrop">
          <ac:chgData name="Damaris Tan" userId="c641c736-cba3-4a07-85ea-c4d1e05624e3" providerId="ADAL" clId="{EF7574F7-A1F4-41B4-8627-AAF1C386DCC3}" dt="2023-10-04T11:46:23.496" v="1852" actId="1035"/>
          <ac:picMkLst>
            <pc:docMk/>
            <pc:sldMk cId="3181686593" sldId="359"/>
            <ac:picMk id="10" creationId="{AF8D5581-C767-D1EA-B6B4-A324447B5A7D}"/>
          </ac:picMkLst>
        </pc:picChg>
      </pc:sldChg>
      <pc:sldChg chg="addSp delSp modSp add mod">
        <pc:chgData name="Damaris Tan" userId="c641c736-cba3-4a07-85ea-c4d1e05624e3" providerId="ADAL" clId="{EF7574F7-A1F4-41B4-8627-AAF1C386DCC3}" dt="2023-10-04T14:27:45.377" v="2895"/>
        <pc:sldMkLst>
          <pc:docMk/>
          <pc:sldMk cId="2702863330" sldId="360"/>
        </pc:sldMkLst>
        <pc:spChg chg="del">
          <ac:chgData name="Damaris Tan" userId="c641c736-cba3-4a07-85ea-c4d1e05624e3" providerId="ADAL" clId="{EF7574F7-A1F4-41B4-8627-AAF1C386DCC3}" dt="2023-10-04T14:27:41.431" v="2893" actId="478"/>
          <ac:spMkLst>
            <pc:docMk/>
            <pc:sldMk cId="2702863330" sldId="360"/>
            <ac:spMk id="2" creationId="{EAAD76F8-249F-E9C4-0DEA-239CC9BBA11E}"/>
          </ac:spMkLst>
        </pc:spChg>
        <pc:spChg chg="del">
          <ac:chgData name="Damaris Tan" userId="c641c736-cba3-4a07-85ea-c4d1e05624e3" providerId="ADAL" clId="{EF7574F7-A1F4-41B4-8627-AAF1C386DCC3}" dt="2023-10-04T11:38:24.100" v="1826" actId="478"/>
          <ac:spMkLst>
            <pc:docMk/>
            <pc:sldMk cId="2702863330" sldId="360"/>
            <ac:spMk id="3" creationId="{4CD86581-B802-B20A-8A05-E75BA60FD659}"/>
          </ac:spMkLst>
        </pc:spChg>
        <pc:spChg chg="add del mod">
          <ac:chgData name="Damaris Tan" userId="c641c736-cba3-4a07-85ea-c4d1e05624e3" providerId="ADAL" clId="{EF7574F7-A1F4-41B4-8627-AAF1C386DCC3}" dt="2023-10-04T11:47:03.610" v="1853" actId="478"/>
          <ac:spMkLst>
            <pc:docMk/>
            <pc:sldMk cId="2702863330" sldId="360"/>
            <ac:spMk id="9" creationId="{B2FF71AD-F77E-652C-EE20-ADFB5C2A0285}"/>
          </ac:spMkLst>
        </pc:spChg>
        <pc:spChg chg="add mod">
          <ac:chgData name="Damaris Tan" userId="c641c736-cba3-4a07-85ea-c4d1e05624e3" providerId="ADAL" clId="{EF7574F7-A1F4-41B4-8627-AAF1C386DCC3}" dt="2023-10-04T11:38:24.459" v="1827"/>
          <ac:spMkLst>
            <pc:docMk/>
            <pc:sldMk cId="2702863330" sldId="360"/>
            <ac:spMk id="11" creationId="{ADE30A2D-7326-289A-D241-67F88E771610}"/>
          </ac:spMkLst>
        </pc:spChg>
        <pc:spChg chg="add mod">
          <ac:chgData name="Damaris Tan" userId="c641c736-cba3-4a07-85ea-c4d1e05624e3" providerId="ADAL" clId="{EF7574F7-A1F4-41B4-8627-AAF1C386DCC3}" dt="2023-10-04T11:48:13.301" v="1866" actId="164"/>
          <ac:spMkLst>
            <pc:docMk/>
            <pc:sldMk cId="2702863330" sldId="360"/>
            <ac:spMk id="12" creationId="{3B6C5D43-9172-2361-3F72-293505769FEB}"/>
          </ac:spMkLst>
        </pc:spChg>
        <pc:spChg chg="add mod">
          <ac:chgData name="Damaris Tan" userId="c641c736-cba3-4a07-85ea-c4d1e05624e3" providerId="ADAL" clId="{EF7574F7-A1F4-41B4-8627-AAF1C386DCC3}" dt="2023-10-04T11:48:29.963" v="1868" actId="207"/>
          <ac:spMkLst>
            <pc:docMk/>
            <pc:sldMk cId="2702863330" sldId="360"/>
            <ac:spMk id="14" creationId="{DAE0BCE9-065B-7574-9C38-62808B5BB726}"/>
          </ac:spMkLst>
        </pc:spChg>
        <pc:spChg chg="mod">
          <ac:chgData name="Damaris Tan" userId="c641c736-cba3-4a07-85ea-c4d1e05624e3" providerId="ADAL" clId="{EF7574F7-A1F4-41B4-8627-AAF1C386DCC3}" dt="2023-10-04T11:48:31.728" v="1869" actId="571"/>
          <ac:spMkLst>
            <pc:docMk/>
            <pc:sldMk cId="2702863330" sldId="360"/>
            <ac:spMk id="17" creationId="{69A94B50-2DC4-1AFA-0C23-07E7778F819A}"/>
          </ac:spMkLst>
        </pc:spChg>
        <pc:spChg chg="add mod">
          <ac:chgData name="Damaris Tan" userId="c641c736-cba3-4a07-85ea-c4d1e05624e3" providerId="ADAL" clId="{EF7574F7-A1F4-41B4-8627-AAF1C386DCC3}" dt="2023-10-04T11:48:33.572" v="1870" actId="164"/>
          <ac:spMkLst>
            <pc:docMk/>
            <pc:sldMk cId="2702863330" sldId="360"/>
            <ac:spMk id="18" creationId="{D6137C02-4006-E1C9-A19F-6B8D9FC711DF}"/>
          </ac:spMkLst>
        </pc:spChg>
        <pc:spChg chg="add del mod">
          <ac:chgData name="Damaris Tan" userId="c641c736-cba3-4a07-85ea-c4d1e05624e3" providerId="ADAL" clId="{EF7574F7-A1F4-41B4-8627-AAF1C386DCC3}" dt="2023-10-04T11:51:38.960" v="2009" actId="478"/>
          <ac:spMkLst>
            <pc:docMk/>
            <pc:sldMk cId="2702863330" sldId="360"/>
            <ac:spMk id="21" creationId="{97E1A7A2-139D-B5FF-EDE4-EEAA63551773}"/>
          </ac:spMkLst>
        </pc:spChg>
        <pc:spChg chg="add mod">
          <ac:chgData name="Damaris Tan" userId="c641c736-cba3-4a07-85ea-c4d1e05624e3" providerId="ADAL" clId="{EF7574F7-A1F4-41B4-8627-AAF1C386DCC3}" dt="2023-10-04T11:51:56.928" v="2011" actId="1076"/>
          <ac:spMkLst>
            <pc:docMk/>
            <pc:sldMk cId="2702863330" sldId="360"/>
            <ac:spMk id="22" creationId="{411B90F2-0A55-EC44-CC65-B0A970928C1F}"/>
          </ac:spMkLst>
        </pc:spChg>
        <pc:spChg chg="add mod">
          <ac:chgData name="Damaris Tan" userId="c641c736-cba3-4a07-85ea-c4d1e05624e3" providerId="ADAL" clId="{EF7574F7-A1F4-41B4-8627-AAF1C386DCC3}" dt="2023-10-04T11:55:56.841" v="2124" actId="20577"/>
          <ac:spMkLst>
            <pc:docMk/>
            <pc:sldMk cId="2702863330" sldId="360"/>
            <ac:spMk id="23" creationId="{BD36E8CC-33E8-BF87-CE22-34ADEE52677D}"/>
          </ac:spMkLst>
        </pc:spChg>
        <pc:spChg chg="add del mod">
          <ac:chgData name="Damaris Tan" userId="c641c736-cba3-4a07-85ea-c4d1e05624e3" providerId="ADAL" clId="{EF7574F7-A1F4-41B4-8627-AAF1C386DCC3}" dt="2023-10-04T11:57:45.398" v="2167"/>
          <ac:spMkLst>
            <pc:docMk/>
            <pc:sldMk cId="2702863330" sldId="360"/>
            <ac:spMk id="24" creationId="{150B8B7B-4294-3604-8A99-94D9A7321372}"/>
          </ac:spMkLst>
        </pc:spChg>
        <pc:spChg chg="add mod">
          <ac:chgData name="Damaris Tan" userId="c641c736-cba3-4a07-85ea-c4d1e05624e3" providerId="ADAL" clId="{EF7574F7-A1F4-41B4-8627-AAF1C386DCC3}" dt="2023-10-04T11:57:53.060" v="2168"/>
          <ac:spMkLst>
            <pc:docMk/>
            <pc:sldMk cId="2702863330" sldId="360"/>
            <ac:spMk id="25" creationId="{CBD8BCC6-8E47-B6A0-C5F3-EF6DA8B05805}"/>
          </ac:spMkLst>
        </pc:spChg>
        <pc:spChg chg="add mod">
          <ac:chgData name="Damaris Tan" userId="c641c736-cba3-4a07-85ea-c4d1e05624e3" providerId="ADAL" clId="{EF7574F7-A1F4-41B4-8627-AAF1C386DCC3}" dt="2023-10-04T11:57:53.060" v="2168"/>
          <ac:spMkLst>
            <pc:docMk/>
            <pc:sldMk cId="2702863330" sldId="360"/>
            <ac:spMk id="26" creationId="{D283FA04-B79C-9A1E-E1BD-73B4C6BD1BBA}"/>
          </ac:spMkLst>
        </pc:spChg>
        <pc:spChg chg="add mod">
          <ac:chgData name="Damaris Tan" userId="c641c736-cba3-4a07-85ea-c4d1e05624e3" providerId="ADAL" clId="{EF7574F7-A1F4-41B4-8627-AAF1C386DCC3}" dt="2023-10-04T11:58:07.513" v="2191" actId="1076"/>
          <ac:spMkLst>
            <pc:docMk/>
            <pc:sldMk cId="2702863330" sldId="360"/>
            <ac:spMk id="27" creationId="{FF8DB9E8-7F5F-07D8-93DC-4A0C7CFD8DED}"/>
          </ac:spMkLst>
        </pc:spChg>
        <pc:spChg chg="add del mod">
          <ac:chgData name="Damaris Tan" userId="c641c736-cba3-4a07-85ea-c4d1e05624e3" providerId="ADAL" clId="{EF7574F7-A1F4-41B4-8627-AAF1C386DCC3}" dt="2023-10-04T14:27:43.656" v="2894" actId="478"/>
          <ac:spMkLst>
            <pc:docMk/>
            <pc:sldMk cId="2702863330" sldId="360"/>
            <ac:spMk id="29" creationId="{846822E6-5F19-6D8E-F94E-0009A2F959CF}"/>
          </ac:spMkLst>
        </pc:spChg>
        <pc:spChg chg="add mod">
          <ac:chgData name="Damaris Tan" userId="c641c736-cba3-4a07-85ea-c4d1e05624e3" providerId="ADAL" clId="{EF7574F7-A1F4-41B4-8627-AAF1C386DCC3}" dt="2023-10-04T14:27:45.377" v="2895"/>
          <ac:spMkLst>
            <pc:docMk/>
            <pc:sldMk cId="2702863330" sldId="360"/>
            <ac:spMk id="30" creationId="{7AD56910-333D-CC3A-7188-6D3901881288}"/>
          </ac:spMkLst>
        </pc:spChg>
        <pc:grpChg chg="add mod">
          <ac:chgData name="Damaris Tan" userId="c641c736-cba3-4a07-85ea-c4d1e05624e3" providerId="ADAL" clId="{EF7574F7-A1F4-41B4-8627-AAF1C386DCC3}" dt="2023-10-04T11:48:13.301" v="1866" actId="164"/>
          <ac:grpSpMkLst>
            <pc:docMk/>
            <pc:sldMk cId="2702863330" sldId="360"/>
            <ac:grpSpMk id="13" creationId="{9F65C4BA-6B4B-2C3B-26B6-3EBB32E97E37}"/>
          </ac:grpSpMkLst>
        </pc:grpChg>
        <pc:grpChg chg="add mod">
          <ac:chgData name="Damaris Tan" userId="c641c736-cba3-4a07-85ea-c4d1e05624e3" providerId="ADAL" clId="{EF7574F7-A1F4-41B4-8627-AAF1C386DCC3}" dt="2023-10-04T11:48:33.572" v="1870" actId="164"/>
          <ac:grpSpMkLst>
            <pc:docMk/>
            <pc:sldMk cId="2702863330" sldId="360"/>
            <ac:grpSpMk id="15" creationId="{58027042-1603-BC91-7ECA-4F4CF30E55FC}"/>
          </ac:grpSpMkLst>
        </pc:grpChg>
        <pc:grpChg chg="add mod">
          <ac:chgData name="Damaris Tan" userId="c641c736-cba3-4a07-85ea-c4d1e05624e3" providerId="ADAL" clId="{EF7574F7-A1F4-41B4-8627-AAF1C386DCC3}" dt="2023-10-04T11:48:33.572" v="1870" actId="164"/>
          <ac:grpSpMkLst>
            <pc:docMk/>
            <pc:sldMk cId="2702863330" sldId="360"/>
            <ac:grpSpMk id="19" creationId="{66970EB9-016E-F677-39E8-AFD9A05B0972}"/>
          </ac:grpSpMkLst>
        </pc:grpChg>
        <pc:picChg chg="mod modCrop">
          <ac:chgData name="Damaris Tan" userId="c641c736-cba3-4a07-85ea-c4d1e05624e3" providerId="ADAL" clId="{EF7574F7-A1F4-41B4-8627-AAF1C386DCC3}" dt="2023-10-04T11:48:13.301" v="1866" actId="164"/>
          <ac:picMkLst>
            <pc:docMk/>
            <pc:sldMk cId="2702863330" sldId="360"/>
            <ac:picMk id="8" creationId="{09D334B6-6E46-3447-0426-530823CECB35}"/>
          </ac:picMkLst>
        </pc:picChg>
        <pc:picChg chg="mod modCrop">
          <ac:chgData name="Damaris Tan" userId="c641c736-cba3-4a07-85ea-c4d1e05624e3" providerId="ADAL" clId="{EF7574F7-A1F4-41B4-8627-AAF1C386DCC3}" dt="2023-10-04T11:47:40.418" v="1863" actId="1036"/>
          <ac:picMkLst>
            <pc:docMk/>
            <pc:sldMk cId="2702863330" sldId="360"/>
            <ac:picMk id="10" creationId="{AF8D5581-C767-D1EA-B6B4-A324447B5A7D}"/>
          </ac:picMkLst>
        </pc:picChg>
        <pc:picChg chg="mod">
          <ac:chgData name="Damaris Tan" userId="c641c736-cba3-4a07-85ea-c4d1e05624e3" providerId="ADAL" clId="{EF7574F7-A1F4-41B4-8627-AAF1C386DCC3}" dt="2023-10-04T11:48:31.728" v="1869" actId="571"/>
          <ac:picMkLst>
            <pc:docMk/>
            <pc:sldMk cId="2702863330" sldId="360"/>
            <ac:picMk id="16" creationId="{BE3A245D-BEAA-F9D5-DDD4-F00AFF60C777}"/>
          </ac:picMkLst>
        </pc:picChg>
      </pc:sldChg>
      <pc:sldChg chg="add del">
        <pc:chgData name="Damaris Tan" userId="c641c736-cba3-4a07-85ea-c4d1e05624e3" providerId="ADAL" clId="{EF7574F7-A1F4-41B4-8627-AAF1C386DCC3}" dt="2023-10-04T10:40:55.973" v="1188" actId="47"/>
        <pc:sldMkLst>
          <pc:docMk/>
          <pc:sldMk cId="3090052152" sldId="360"/>
        </pc:sldMkLst>
      </pc:sldChg>
      <pc:sldChg chg="add del">
        <pc:chgData name="Damaris Tan" userId="c641c736-cba3-4a07-85ea-c4d1e05624e3" providerId="ADAL" clId="{EF7574F7-A1F4-41B4-8627-AAF1C386DCC3}" dt="2023-10-04T10:40:56.686" v="1189" actId="47"/>
        <pc:sldMkLst>
          <pc:docMk/>
          <pc:sldMk cId="2509716073" sldId="361"/>
        </pc:sldMkLst>
      </pc:sldChg>
      <pc:sldChg chg="addSp delSp modSp add del mod ord">
        <pc:chgData name="Damaris Tan" userId="c641c736-cba3-4a07-85ea-c4d1e05624e3" providerId="ADAL" clId="{EF7574F7-A1F4-41B4-8627-AAF1C386DCC3}" dt="2023-10-04T12:00:03.451" v="2229" actId="47"/>
        <pc:sldMkLst>
          <pc:docMk/>
          <pc:sldMk cId="2639423298" sldId="361"/>
        </pc:sldMkLst>
        <pc:spChg chg="del">
          <ac:chgData name="Damaris Tan" userId="c641c736-cba3-4a07-85ea-c4d1e05624e3" providerId="ADAL" clId="{EF7574F7-A1F4-41B4-8627-AAF1C386DCC3}" dt="2023-10-04T11:38:29.686" v="1828" actId="478"/>
          <ac:spMkLst>
            <pc:docMk/>
            <pc:sldMk cId="2639423298" sldId="361"/>
            <ac:spMk id="3" creationId="{4CD86581-B802-B20A-8A05-E75BA60FD659}"/>
          </ac:spMkLst>
        </pc:spChg>
        <pc:spChg chg="add mod">
          <ac:chgData name="Damaris Tan" userId="c641c736-cba3-4a07-85ea-c4d1e05624e3" providerId="ADAL" clId="{EF7574F7-A1F4-41B4-8627-AAF1C386DCC3}" dt="2023-10-04T11:38:29.686" v="1828" actId="478"/>
          <ac:spMkLst>
            <pc:docMk/>
            <pc:sldMk cId="2639423298" sldId="361"/>
            <ac:spMk id="9" creationId="{3A933298-0183-499D-4C94-A91EE112B0CC}"/>
          </ac:spMkLst>
        </pc:spChg>
        <pc:spChg chg="add mod">
          <ac:chgData name="Damaris Tan" userId="c641c736-cba3-4a07-85ea-c4d1e05624e3" providerId="ADAL" clId="{EF7574F7-A1F4-41B4-8627-AAF1C386DCC3}" dt="2023-10-04T11:38:31.191" v="1829"/>
          <ac:spMkLst>
            <pc:docMk/>
            <pc:sldMk cId="2639423298" sldId="361"/>
            <ac:spMk id="11" creationId="{C4335998-B3FE-2A6C-A19C-5C80485F7A2A}"/>
          </ac:spMkLst>
        </pc:spChg>
        <pc:picChg chg="del">
          <ac:chgData name="Damaris Tan" userId="c641c736-cba3-4a07-85ea-c4d1e05624e3" providerId="ADAL" clId="{EF7574F7-A1F4-41B4-8627-AAF1C386DCC3}" dt="2023-10-04T11:48:41.924" v="1871" actId="478"/>
          <ac:picMkLst>
            <pc:docMk/>
            <pc:sldMk cId="2639423298" sldId="361"/>
            <ac:picMk id="10" creationId="{AF8D5581-C767-D1EA-B6B4-A324447B5A7D}"/>
          </ac:picMkLst>
        </pc:picChg>
      </pc:sldChg>
      <pc:sldChg chg="add del">
        <pc:chgData name="Damaris Tan" userId="c641c736-cba3-4a07-85ea-c4d1e05624e3" providerId="ADAL" clId="{EF7574F7-A1F4-41B4-8627-AAF1C386DCC3}" dt="2023-10-04T10:40:57.386" v="1190" actId="47"/>
        <pc:sldMkLst>
          <pc:docMk/>
          <pc:sldMk cId="3826124689" sldId="362"/>
        </pc:sldMkLst>
      </pc:sldChg>
      <pc:sldChg chg="addSp delSp modSp add mod">
        <pc:chgData name="Damaris Tan" userId="c641c736-cba3-4a07-85ea-c4d1e05624e3" providerId="ADAL" clId="{EF7574F7-A1F4-41B4-8627-AAF1C386DCC3}" dt="2023-10-04T14:27:55.463" v="2900"/>
        <pc:sldMkLst>
          <pc:docMk/>
          <pc:sldMk cId="4050053398" sldId="362"/>
        </pc:sldMkLst>
        <pc:spChg chg="del">
          <ac:chgData name="Damaris Tan" userId="c641c736-cba3-4a07-85ea-c4d1e05624e3" providerId="ADAL" clId="{EF7574F7-A1F4-41B4-8627-AAF1C386DCC3}" dt="2023-10-04T14:27:51.547" v="2896" actId="478"/>
          <ac:spMkLst>
            <pc:docMk/>
            <pc:sldMk cId="4050053398" sldId="362"/>
            <ac:spMk id="2" creationId="{EAAD76F8-249F-E9C4-0DEA-239CC9BBA11E}"/>
          </ac:spMkLst>
        </pc:spChg>
        <pc:spChg chg="del">
          <ac:chgData name="Damaris Tan" userId="c641c736-cba3-4a07-85ea-c4d1e05624e3" providerId="ADAL" clId="{EF7574F7-A1F4-41B4-8627-AAF1C386DCC3}" dt="2023-10-04T11:38:35.242" v="1830" actId="478"/>
          <ac:spMkLst>
            <pc:docMk/>
            <pc:sldMk cId="4050053398" sldId="362"/>
            <ac:spMk id="3" creationId="{4CD86581-B802-B20A-8A05-E75BA60FD659}"/>
          </ac:spMkLst>
        </pc:spChg>
        <pc:spChg chg="add del mod">
          <ac:chgData name="Damaris Tan" userId="c641c736-cba3-4a07-85ea-c4d1e05624e3" providerId="ADAL" clId="{EF7574F7-A1F4-41B4-8627-AAF1C386DCC3}" dt="2023-10-04T11:59:02.718" v="2228" actId="478"/>
          <ac:spMkLst>
            <pc:docMk/>
            <pc:sldMk cId="4050053398" sldId="362"/>
            <ac:spMk id="9" creationId="{355F987B-75D9-B35B-6E52-7523F91B45D7}"/>
          </ac:spMkLst>
        </pc:spChg>
        <pc:spChg chg="add mod">
          <ac:chgData name="Damaris Tan" userId="c641c736-cba3-4a07-85ea-c4d1e05624e3" providerId="ADAL" clId="{EF7574F7-A1F4-41B4-8627-AAF1C386DCC3}" dt="2023-10-04T11:38:35.581" v="1831"/>
          <ac:spMkLst>
            <pc:docMk/>
            <pc:sldMk cId="4050053398" sldId="362"/>
            <ac:spMk id="11" creationId="{C18A9FE9-1370-312D-F7EA-F367F71E0276}"/>
          </ac:spMkLst>
        </pc:spChg>
        <pc:spChg chg="add mod">
          <ac:chgData name="Damaris Tan" userId="c641c736-cba3-4a07-85ea-c4d1e05624e3" providerId="ADAL" clId="{EF7574F7-A1F4-41B4-8627-AAF1C386DCC3}" dt="2023-10-04T11:58:55.105" v="2227" actId="14100"/>
          <ac:spMkLst>
            <pc:docMk/>
            <pc:sldMk cId="4050053398" sldId="362"/>
            <ac:spMk id="12" creationId="{A25BA1C0-1B0E-C717-5C1F-788A442BD8C6}"/>
          </ac:spMkLst>
        </pc:spChg>
        <pc:spChg chg="add mod">
          <ac:chgData name="Damaris Tan" userId="c641c736-cba3-4a07-85ea-c4d1e05624e3" providerId="ADAL" clId="{EF7574F7-A1F4-41B4-8627-AAF1C386DCC3}" dt="2023-10-04T11:58:16.468" v="2192"/>
          <ac:spMkLst>
            <pc:docMk/>
            <pc:sldMk cId="4050053398" sldId="362"/>
            <ac:spMk id="13" creationId="{54CBBD5D-AED7-3CEE-1E5A-8AE0570C82A1}"/>
          </ac:spMkLst>
        </pc:spChg>
        <pc:spChg chg="add mod">
          <ac:chgData name="Damaris Tan" userId="c641c736-cba3-4a07-85ea-c4d1e05624e3" providerId="ADAL" clId="{EF7574F7-A1F4-41B4-8627-AAF1C386DCC3}" dt="2023-10-04T11:58:16.468" v="2192"/>
          <ac:spMkLst>
            <pc:docMk/>
            <pc:sldMk cId="4050053398" sldId="362"/>
            <ac:spMk id="14" creationId="{B0ACC7CF-939D-2987-3EAE-442B58BCA4EA}"/>
          </ac:spMkLst>
        </pc:spChg>
        <pc:spChg chg="add mod">
          <ac:chgData name="Damaris Tan" userId="c641c736-cba3-4a07-85ea-c4d1e05624e3" providerId="ADAL" clId="{EF7574F7-A1F4-41B4-8627-AAF1C386DCC3}" dt="2023-10-04T11:58:48.858" v="2226" actId="1076"/>
          <ac:spMkLst>
            <pc:docMk/>
            <pc:sldMk cId="4050053398" sldId="362"/>
            <ac:spMk id="15" creationId="{2A0ACAAA-8FC8-159A-FCA0-3390479FF32C}"/>
          </ac:spMkLst>
        </pc:spChg>
        <pc:spChg chg="add mod">
          <ac:chgData name="Damaris Tan" userId="c641c736-cba3-4a07-85ea-c4d1e05624e3" providerId="ADAL" clId="{EF7574F7-A1F4-41B4-8627-AAF1C386DCC3}" dt="2023-10-04T12:00:19.552" v="2231" actId="1076"/>
          <ac:spMkLst>
            <pc:docMk/>
            <pc:sldMk cId="4050053398" sldId="362"/>
            <ac:spMk id="16" creationId="{481859B3-F2CE-A59D-1A48-C019D50A2ACB}"/>
          </ac:spMkLst>
        </pc:spChg>
        <pc:spChg chg="add mod">
          <ac:chgData name="Damaris Tan" userId="c641c736-cba3-4a07-85ea-c4d1e05624e3" providerId="ADAL" clId="{EF7574F7-A1F4-41B4-8627-AAF1C386DCC3}" dt="2023-10-04T12:06:25.984" v="2613" actId="20577"/>
          <ac:spMkLst>
            <pc:docMk/>
            <pc:sldMk cId="4050053398" sldId="362"/>
            <ac:spMk id="17" creationId="{28424A16-922D-2718-3B6C-339F4A439472}"/>
          </ac:spMkLst>
        </pc:spChg>
        <pc:spChg chg="add del mod">
          <ac:chgData name="Damaris Tan" userId="c641c736-cba3-4a07-85ea-c4d1e05624e3" providerId="ADAL" clId="{EF7574F7-A1F4-41B4-8627-AAF1C386DCC3}" dt="2023-10-04T14:27:55.152" v="2899" actId="478"/>
          <ac:spMkLst>
            <pc:docMk/>
            <pc:sldMk cId="4050053398" sldId="362"/>
            <ac:spMk id="19" creationId="{5D109BF2-85CB-74F6-EDBA-89994ED6439F}"/>
          </ac:spMkLst>
        </pc:spChg>
        <pc:spChg chg="add del mod">
          <ac:chgData name="Damaris Tan" userId="c641c736-cba3-4a07-85ea-c4d1e05624e3" providerId="ADAL" clId="{EF7574F7-A1F4-41B4-8627-AAF1C386DCC3}" dt="2023-10-04T14:27:52.617" v="2898"/>
          <ac:spMkLst>
            <pc:docMk/>
            <pc:sldMk cId="4050053398" sldId="362"/>
            <ac:spMk id="20" creationId="{E3C730E5-59DD-8959-65A2-5D8630CDFB0F}"/>
          </ac:spMkLst>
        </pc:spChg>
        <pc:spChg chg="add mod">
          <ac:chgData name="Damaris Tan" userId="c641c736-cba3-4a07-85ea-c4d1e05624e3" providerId="ADAL" clId="{EF7574F7-A1F4-41B4-8627-AAF1C386DCC3}" dt="2023-10-04T14:27:55.463" v="2900"/>
          <ac:spMkLst>
            <pc:docMk/>
            <pc:sldMk cId="4050053398" sldId="362"/>
            <ac:spMk id="21" creationId="{D378BDE4-91D8-F492-25BE-1EE5A9AD3276}"/>
          </ac:spMkLst>
        </pc:spChg>
        <pc:picChg chg="mod">
          <ac:chgData name="Damaris Tan" userId="c641c736-cba3-4a07-85ea-c4d1e05624e3" providerId="ADAL" clId="{EF7574F7-A1F4-41B4-8627-AAF1C386DCC3}" dt="2023-10-04T12:05:44.523" v="2583" actId="1076"/>
          <ac:picMkLst>
            <pc:docMk/>
            <pc:sldMk cId="4050053398" sldId="362"/>
            <ac:picMk id="6" creationId="{16BB410F-1CCD-884A-FB8D-3246E654F958}"/>
          </ac:picMkLst>
        </pc:picChg>
        <pc:picChg chg="mod">
          <ac:chgData name="Damaris Tan" userId="c641c736-cba3-4a07-85ea-c4d1e05624e3" providerId="ADAL" clId="{EF7574F7-A1F4-41B4-8627-AAF1C386DCC3}" dt="2023-10-04T12:04:26.409" v="2562" actId="1076"/>
          <ac:picMkLst>
            <pc:docMk/>
            <pc:sldMk cId="4050053398" sldId="362"/>
            <ac:picMk id="8" creationId="{09D334B6-6E46-3447-0426-530823CECB35}"/>
          </ac:picMkLst>
        </pc:picChg>
        <pc:picChg chg="del">
          <ac:chgData name="Damaris Tan" userId="c641c736-cba3-4a07-85ea-c4d1e05624e3" providerId="ADAL" clId="{EF7574F7-A1F4-41B4-8627-AAF1C386DCC3}" dt="2023-10-04T11:58:24.759" v="2194" actId="478"/>
          <ac:picMkLst>
            <pc:docMk/>
            <pc:sldMk cId="4050053398" sldId="362"/>
            <ac:picMk id="10" creationId="{AF8D5581-C767-D1EA-B6B4-A324447B5A7D}"/>
          </ac:picMkLst>
        </pc:picChg>
      </pc:sldChg>
      <pc:sldChg chg="add del">
        <pc:chgData name="Damaris Tan" userId="c641c736-cba3-4a07-85ea-c4d1e05624e3" providerId="ADAL" clId="{EF7574F7-A1F4-41B4-8627-AAF1C386DCC3}" dt="2023-10-04T11:33:37.060" v="1768" actId="47"/>
        <pc:sldMkLst>
          <pc:docMk/>
          <pc:sldMk cId="3485351837" sldId="363"/>
        </pc:sldMkLst>
      </pc:sldChg>
      <pc:sldChg chg="addSp delSp modSp add del mod">
        <pc:chgData name="Damaris Tan" userId="c641c736-cba3-4a07-85ea-c4d1e05624e3" providerId="ADAL" clId="{EF7574F7-A1F4-41B4-8627-AAF1C386DCC3}" dt="2023-10-05T09:16:55.984" v="3837" actId="2696"/>
        <pc:sldMkLst>
          <pc:docMk/>
          <pc:sldMk cId="478980408" sldId="364"/>
        </pc:sldMkLst>
        <pc:spChg chg="mod">
          <ac:chgData name="Damaris Tan" userId="c641c736-cba3-4a07-85ea-c4d1e05624e3" providerId="ADAL" clId="{EF7574F7-A1F4-41B4-8627-AAF1C386DCC3}" dt="2023-10-04T14:25:42.258" v="2844" actId="1076"/>
          <ac:spMkLst>
            <pc:docMk/>
            <pc:sldMk cId="478980408" sldId="364"/>
            <ac:spMk id="2" creationId="{EAAD76F8-249F-E9C4-0DEA-239CC9BBA11E}"/>
          </ac:spMkLst>
        </pc:spChg>
        <pc:spChg chg="del">
          <ac:chgData name="Damaris Tan" userId="c641c736-cba3-4a07-85ea-c4d1e05624e3" providerId="ADAL" clId="{EF7574F7-A1F4-41B4-8627-AAF1C386DCC3}" dt="2023-10-04T11:37:28.976" v="1804" actId="478"/>
          <ac:spMkLst>
            <pc:docMk/>
            <pc:sldMk cId="478980408" sldId="364"/>
            <ac:spMk id="3" creationId="{4CD86581-B802-B20A-8A05-E75BA60FD659}"/>
          </ac:spMkLst>
        </pc:spChg>
        <pc:spChg chg="add mod">
          <ac:chgData name="Damaris Tan" userId="c641c736-cba3-4a07-85ea-c4d1e05624e3" providerId="ADAL" clId="{EF7574F7-A1F4-41B4-8627-AAF1C386DCC3}" dt="2023-10-04T14:42:18.034" v="3742"/>
          <ac:spMkLst>
            <pc:docMk/>
            <pc:sldMk cId="478980408" sldId="364"/>
            <ac:spMk id="9" creationId="{FBCB16BE-C674-12E9-B32E-4C04FCDF2963}"/>
          </ac:spMkLst>
        </pc:spChg>
        <pc:spChg chg="add del mod">
          <ac:chgData name="Damaris Tan" userId="c641c736-cba3-4a07-85ea-c4d1e05624e3" providerId="ADAL" clId="{EF7574F7-A1F4-41B4-8627-AAF1C386DCC3}" dt="2023-10-04T14:34:58.368" v="2953" actId="21"/>
          <ac:spMkLst>
            <pc:docMk/>
            <pc:sldMk cId="478980408" sldId="364"/>
            <ac:spMk id="12" creationId="{77E2895B-0B54-690B-5696-7283AED49A4F}"/>
          </ac:spMkLst>
        </pc:spChg>
        <pc:spChg chg="add del mod">
          <ac:chgData name="Damaris Tan" userId="c641c736-cba3-4a07-85ea-c4d1e05624e3" providerId="ADAL" clId="{EF7574F7-A1F4-41B4-8627-AAF1C386DCC3}" dt="2023-10-04T14:35:00.615" v="2955" actId="21"/>
          <ac:spMkLst>
            <pc:docMk/>
            <pc:sldMk cId="478980408" sldId="364"/>
            <ac:spMk id="13" creationId="{6D8B5B45-C447-0E59-669C-ABDCA5746CBD}"/>
          </ac:spMkLst>
        </pc:spChg>
        <pc:spChg chg="add mod">
          <ac:chgData name="Damaris Tan" userId="c641c736-cba3-4a07-85ea-c4d1e05624e3" providerId="ADAL" clId="{EF7574F7-A1F4-41B4-8627-AAF1C386DCC3}" dt="2023-10-04T14:35:06.718" v="2956"/>
          <ac:spMkLst>
            <pc:docMk/>
            <pc:sldMk cId="478980408" sldId="364"/>
            <ac:spMk id="14" creationId="{26C0F548-E757-1889-2934-628867A056D6}"/>
          </ac:spMkLst>
        </pc:spChg>
        <pc:grpChg chg="del">
          <ac:chgData name="Damaris Tan" userId="c641c736-cba3-4a07-85ea-c4d1e05624e3" providerId="ADAL" clId="{EF7574F7-A1F4-41B4-8627-AAF1C386DCC3}" dt="2023-10-04T14:34:11.862" v="2902" actId="478"/>
          <ac:grpSpMkLst>
            <pc:docMk/>
            <pc:sldMk cId="478980408" sldId="364"/>
            <ac:grpSpMk id="18" creationId="{7829A42E-FD3D-B0E8-EDF1-129C06FCEFD1}"/>
          </ac:grpSpMkLst>
        </pc:grpChg>
        <pc:picChg chg="mod modCrop">
          <ac:chgData name="Damaris Tan" userId="c641c736-cba3-4a07-85ea-c4d1e05624e3" providerId="ADAL" clId="{EF7574F7-A1F4-41B4-8627-AAF1C386DCC3}" dt="2023-10-04T11:30:40.251" v="1671" actId="732"/>
          <ac:picMkLst>
            <pc:docMk/>
            <pc:sldMk cId="478980408" sldId="364"/>
            <ac:picMk id="8" creationId="{09D334B6-6E46-3447-0426-530823CECB35}"/>
          </ac:picMkLst>
        </pc:picChg>
      </pc:sldChg>
      <pc:sldChg chg="add">
        <pc:chgData name="Damaris Tan" userId="c641c736-cba3-4a07-85ea-c4d1e05624e3" providerId="ADAL" clId="{EF7574F7-A1F4-41B4-8627-AAF1C386DCC3}" dt="2023-10-05T09:17:04.753" v="3838"/>
        <pc:sldMkLst>
          <pc:docMk/>
          <pc:sldMk cId="3489879730" sldId="364"/>
        </pc:sldMkLst>
      </pc:sldChg>
      <pc:sldChg chg="addSp delSp modSp add mod">
        <pc:chgData name="Damaris Tan" userId="c641c736-cba3-4a07-85ea-c4d1e05624e3" providerId="ADAL" clId="{EF7574F7-A1F4-41B4-8627-AAF1C386DCC3}" dt="2023-10-11T10:04:14.164" v="4020" actId="732"/>
        <pc:sldMkLst>
          <pc:docMk/>
          <pc:sldMk cId="1619323778" sldId="365"/>
        </pc:sldMkLst>
        <pc:spChg chg="add mod">
          <ac:chgData name="Damaris Tan" userId="c641c736-cba3-4a07-85ea-c4d1e05624e3" providerId="ADAL" clId="{EF7574F7-A1F4-41B4-8627-AAF1C386DCC3}" dt="2023-10-05T08:47:42.734" v="3744"/>
          <ac:spMkLst>
            <pc:docMk/>
            <pc:sldMk cId="1619323778" sldId="365"/>
            <ac:spMk id="2" creationId="{0F32C88F-54D7-0476-ED37-266DC5528099}"/>
          </ac:spMkLst>
        </pc:spChg>
        <pc:spChg chg="del">
          <ac:chgData name="Damaris Tan" userId="c641c736-cba3-4a07-85ea-c4d1e05624e3" providerId="ADAL" clId="{EF7574F7-A1F4-41B4-8627-AAF1C386DCC3}" dt="2023-10-04T14:26:16.970" v="2854" actId="478"/>
          <ac:spMkLst>
            <pc:docMk/>
            <pc:sldMk cId="1619323778" sldId="365"/>
            <ac:spMk id="2" creationId="{EAAD76F8-249F-E9C4-0DEA-239CC9BBA11E}"/>
          </ac:spMkLst>
        </pc:spChg>
        <pc:spChg chg="del">
          <ac:chgData name="Damaris Tan" userId="c641c736-cba3-4a07-85ea-c4d1e05624e3" providerId="ADAL" clId="{EF7574F7-A1F4-41B4-8627-AAF1C386DCC3}" dt="2023-10-04T11:37:18.358" v="1802" actId="478"/>
          <ac:spMkLst>
            <pc:docMk/>
            <pc:sldMk cId="1619323778" sldId="365"/>
            <ac:spMk id="3" creationId="{4CD86581-B802-B20A-8A05-E75BA60FD659}"/>
          </ac:spMkLst>
        </pc:spChg>
        <pc:spChg chg="add mod">
          <ac:chgData name="Damaris Tan" userId="c641c736-cba3-4a07-85ea-c4d1e05624e3" providerId="ADAL" clId="{EF7574F7-A1F4-41B4-8627-AAF1C386DCC3}" dt="2023-10-11T09:40:29.016" v="3967" actId="20577"/>
          <ac:spMkLst>
            <pc:docMk/>
            <pc:sldMk cId="1619323778" sldId="365"/>
            <ac:spMk id="7" creationId="{18798BC9-7D3C-60FF-6BCF-AE00B2526839}"/>
          </ac:spMkLst>
        </pc:spChg>
        <pc:spChg chg="mod">
          <ac:chgData name="Damaris Tan" userId="c641c736-cba3-4a07-85ea-c4d1e05624e3" providerId="ADAL" clId="{EF7574F7-A1F4-41B4-8627-AAF1C386DCC3}" dt="2023-10-04T11:35:53.816" v="1777"/>
          <ac:spMkLst>
            <pc:docMk/>
            <pc:sldMk cId="1619323778" sldId="365"/>
            <ac:spMk id="14" creationId="{0F034971-9602-DC93-21C5-9CA3B6109C26}"/>
          </ac:spMkLst>
        </pc:spChg>
        <pc:spChg chg="add del mod">
          <ac:chgData name="Damaris Tan" userId="c641c736-cba3-4a07-85ea-c4d1e05624e3" providerId="ADAL" clId="{EF7574F7-A1F4-41B4-8627-AAF1C386DCC3}" dt="2023-10-04T11:37:41.006" v="1811" actId="478"/>
          <ac:spMkLst>
            <pc:docMk/>
            <pc:sldMk cId="1619323778" sldId="365"/>
            <ac:spMk id="16" creationId="{1E1A67B0-10EE-9B09-F297-3DA4F7400303}"/>
          </ac:spMkLst>
        </pc:spChg>
        <pc:spChg chg="add mod">
          <ac:chgData name="Damaris Tan" userId="c641c736-cba3-4a07-85ea-c4d1e05624e3" providerId="ADAL" clId="{EF7574F7-A1F4-41B4-8627-AAF1C386DCC3}" dt="2023-10-04T11:37:41.342" v="1812"/>
          <ac:spMkLst>
            <pc:docMk/>
            <pc:sldMk cId="1619323778" sldId="365"/>
            <ac:spMk id="17" creationId="{EE98C484-3BEC-E777-EA04-66FFE596A1A8}"/>
          </ac:spMkLst>
        </pc:spChg>
        <pc:spChg chg="del">
          <ac:chgData name="Damaris Tan" userId="c641c736-cba3-4a07-85ea-c4d1e05624e3" providerId="ADAL" clId="{EF7574F7-A1F4-41B4-8627-AAF1C386DCC3}" dt="2023-10-04T11:23:19.576" v="1477" actId="478"/>
          <ac:spMkLst>
            <pc:docMk/>
            <pc:sldMk cId="1619323778" sldId="365"/>
            <ac:spMk id="26" creationId="{6F53527B-28D7-D0A9-F606-FC9B7ABE98D3}"/>
          </ac:spMkLst>
        </pc:spChg>
        <pc:spChg chg="del">
          <ac:chgData name="Damaris Tan" userId="c641c736-cba3-4a07-85ea-c4d1e05624e3" providerId="ADAL" clId="{EF7574F7-A1F4-41B4-8627-AAF1C386DCC3}" dt="2023-10-04T11:23:21.129" v="1478" actId="478"/>
          <ac:spMkLst>
            <pc:docMk/>
            <pc:sldMk cId="1619323778" sldId="365"/>
            <ac:spMk id="27" creationId="{C1268AB4-B1DD-DE0E-33A2-2F1D400CEF3A}"/>
          </ac:spMkLst>
        </pc:spChg>
        <pc:spChg chg="del">
          <ac:chgData name="Damaris Tan" userId="c641c736-cba3-4a07-85ea-c4d1e05624e3" providerId="ADAL" clId="{EF7574F7-A1F4-41B4-8627-AAF1C386DCC3}" dt="2023-10-04T11:23:25.290" v="1479" actId="478"/>
          <ac:spMkLst>
            <pc:docMk/>
            <pc:sldMk cId="1619323778" sldId="365"/>
            <ac:spMk id="28" creationId="{361769B5-9A01-8B78-B30F-7357F2BE7007}"/>
          </ac:spMkLst>
        </pc:spChg>
        <pc:spChg chg="del mod">
          <ac:chgData name="Damaris Tan" userId="c641c736-cba3-4a07-85ea-c4d1e05624e3" providerId="ADAL" clId="{EF7574F7-A1F4-41B4-8627-AAF1C386DCC3}" dt="2023-10-04T11:23:18.161" v="1476" actId="478"/>
          <ac:spMkLst>
            <pc:docMk/>
            <pc:sldMk cId="1619323778" sldId="365"/>
            <ac:spMk id="30" creationId="{BFCD1309-27CC-FAAC-9968-369AE5C432CE}"/>
          </ac:spMkLst>
        </pc:spChg>
        <pc:spChg chg="add del mod">
          <ac:chgData name="Damaris Tan" userId="c641c736-cba3-4a07-85ea-c4d1e05624e3" providerId="ADAL" clId="{EF7574F7-A1F4-41B4-8627-AAF1C386DCC3}" dt="2023-10-04T14:26:20.565" v="2858" actId="478"/>
          <ac:spMkLst>
            <pc:docMk/>
            <pc:sldMk cId="1619323778" sldId="365"/>
            <ac:spMk id="32" creationId="{CD2022A9-4494-75E7-2389-08358A4C88EE}"/>
          </ac:spMkLst>
        </pc:spChg>
        <pc:spChg chg="add del mod">
          <ac:chgData name="Damaris Tan" userId="c641c736-cba3-4a07-85ea-c4d1e05624e3" providerId="ADAL" clId="{EF7574F7-A1F4-41B4-8627-AAF1C386DCC3}" dt="2023-10-04T14:26:18.220" v="2856"/>
          <ac:spMkLst>
            <pc:docMk/>
            <pc:sldMk cId="1619323778" sldId="365"/>
            <ac:spMk id="33" creationId="{E7D33E86-595D-2796-B183-9E7F3C87C328}"/>
          </ac:spMkLst>
        </pc:spChg>
        <pc:grpChg chg="add mod">
          <ac:chgData name="Damaris Tan" userId="c641c736-cba3-4a07-85ea-c4d1e05624e3" providerId="ADAL" clId="{EF7574F7-A1F4-41B4-8627-AAF1C386DCC3}" dt="2023-10-04T11:35:53.816" v="1777"/>
          <ac:grpSpMkLst>
            <pc:docMk/>
            <pc:sldMk cId="1619323778" sldId="365"/>
            <ac:grpSpMk id="9" creationId="{E779045A-49DD-340F-556A-D2E3D3DBA540}"/>
          </ac:grpSpMkLst>
        </pc:grpChg>
        <pc:grpChg chg="del mod">
          <ac:chgData name="Damaris Tan" userId="c641c736-cba3-4a07-85ea-c4d1e05624e3" providerId="ADAL" clId="{EF7574F7-A1F4-41B4-8627-AAF1C386DCC3}" dt="2023-10-04T11:28:54.226" v="1609" actId="478"/>
          <ac:grpSpMkLst>
            <pc:docMk/>
            <pc:sldMk cId="1619323778" sldId="365"/>
            <ac:grpSpMk id="18" creationId="{7829A42E-FD3D-B0E8-EDF1-129C06FCEFD1}"/>
          </ac:grpSpMkLst>
        </pc:grpChg>
        <pc:picChg chg="mod modCrop">
          <ac:chgData name="Damaris Tan" userId="c641c736-cba3-4a07-85ea-c4d1e05624e3" providerId="ADAL" clId="{EF7574F7-A1F4-41B4-8627-AAF1C386DCC3}" dt="2023-10-11T10:04:14.164" v="4020" actId="732"/>
          <ac:picMkLst>
            <pc:docMk/>
            <pc:sldMk cId="1619323778" sldId="365"/>
            <ac:picMk id="12" creationId="{2A011C5A-26BC-1230-9A66-8EBA7450631F}"/>
          </ac:picMkLst>
        </pc:picChg>
        <pc:picChg chg="mod">
          <ac:chgData name="Damaris Tan" userId="c641c736-cba3-4a07-85ea-c4d1e05624e3" providerId="ADAL" clId="{EF7574F7-A1F4-41B4-8627-AAF1C386DCC3}" dt="2023-10-04T11:35:53.816" v="1777"/>
          <ac:picMkLst>
            <pc:docMk/>
            <pc:sldMk cId="1619323778" sldId="365"/>
            <ac:picMk id="13" creationId="{F2CE3CCD-2B94-F200-6925-100747CFA341}"/>
          </ac:picMkLst>
        </pc:picChg>
        <pc:picChg chg="add mod">
          <ac:chgData name="Damaris Tan" userId="c641c736-cba3-4a07-85ea-c4d1e05624e3" providerId="ADAL" clId="{EF7574F7-A1F4-41B4-8627-AAF1C386DCC3}" dt="2023-10-04T12:13:12.353" v="2731"/>
          <ac:picMkLst>
            <pc:docMk/>
            <pc:sldMk cId="1619323778" sldId="365"/>
            <ac:picMk id="19" creationId="{3380E71C-FF39-5646-9C93-CE3B36947CB2}"/>
          </ac:picMkLst>
        </pc:picChg>
        <pc:picChg chg="del">
          <ac:chgData name="Damaris Tan" userId="c641c736-cba3-4a07-85ea-c4d1e05624e3" providerId="ADAL" clId="{EF7574F7-A1F4-41B4-8627-AAF1C386DCC3}" dt="2023-10-04T12:13:11.429" v="2730" actId="478"/>
          <ac:picMkLst>
            <pc:docMk/>
            <pc:sldMk cId="1619323778" sldId="365"/>
            <ac:picMk id="20" creationId="{654CBE35-05F6-180A-2239-D33AA37384B1}"/>
          </ac:picMkLst>
        </pc:picChg>
        <pc:picChg chg="add mod">
          <ac:chgData name="Damaris Tan" userId="c641c736-cba3-4a07-85ea-c4d1e05624e3" providerId="ADAL" clId="{EF7574F7-A1F4-41B4-8627-AAF1C386DCC3}" dt="2023-10-04T12:13:12.353" v="2731"/>
          <ac:picMkLst>
            <pc:docMk/>
            <pc:sldMk cId="1619323778" sldId="365"/>
            <ac:picMk id="21" creationId="{D3E46588-599B-A9B7-83B9-BD6907FCBEDC}"/>
          </ac:picMkLst>
        </pc:picChg>
        <pc:picChg chg="del">
          <ac:chgData name="Damaris Tan" userId="c641c736-cba3-4a07-85ea-c4d1e05624e3" providerId="ADAL" clId="{EF7574F7-A1F4-41B4-8627-AAF1C386DCC3}" dt="2023-10-04T12:13:11.429" v="2730" actId="478"/>
          <ac:picMkLst>
            <pc:docMk/>
            <pc:sldMk cId="1619323778" sldId="365"/>
            <ac:picMk id="22" creationId="{9147592C-C736-471D-6D2B-DB0F3774B0A0}"/>
          </ac:picMkLst>
        </pc:picChg>
        <pc:picChg chg="add del mod">
          <ac:chgData name="Damaris Tan" userId="c641c736-cba3-4a07-85ea-c4d1e05624e3" providerId="ADAL" clId="{EF7574F7-A1F4-41B4-8627-AAF1C386DCC3}" dt="2023-10-04T12:13:14.962" v="2732" actId="478"/>
          <ac:picMkLst>
            <pc:docMk/>
            <pc:sldMk cId="1619323778" sldId="365"/>
            <ac:picMk id="23" creationId="{5E9EAF62-B087-D62A-676D-6606FF7F1FB3}"/>
          </ac:picMkLst>
        </pc:picChg>
        <pc:picChg chg="del">
          <ac:chgData name="Damaris Tan" userId="c641c736-cba3-4a07-85ea-c4d1e05624e3" providerId="ADAL" clId="{EF7574F7-A1F4-41B4-8627-AAF1C386DCC3}" dt="2023-10-04T11:23:14.784" v="1474" actId="478"/>
          <ac:picMkLst>
            <pc:docMk/>
            <pc:sldMk cId="1619323778" sldId="365"/>
            <ac:picMk id="24" creationId="{0840F280-5D0F-C8EA-EB2E-1A0C44FA3886}"/>
          </ac:picMkLst>
        </pc:picChg>
      </pc:sldChg>
      <pc:sldChg chg="addSp delSp modSp add mod">
        <pc:chgData name="Damaris Tan" userId="c641c736-cba3-4a07-85ea-c4d1e05624e3" providerId="ADAL" clId="{EF7574F7-A1F4-41B4-8627-AAF1C386DCC3}" dt="2023-10-11T10:04:24.941" v="4021" actId="732"/>
        <pc:sldMkLst>
          <pc:docMk/>
          <pc:sldMk cId="3038014343" sldId="366"/>
        </pc:sldMkLst>
        <pc:spChg chg="add mod">
          <ac:chgData name="Damaris Tan" userId="c641c736-cba3-4a07-85ea-c4d1e05624e3" providerId="ADAL" clId="{EF7574F7-A1F4-41B4-8627-AAF1C386DCC3}" dt="2023-10-05T09:16:34.636" v="3836" actId="404"/>
          <ac:spMkLst>
            <pc:docMk/>
            <pc:sldMk cId="3038014343" sldId="366"/>
            <ac:spMk id="2" creationId="{29934830-8153-E461-978D-047738A19DE5}"/>
          </ac:spMkLst>
        </pc:spChg>
        <pc:spChg chg="del mod">
          <ac:chgData name="Damaris Tan" userId="c641c736-cba3-4a07-85ea-c4d1e05624e3" providerId="ADAL" clId="{EF7574F7-A1F4-41B4-8627-AAF1C386DCC3}" dt="2023-10-04T14:26:27.407" v="2859" actId="478"/>
          <ac:spMkLst>
            <pc:docMk/>
            <pc:sldMk cId="3038014343" sldId="366"/>
            <ac:spMk id="2" creationId="{EAAD76F8-249F-E9C4-0DEA-239CC9BBA11E}"/>
          </ac:spMkLst>
        </pc:spChg>
        <pc:spChg chg="add del mod">
          <ac:chgData name="Damaris Tan" userId="c641c736-cba3-4a07-85ea-c4d1e05624e3" providerId="ADAL" clId="{EF7574F7-A1F4-41B4-8627-AAF1C386DCC3}" dt="2023-10-04T11:37:08.072" v="1801" actId="1076"/>
          <ac:spMkLst>
            <pc:docMk/>
            <pc:sldMk cId="3038014343" sldId="366"/>
            <ac:spMk id="3" creationId="{4CD86581-B802-B20A-8A05-E75BA60FD659}"/>
          </ac:spMkLst>
        </pc:spChg>
        <pc:spChg chg="add mod">
          <ac:chgData name="Damaris Tan" userId="c641c736-cba3-4a07-85ea-c4d1e05624e3" providerId="ADAL" clId="{EF7574F7-A1F4-41B4-8627-AAF1C386DCC3}" dt="2023-10-11T09:40:35.575" v="3979" actId="20577"/>
          <ac:spMkLst>
            <pc:docMk/>
            <pc:sldMk cId="3038014343" sldId="366"/>
            <ac:spMk id="7" creationId="{62F3E2D9-F47B-F3D1-456D-E02C08738FBE}"/>
          </ac:spMkLst>
        </pc:spChg>
        <pc:spChg chg="mod">
          <ac:chgData name="Damaris Tan" userId="c641c736-cba3-4a07-85ea-c4d1e05624e3" providerId="ADAL" clId="{EF7574F7-A1F4-41B4-8627-AAF1C386DCC3}" dt="2023-10-04T11:35:55.404" v="1778"/>
          <ac:spMkLst>
            <pc:docMk/>
            <pc:sldMk cId="3038014343" sldId="366"/>
            <ac:spMk id="14" creationId="{9185D44D-7A99-36F8-F0F8-0E1C36FB42E1}"/>
          </ac:spMkLst>
        </pc:spChg>
        <pc:spChg chg="add del mod">
          <ac:chgData name="Damaris Tan" userId="c641c736-cba3-4a07-85ea-c4d1e05624e3" providerId="ADAL" clId="{EF7574F7-A1F4-41B4-8627-AAF1C386DCC3}" dt="2023-10-04T14:26:31.265" v="2860" actId="478"/>
          <ac:spMkLst>
            <pc:docMk/>
            <pc:sldMk cId="3038014343" sldId="366"/>
            <ac:spMk id="21" creationId="{FCBF6BC5-77CC-18BA-D9F5-26F861FF5203}"/>
          </ac:spMkLst>
        </pc:spChg>
        <pc:spChg chg="add mod">
          <ac:chgData name="Damaris Tan" userId="c641c736-cba3-4a07-85ea-c4d1e05624e3" providerId="ADAL" clId="{EF7574F7-A1F4-41B4-8627-AAF1C386DCC3}" dt="2023-10-04T14:26:31.719" v="2861"/>
          <ac:spMkLst>
            <pc:docMk/>
            <pc:sldMk cId="3038014343" sldId="366"/>
            <ac:spMk id="23" creationId="{A7ACDA6D-53CE-2156-ABF8-AD610242A2B0}"/>
          </ac:spMkLst>
        </pc:spChg>
        <pc:spChg chg="del">
          <ac:chgData name="Damaris Tan" userId="c641c736-cba3-4a07-85ea-c4d1e05624e3" providerId="ADAL" clId="{EF7574F7-A1F4-41B4-8627-AAF1C386DCC3}" dt="2023-10-04T11:23:30.169" v="1480" actId="478"/>
          <ac:spMkLst>
            <pc:docMk/>
            <pc:sldMk cId="3038014343" sldId="366"/>
            <ac:spMk id="27" creationId="{C1268AB4-B1DD-DE0E-33A2-2F1D400CEF3A}"/>
          </ac:spMkLst>
        </pc:spChg>
        <pc:spChg chg="del">
          <ac:chgData name="Damaris Tan" userId="c641c736-cba3-4a07-85ea-c4d1e05624e3" providerId="ADAL" clId="{EF7574F7-A1F4-41B4-8627-AAF1C386DCC3}" dt="2023-10-04T11:23:43.467" v="1481" actId="478"/>
          <ac:spMkLst>
            <pc:docMk/>
            <pc:sldMk cId="3038014343" sldId="366"/>
            <ac:spMk id="28" creationId="{361769B5-9A01-8B78-B30F-7357F2BE7007}"/>
          </ac:spMkLst>
        </pc:spChg>
        <pc:spChg chg="mod">
          <ac:chgData name="Damaris Tan" userId="c641c736-cba3-4a07-85ea-c4d1e05624e3" providerId="ADAL" clId="{EF7574F7-A1F4-41B4-8627-AAF1C386DCC3}" dt="2023-10-04T12:13:45.124" v="2742" actId="20577"/>
          <ac:spMkLst>
            <pc:docMk/>
            <pc:sldMk cId="3038014343" sldId="366"/>
            <ac:spMk id="30" creationId="{BFCD1309-27CC-FAAC-9968-369AE5C432CE}"/>
          </ac:spMkLst>
        </pc:spChg>
        <pc:grpChg chg="add mod">
          <ac:chgData name="Damaris Tan" userId="c641c736-cba3-4a07-85ea-c4d1e05624e3" providerId="ADAL" clId="{EF7574F7-A1F4-41B4-8627-AAF1C386DCC3}" dt="2023-10-04T11:35:55.404" v="1778"/>
          <ac:grpSpMkLst>
            <pc:docMk/>
            <pc:sldMk cId="3038014343" sldId="366"/>
            <ac:grpSpMk id="9" creationId="{C5FC4966-F3D3-AAF2-7B43-6BAD15168BDF}"/>
          </ac:grpSpMkLst>
        </pc:grpChg>
        <pc:grpChg chg="del mod">
          <ac:chgData name="Damaris Tan" userId="c641c736-cba3-4a07-85ea-c4d1e05624e3" providerId="ADAL" clId="{EF7574F7-A1F4-41B4-8627-AAF1C386DCC3}" dt="2023-10-04T11:28:56.850" v="1611" actId="478"/>
          <ac:grpSpMkLst>
            <pc:docMk/>
            <pc:sldMk cId="3038014343" sldId="366"/>
            <ac:grpSpMk id="18" creationId="{7829A42E-FD3D-B0E8-EDF1-129C06FCEFD1}"/>
          </ac:grpSpMkLst>
        </pc:grpChg>
        <pc:picChg chg="mod modCrop">
          <ac:chgData name="Damaris Tan" userId="c641c736-cba3-4a07-85ea-c4d1e05624e3" providerId="ADAL" clId="{EF7574F7-A1F4-41B4-8627-AAF1C386DCC3}" dt="2023-10-11T10:04:24.941" v="4021" actId="732"/>
          <ac:picMkLst>
            <pc:docMk/>
            <pc:sldMk cId="3038014343" sldId="366"/>
            <ac:picMk id="12" creationId="{BD738857-8F91-354D-AE1D-FB72008062A6}"/>
          </ac:picMkLst>
        </pc:picChg>
        <pc:picChg chg="mod">
          <ac:chgData name="Damaris Tan" userId="c641c736-cba3-4a07-85ea-c4d1e05624e3" providerId="ADAL" clId="{EF7574F7-A1F4-41B4-8627-AAF1C386DCC3}" dt="2023-10-04T11:35:55.404" v="1778"/>
          <ac:picMkLst>
            <pc:docMk/>
            <pc:sldMk cId="3038014343" sldId="366"/>
            <ac:picMk id="13" creationId="{24A08B50-F73F-A1BE-1682-445AB789105B}"/>
          </ac:picMkLst>
        </pc:picChg>
        <pc:picChg chg="add mod">
          <ac:chgData name="Damaris Tan" userId="c641c736-cba3-4a07-85ea-c4d1e05624e3" providerId="ADAL" clId="{EF7574F7-A1F4-41B4-8627-AAF1C386DCC3}" dt="2023-10-04T12:13:07.168" v="2729"/>
          <ac:picMkLst>
            <pc:docMk/>
            <pc:sldMk cId="3038014343" sldId="366"/>
            <ac:picMk id="15" creationId="{4AC39B38-8606-DC50-9516-6C3B39386836}"/>
          </ac:picMkLst>
        </pc:picChg>
        <pc:picChg chg="add mod">
          <ac:chgData name="Damaris Tan" userId="c641c736-cba3-4a07-85ea-c4d1e05624e3" providerId="ADAL" clId="{EF7574F7-A1F4-41B4-8627-AAF1C386DCC3}" dt="2023-10-04T12:13:07.168" v="2729"/>
          <ac:picMkLst>
            <pc:docMk/>
            <pc:sldMk cId="3038014343" sldId="366"/>
            <ac:picMk id="16" creationId="{CB2B3D91-A58B-5C56-F62A-E504B83C7B34}"/>
          </ac:picMkLst>
        </pc:picChg>
        <pc:picChg chg="add mod">
          <ac:chgData name="Damaris Tan" userId="c641c736-cba3-4a07-85ea-c4d1e05624e3" providerId="ADAL" clId="{EF7574F7-A1F4-41B4-8627-AAF1C386DCC3}" dt="2023-10-04T12:13:07.168" v="2729"/>
          <ac:picMkLst>
            <pc:docMk/>
            <pc:sldMk cId="3038014343" sldId="366"/>
            <ac:picMk id="17" creationId="{C4D5D7A5-4AC2-6241-B40C-4C4D42F9FF64}"/>
          </ac:picMkLst>
        </pc:picChg>
        <pc:picChg chg="del">
          <ac:chgData name="Damaris Tan" userId="c641c736-cba3-4a07-85ea-c4d1e05624e3" providerId="ADAL" clId="{EF7574F7-A1F4-41B4-8627-AAF1C386DCC3}" dt="2023-10-04T12:13:06.805" v="2728" actId="478"/>
          <ac:picMkLst>
            <pc:docMk/>
            <pc:sldMk cId="3038014343" sldId="366"/>
            <ac:picMk id="20" creationId="{654CBE35-05F6-180A-2239-D33AA37384B1}"/>
          </ac:picMkLst>
        </pc:picChg>
        <pc:picChg chg="del">
          <ac:chgData name="Damaris Tan" userId="c641c736-cba3-4a07-85ea-c4d1e05624e3" providerId="ADAL" clId="{EF7574F7-A1F4-41B4-8627-AAF1C386DCC3}" dt="2023-10-04T12:13:06.805" v="2728" actId="478"/>
          <ac:picMkLst>
            <pc:docMk/>
            <pc:sldMk cId="3038014343" sldId="366"/>
            <ac:picMk id="22" creationId="{9147592C-C736-471D-6D2B-DB0F3774B0A0}"/>
          </ac:picMkLst>
        </pc:picChg>
        <pc:picChg chg="del">
          <ac:chgData name="Damaris Tan" userId="c641c736-cba3-4a07-85ea-c4d1e05624e3" providerId="ADAL" clId="{EF7574F7-A1F4-41B4-8627-AAF1C386DCC3}" dt="2023-10-04T12:13:06.805" v="2728" actId="478"/>
          <ac:picMkLst>
            <pc:docMk/>
            <pc:sldMk cId="3038014343" sldId="366"/>
            <ac:picMk id="24" creationId="{0840F280-5D0F-C8EA-EB2E-1A0C44FA3886}"/>
          </ac:picMkLst>
        </pc:picChg>
      </pc:sldChg>
      <pc:sldChg chg="addSp delSp modSp add mod">
        <pc:chgData name="Damaris Tan" userId="c641c736-cba3-4a07-85ea-c4d1e05624e3" providerId="ADAL" clId="{EF7574F7-A1F4-41B4-8627-AAF1C386DCC3}" dt="2023-10-11T10:04:35.884" v="4022" actId="732"/>
        <pc:sldMkLst>
          <pc:docMk/>
          <pc:sldMk cId="3121945267" sldId="367"/>
        </pc:sldMkLst>
        <pc:spChg chg="add mod">
          <ac:chgData name="Damaris Tan" userId="c641c736-cba3-4a07-85ea-c4d1e05624e3" providerId="ADAL" clId="{EF7574F7-A1F4-41B4-8627-AAF1C386DCC3}" dt="2023-10-10T09:50:29.459" v="3841"/>
          <ac:spMkLst>
            <pc:docMk/>
            <pc:sldMk cId="3121945267" sldId="367"/>
            <ac:spMk id="2" creationId="{52A5163B-09AA-FD3A-9BB5-55424510678C}"/>
          </ac:spMkLst>
        </pc:spChg>
        <pc:spChg chg="add del mod">
          <ac:chgData name="Damaris Tan" userId="c641c736-cba3-4a07-85ea-c4d1e05624e3" providerId="ADAL" clId="{EF7574F7-A1F4-41B4-8627-AAF1C386DCC3}" dt="2023-10-05T09:15:35.327" v="3777" actId="21"/>
          <ac:spMkLst>
            <pc:docMk/>
            <pc:sldMk cId="3121945267" sldId="367"/>
            <ac:spMk id="2" creationId="{BD3F7DB4-1D8D-875B-C601-D143E8376CE0}"/>
          </ac:spMkLst>
        </pc:spChg>
        <pc:spChg chg="del">
          <ac:chgData name="Damaris Tan" userId="c641c736-cba3-4a07-85ea-c4d1e05624e3" providerId="ADAL" clId="{EF7574F7-A1F4-41B4-8627-AAF1C386DCC3}" dt="2023-10-04T14:26:36.048" v="2862" actId="478"/>
          <ac:spMkLst>
            <pc:docMk/>
            <pc:sldMk cId="3121945267" sldId="367"/>
            <ac:spMk id="2" creationId="{EAAD76F8-249F-E9C4-0DEA-239CC9BBA11E}"/>
          </ac:spMkLst>
        </pc:spChg>
        <pc:spChg chg="del">
          <ac:chgData name="Damaris Tan" userId="c641c736-cba3-4a07-85ea-c4d1e05624e3" providerId="ADAL" clId="{EF7574F7-A1F4-41B4-8627-AAF1C386DCC3}" dt="2023-10-04T11:37:47.908" v="1813" actId="478"/>
          <ac:spMkLst>
            <pc:docMk/>
            <pc:sldMk cId="3121945267" sldId="367"/>
            <ac:spMk id="3" creationId="{4CD86581-B802-B20A-8A05-E75BA60FD659}"/>
          </ac:spMkLst>
        </pc:spChg>
        <pc:spChg chg="add del mod">
          <ac:chgData name="Damaris Tan" userId="c641c736-cba3-4a07-85ea-c4d1e05624e3" providerId="ADAL" clId="{EF7574F7-A1F4-41B4-8627-AAF1C386DCC3}" dt="2023-10-04T11:29:03.578" v="1612" actId="478"/>
          <ac:spMkLst>
            <pc:docMk/>
            <pc:sldMk cId="3121945267" sldId="367"/>
            <ac:spMk id="7" creationId="{A24D6CA1-F697-FC36-0BDF-EBAD637F12AD}"/>
          </ac:spMkLst>
        </pc:spChg>
        <pc:spChg chg="add del mod">
          <ac:chgData name="Damaris Tan" userId="c641c736-cba3-4a07-85ea-c4d1e05624e3" providerId="ADAL" clId="{EF7574F7-A1F4-41B4-8627-AAF1C386DCC3}" dt="2023-10-04T11:29:06.029" v="1613" actId="478"/>
          <ac:spMkLst>
            <pc:docMk/>
            <pc:sldMk cId="3121945267" sldId="367"/>
            <ac:spMk id="9" creationId="{16385321-9C8D-A281-D0EF-36B4B21399AD}"/>
          </ac:spMkLst>
        </pc:spChg>
        <pc:spChg chg="add del mod">
          <ac:chgData name="Damaris Tan" userId="c641c736-cba3-4a07-85ea-c4d1e05624e3" providerId="ADAL" clId="{EF7574F7-A1F4-41B4-8627-AAF1C386DCC3}" dt="2023-10-04T11:26:26.439" v="1574" actId="478"/>
          <ac:spMkLst>
            <pc:docMk/>
            <pc:sldMk cId="3121945267" sldId="367"/>
            <ac:spMk id="12" creationId="{F2E10ACC-5221-6B00-230F-29791DE2FAD1}"/>
          </ac:spMkLst>
        </pc:spChg>
        <pc:spChg chg="add mod">
          <ac:chgData name="Damaris Tan" userId="c641c736-cba3-4a07-85ea-c4d1e05624e3" providerId="ADAL" clId="{EF7574F7-A1F4-41B4-8627-AAF1C386DCC3}" dt="2023-10-04T11:27:43.188" v="1584" actId="1582"/>
          <ac:spMkLst>
            <pc:docMk/>
            <pc:sldMk cId="3121945267" sldId="367"/>
            <ac:spMk id="13" creationId="{AD9F73C5-BBA3-37FC-685C-E58C30A43F29}"/>
          </ac:spMkLst>
        </pc:spChg>
        <pc:spChg chg="add del mod">
          <ac:chgData name="Damaris Tan" userId="c641c736-cba3-4a07-85ea-c4d1e05624e3" providerId="ADAL" clId="{EF7574F7-A1F4-41B4-8627-AAF1C386DCC3}" dt="2023-10-04T11:29:07.568" v="1614" actId="478"/>
          <ac:spMkLst>
            <pc:docMk/>
            <pc:sldMk cId="3121945267" sldId="367"/>
            <ac:spMk id="14" creationId="{0E10263B-4CFF-6465-93AC-2764D610C7A9}"/>
          </ac:spMkLst>
        </pc:spChg>
        <pc:spChg chg="mod">
          <ac:chgData name="Damaris Tan" userId="c641c736-cba3-4a07-85ea-c4d1e05624e3" providerId="ADAL" clId="{EF7574F7-A1F4-41B4-8627-AAF1C386DCC3}" dt="2023-10-04T11:30:51.222" v="1674"/>
          <ac:spMkLst>
            <pc:docMk/>
            <pc:sldMk cId="3121945267" sldId="367"/>
            <ac:spMk id="19" creationId="{71806630-8FC2-D45E-172D-B073ADB60172}"/>
          </ac:spMkLst>
        </pc:spChg>
        <pc:spChg chg="add mod">
          <ac:chgData name="Damaris Tan" userId="c641c736-cba3-4a07-85ea-c4d1e05624e3" providerId="ADAL" clId="{EF7574F7-A1F4-41B4-8627-AAF1C386DCC3}" dt="2023-10-11T09:40:40.002" v="3989" actId="20577"/>
          <ac:spMkLst>
            <pc:docMk/>
            <pc:sldMk cId="3121945267" sldId="367"/>
            <ac:spMk id="21" creationId="{1F36DB22-55EF-327C-18DE-8CC1267F6A24}"/>
          </ac:spMkLst>
        </pc:spChg>
        <pc:spChg chg="mod">
          <ac:chgData name="Damaris Tan" userId="c641c736-cba3-4a07-85ea-c4d1e05624e3" providerId="ADAL" clId="{EF7574F7-A1F4-41B4-8627-AAF1C386DCC3}" dt="2023-10-04T11:25:06.601" v="1487" actId="1076"/>
          <ac:spMkLst>
            <pc:docMk/>
            <pc:sldMk cId="3121945267" sldId="367"/>
            <ac:spMk id="27" creationId="{C1268AB4-B1DD-DE0E-33A2-2F1D400CEF3A}"/>
          </ac:spMkLst>
        </pc:spChg>
        <pc:spChg chg="mod">
          <ac:chgData name="Damaris Tan" userId="c641c736-cba3-4a07-85ea-c4d1e05624e3" providerId="ADAL" clId="{EF7574F7-A1F4-41B4-8627-AAF1C386DCC3}" dt="2023-10-04T11:25:02.073" v="1486" actId="1076"/>
          <ac:spMkLst>
            <pc:docMk/>
            <pc:sldMk cId="3121945267" sldId="367"/>
            <ac:spMk id="28" creationId="{361769B5-9A01-8B78-B30F-7357F2BE7007}"/>
          </ac:spMkLst>
        </pc:spChg>
        <pc:spChg chg="add del mod">
          <ac:chgData name="Damaris Tan" userId="c641c736-cba3-4a07-85ea-c4d1e05624e3" providerId="ADAL" clId="{EF7574F7-A1F4-41B4-8627-AAF1C386DCC3}" dt="2023-10-04T12:12:35.222" v="2721" actId="478"/>
          <ac:spMkLst>
            <pc:docMk/>
            <pc:sldMk cId="3121945267" sldId="367"/>
            <ac:spMk id="31" creationId="{F129AF8A-214C-610D-7C80-4132B4EF660E}"/>
          </ac:spMkLst>
        </pc:spChg>
        <pc:spChg chg="add mod">
          <ac:chgData name="Damaris Tan" userId="c641c736-cba3-4a07-85ea-c4d1e05624e3" providerId="ADAL" clId="{EF7574F7-A1F4-41B4-8627-AAF1C386DCC3}" dt="2023-10-04T11:37:48.163" v="1814"/>
          <ac:spMkLst>
            <pc:docMk/>
            <pc:sldMk cId="3121945267" sldId="367"/>
            <ac:spMk id="32" creationId="{B2E175F9-7AED-F727-AD3A-B1D59329A74D}"/>
          </ac:spMkLst>
        </pc:spChg>
        <pc:spChg chg="add del mod">
          <ac:chgData name="Damaris Tan" userId="c641c736-cba3-4a07-85ea-c4d1e05624e3" providerId="ADAL" clId="{EF7574F7-A1F4-41B4-8627-AAF1C386DCC3}" dt="2023-10-04T14:26:38.010" v="2864" actId="478"/>
          <ac:spMkLst>
            <pc:docMk/>
            <pc:sldMk cId="3121945267" sldId="367"/>
            <ac:spMk id="34" creationId="{2CC1D039-83A3-F0C9-2749-9FA8F3B1D211}"/>
          </ac:spMkLst>
        </pc:spChg>
        <pc:spChg chg="add mod">
          <ac:chgData name="Damaris Tan" userId="c641c736-cba3-4a07-85ea-c4d1e05624e3" providerId="ADAL" clId="{EF7574F7-A1F4-41B4-8627-AAF1C386DCC3}" dt="2023-10-04T14:26:41.293" v="2865"/>
          <ac:spMkLst>
            <pc:docMk/>
            <pc:sldMk cId="3121945267" sldId="367"/>
            <ac:spMk id="35" creationId="{15D86D53-B9AE-4E91-F1AD-2F423423AEA3}"/>
          </ac:spMkLst>
        </pc:spChg>
        <pc:grpChg chg="add mod ord">
          <ac:chgData name="Damaris Tan" userId="c641c736-cba3-4a07-85ea-c4d1e05624e3" providerId="ADAL" clId="{EF7574F7-A1F4-41B4-8627-AAF1C386DCC3}" dt="2023-10-04T11:30:58.831" v="1675" actId="167"/>
          <ac:grpSpMkLst>
            <pc:docMk/>
            <pc:sldMk cId="3121945267" sldId="367"/>
            <ac:grpSpMk id="15" creationId="{A18BCC95-C482-2655-09C0-55C4DEA7B9FB}"/>
          </ac:grpSpMkLst>
        </pc:grpChg>
        <pc:grpChg chg="del mod">
          <ac:chgData name="Damaris Tan" userId="c641c736-cba3-4a07-85ea-c4d1e05624e3" providerId="ADAL" clId="{EF7574F7-A1F4-41B4-8627-AAF1C386DCC3}" dt="2023-10-04T11:30:50.953" v="1673" actId="478"/>
          <ac:grpSpMkLst>
            <pc:docMk/>
            <pc:sldMk cId="3121945267" sldId="367"/>
            <ac:grpSpMk id="18" creationId="{7829A42E-FD3D-B0E8-EDF1-129C06FCEFD1}"/>
          </ac:grpSpMkLst>
        </pc:grpChg>
        <pc:picChg chg="mod modCrop">
          <ac:chgData name="Damaris Tan" userId="c641c736-cba3-4a07-85ea-c4d1e05624e3" providerId="ADAL" clId="{EF7574F7-A1F4-41B4-8627-AAF1C386DCC3}" dt="2023-10-11T10:04:35.884" v="4022" actId="732"/>
          <ac:picMkLst>
            <pc:docMk/>
            <pc:sldMk cId="3121945267" sldId="367"/>
            <ac:picMk id="16" creationId="{A8F87134-ECD3-44FD-02CF-2F92F922C994}"/>
          </ac:picMkLst>
        </pc:picChg>
        <pc:picChg chg="mod">
          <ac:chgData name="Damaris Tan" userId="c641c736-cba3-4a07-85ea-c4d1e05624e3" providerId="ADAL" clId="{EF7574F7-A1F4-41B4-8627-AAF1C386DCC3}" dt="2023-10-04T11:30:51.222" v="1674"/>
          <ac:picMkLst>
            <pc:docMk/>
            <pc:sldMk cId="3121945267" sldId="367"/>
            <ac:picMk id="17" creationId="{B0FEC5E0-E9C1-688B-2DC7-E785748C6FF3}"/>
          </ac:picMkLst>
        </pc:picChg>
        <pc:picChg chg="mod modCrop">
          <ac:chgData name="Damaris Tan" userId="c641c736-cba3-4a07-85ea-c4d1e05624e3" providerId="ADAL" clId="{EF7574F7-A1F4-41B4-8627-AAF1C386DCC3}" dt="2023-10-04T12:12:28.191" v="2720" actId="732"/>
          <ac:picMkLst>
            <pc:docMk/>
            <pc:sldMk cId="3121945267" sldId="367"/>
            <ac:picMk id="20" creationId="{654CBE35-05F6-180A-2239-D33AA37384B1}"/>
          </ac:picMkLst>
        </pc:picChg>
        <pc:picChg chg="mod modCrop">
          <ac:chgData name="Damaris Tan" userId="c641c736-cba3-4a07-85ea-c4d1e05624e3" providerId="ADAL" clId="{EF7574F7-A1F4-41B4-8627-AAF1C386DCC3}" dt="2023-10-04T12:12:42.836" v="2722" actId="732"/>
          <ac:picMkLst>
            <pc:docMk/>
            <pc:sldMk cId="3121945267" sldId="367"/>
            <ac:picMk id="22" creationId="{9147592C-C736-471D-6D2B-DB0F3774B0A0}"/>
          </ac:picMkLst>
        </pc:picChg>
        <pc:picChg chg="mod modCrop">
          <ac:chgData name="Damaris Tan" userId="c641c736-cba3-4a07-85ea-c4d1e05624e3" providerId="ADAL" clId="{EF7574F7-A1F4-41B4-8627-AAF1C386DCC3}" dt="2023-10-04T12:12:47.036" v="2723" actId="732"/>
          <ac:picMkLst>
            <pc:docMk/>
            <pc:sldMk cId="3121945267" sldId="367"/>
            <ac:picMk id="24" creationId="{0840F280-5D0F-C8EA-EB2E-1A0C44FA3886}"/>
          </ac:picMkLst>
        </pc:picChg>
      </pc:sldChg>
      <pc:sldChg chg="addSp delSp modSp add mod">
        <pc:chgData name="Damaris Tan" userId="c641c736-cba3-4a07-85ea-c4d1e05624e3" providerId="ADAL" clId="{EF7574F7-A1F4-41B4-8627-AAF1C386DCC3}" dt="2023-10-10T09:50:53.994" v="3908" actId="20577"/>
        <pc:sldMkLst>
          <pc:docMk/>
          <pc:sldMk cId="346580041" sldId="368"/>
        </pc:sldMkLst>
        <pc:spChg chg="add mod">
          <ac:chgData name="Damaris Tan" userId="c641c736-cba3-4a07-85ea-c4d1e05624e3" providerId="ADAL" clId="{EF7574F7-A1F4-41B4-8627-AAF1C386DCC3}" dt="2023-10-10T09:50:53.994" v="3908" actId="20577"/>
          <ac:spMkLst>
            <pc:docMk/>
            <pc:sldMk cId="346580041" sldId="368"/>
            <ac:spMk id="2" creationId="{678177E8-4F24-601A-B254-278132074157}"/>
          </ac:spMkLst>
        </pc:spChg>
        <pc:spChg chg="del">
          <ac:chgData name="Damaris Tan" userId="c641c736-cba3-4a07-85ea-c4d1e05624e3" providerId="ADAL" clId="{EF7574F7-A1F4-41B4-8627-AAF1C386DCC3}" dt="2023-10-04T14:27:17.754" v="2880" actId="478"/>
          <ac:spMkLst>
            <pc:docMk/>
            <pc:sldMk cId="346580041" sldId="368"/>
            <ac:spMk id="2" creationId="{EAAD76F8-249F-E9C4-0DEA-239CC9BBA11E}"/>
          </ac:spMkLst>
        </pc:spChg>
        <pc:spChg chg="del">
          <ac:chgData name="Damaris Tan" userId="c641c736-cba3-4a07-85ea-c4d1e05624e3" providerId="ADAL" clId="{EF7574F7-A1F4-41B4-8627-AAF1C386DCC3}" dt="2023-10-04T11:38:04.677" v="1819" actId="478"/>
          <ac:spMkLst>
            <pc:docMk/>
            <pc:sldMk cId="346580041" sldId="368"/>
            <ac:spMk id="3" creationId="{4CD86581-B802-B20A-8A05-E75BA60FD659}"/>
          </ac:spMkLst>
        </pc:spChg>
        <pc:spChg chg="add mod">
          <ac:chgData name="Damaris Tan" userId="c641c736-cba3-4a07-85ea-c4d1e05624e3" providerId="ADAL" clId="{EF7574F7-A1F4-41B4-8627-AAF1C386DCC3}" dt="2023-10-04T11:29:42.189" v="1617" actId="1076"/>
          <ac:spMkLst>
            <pc:docMk/>
            <pc:sldMk cId="346580041" sldId="368"/>
            <ac:spMk id="7" creationId="{806540C5-745B-9082-091D-F0A92E8E35D3}"/>
          </ac:spMkLst>
        </pc:spChg>
        <pc:spChg chg="add mod">
          <ac:chgData name="Damaris Tan" userId="c641c736-cba3-4a07-85ea-c4d1e05624e3" providerId="ADAL" clId="{EF7574F7-A1F4-41B4-8627-AAF1C386DCC3}" dt="2023-10-05T08:48:02.753" v="3746" actId="57"/>
          <ac:spMkLst>
            <pc:docMk/>
            <pc:sldMk cId="346580041" sldId="368"/>
            <ac:spMk id="9" creationId="{C1A96881-C695-BD68-8087-2AE685BE7F6A}"/>
          </ac:spMkLst>
        </pc:spChg>
        <pc:spChg chg="add del mod">
          <ac:chgData name="Damaris Tan" userId="c641c736-cba3-4a07-85ea-c4d1e05624e3" providerId="ADAL" clId="{EF7574F7-A1F4-41B4-8627-AAF1C386DCC3}" dt="2023-10-04T11:33:46.755" v="1771" actId="478"/>
          <ac:spMkLst>
            <pc:docMk/>
            <pc:sldMk cId="346580041" sldId="368"/>
            <ac:spMk id="12" creationId="{2E135912-73CA-6D4D-ED6E-90C3AE2EF03B}"/>
          </ac:spMkLst>
        </pc:spChg>
        <pc:spChg chg="add del mod">
          <ac:chgData name="Damaris Tan" userId="c641c736-cba3-4a07-85ea-c4d1e05624e3" providerId="ADAL" clId="{EF7574F7-A1F4-41B4-8627-AAF1C386DCC3}" dt="2023-10-04T12:14:48.523" v="2743" actId="478"/>
          <ac:spMkLst>
            <pc:docMk/>
            <pc:sldMk cId="346580041" sldId="368"/>
            <ac:spMk id="14" creationId="{AD05168A-8E20-BD4A-0196-8CFE8D411EBA}"/>
          </ac:spMkLst>
        </pc:spChg>
        <pc:spChg chg="add mod">
          <ac:chgData name="Damaris Tan" userId="c641c736-cba3-4a07-85ea-c4d1e05624e3" providerId="ADAL" clId="{EF7574F7-A1F4-41B4-8627-AAF1C386DCC3}" dt="2023-10-04T11:38:05.009" v="1820"/>
          <ac:spMkLst>
            <pc:docMk/>
            <pc:sldMk cId="346580041" sldId="368"/>
            <ac:spMk id="15" creationId="{9B7FE13B-B4C1-2032-9A4C-7F90BB7C5442}"/>
          </ac:spMkLst>
        </pc:spChg>
        <pc:spChg chg="add mod">
          <ac:chgData name="Damaris Tan" userId="c641c736-cba3-4a07-85ea-c4d1e05624e3" providerId="ADAL" clId="{EF7574F7-A1F4-41B4-8627-AAF1C386DCC3}" dt="2023-10-04T14:23:06.587" v="2802" actId="1582"/>
          <ac:spMkLst>
            <pc:docMk/>
            <pc:sldMk cId="346580041" sldId="368"/>
            <ac:spMk id="16" creationId="{68739009-19DF-E5E5-901E-59563C727B07}"/>
          </ac:spMkLst>
        </pc:spChg>
        <pc:spChg chg="add del mod">
          <ac:chgData name="Damaris Tan" userId="c641c736-cba3-4a07-85ea-c4d1e05624e3" providerId="ADAL" clId="{EF7574F7-A1F4-41B4-8627-AAF1C386DCC3}" dt="2023-10-04T14:27:19.763" v="2882" actId="478"/>
          <ac:spMkLst>
            <pc:docMk/>
            <pc:sldMk cId="346580041" sldId="368"/>
            <ac:spMk id="19" creationId="{6DBE87BD-A866-0D64-6A84-CCBF78EED729}"/>
          </ac:spMkLst>
        </pc:spChg>
        <pc:spChg chg="add mod">
          <ac:chgData name="Damaris Tan" userId="c641c736-cba3-4a07-85ea-c4d1e05624e3" providerId="ADAL" clId="{EF7574F7-A1F4-41B4-8627-AAF1C386DCC3}" dt="2023-10-04T14:50:21.629" v="3743"/>
          <ac:spMkLst>
            <pc:docMk/>
            <pc:sldMk cId="346580041" sldId="368"/>
            <ac:spMk id="20" creationId="{14E5DC98-DA0F-9CC7-3435-4EE196FE4F33}"/>
          </ac:spMkLst>
        </pc:spChg>
      </pc:sldChg>
      <pc:sldChg chg="add del">
        <pc:chgData name="Damaris Tan" userId="c641c736-cba3-4a07-85ea-c4d1e05624e3" providerId="ADAL" clId="{EF7574F7-A1F4-41B4-8627-AAF1C386DCC3}" dt="2023-10-04T11:28:25.226" v="1606" actId="47"/>
        <pc:sldMkLst>
          <pc:docMk/>
          <pc:sldMk cId="3697858257" sldId="369"/>
        </pc:sldMkLst>
      </pc:sldChg>
      <pc:sldChg chg="addSp delSp modSp add mod">
        <pc:chgData name="Damaris Tan" userId="c641c736-cba3-4a07-85ea-c4d1e05624e3" providerId="ADAL" clId="{EF7574F7-A1F4-41B4-8627-AAF1C386DCC3}" dt="2023-10-11T10:03:18.771" v="4016" actId="732"/>
        <pc:sldMkLst>
          <pc:docMk/>
          <pc:sldMk cId="3535129083" sldId="370"/>
        </pc:sldMkLst>
        <pc:spChg chg="add mod">
          <ac:chgData name="Damaris Tan" userId="c641c736-cba3-4a07-85ea-c4d1e05624e3" providerId="ADAL" clId="{EF7574F7-A1F4-41B4-8627-AAF1C386DCC3}" dt="2023-10-10T09:50:31.158" v="3842"/>
          <ac:spMkLst>
            <pc:docMk/>
            <pc:sldMk cId="3535129083" sldId="370"/>
            <ac:spMk id="2" creationId="{E1A2B85D-8630-0A07-4C93-B119CFA264E4}"/>
          </ac:spMkLst>
        </pc:spChg>
        <pc:spChg chg="del">
          <ac:chgData name="Damaris Tan" userId="c641c736-cba3-4a07-85ea-c4d1e05624e3" providerId="ADAL" clId="{EF7574F7-A1F4-41B4-8627-AAF1C386DCC3}" dt="2023-10-04T14:26:45.975" v="2866" actId="478"/>
          <ac:spMkLst>
            <pc:docMk/>
            <pc:sldMk cId="3535129083" sldId="370"/>
            <ac:spMk id="2" creationId="{EAAD76F8-249F-E9C4-0DEA-239CC9BBA11E}"/>
          </ac:spMkLst>
        </pc:spChg>
        <pc:spChg chg="del">
          <ac:chgData name="Damaris Tan" userId="c641c736-cba3-4a07-85ea-c4d1e05624e3" providerId="ADAL" clId="{EF7574F7-A1F4-41B4-8627-AAF1C386DCC3}" dt="2023-10-04T11:37:54.511" v="1815" actId="478"/>
          <ac:spMkLst>
            <pc:docMk/>
            <pc:sldMk cId="3535129083" sldId="370"/>
            <ac:spMk id="3" creationId="{4CD86581-B802-B20A-8A05-E75BA60FD659}"/>
          </ac:spMkLst>
        </pc:spChg>
        <pc:spChg chg="mod">
          <ac:chgData name="Damaris Tan" userId="c641c736-cba3-4a07-85ea-c4d1e05624e3" providerId="ADAL" clId="{EF7574F7-A1F4-41B4-8627-AAF1C386DCC3}" dt="2023-10-04T11:31:03.431" v="1678"/>
          <ac:spMkLst>
            <pc:docMk/>
            <pc:sldMk cId="3535129083" sldId="370"/>
            <ac:spMk id="17" creationId="{AF19823C-59B8-ECD0-C166-E4F1E68A1693}"/>
          </ac:spMkLst>
        </pc:spChg>
        <pc:spChg chg="add mod">
          <ac:chgData name="Damaris Tan" userId="c641c736-cba3-4a07-85ea-c4d1e05624e3" providerId="ADAL" clId="{EF7574F7-A1F4-41B4-8627-AAF1C386DCC3}" dt="2023-10-11T09:40:45.186" v="3999" actId="20577"/>
          <ac:spMkLst>
            <pc:docMk/>
            <pc:sldMk cId="3535129083" sldId="370"/>
            <ac:spMk id="19" creationId="{C2D88F62-068B-DCE1-3DF4-0AB855E678C0}"/>
          </ac:spMkLst>
        </pc:spChg>
        <pc:spChg chg="add del mod">
          <ac:chgData name="Damaris Tan" userId="c641c736-cba3-4a07-85ea-c4d1e05624e3" providerId="ADAL" clId="{EF7574F7-A1F4-41B4-8627-AAF1C386DCC3}" dt="2023-10-04T11:37:59.021" v="1818" actId="478"/>
          <ac:spMkLst>
            <pc:docMk/>
            <pc:sldMk cId="3535129083" sldId="370"/>
            <ac:spMk id="23" creationId="{84481259-AFE4-5B00-B15D-0285B5A229CC}"/>
          </ac:spMkLst>
        </pc:spChg>
        <pc:spChg chg="add mod">
          <ac:chgData name="Damaris Tan" userId="c641c736-cba3-4a07-85ea-c4d1e05624e3" providerId="ADAL" clId="{EF7574F7-A1F4-41B4-8627-AAF1C386DCC3}" dt="2023-10-04T11:37:54.822" v="1816"/>
          <ac:spMkLst>
            <pc:docMk/>
            <pc:sldMk cId="3535129083" sldId="370"/>
            <ac:spMk id="31" creationId="{8F708212-14DF-B3C4-B402-57064FE391C6}"/>
          </ac:spMkLst>
        </pc:spChg>
        <pc:spChg chg="add del mod">
          <ac:chgData name="Damaris Tan" userId="c641c736-cba3-4a07-85ea-c4d1e05624e3" providerId="ADAL" clId="{EF7574F7-A1F4-41B4-8627-AAF1C386DCC3}" dt="2023-10-04T14:26:49.487" v="2870" actId="478"/>
          <ac:spMkLst>
            <pc:docMk/>
            <pc:sldMk cId="3535129083" sldId="370"/>
            <ac:spMk id="36" creationId="{AC37D133-3EDF-283C-3A03-15432F793FF9}"/>
          </ac:spMkLst>
        </pc:spChg>
        <pc:spChg chg="add del mod">
          <ac:chgData name="Damaris Tan" userId="c641c736-cba3-4a07-85ea-c4d1e05624e3" providerId="ADAL" clId="{EF7574F7-A1F4-41B4-8627-AAF1C386DCC3}" dt="2023-10-04T14:26:47.113" v="2868"/>
          <ac:spMkLst>
            <pc:docMk/>
            <pc:sldMk cId="3535129083" sldId="370"/>
            <ac:spMk id="37" creationId="{F49C81A8-0506-73CE-5F45-A4E02235BA10}"/>
          </ac:spMkLst>
        </pc:spChg>
        <pc:spChg chg="add mod">
          <ac:chgData name="Damaris Tan" userId="c641c736-cba3-4a07-85ea-c4d1e05624e3" providerId="ADAL" clId="{EF7574F7-A1F4-41B4-8627-AAF1C386DCC3}" dt="2023-10-04T14:26:49.885" v="2871"/>
          <ac:spMkLst>
            <pc:docMk/>
            <pc:sldMk cId="3535129083" sldId="370"/>
            <ac:spMk id="38" creationId="{16A01BC0-18FD-A534-A221-EFF491E93E6F}"/>
          </ac:spMkLst>
        </pc:spChg>
        <pc:grpChg chg="add mod ord">
          <ac:chgData name="Damaris Tan" userId="c641c736-cba3-4a07-85ea-c4d1e05624e3" providerId="ADAL" clId="{EF7574F7-A1F4-41B4-8627-AAF1C386DCC3}" dt="2023-10-04T11:31:07.146" v="1679" actId="167"/>
          <ac:grpSpMkLst>
            <pc:docMk/>
            <pc:sldMk cId="3535129083" sldId="370"/>
            <ac:grpSpMk id="12" creationId="{89E5F368-0128-59CC-710B-1B253770FA10}"/>
          </ac:grpSpMkLst>
        </pc:grpChg>
        <pc:grpChg chg="del mod">
          <ac:chgData name="Damaris Tan" userId="c641c736-cba3-4a07-85ea-c4d1e05624e3" providerId="ADAL" clId="{EF7574F7-A1F4-41B4-8627-AAF1C386DCC3}" dt="2023-10-04T11:31:03.132" v="1677" actId="478"/>
          <ac:grpSpMkLst>
            <pc:docMk/>
            <pc:sldMk cId="3535129083" sldId="370"/>
            <ac:grpSpMk id="18" creationId="{7829A42E-FD3D-B0E8-EDF1-129C06FCEFD1}"/>
          </ac:grpSpMkLst>
        </pc:grpChg>
        <pc:picChg chg="mod modCrop">
          <ac:chgData name="Damaris Tan" userId="c641c736-cba3-4a07-85ea-c4d1e05624e3" providerId="ADAL" clId="{EF7574F7-A1F4-41B4-8627-AAF1C386DCC3}" dt="2023-10-11T10:03:18.771" v="4016" actId="732"/>
          <ac:picMkLst>
            <pc:docMk/>
            <pc:sldMk cId="3535129083" sldId="370"/>
            <ac:picMk id="15" creationId="{07B70E4D-9B69-75A4-80B2-EDB61EB55CE2}"/>
          </ac:picMkLst>
        </pc:picChg>
        <pc:picChg chg="mod">
          <ac:chgData name="Damaris Tan" userId="c641c736-cba3-4a07-85ea-c4d1e05624e3" providerId="ADAL" clId="{EF7574F7-A1F4-41B4-8627-AAF1C386DCC3}" dt="2023-10-04T11:31:03.431" v="1678"/>
          <ac:picMkLst>
            <pc:docMk/>
            <pc:sldMk cId="3535129083" sldId="370"/>
            <ac:picMk id="16" creationId="{DC4F2C7E-8B75-99DE-0094-25FA84FB7315}"/>
          </ac:picMkLst>
        </pc:picChg>
        <pc:picChg chg="del">
          <ac:chgData name="Damaris Tan" userId="c641c736-cba3-4a07-85ea-c4d1e05624e3" providerId="ADAL" clId="{EF7574F7-A1F4-41B4-8627-AAF1C386DCC3}" dt="2023-10-04T12:12:56.788" v="2724" actId="478"/>
          <ac:picMkLst>
            <pc:docMk/>
            <pc:sldMk cId="3535129083" sldId="370"/>
            <ac:picMk id="20" creationId="{654CBE35-05F6-180A-2239-D33AA37384B1}"/>
          </ac:picMkLst>
        </pc:picChg>
        <pc:picChg chg="del">
          <ac:chgData name="Damaris Tan" userId="c641c736-cba3-4a07-85ea-c4d1e05624e3" providerId="ADAL" clId="{EF7574F7-A1F4-41B4-8627-AAF1C386DCC3}" dt="2023-10-04T12:12:57.823" v="2725" actId="478"/>
          <ac:picMkLst>
            <pc:docMk/>
            <pc:sldMk cId="3535129083" sldId="370"/>
            <ac:picMk id="22" creationId="{9147592C-C736-471D-6D2B-DB0F3774B0A0}"/>
          </ac:picMkLst>
        </pc:picChg>
        <pc:picChg chg="del">
          <ac:chgData name="Damaris Tan" userId="c641c736-cba3-4a07-85ea-c4d1e05624e3" providerId="ADAL" clId="{EF7574F7-A1F4-41B4-8627-AAF1C386DCC3}" dt="2023-10-04T12:12:59.431" v="2726" actId="478"/>
          <ac:picMkLst>
            <pc:docMk/>
            <pc:sldMk cId="3535129083" sldId="370"/>
            <ac:picMk id="24" creationId="{0840F280-5D0F-C8EA-EB2E-1A0C44FA3886}"/>
          </ac:picMkLst>
        </pc:picChg>
        <pc:picChg chg="add mod">
          <ac:chgData name="Damaris Tan" userId="c641c736-cba3-4a07-85ea-c4d1e05624e3" providerId="ADAL" clId="{EF7574F7-A1F4-41B4-8627-AAF1C386DCC3}" dt="2023-10-04T12:13:00.085" v="2727"/>
          <ac:picMkLst>
            <pc:docMk/>
            <pc:sldMk cId="3535129083" sldId="370"/>
            <ac:picMk id="32" creationId="{2E9EA5D5-702A-EA00-354C-027241BE6D51}"/>
          </ac:picMkLst>
        </pc:picChg>
        <pc:picChg chg="add mod">
          <ac:chgData name="Damaris Tan" userId="c641c736-cba3-4a07-85ea-c4d1e05624e3" providerId="ADAL" clId="{EF7574F7-A1F4-41B4-8627-AAF1C386DCC3}" dt="2023-10-04T12:13:00.085" v="2727"/>
          <ac:picMkLst>
            <pc:docMk/>
            <pc:sldMk cId="3535129083" sldId="370"/>
            <ac:picMk id="33" creationId="{5B74E0BF-CBB1-B0CA-3025-3F4F8EBE4962}"/>
          </ac:picMkLst>
        </pc:picChg>
        <pc:picChg chg="add mod">
          <ac:chgData name="Damaris Tan" userId="c641c736-cba3-4a07-85ea-c4d1e05624e3" providerId="ADAL" clId="{EF7574F7-A1F4-41B4-8627-AAF1C386DCC3}" dt="2023-10-04T12:13:00.085" v="2727"/>
          <ac:picMkLst>
            <pc:docMk/>
            <pc:sldMk cId="3535129083" sldId="370"/>
            <ac:picMk id="34" creationId="{FBC8E6FB-9CE4-ED26-EED9-E777C7DDCEFD}"/>
          </ac:picMkLst>
        </pc:picChg>
      </pc:sldChg>
      <pc:sldChg chg="addSp delSp modSp add del mod">
        <pc:chgData name="Damaris Tan" userId="c641c736-cba3-4a07-85ea-c4d1e05624e3" providerId="ADAL" clId="{EF7574F7-A1F4-41B4-8627-AAF1C386DCC3}" dt="2023-10-04T12:22:01.836" v="2796" actId="47"/>
        <pc:sldMkLst>
          <pc:docMk/>
          <pc:sldMk cId="1449036531" sldId="371"/>
        </pc:sldMkLst>
        <pc:spChg chg="del">
          <ac:chgData name="Damaris Tan" userId="c641c736-cba3-4a07-85ea-c4d1e05624e3" providerId="ADAL" clId="{EF7574F7-A1F4-41B4-8627-AAF1C386DCC3}" dt="2023-10-04T11:38:10.201" v="1821" actId="478"/>
          <ac:spMkLst>
            <pc:docMk/>
            <pc:sldMk cId="1449036531" sldId="371"/>
            <ac:spMk id="3" creationId="{4CD86581-B802-B20A-8A05-E75BA60FD659}"/>
          </ac:spMkLst>
        </pc:spChg>
        <pc:spChg chg="mod">
          <ac:chgData name="Damaris Tan" userId="c641c736-cba3-4a07-85ea-c4d1e05624e3" providerId="ADAL" clId="{EF7574F7-A1F4-41B4-8627-AAF1C386DCC3}" dt="2023-10-04T12:15:20.569" v="2756" actId="20577"/>
          <ac:spMkLst>
            <pc:docMk/>
            <pc:sldMk cId="1449036531" sldId="371"/>
            <ac:spMk id="9" creationId="{C1A96881-C695-BD68-8087-2AE685BE7F6A}"/>
          </ac:spMkLst>
        </pc:spChg>
        <pc:spChg chg="del">
          <ac:chgData name="Damaris Tan" userId="c641c736-cba3-4a07-85ea-c4d1e05624e3" providerId="ADAL" clId="{EF7574F7-A1F4-41B4-8627-AAF1C386DCC3}" dt="2023-10-04T12:21:59.620" v="2795" actId="478"/>
          <ac:spMkLst>
            <pc:docMk/>
            <pc:sldMk cId="1449036531" sldId="371"/>
            <ac:spMk id="12" creationId="{2E135912-73CA-6D4D-ED6E-90C3AE2EF03B}"/>
          </ac:spMkLst>
        </pc:spChg>
        <pc:spChg chg="add del mod">
          <ac:chgData name="Damaris Tan" userId="c641c736-cba3-4a07-85ea-c4d1e05624e3" providerId="ADAL" clId="{EF7574F7-A1F4-41B4-8627-AAF1C386DCC3}" dt="2023-10-04T11:49:05.669" v="1872" actId="478"/>
          <ac:spMkLst>
            <pc:docMk/>
            <pc:sldMk cId="1449036531" sldId="371"/>
            <ac:spMk id="14" creationId="{24C319D1-3098-F237-BBA0-C53EC064747F}"/>
          </ac:spMkLst>
        </pc:spChg>
        <pc:spChg chg="add mod">
          <ac:chgData name="Damaris Tan" userId="c641c736-cba3-4a07-85ea-c4d1e05624e3" providerId="ADAL" clId="{EF7574F7-A1F4-41B4-8627-AAF1C386DCC3}" dt="2023-10-04T11:38:10.573" v="1822"/>
          <ac:spMkLst>
            <pc:docMk/>
            <pc:sldMk cId="1449036531" sldId="371"/>
            <ac:spMk id="15" creationId="{629CAEE2-507A-EB8B-2F2E-7135BFDA159B}"/>
          </ac:spMkLst>
        </pc:spChg>
        <pc:spChg chg="add mod">
          <ac:chgData name="Damaris Tan" userId="c641c736-cba3-4a07-85ea-c4d1e05624e3" providerId="ADAL" clId="{EF7574F7-A1F4-41B4-8627-AAF1C386DCC3}" dt="2023-10-04T11:49:07.998" v="1873" actId="571"/>
          <ac:spMkLst>
            <pc:docMk/>
            <pc:sldMk cId="1449036531" sldId="371"/>
            <ac:spMk id="16" creationId="{DC708CDE-21CF-E1E0-2C10-1B5975B24F5D}"/>
          </ac:spMkLst>
        </pc:spChg>
        <pc:spChg chg="add del mod">
          <ac:chgData name="Damaris Tan" userId="c641c736-cba3-4a07-85ea-c4d1e05624e3" providerId="ADAL" clId="{EF7574F7-A1F4-41B4-8627-AAF1C386DCC3}" dt="2023-10-04T12:15:18.295" v="2755" actId="478"/>
          <ac:spMkLst>
            <pc:docMk/>
            <pc:sldMk cId="1449036531" sldId="371"/>
            <ac:spMk id="17" creationId="{E2B84423-74C3-FD90-06E2-41DC2739EAF7}"/>
          </ac:spMkLst>
        </pc:spChg>
      </pc:sldChg>
      <pc:sldChg chg="addSp delSp modSp add mod">
        <pc:chgData name="Damaris Tan" userId="c641c736-cba3-4a07-85ea-c4d1e05624e3" providerId="ADAL" clId="{EF7574F7-A1F4-41B4-8627-AAF1C386DCC3}" dt="2023-10-04T14:26:59.909" v="2874"/>
        <pc:sldMkLst>
          <pc:docMk/>
          <pc:sldMk cId="2834858054" sldId="371"/>
        </pc:sldMkLst>
        <pc:spChg chg="del">
          <ac:chgData name="Damaris Tan" userId="c641c736-cba3-4a07-85ea-c4d1e05624e3" providerId="ADAL" clId="{EF7574F7-A1F4-41B4-8627-AAF1C386DCC3}" dt="2023-10-04T14:26:56.444" v="2872" actId="478"/>
          <ac:spMkLst>
            <pc:docMk/>
            <pc:sldMk cId="2834858054" sldId="371"/>
            <ac:spMk id="2" creationId="{EAAD76F8-249F-E9C4-0DEA-239CC9BBA11E}"/>
          </ac:spMkLst>
        </pc:spChg>
        <pc:spChg chg="del">
          <ac:chgData name="Damaris Tan" userId="c641c736-cba3-4a07-85ea-c4d1e05624e3" providerId="ADAL" clId="{EF7574F7-A1F4-41B4-8627-AAF1C386DCC3}" dt="2023-10-04T14:23:27.337" v="2804" actId="478"/>
          <ac:spMkLst>
            <pc:docMk/>
            <pc:sldMk cId="2834858054" sldId="371"/>
            <ac:spMk id="7" creationId="{806540C5-745B-9082-091D-F0A92E8E35D3}"/>
          </ac:spMkLst>
        </pc:spChg>
        <pc:spChg chg="del">
          <ac:chgData name="Damaris Tan" userId="c641c736-cba3-4a07-85ea-c4d1e05624e3" providerId="ADAL" clId="{EF7574F7-A1F4-41B4-8627-AAF1C386DCC3}" dt="2023-10-04T14:23:29.822" v="2805" actId="478"/>
          <ac:spMkLst>
            <pc:docMk/>
            <pc:sldMk cId="2834858054" sldId="371"/>
            <ac:spMk id="9" creationId="{C1A96881-C695-BD68-8087-2AE685BE7F6A}"/>
          </ac:spMkLst>
        </pc:spChg>
        <pc:spChg chg="add del mod">
          <ac:chgData name="Damaris Tan" userId="c641c736-cba3-4a07-85ea-c4d1e05624e3" providerId="ADAL" clId="{EF7574F7-A1F4-41B4-8627-AAF1C386DCC3}" dt="2023-10-04T14:26:59.107" v="2873" actId="478"/>
          <ac:spMkLst>
            <pc:docMk/>
            <pc:sldMk cId="2834858054" sldId="371"/>
            <ac:spMk id="12" creationId="{81315D2A-4B5D-B4F3-32AE-6FEB5C8D5150}"/>
          </ac:spMkLst>
        </pc:spChg>
        <pc:spChg chg="add mod">
          <ac:chgData name="Damaris Tan" userId="c641c736-cba3-4a07-85ea-c4d1e05624e3" providerId="ADAL" clId="{EF7574F7-A1F4-41B4-8627-AAF1C386DCC3}" dt="2023-10-04T14:26:59.909" v="2874"/>
          <ac:spMkLst>
            <pc:docMk/>
            <pc:sldMk cId="2834858054" sldId="371"/>
            <ac:spMk id="13" creationId="{B27F6B3D-DA2A-9FAC-988B-65A442B4F3FD}"/>
          </ac:spMkLst>
        </pc:spChg>
        <pc:spChg chg="del">
          <ac:chgData name="Damaris Tan" userId="c641c736-cba3-4a07-85ea-c4d1e05624e3" providerId="ADAL" clId="{EF7574F7-A1F4-41B4-8627-AAF1C386DCC3}" dt="2023-10-04T14:23:45.221" v="2807" actId="478"/>
          <ac:spMkLst>
            <pc:docMk/>
            <pc:sldMk cId="2834858054" sldId="371"/>
            <ac:spMk id="16" creationId="{68739009-19DF-E5E5-901E-59563C727B07}"/>
          </ac:spMkLst>
        </pc:spChg>
      </pc:sldChg>
      <pc:sldChg chg="add del">
        <pc:chgData name="Damaris Tan" userId="c641c736-cba3-4a07-85ea-c4d1e05624e3" providerId="ADAL" clId="{EF7574F7-A1F4-41B4-8627-AAF1C386DCC3}" dt="2023-10-04T12:18:19.886" v="2762" actId="47"/>
        <pc:sldMkLst>
          <pc:docMk/>
          <pc:sldMk cId="513668556" sldId="372"/>
        </pc:sldMkLst>
      </pc:sldChg>
      <pc:sldChg chg="add del">
        <pc:chgData name="Damaris Tan" userId="c641c736-cba3-4a07-85ea-c4d1e05624e3" providerId="ADAL" clId="{EF7574F7-A1F4-41B4-8627-AAF1C386DCC3}" dt="2023-10-04T12:10:47.017" v="2714" actId="2696"/>
        <pc:sldMkLst>
          <pc:docMk/>
          <pc:sldMk cId="3155541377" sldId="372"/>
        </pc:sldMkLst>
      </pc:sldChg>
      <pc:sldChg chg="addSp delSp modSp add mod">
        <pc:chgData name="Damaris Tan" userId="c641c736-cba3-4a07-85ea-c4d1e05624e3" providerId="ADAL" clId="{EF7574F7-A1F4-41B4-8627-AAF1C386DCC3}" dt="2023-10-04T14:27:10.066" v="2879"/>
        <pc:sldMkLst>
          <pc:docMk/>
          <pc:sldMk cId="4057892451" sldId="372"/>
        </pc:sldMkLst>
        <pc:spChg chg="del mod">
          <ac:chgData name="Damaris Tan" userId="c641c736-cba3-4a07-85ea-c4d1e05624e3" providerId="ADAL" clId="{EF7574F7-A1F4-41B4-8627-AAF1C386DCC3}" dt="2023-10-04T14:27:06.251" v="2876" actId="478"/>
          <ac:spMkLst>
            <pc:docMk/>
            <pc:sldMk cId="4057892451" sldId="372"/>
            <ac:spMk id="2" creationId="{EAAD76F8-249F-E9C4-0DEA-239CC9BBA11E}"/>
          </ac:spMkLst>
        </pc:spChg>
        <pc:spChg chg="add del mod">
          <ac:chgData name="Damaris Tan" userId="c641c736-cba3-4a07-85ea-c4d1e05624e3" providerId="ADAL" clId="{EF7574F7-A1F4-41B4-8627-AAF1C386DCC3}" dt="2023-10-04T14:27:08.716" v="2878" actId="478"/>
          <ac:spMkLst>
            <pc:docMk/>
            <pc:sldMk cId="4057892451" sldId="372"/>
            <ac:spMk id="7" creationId="{F66FDA30-32DE-FF77-8BDB-606F5224BECC}"/>
          </ac:spMkLst>
        </pc:spChg>
        <pc:spChg chg="add mod">
          <ac:chgData name="Damaris Tan" userId="c641c736-cba3-4a07-85ea-c4d1e05624e3" providerId="ADAL" clId="{EF7574F7-A1F4-41B4-8627-AAF1C386DCC3}" dt="2023-10-04T14:27:10.066" v="2879"/>
          <ac:spMkLst>
            <pc:docMk/>
            <pc:sldMk cId="4057892451" sldId="372"/>
            <ac:spMk id="9" creationId="{0F72778D-D5B0-9A31-68E7-0702F2D3761A}"/>
          </ac:spMkLst>
        </pc:spChg>
      </pc:sldChg>
      <pc:sldChg chg="modSp add mod">
        <pc:chgData name="Damaris Tan" userId="c641c736-cba3-4a07-85ea-c4d1e05624e3" providerId="ADAL" clId="{EF7574F7-A1F4-41B4-8627-AAF1C386DCC3}" dt="2023-10-11T10:03:39.159" v="4017" actId="732"/>
        <pc:sldMkLst>
          <pc:docMk/>
          <pc:sldMk cId="3056926078" sldId="373"/>
        </pc:sldMkLst>
        <pc:picChg chg="mod modCrop">
          <ac:chgData name="Damaris Tan" userId="c641c736-cba3-4a07-85ea-c4d1e05624e3" providerId="ADAL" clId="{EF7574F7-A1F4-41B4-8627-AAF1C386DCC3}" dt="2023-10-11T10:03:39.159" v="4017" actId="732"/>
          <ac:picMkLst>
            <pc:docMk/>
            <pc:sldMk cId="3056926078" sldId="373"/>
            <ac:picMk id="8" creationId="{09D334B6-6E46-3447-0426-530823CECB35}"/>
          </ac:picMkLst>
        </pc:picChg>
      </pc:sldChg>
      <pc:sldChg chg="delSp modSp add mod">
        <pc:chgData name="Damaris Tan" userId="c641c736-cba3-4a07-85ea-c4d1e05624e3" providerId="ADAL" clId="{EF7574F7-A1F4-41B4-8627-AAF1C386DCC3}" dt="2023-10-05T08:57:49.745" v="3751" actId="478"/>
        <pc:sldMkLst>
          <pc:docMk/>
          <pc:sldMk cId="365119725" sldId="374"/>
        </pc:sldMkLst>
        <pc:spChg chg="del mod">
          <ac:chgData name="Damaris Tan" userId="c641c736-cba3-4a07-85ea-c4d1e05624e3" providerId="ADAL" clId="{EF7574F7-A1F4-41B4-8627-AAF1C386DCC3}" dt="2023-10-05T08:57:49.745" v="3751" actId="478"/>
          <ac:spMkLst>
            <pc:docMk/>
            <pc:sldMk cId="365119725" sldId="374"/>
            <ac:spMk id="16" creationId="{481859B3-F2CE-A59D-1A48-C019D50A2ACB}"/>
          </ac:spMkLst>
        </pc:spChg>
        <pc:spChg chg="del">
          <ac:chgData name="Damaris Tan" userId="c641c736-cba3-4a07-85ea-c4d1e05624e3" providerId="ADAL" clId="{EF7574F7-A1F4-41B4-8627-AAF1C386DCC3}" dt="2023-10-05T08:52:57.072" v="3748" actId="478"/>
          <ac:spMkLst>
            <pc:docMk/>
            <pc:sldMk cId="365119725" sldId="374"/>
            <ac:spMk id="17" creationId="{28424A16-922D-2718-3B6C-339F4A439472}"/>
          </ac:spMkLst>
        </pc:spChg>
        <pc:picChg chg="mod">
          <ac:chgData name="Damaris Tan" userId="c641c736-cba3-4a07-85ea-c4d1e05624e3" providerId="ADAL" clId="{EF7574F7-A1F4-41B4-8627-AAF1C386DCC3}" dt="2023-10-05T08:57:47.199" v="3749" actId="1076"/>
          <ac:picMkLst>
            <pc:docMk/>
            <pc:sldMk cId="365119725" sldId="374"/>
            <ac:picMk id="8" creationId="{09D334B6-6E46-3447-0426-530823CECB35}"/>
          </ac:picMkLst>
        </pc:picChg>
      </pc:sldChg>
      <pc:sldChg chg="addSp delSp modSp add mod">
        <pc:chgData name="Damaris Tan" userId="c641c736-cba3-4a07-85ea-c4d1e05624e3" providerId="ADAL" clId="{EF7574F7-A1F4-41B4-8627-AAF1C386DCC3}" dt="2023-10-11T09:42:50.824" v="4014" actId="1076"/>
        <pc:sldMkLst>
          <pc:docMk/>
          <pc:sldMk cId="1881593258" sldId="375"/>
        </pc:sldMkLst>
        <pc:spChg chg="del">
          <ac:chgData name="Damaris Tan" userId="c641c736-cba3-4a07-85ea-c4d1e05624e3" providerId="ADAL" clId="{EF7574F7-A1F4-41B4-8627-AAF1C386DCC3}" dt="2023-10-11T09:42:29.445" v="4008" actId="478"/>
          <ac:spMkLst>
            <pc:docMk/>
            <pc:sldMk cId="1881593258" sldId="375"/>
            <ac:spMk id="3" creationId="{BE2D64FF-1549-595F-0FC9-358A2199772C}"/>
          </ac:spMkLst>
        </pc:spChg>
        <pc:spChg chg="add del mod">
          <ac:chgData name="Damaris Tan" userId="c641c736-cba3-4a07-85ea-c4d1e05624e3" providerId="ADAL" clId="{EF7574F7-A1F4-41B4-8627-AAF1C386DCC3}" dt="2023-10-11T09:42:50.824" v="4014" actId="1076"/>
          <ac:spMkLst>
            <pc:docMk/>
            <pc:sldMk cId="1881593258" sldId="375"/>
            <ac:spMk id="6" creationId="{219C9082-FE72-7FCC-D9ED-69EB1FB5D3E3}"/>
          </ac:spMkLst>
        </pc:spChg>
        <pc:picChg chg="mod">
          <ac:chgData name="Damaris Tan" userId="c641c736-cba3-4a07-85ea-c4d1e05624e3" providerId="ADAL" clId="{EF7574F7-A1F4-41B4-8627-AAF1C386DCC3}" dt="2023-10-11T09:42:41.032" v="4013" actId="1076"/>
          <ac:picMkLst>
            <pc:docMk/>
            <pc:sldMk cId="1881593258" sldId="375"/>
            <ac:picMk id="13" creationId="{8150881E-B906-11AA-4938-62593E0777FB}"/>
          </ac:picMkLst>
        </pc:picChg>
        <pc:picChg chg="del">
          <ac:chgData name="Damaris Tan" userId="c641c736-cba3-4a07-85ea-c4d1e05624e3" providerId="ADAL" clId="{EF7574F7-A1F4-41B4-8627-AAF1C386DCC3}" dt="2023-10-11T09:42:22.644" v="4005" actId="478"/>
          <ac:picMkLst>
            <pc:docMk/>
            <pc:sldMk cId="1881593258" sldId="375"/>
            <ac:picMk id="15" creationId="{6A2668F2-7D2C-5158-2228-93108554ECFA}"/>
          </ac:picMkLst>
        </pc:picChg>
        <pc:cxnChg chg="del">
          <ac:chgData name="Damaris Tan" userId="c641c736-cba3-4a07-85ea-c4d1e05624e3" providerId="ADAL" clId="{EF7574F7-A1F4-41B4-8627-AAF1C386DCC3}" dt="2023-10-11T09:42:25.098" v="4006" actId="478"/>
          <ac:cxnSpMkLst>
            <pc:docMk/>
            <pc:sldMk cId="1881593258" sldId="375"/>
            <ac:cxnSpMk id="11" creationId="{3AAF1D18-0A54-BBA7-E1EC-CAECA6653C26}"/>
          </ac:cxnSpMkLst>
        </pc:cxnChg>
        <pc:cxnChg chg="del">
          <ac:chgData name="Damaris Tan" userId="c641c736-cba3-4a07-85ea-c4d1e05624e3" providerId="ADAL" clId="{EF7574F7-A1F4-41B4-8627-AAF1C386DCC3}" dt="2023-10-11T09:42:27.206" v="4007" actId="478"/>
          <ac:cxnSpMkLst>
            <pc:docMk/>
            <pc:sldMk cId="1881593258" sldId="375"/>
            <ac:cxnSpMk id="12" creationId="{3E69E847-C420-C5A3-68F2-113CDD2ED6F9}"/>
          </ac:cxnSpMkLst>
        </pc:cxnChg>
      </pc:sldChg>
      <pc:sldChg chg="add">
        <pc:chgData name="Damaris Tan" userId="c641c736-cba3-4a07-85ea-c4d1e05624e3" providerId="ADAL" clId="{EF7574F7-A1F4-41B4-8627-AAF1C386DCC3}" dt="2023-10-10T09:52:37.059" v="3909"/>
        <pc:sldMkLst>
          <pc:docMk/>
          <pc:sldMk cId="205156812" sldId="376"/>
        </pc:sldMkLst>
      </pc:sldChg>
      <pc:sldChg chg="addSp modSp add mod">
        <pc:chgData name="Damaris Tan" userId="c641c736-cba3-4a07-85ea-c4d1e05624e3" providerId="ADAL" clId="{EF7574F7-A1F4-41B4-8627-AAF1C386DCC3}" dt="2023-10-10T10:44:42.492" v="3941" actId="1076"/>
        <pc:sldMkLst>
          <pc:docMk/>
          <pc:sldMk cId="2407024258" sldId="377"/>
        </pc:sldMkLst>
        <pc:spChg chg="add mod">
          <ac:chgData name="Damaris Tan" userId="c641c736-cba3-4a07-85ea-c4d1e05624e3" providerId="ADAL" clId="{EF7574F7-A1F4-41B4-8627-AAF1C386DCC3}" dt="2023-10-10T10:44:26.070" v="3935" actId="20577"/>
          <ac:spMkLst>
            <pc:docMk/>
            <pc:sldMk cId="2407024258" sldId="377"/>
            <ac:spMk id="12" creationId="{2199456A-1A05-436E-1321-4CA642D72C60}"/>
          </ac:spMkLst>
        </pc:spChg>
        <pc:spChg chg="add mod">
          <ac:chgData name="Damaris Tan" userId="c641c736-cba3-4a07-85ea-c4d1e05624e3" providerId="ADAL" clId="{EF7574F7-A1F4-41B4-8627-AAF1C386DCC3}" dt="2023-10-10T10:44:42.492" v="3941" actId="1076"/>
          <ac:spMkLst>
            <pc:docMk/>
            <pc:sldMk cId="2407024258" sldId="377"/>
            <ac:spMk id="13" creationId="{5BCDB5D1-4E85-99B6-A750-55693B28DD66}"/>
          </ac:spMkLst>
        </pc:spChg>
        <pc:picChg chg="mod">
          <ac:chgData name="Damaris Tan" userId="c641c736-cba3-4a07-85ea-c4d1e05624e3" providerId="ADAL" clId="{EF7574F7-A1F4-41B4-8627-AAF1C386DCC3}" dt="2023-10-10T10:44:31.581" v="3936" actId="1076"/>
          <ac:picMkLst>
            <pc:docMk/>
            <pc:sldMk cId="2407024258" sldId="377"/>
            <ac:picMk id="1028" creationId="{C65314BE-BECA-2C90-C734-73214CF01473}"/>
          </ac:picMkLst>
        </pc:picChg>
        <pc:cxnChg chg="add mod">
          <ac:chgData name="Damaris Tan" userId="c641c736-cba3-4a07-85ea-c4d1e05624e3" providerId="ADAL" clId="{EF7574F7-A1F4-41B4-8627-AAF1C386DCC3}" dt="2023-10-10T10:43:59.545" v="3915" actId="14100"/>
          <ac:cxnSpMkLst>
            <pc:docMk/>
            <pc:sldMk cId="2407024258" sldId="377"/>
            <ac:cxnSpMk id="9" creationId="{7070658B-2F8D-2F89-3BC2-7C0B13F8E0B7}"/>
          </ac:cxnSpMkLst>
        </pc:cxnChg>
        <pc:cxnChg chg="add mod">
          <ac:chgData name="Damaris Tan" userId="c641c736-cba3-4a07-85ea-c4d1e05624e3" providerId="ADAL" clId="{EF7574F7-A1F4-41B4-8627-AAF1C386DCC3}" dt="2023-10-10T10:44:17.430" v="3918" actId="208"/>
          <ac:cxnSpMkLst>
            <pc:docMk/>
            <pc:sldMk cId="2407024258" sldId="377"/>
            <ac:cxnSpMk id="11" creationId="{AF200B6E-B19A-1C5D-0F52-BD3CEA7F436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B3EDE-1923-4469-BDEB-1702A447C47B}" type="datetimeFigureOut">
              <a:rPr lang="en-GB" smtClean="0"/>
              <a:t>05/05/2025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42322-A628-4E61-B213-F30C920CA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91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presentation, focus more on numbers </a:t>
            </a:r>
            <a:r>
              <a:rPr lang="en-GB"/>
              <a:t>and key regions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42322-A628-4E61-B213-F30C920CA4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24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NCEP = US National Centre for Environmental Protection</a:t>
            </a:r>
          </a:p>
          <a:p>
            <a:r>
              <a:rPr lang="en-GB" dirty="0"/>
              <a:t>NCAR = National Centre for Atmospheric Research</a:t>
            </a:r>
          </a:p>
          <a:p>
            <a:r>
              <a:rPr lang="en-GB" dirty="0"/>
              <a:t>GFS = Global Forecast System</a:t>
            </a:r>
          </a:p>
          <a:p>
            <a:r>
              <a:rPr lang="en-GB" dirty="0"/>
              <a:t>NAEI = National Atmospheric Emissions Inventory</a:t>
            </a:r>
          </a:p>
          <a:p>
            <a:r>
              <a:rPr lang="en-GB" dirty="0"/>
              <a:t>CEIP = Centre for Emission Inventories and Projections</a:t>
            </a:r>
          </a:p>
          <a:p>
            <a:r>
              <a:rPr lang="en-GB" dirty="0"/>
              <a:t>MARS = Model for Aerosols Reacting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42322-A628-4E61-B213-F30C920CA4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80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NCEP = US National Centre for Environmental Protection</a:t>
            </a:r>
          </a:p>
          <a:p>
            <a:r>
              <a:rPr lang="en-GB" dirty="0"/>
              <a:t>NCAR = National Centre for Atmospheric Research</a:t>
            </a:r>
          </a:p>
          <a:p>
            <a:r>
              <a:rPr lang="en-GB" dirty="0"/>
              <a:t>GFS = Global Forecast System</a:t>
            </a:r>
          </a:p>
          <a:p>
            <a:r>
              <a:rPr lang="en-GB" dirty="0"/>
              <a:t>NAEI = National Atmospheric Emissions Inventory</a:t>
            </a:r>
          </a:p>
          <a:p>
            <a:r>
              <a:rPr lang="en-GB" dirty="0"/>
              <a:t>CEIP = Centre for Emission Inventories and Projections</a:t>
            </a:r>
          </a:p>
          <a:p>
            <a:r>
              <a:rPr lang="en-GB" dirty="0"/>
              <a:t>MARS = Model for Aerosols Reacting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42322-A628-4E61-B213-F30C920CA43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916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NCEP = US National Centre for Environmental Protection</a:t>
            </a:r>
          </a:p>
          <a:p>
            <a:r>
              <a:rPr lang="en-GB" dirty="0"/>
              <a:t>NCAR = National Centre for Atmospheric Research</a:t>
            </a:r>
          </a:p>
          <a:p>
            <a:r>
              <a:rPr lang="en-GB" dirty="0"/>
              <a:t>GFS = Global Forecast System</a:t>
            </a:r>
          </a:p>
          <a:p>
            <a:r>
              <a:rPr lang="en-GB" dirty="0"/>
              <a:t>NAEI = National Atmospheric Emissions Inventory</a:t>
            </a:r>
          </a:p>
          <a:p>
            <a:r>
              <a:rPr lang="en-GB" dirty="0"/>
              <a:t>CEIP = Centre for Emission Inventories and Projections</a:t>
            </a:r>
          </a:p>
          <a:p>
            <a:r>
              <a:rPr lang="en-GB" dirty="0"/>
              <a:t>MARS = Model for Aerosols Reacting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42322-A628-4E61-B213-F30C920CA43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48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NCEP = US National Centre for Environmental Protection</a:t>
            </a:r>
          </a:p>
          <a:p>
            <a:r>
              <a:rPr lang="en-GB" dirty="0"/>
              <a:t>NCAR = National Centre for Atmospheric Research</a:t>
            </a:r>
          </a:p>
          <a:p>
            <a:r>
              <a:rPr lang="en-GB" dirty="0"/>
              <a:t>GFS = Global Forecast System</a:t>
            </a:r>
          </a:p>
          <a:p>
            <a:r>
              <a:rPr lang="en-GB" dirty="0"/>
              <a:t>NAEI = National Atmospheric Emissions Inventory</a:t>
            </a:r>
          </a:p>
          <a:p>
            <a:r>
              <a:rPr lang="en-GB" dirty="0"/>
              <a:t>CEIP = Centre for Emission Inventories and Projections</a:t>
            </a:r>
          </a:p>
          <a:p>
            <a:r>
              <a:rPr lang="en-GB" dirty="0"/>
              <a:t>MARS = Model for Aerosols Reacting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42322-A628-4E61-B213-F30C920CA43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59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NCEP = US National Centre for Environmental Protection</a:t>
            </a:r>
          </a:p>
          <a:p>
            <a:r>
              <a:rPr lang="en-GB" dirty="0"/>
              <a:t>NCAR = National Centre for Atmospheric Research</a:t>
            </a:r>
          </a:p>
          <a:p>
            <a:r>
              <a:rPr lang="en-GB" dirty="0"/>
              <a:t>GFS = Global Forecast System</a:t>
            </a:r>
          </a:p>
          <a:p>
            <a:r>
              <a:rPr lang="en-GB" dirty="0"/>
              <a:t>NAEI = National Atmospheric Emissions Inventory</a:t>
            </a:r>
          </a:p>
          <a:p>
            <a:r>
              <a:rPr lang="en-GB" dirty="0"/>
              <a:t>CEIP = Centre for Emission Inventories and Projections</a:t>
            </a:r>
          </a:p>
          <a:p>
            <a:r>
              <a:rPr lang="en-GB" dirty="0"/>
              <a:t>MARS = Model for Aerosols Reacting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42322-A628-4E61-B213-F30C920CA43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22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NCEP = US National Centre for Environmental Protection</a:t>
            </a:r>
          </a:p>
          <a:p>
            <a:r>
              <a:rPr lang="en-GB" dirty="0"/>
              <a:t>NCAR = National Centre for Atmospheric Research</a:t>
            </a:r>
          </a:p>
          <a:p>
            <a:r>
              <a:rPr lang="en-GB" dirty="0"/>
              <a:t>GFS = Global Forecast System</a:t>
            </a:r>
          </a:p>
          <a:p>
            <a:r>
              <a:rPr lang="en-GB" dirty="0"/>
              <a:t>NAEI = National Atmospheric Emissions Inventory</a:t>
            </a:r>
          </a:p>
          <a:p>
            <a:r>
              <a:rPr lang="en-GB" dirty="0"/>
              <a:t>CEIP = Centre for Emission Inventories and Projections</a:t>
            </a:r>
          </a:p>
          <a:p>
            <a:r>
              <a:rPr lang="en-GB" dirty="0"/>
              <a:t>MARS = Model for Aerosols Reacting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42322-A628-4E61-B213-F30C920CA43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49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42322-A628-4E61-B213-F30C920CA4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29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42322-A628-4E61-B213-F30C920CA4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5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42322-A628-4E61-B213-F30C920CA4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57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42322-A628-4E61-B213-F30C920CA4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5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42322-A628-4E61-B213-F30C920CA4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108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42322-A628-4E61-B213-F30C920CA4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435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42322-A628-4E61-B213-F30C920CA4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814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A42322-A628-4E61-B213-F30C920CA4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7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7E6DF1-4221-045B-DDFD-A0EAB7657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555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1" y="1692274"/>
            <a:ext cx="5376862" cy="1342259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311999"/>
            <a:ext cx="5376862" cy="921933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93A8A7-5CEE-40E0-964B-B7F64F2459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9" y="4417200"/>
            <a:ext cx="5376861" cy="754062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E7C057-38C0-6AAC-2F2D-5C0B239287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6120000"/>
            <a:ext cx="2310389" cy="554737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628AFB53-8FE5-F68F-7ADF-1C729719078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 bwMode="auto">
          <a:xfrm>
            <a:off x="7465200" y="0"/>
            <a:ext cx="4726800" cy="6858000"/>
          </a:xfrm>
          <a:custGeom>
            <a:avLst/>
            <a:gdLst>
              <a:gd name="T0" fmla="*/ 1001 w 11328"/>
              <a:gd name="T1" fmla="*/ 0 h 16432"/>
              <a:gd name="T2" fmla="*/ 0 w 11328"/>
              <a:gd name="T3" fmla="*/ 5258 h 16432"/>
              <a:gd name="T4" fmla="*/ 5627 w 11328"/>
              <a:gd name="T5" fmla="*/ 16140 h 16432"/>
              <a:gd name="T6" fmla="*/ 6144 w 11328"/>
              <a:gd name="T7" fmla="*/ 16430 h 16432"/>
              <a:gd name="T8" fmla="*/ 6147 w 11328"/>
              <a:gd name="T9" fmla="*/ 16432 h 16432"/>
              <a:gd name="T10" fmla="*/ 11328 w 11328"/>
              <a:gd name="T11" fmla="*/ 16432 h 16432"/>
              <a:gd name="T12" fmla="*/ 11328 w 11328"/>
              <a:gd name="T13" fmla="*/ 0 h 16432"/>
              <a:gd name="T14" fmla="*/ 1001 w 11328"/>
              <a:gd name="T15" fmla="*/ 0 h 16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328" h="16432">
                <a:moveTo>
                  <a:pt x="1001" y="0"/>
                </a:moveTo>
                <a:cubicBezTo>
                  <a:pt x="359" y="1592"/>
                  <a:pt x="0" y="3375"/>
                  <a:pt x="0" y="5258"/>
                </a:cubicBezTo>
                <a:cubicBezTo>
                  <a:pt x="0" y="10011"/>
                  <a:pt x="2289" y="14127"/>
                  <a:pt x="5627" y="16140"/>
                </a:cubicBezTo>
                <a:cubicBezTo>
                  <a:pt x="5797" y="16242"/>
                  <a:pt x="5969" y="16339"/>
                  <a:pt x="6144" y="16430"/>
                </a:cubicBezTo>
                <a:cubicBezTo>
                  <a:pt x="6145" y="16431"/>
                  <a:pt x="6146" y="16431"/>
                  <a:pt x="6147" y="16432"/>
                </a:cubicBezTo>
                <a:cubicBezTo>
                  <a:pt x="11328" y="16432"/>
                  <a:pt x="11328" y="16432"/>
                  <a:pt x="11328" y="16432"/>
                </a:cubicBezTo>
                <a:cubicBezTo>
                  <a:pt x="11328" y="0"/>
                  <a:pt x="11328" y="0"/>
                  <a:pt x="11328" y="0"/>
                </a:cubicBezTo>
                <a:lnTo>
                  <a:pt x="100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40000" tIns="540000" rIns="540000" bIns="54000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DE6753-D732-C260-A1C3-97CFC8C87EEB}"/>
              </a:ext>
            </a:extLst>
          </p:cNvPr>
          <p:cNvCxnSpPr/>
          <p:nvPr userDrawn="1"/>
        </p:nvCxnSpPr>
        <p:spPr>
          <a:xfrm>
            <a:off x="539749" y="3103200"/>
            <a:ext cx="46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6240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43A9-3564-4F63-BA2E-A2781422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64006-E8BA-4F06-ACE6-66E06A37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21EA-9EE4-407F-B4A8-9A9A4CA9C618}" type="datetime1">
              <a:rPr lang="en-GB" smtClean="0"/>
              <a:t>05/05/2025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2CCF8-6C26-4BD8-9654-40EBD91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65A25-FB0A-4A6B-8F89-E5F5508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95945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D0E49-6959-4E7A-882B-2EE5DF99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8C08-69A9-4B3F-A8D5-6D64FB605F33}" type="datetime1">
              <a:rPr lang="en-GB" smtClean="0"/>
              <a:t>05/05/2025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CA0F2-4678-4BCA-B096-24D698DE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CE6-7B94-4BDF-8738-4A9B63A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19309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417E-3B96-499C-AC3A-CDF07AEF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718E-BB1D-43E8-922D-2B9636AA9D86}" type="datetime1">
              <a:rPr lang="en-GB" smtClean="0"/>
              <a:t>05/05/2025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8530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0A54-5B28-4308-9F4C-A89070E9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8164"/>
            <a:ext cx="4759200" cy="1054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CA4-3CB8-459B-8F0C-82B1623A9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92275"/>
            <a:ext cx="4759200" cy="41132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DC9AC-5058-43F9-9D95-42D4C6DCD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3850" y="538163"/>
            <a:ext cx="6008400" cy="52673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5D99-1BB5-44B7-B185-2BBEDCFC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1990-65A0-407F-9512-E7030F9BF55F}" type="datetime1">
              <a:rPr lang="en-GB" smtClean="0"/>
              <a:t>05/05/2025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054B9-7099-4E51-9979-C9C71BE2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9ACF2-B8F2-4F90-A83E-A297699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15258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7E6DF1-4221-045B-DDFD-A0EAB7657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555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1" y="1692274"/>
            <a:ext cx="5376862" cy="1342259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311999"/>
            <a:ext cx="5376862" cy="921933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E7C057-38C0-6AAC-2F2D-5C0B239287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6120000"/>
            <a:ext cx="2310389" cy="554737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628AFB53-8FE5-F68F-7ADF-1C729719078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 bwMode="auto">
          <a:xfrm>
            <a:off x="7465200" y="0"/>
            <a:ext cx="4726800" cy="6858000"/>
          </a:xfrm>
          <a:custGeom>
            <a:avLst/>
            <a:gdLst>
              <a:gd name="T0" fmla="*/ 1001 w 11328"/>
              <a:gd name="T1" fmla="*/ 0 h 16432"/>
              <a:gd name="T2" fmla="*/ 0 w 11328"/>
              <a:gd name="T3" fmla="*/ 5258 h 16432"/>
              <a:gd name="T4" fmla="*/ 5627 w 11328"/>
              <a:gd name="T5" fmla="*/ 16140 h 16432"/>
              <a:gd name="T6" fmla="*/ 6144 w 11328"/>
              <a:gd name="T7" fmla="*/ 16430 h 16432"/>
              <a:gd name="T8" fmla="*/ 6147 w 11328"/>
              <a:gd name="T9" fmla="*/ 16432 h 16432"/>
              <a:gd name="T10" fmla="*/ 11328 w 11328"/>
              <a:gd name="T11" fmla="*/ 16432 h 16432"/>
              <a:gd name="T12" fmla="*/ 11328 w 11328"/>
              <a:gd name="T13" fmla="*/ 0 h 16432"/>
              <a:gd name="T14" fmla="*/ 1001 w 11328"/>
              <a:gd name="T15" fmla="*/ 0 h 16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328" h="16432">
                <a:moveTo>
                  <a:pt x="1001" y="0"/>
                </a:moveTo>
                <a:cubicBezTo>
                  <a:pt x="359" y="1592"/>
                  <a:pt x="0" y="3375"/>
                  <a:pt x="0" y="5258"/>
                </a:cubicBezTo>
                <a:cubicBezTo>
                  <a:pt x="0" y="10011"/>
                  <a:pt x="2289" y="14127"/>
                  <a:pt x="5627" y="16140"/>
                </a:cubicBezTo>
                <a:cubicBezTo>
                  <a:pt x="5797" y="16242"/>
                  <a:pt x="5969" y="16339"/>
                  <a:pt x="6144" y="16430"/>
                </a:cubicBezTo>
                <a:cubicBezTo>
                  <a:pt x="6145" y="16431"/>
                  <a:pt x="6146" y="16431"/>
                  <a:pt x="6147" y="16432"/>
                </a:cubicBezTo>
                <a:cubicBezTo>
                  <a:pt x="11328" y="16432"/>
                  <a:pt x="11328" y="16432"/>
                  <a:pt x="11328" y="16432"/>
                </a:cubicBezTo>
                <a:cubicBezTo>
                  <a:pt x="11328" y="0"/>
                  <a:pt x="11328" y="0"/>
                  <a:pt x="11328" y="0"/>
                </a:cubicBezTo>
                <a:lnTo>
                  <a:pt x="100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40000" tIns="540000" rIns="540000" bIns="54000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DE6753-D732-C260-A1C3-97CFC8C87EEB}"/>
              </a:ext>
            </a:extLst>
          </p:cNvPr>
          <p:cNvCxnSpPr/>
          <p:nvPr userDrawn="1"/>
        </p:nvCxnSpPr>
        <p:spPr>
          <a:xfrm>
            <a:off x="539749" y="3103200"/>
            <a:ext cx="46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17880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A555-CEFA-4D21-902E-3F719B31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92275"/>
            <a:ext cx="6631200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8FCC9-BF00-41DA-9F14-DEDC6C99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D058-9706-4511-B585-1F96AA8B1AD9}" type="datetime1">
              <a:rPr lang="en-GB" smtClean="0"/>
              <a:t>05/05/2025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FD4B9-FC69-49A8-A7F9-CDB9AF0F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45C3D-650F-4C33-896D-A3B63B63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02F3841-7A23-5A8B-C592-7B6858A863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62000" y="538162"/>
            <a:ext cx="4230000" cy="52673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A11F865-DA47-685B-8DCC-929BA9E3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8164"/>
            <a:ext cx="6631200" cy="1054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564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51428-AE08-5F3A-1C65-23419DE90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8164"/>
            <a:ext cx="111125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74E066-6D59-778D-EB2A-1346CDED16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78000"/>
            <a:ext cx="12192000" cy="558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2483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3ADE-C236-5E4F-4BD5-6CBB2C83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8164"/>
            <a:ext cx="111125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D1414-64DE-0CCC-7531-85F1CF2C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6C9A-0896-4302-A9B0-6BAB155C1902}" type="datetime1">
              <a:rPr lang="en-GB" smtClean="0"/>
              <a:t>05/05/2025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9448E-BF0C-9889-C921-89423B90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E26DF-E13C-7D1F-0DA4-9C027E24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F67F8B2D-513D-7353-C5CB-91EF0F72FF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278000"/>
            <a:ext cx="5446800" cy="45274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D02D729-1939-E4DA-62B3-682CB5E484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5452" y="1278000"/>
            <a:ext cx="5446800" cy="45274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27497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3ADE-C236-5E4F-4BD5-6CBB2C83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8164"/>
            <a:ext cx="111125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D1414-64DE-0CCC-7531-85F1CF2C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67BC-448F-4829-8B20-2EEF7BC6C85C}" type="datetime1">
              <a:rPr lang="en-GB" smtClean="0"/>
              <a:t>05/05/2025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9448E-BF0C-9889-C921-89423B90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EE26DF-E13C-7D1F-0DA4-9C027E24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F67F8B2D-513D-7353-C5CB-91EF0F72FF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278000"/>
            <a:ext cx="3268800" cy="216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D02D729-1939-E4DA-62B3-682CB5E484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50" y="3645488"/>
            <a:ext cx="3268800" cy="216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1E6C73D-D04F-1987-52A0-ED074C7D03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26000" y="1278000"/>
            <a:ext cx="4140000" cy="45274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EB651C3-E263-50CB-4A28-48517AEFE7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85500" y="1268937"/>
            <a:ext cx="3268800" cy="216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349E613-87E4-436A-26AA-0ABA510773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85500" y="3636425"/>
            <a:ext cx="3268800" cy="216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8326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7E6DF1-4221-045B-DDFD-A0EAB7657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555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27C05-E3DC-4E41-A62D-F58402920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1" y="1692275"/>
            <a:ext cx="5376862" cy="474576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8523E2-91B6-4A9A-B96E-261DE86F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2556000"/>
            <a:ext cx="5376862" cy="1816495"/>
          </a:xfrm>
        </p:spPr>
        <p:txBody>
          <a:bodyPr/>
          <a:lstStyle>
            <a:lvl1pPr marL="0" indent="0" algn="l">
              <a:spcAft>
                <a:spcPts val="567"/>
              </a:spcAft>
              <a:buNone/>
              <a:defRPr sz="2200">
                <a:solidFill>
                  <a:schemeClr val="bg1"/>
                </a:solidFill>
              </a:defRPr>
            </a:lvl1pPr>
            <a:lvl2pPr marL="0" indent="0" algn="l">
              <a:spcAft>
                <a:spcPts val="567"/>
              </a:spcAft>
              <a:buNone/>
              <a:defRPr sz="260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E7C057-38C0-6AAC-2F2D-5C0B239287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6120000"/>
            <a:ext cx="2310389" cy="554737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628AFB53-8FE5-F68F-7ADF-1C729719078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 bwMode="auto">
          <a:xfrm>
            <a:off x="7465200" y="0"/>
            <a:ext cx="4726800" cy="6858000"/>
          </a:xfrm>
          <a:custGeom>
            <a:avLst/>
            <a:gdLst>
              <a:gd name="T0" fmla="*/ 1001 w 11328"/>
              <a:gd name="T1" fmla="*/ 0 h 16432"/>
              <a:gd name="T2" fmla="*/ 0 w 11328"/>
              <a:gd name="T3" fmla="*/ 5258 h 16432"/>
              <a:gd name="T4" fmla="*/ 5627 w 11328"/>
              <a:gd name="T5" fmla="*/ 16140 h 16432"/>
              <a:gd name="T6" fmla="*/ 6144 w 11328"/>
              <a:gd name="T7" fmla="*/ 16430 h 16432"/>
              <a:gd name="T8" fmla="*/ 6147 w 11328"/>
              <a:gd name="T9" fmla="*/ 16432 h 16432"/>
              <a:gd name="T10" fmla="*/ 11328 w 11328"/>
              <a:gd name="T11" fmla="*/ 16432 h 16432"/>
              <a:gd name="T12" fmla="*/ 11328 w 11328"/>
              <a:gd name="T13" fmla="*/ 0 h 16432"/>
              <a:gd name="T14" fmla="*/ 1001 w 11328"/>
              <a:gd name="T15" fmla="*/ 0 h 16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328" h="16432">
                <a:moveTo>
                  <a:pt x="1001" y="0"/>
                </a:moveTo>
                <a:cubicBezTo>
                  <a:pt x="359" y="1592"/>
                  <a:pt x="0" y="3375"/>
                  <a:pt x="0" y="5258"/>
                </a:cubicBezTo>
                <a:cubicBezTo>
                  <a:pt x="0" y="10011"/>
                  <a:pt x="2289" y="14127"/>
                  <a:pt x="5627" y="16140"/>
                </a:cubicBezTo>
                <a:cubicBezTo>
                  <a:pt x="5797" y="16242"/>
                  <a:pt x="5969" y="16339"/>
                  <a:pt x="6144" y="16430"/>
                </a:cubicBezTo>
                <a:cubicBezTo>
                  <a:pt x="6145" y="16431"/>
                  <a:pt x="6146" y="16431"/>
                  <a:pt x="6147" y="16432"/>
                </a:cubicBezTo>
                <a:cubicBezTo>
                  <a:pt x="11328" y="16432"/>
                  <a:pt x="11328" y="16432"/>
                  <a:pt x="11328" y="16432"/>
                </a:cubicBezTo>
                <a:cubicBezTo>
                  <a:pt x="11328" y="0"/>
                  <a:pt x="11328" y="0"/>
                  <a:pt x="11328" y="0"/>
                </a:cubicBezTo>
                <a:lnTo>
                  <a:pt x="100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40000" tIns="540000" rIns="540000" bIns="54000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DE6753-D732-C260-A1C3-97CFC8C87EEB}"/>
              </a:ext>
            </a:extLst>
          </p:cNvPr>
          <p:cNvCxnSpPr/>
          <p:nvPr userDrawn="1"/>
        </p:nvCxnSpPr>
        <p:spPr>
          <a:xfrm>
            <a:off x="539749" y="2269419"/>
            <a:ext cx="4680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34635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D5398-7070-473B-A412-A9AEA38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8164"/>
            <a:ext cx="8856000" cy="105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7719C-7D6E-4EC3-9B77-5FE8197F9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692275"/>
            <a:ext cx="8856000" cy="41132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E4EEA-1D06-4A33-84C5-C0AB42385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32188" y="6397201"/>
            <a:ext cx="2384425" cy="2474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1500" b="1">
                <a:solidFill>
                  <a:schemeClr val="accent1"/>
                </a:solidFill>
              </a:defRPr>
            </a:lvl1pPr>
          </a:lstStyle>
          <a:p>
            <a:fld id="{EDF05BD4-81BA-46C5-AB71-C45D6BD60E01}" type="datetime1">
              <a:rPr lang="en-GB" smtClean="0"/>
              <a:t>05/05/2025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207B-B60F-4C7F-AA4F-411C5E312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53993" y="6397201"/>
            <a:ext cx="3788007" cy="2474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500"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ceh.ac.uk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8286-AFC3-45C1-9396-A22798BC9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612" y="6397201"/>
            <a:ext cx="257637" cy="2474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90000"/>
              </a:lnSpc>
              <a:spcBef>
                <a:spcPts val="0"/>
              </a:spcBef>
              <a:defRPr sz="1500" b="1">
                <a:solidFill>
                  <a:schemeClr val="accent1"/>
                </a:solidFill>
              </a:defRPr>
            </a:lvl1pPr>
          </a:lstStyle>
          <a:p>
            <a:fld id="{5B4A74C5-79B0-4340-9A8D-1CCBE3E8C64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4463CD-3B4C-7796-C02A-2550F2242FD9}"/>
              </a:ext>
            </a:extLst>
          </p:cNvPr>
          <p:cNvCxnSpPr>
            <a:cxnSpLocks/>
          </p:cNvCxnSpPr>
          <p:nvPr userDrawn="1"/>
        </p:nvCxnSpPr>
        <p:spPr>
          <a:xfrm>
            <a:off x="11347200" y="6339600"/>
            <a:ext cx="0" cy="51840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A3B4428-2ACB-9174-8F6F-D48A0C166FC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6120000"/>
            <a:ext cx="2318400" cy="5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54" r:id="rId10"/>
    <p:sldLayoutId id="2147483655" r:id="rId11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2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Arial" panose="020B0604020202020204" pitchFamily="34" charset="0"/>
        <a:buNone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Arial" panose="020B0604020202020204" pitchFamily="34" charset="0"/>
        <a:buNone/>
        <a:defRPr sz="26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50"/>
        </a:spcAft>
        <a:buFont typeface="Arial" panose="020B0604020202020204" pitchFamily="34" charset="0"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283"/>
        </a:spcAft>
        <a:buClr>
          <a:schemeClr val="accent4"/>
        </a:buClr>
        <a:buFont typeface="Arial" panose="020B0604020202020204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50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283"/>
        </a:spcAft>
        <a:buClr>
          <a:schemeClr val="accent4"/>
        </a:buClr>
        <a:buFont typeface="Arial" panose="020B0604020202020204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pos="7340" userDrawn="1">
          <p15:clr>
            <a:srgbClr val="F26B43"/>
          </p15:clr>
        </p15:guide>
        <p15:guide id="5" orient="horz" pos="339" userDrawn="1">
          <p15:clr>
            <a:srgbClr val="F26B43"/>
          </p15:clr>
        </p15:guide>
        <p15:guide id="6" orient="horz" pos="3657" userDrawn="1">
          <p15:clr>
            <a:srgbClr val="F26B43"/>
          </p15:clr>
        </p15:guide>
        <p15:guide id="7" orient="horz" pos="10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82026A-C445-6DB0-0D83-CD0278745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49" y="3311999"/>
            <a:ext cx="5470526" cy="1342259"/>
          </a:xfrm>
        </p:spPr>
        <p:txBody>
          <a:bodyPr/>
          <a:lstStyle/>
          <a:p>
            <a:r>
              <a:rPr lang="en-GB" dirty="0"/>
              <a:t>Damaris Tan</a:t>
            </a:r>
          </a:p>
          <a:p>
            <a:r>
              <a:rPr lang="en-GB" sz="2000" dirty="0"/>
              <a:t>Mathew R. Heal, Eiko Nemitz, Massimo Vieno, Stefan Reis, David S. Stevenson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1A757-7462-6111-982B-A064E5A787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5008179"/>
            <a:ext cx="6569262" cy="754062"/>
          </a:xfrm>
        </p:spPr>
        <p:txBody>
          <a:bodyPr/>
          <a:lstStyle/>
          <a:p>
            <a:r>
              <a:rPr lang="en-GB" dirty="0"/>
              <a:t>2025-05-06</a:t>
            </a:r>
          </a:p>
          <a:p>
            <a:r>
              <a:rPr lang="en-GB" dirty="0"/>
              <a:t>TFMM 2025 Annual Meeting (Potsdam)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98BC903C-CE86-6D17-6188-4159DC31D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20" y="6116163"/>
            <a:ext cx="2378876" cy="5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5035AA9-5517-EA3B-27DE-EC63F19618A6}"/>
              </a:ext>
            </a:extLst>
          </p:cNvPr>
          <p:cNvSpPr txBox="1">
            <a:spLocks/>
          </p:cNvSpPr>
          <p:nvPr/>
        </p:nvSpPr>
        <p:spPr>
          <a:xfrm>
            <a:off x="539749" y="1227585"/>
            <a:ext cx="6356351" cy="19074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Towards a globally nested EMEP4UK model</a:t>
            </a:r>
          </a:p>
        </p:txBody>
      </p:sp>
      <p:pic>
        <p:nvPicPr>
          <p:cNvPr id="18" name="Picture Placeholder 17" descr="A planet earth with lights in the sky&#10;&#10;AI-generated content may be incorrect.">
            <a:extLst>
              <a:ext uri="{FF2B5EF4-FFF2-40B4-BE49-F238E27FC236}">
                <a16:creationId xmlns:a16="http://schemas.microsoft.com/office/drawing/2014/main" id="{9CCAF389-A480-F274-CBE2-FA0842D15E1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27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300017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AFA1-F907-B555-3585-FE9DD792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8164"/>
            <a:ext cx="8909051" cy="1054100"/>
          </a:xfrm>
        </p:spPr>
        <p:txBody>
          <a:bodyPr/>
          <a:lstStyle/>
          <a:p>
            <a:r>
              <a:rPr lang="en-GB" dirty="0"/>
              <a:t>A more specific example: biomass burning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8DA19-04B4-F7B2-828C-831AE584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E5A92-2EF3-DA34-554A-31116D89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3" descr="University of Edinburgh">
            <a:extLst>
              <a:ext uri="{FF2B5EF4-FFF2-40B4-BE49-F238E27FC236}">
                <a16:creationId xmlns:a16="http://schemas.microsoft.com/office/drawing/2014/main" id="{2AD13AFF-89C9-32EA-508B-336D75078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33047" r="7498" b="34364"/>
          <a:stretch>
            <a:fillRect/>
          </a:stretch>
        </p:blipFill>
        <p:spPr bwMode="auto">
          <a:xfrm>
            <a:off x="3076485" y="6128857"/>
            <a:ext cx="1854437" cy="5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4AE989-DDFB-BB06-E068-E1953D29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23" y="1434904"/>
            <a:ext cx="11112499" cy="4113213"/>
          </a:xfrm>
        </p:spPr>
        <p:txBody>
          <a:bodyPr/>
          <a:lstStyle/>
          <a:p>
            <a:pPr lvl="3"/>
            <a:r>
              <a:rPr lang="en-GB" dirty="0"/>
              <a:t>I am interested in the impact of biomass burning on the UK</a:t>
            </a:r>
          </a:p>
          <a:p>
            <a:pPr lvl="3"/>
            <a:r>
              <a:rPr lang="en-GB" dirty="0"/>
              <a:t>Europe has little biomass burning compared to the rest of the globe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important to consider biomass burning emissions from outside the EU domain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7BD427-B452-CF84-BA16-A0DCA7DC9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213" y="2609867"/>
            <a:ext cx="3786399" cy="3296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645C11-8220-A58A-9B3D-16584772E4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0000" b="50000"/>
          <a:stretch/>
        </p:blipFill>
        <p:spPr>
          <a:xfrm>
            <a:off x="1787819" y="2609867"/>
            <a:ext cx="4456948" cy="3429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BDAD253-847C-5798-3942-46AA3E509C0B}"/>
              </a:ext>
            </a:extLst>
          </p:cNvPr>
          <p:cNvSpPr/>
          <p:nvPr/>
        </p:nvSpPr>
        <p:spPr>
          <a:xfrm>
            <a:off x="3739896" y="2964460"/>
            <a:ext cx="640080" cy="610844"/>
          </a:xfrm>
          <a:prstGeom prst="ellipse">
            <a:avLst/>
          </a:prstGeom>
          <a:noFill/>
          <a:ln w="57150">
            <a:solidFill>
              <a:srgbClr val="048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CDDAAE-F360-935B-120A-C08E351C3FB8}"/>
              </a:ext>
            </a:extLst>
          </p:cNvPr>
          <p:cNvSpPr txBox="1"/>
          <p:nvPr/>
        </p:nvSpPr>
        <p:spPr>
          <a:xfrm>
            <a:off x="6549557" y="3575304"/>
            <a:ext cx="1366094" cy="676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dirty="0"/>
              <a:t>Over the UK: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84F798-B2D5-44A1-C2CB-2D3F934790DF}"/>
              </a:ext>
            </a:extLst>
          </p:cNvPr>
          <p:cNvSpPr/>
          <p:nvPr/>
        </p:nvSpPr>
        <p:spPr>
          <a:xfrm>
            <a:off x="8607916" y="4589044"/>
            <a:ext cx="640080" cy="610844"/>
          </a:xfrm>
          <a:prstGeom prst="ellipse">
            <a:avLst/>
          </a:prstGeom>
          <a:noFill/>
          <a:ln w="57150">
            <a:solidFill>
              <a:srgbClr val="048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2F03CE-14EA-D257-922F-F130E3126F68}"/>
              </a:ext>
            </a:extLst>
          </p:cNvPr>
          <p:cNvCxnSpPr/>
          <p:nvPr/>
        </p:nvCxnSpPr>
        <p:spPr>
          <a:xfrm flipH="1" flipV="1">
            <a:off x="9043416" y="5276088"/>
            <a:ext cx="109728" cy="570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3052250-F26C-9315-BD38-12C7F23D6241}"/>
              </a:ext>
            </a:extLst>
          </p:cNvPr>
          <p:cNvSpPr txBox="1"/>
          <p:nvPr/>
        </p:nvSpPr>
        <p:spPr>
          <a:xfrm>
            <a:off x="8092440" y="5906450"/>
            <a:ext cx="3048162" cy="8166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dirty="0"/>
              <a:t>Not accurately capture by the standard configuration of EMEP4UK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EE8EC6-DE31-04CA-527D-DC8538EDF0A1}"/>
              </a:ext>
            </a:extLst>
          </p:cNvPr>
          <p:cNvSpPr txBox="1"/>
          <p:nvPr/>
        </p:nvSpPr>
        <p:spPr>
          <a:xfrm>
            <a:off x="139893" y="3491510"/>
            <a:ext cx="1737360" cy="1054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dirty="0"/>
              <a:t>2019 annual average PM</a:t>
            </a:r>
            <a:r>
              <a:rPr lang="en-GB" baseline="-25000" dirty="0"/>
              <a:t>2.5</a:t>
            </a:r>
            <a:r>
              <a:rPr lang="en-GB" dirty="0"/>
              <a:t> associated with biomass burning:</a:t>
            </a:r>
          </a:p>
        </p:txBody>
      </p:sp>
    </p:spTree>
    <p:extLst>
      <p:ext uri="{BB962C8B-B14F-4D97-AF65-F5344CB8AC3E}">
        <p14:creationId xmlns:p14="http://schemas.microsoft.com/office/powerpoint/2010/main" val="320335107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3D8A-C955-956C-3DA0-07CE4EDCB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Model details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BA182-FBD9-3C10-920B-EEB537A451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993264A2-C04A-47A3-410F-394A275B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20" y="6116163"/>
            <a:ext cx="2378876" cy="5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 descr="A planet earth with lights in the sky&#10;&#10;AI-generated content may be incorrect.">
            <a:extLst>
              <a:ext uri="{FF2B5EF4-FFF2-40B4-BE49-F238E27FC236}">
                <a16:creationId xmlns:a16="http://schemas.microsoft.com/office/drawing/2014/main" id="{19D15A5D-503D-D13B-5B5A-2B92BA229BD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27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21865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AFA1-F907-B555-3585-FE9DD792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8164"/>
            <a:ext cx="8909051" cy="1054100"/>
          </a:xfrm>
        </p:spPr>
        <p:txBody>
          <a:bodyPr/>
          <a:lstStyle/>
          <a:p>
            <a:r>
              <a:rPr lang="en-GB" dirty="0"/>
              <a:t>Model details…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8DA19-04B4-F7B2-828C-831AE584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E5A92-2EF3-DA34-554A-31116D89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3" descr="University of Edinburgh">
            <a:extLst>
              <a:ext uri="{FF2B5EF4-FFF2-40B4-BE49-F238E27FC236}">
                <a16:creationId xmlns:a16="http://schemas.microsoft.com/office/drawing/2014/main" id="{2AD13AFF-89C9-32EA-508B-336D75078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33047" r="7498" b="34364"/>
          <a:stretch>
            <a:fillRect/>
          </a:stretch>
        </p:blipFill>
        <p:spPr bwMode="auto">
          <a:xfrm>
            <a:off x="3076485" y="6128857"/>
            <a:ext cx="1854437" cy="5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F4AE989-DDFB-BB06-E068-E1953D29BE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749" y="1363614"/>
                <a:ext cx="11242676" cy="5157307"/>
              </a:xfrm>
            </p:spPr>
            <p:txBody>
              <a:bodyPr/>
              <a:lstStyle/>
              <a:p>
                <a:pPr lvl="3"/>
                <a:r>
                  <a:rPr lang="en-GB" dirty="0"/>
                  <a:t>Simulating 2019</a:t>
                </a:r>
              </a:p>
              <a:p>
                <a:pPr lvl="3"/>
                <a:r>
                  <a:rPr lang="en-GB" dirty="0"/>
                  <a:t>EMEPv5.0 (Simpson et al., 2012)</a:t>
                </a:r>
              </a:p>
              <a:p>
                <a:pPr lvl="3"/>
                <a:r>
                  <a:rPr lang="en-GB" dirty="0"/>
                  <a:t>WRFv4.2.2 (</a:t>
                </a:r>
                <a:r>
                  <a:rPr lang="en-GB" dirty="0" err="1"/>
                  <a:t>Skamarock</a:t>
                </a:r>
                <a:r>
                  <a:rPr lang="en-GB" dirty="0"/>
                  <a:t> et al., 2019)</a:t>
                </a:r>
              </a:p>
              <a:p>
                <a:pPr lvl="3"/>
                <a:r>
                  <a:rPr lang="en-GB" dirty="0">
                    <a:solidFill>
                      <a:srgbClr val="97FA97"/>
                    </a:solidFill>
                  </a:rPr>
                  <a:t>Global anthropogenic emissions: HTAPv3 2018 (</a:t>
                </a:r>
                <a:r>
                  <a:rPr lang="en-GB" dirty="0" err="1">
                    <a:solidFill>
                      <a:srgbClr val="97FA97"/>
                    </a:solidFill>
                  </a:rPr>
                  <a:t>Crippa</a:t>
                </a:r>
                <a:r>
                  <a:rPr lang="en-GB" dirty="0">
                    <a:solidFill>
                      <a:srgbClr val="97FA97"/>
                    </a:solidFill>
                  </a:rPr>
                  <a:t> et al., 2023)</a:t>
                </a:r>
              </a:p>
              <a:p>
                <a:pPr lvl="3"/>
                <a:r>
                  <a:rPr lang="en-GB" dirty="0">
                    <a:solidFill>
                      <a:srgbClr val="FE6246"/>
                    </a:solidFill>
                  </a:rPr>
                  <a:t>European domain anthropogenic emissions: CEIP 2019 (</a:t>
                </a:r>
                <a:r>
                  <a:rPr lang="en-GB" dirty="0" err="1">
                    <a:solidFill>
                      <a:srgbClr val="FE6246"/>
                    </a:solidFill>
                  </a:rPr>
                  <a:t>Wankmueller</a:t>
                </a:r>
                <a:r>
                  <a:rPr lang="en-GB" dirty="0">
                    <a:solidFill>
                      <a:srgbClr val="FE6246"/>
                    </a:solidFill>
                  </a:rPr>
                  <a:t>, 2019)</a:t>
                </a:r>
              </a:p>
              <a:p>
                <a:pPr lvl="3"/>
                <a:r>
                  <a:rPr lang="en-GB" dirty="0">
                    <a:solidFill>
                      <a:srgbClr val="1C8FFF"/>
                    </a:solidFill>
                  </a:rPr>
                  <a:t>UK domain anthropogenic emissions: NAEI 2019 (NAEI, 2021)</a:t>
                </a:r>
              </a:p>
              <a:p>
                <a:pPr lvl="3"/>
                <a:r>
                  <a:rPr lang="en-GB" dirty="0"/>
                  <a:t>I will be focussing on how well it models PM</a:t>
                </a:r>
                <a:r>
                  <a:rPr lang="en-GB" baseline="-25000" dirty="0"/>
                  <a:t>2.5</a:t>
                </a:r>
                <a:r>
                  <a:rPr lang="en-GB" dirty="0"/>
                  <a:t> concentrations, due to its impact on human health </a:t>
                </a:r>
              </a:p>
              <a:p>
                <a:pPr lvl="3"/>
                <a:r>
                  <a:rPr lang="en-GB" dirty="0"/>
                  <a:t>In the model: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𝑺𝑶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𝑵𝑶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𝑵𝑯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𝐵𝐵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𝑟𝑒𝑚𝑃𝑃𝑀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𝐵𝐵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𝒇𝒊𝒏𝒆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𝒔𝒆𝒂𝒔𝒂𝒍𝒕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𝑓𝑖𝑛𝑒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𝑟𝑜𝑎𝑑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𝑑𝑢𝑠𝑡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𝑓𝑖𝑛𝑒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𝑤𝑖𝑛𝑑𝑏𝑙𝑜𝑤𝑛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𝑑𝑢𝑠𝑡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𝑓𝑖𝑛𝑒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𝑒𝑙𝑒𝑚𝑒𝑛𝑡𝑎𝑙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𝑐𝑎𝑟𝑏𝑜𝑛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𝑎𝑠h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𝑟𝑒𝑚𝑎𝑖𝑛𝑖𝑛𝑔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𝑃𝑃𝑀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𝑤𝑎𝑡𝑒𝑟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+0.23×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𝑐𝑜𝑎𝑟𝑠𝑒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GB" dirty="0"/>
                </a:br>
                <a:endParaRPr lang="en-GB" dirty="0"/>
              </a:p>
              <a:p>
                <a:pPr marL="0" lvl="3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F4AE989-DDFB-BB06-E068-E1953D29BE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749" y="1363614"/>
                <a:ext cx="11242676" cy="5157307"/>
              </a:xfrm>
              <a:blipFill>
                <a:blip r:embed="rId4"/>
                <a:stretch>
                  <a:fillRect l="-1464" t="-1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289B16C-C5AB-61CF-AE21-3C0FC4421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9371" y="95085"/>
            <a:ext cx="4568972" cy="233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5637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3D8A-C955-956C-3DA0-07CE4EDCB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1" y="1692274"/>
            <a:ext cx="5889624" cy="1342259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Model 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BA182-FBD9-3C10-920B-EEB537A45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311999"/>
            <a:ext cx="5376862" cy="1736251"/>
          </a:xfrm>
        </p:spPr>
        <p:txBody>
          <a:bodyPr/>
          <a:lstStyle/>
          <a:p>
            <a:r>
              <a:rPr lang="en-GB" dirty="0"/>
              <a:t>Annual mean PM</a:t>
            </a:r>
            <a:r>
              <a:rPr lang="en-GB" baseline="-25000" dirty="0"/>
              <a:t>2.5</a:t>
            </a:r>
            <a:r>
              <a:rPr lang="en-GB" dirty="0"/>
              <a:t>: comparing standard configuration and globally nested versions of EMEP4UK to measurements.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993264A2-C04A-47A3-410F-394A275B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20" y="6116163"/>
            <a:ext cx="2378876" cy="5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 descr="A planet earth with lights in the sky&#10;&#10;AI-generated content may be incorrect.">
            <a:extLst>
              <a:ext uri="{FF2B5EF4-FFF2-40B4-BE49-F238E27FC236}">
                <a16:creationId xmlns:a16="http://schemas.microsoft.com/office/drawing/2014/main" id="{19D15A5D-503D-D13B-5B5A-2B92BA229BD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27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279407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AFA1-F907-B555-3585-FE9DD792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8164"/>
            <a:ext cx="11182858" cy="1054100"/>
          </a:xfrm>
        </p:spPr>
        <p:txBody>
          <a:bodyPr/>
          <a:lstStyle/>
          <a:p>
            <a:r>
              <a:rPr lang="en-GB" dirty="0"/>
              <a:t>Comparison to measurements at Chilbolton Observatory supersite (annual averages)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8DA19-04B4-F7B2-828C-831AE584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E5A92-2EF3-DA34-554A-31116D89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3" descr="University of Edinburgh">
            <a:extLst>
              <a:ext uri="{FF2B5EF4-FFF2-40B4-BE49-F238E27FC236}">
                <a16:creationId xmlns:a16="http://schemas.microsoft.com/office/drawing/2014/main" id="{2AD13AFF-89C9-32EA-508B-336D75078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33047" r="7498" b="34364"/>
          <a:stretch>
            <a:fillRect/>
          </a:stretch>
        </p:blipFill>
        <p:spPr bwMode="auto">
          <a:xfrm>
            <a:off x="3076485" y="6128857"/>
            <a:ext cx="1854437" cy="5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4AE989-DDFB-BB06-E068-E1953D29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88" y="1620904"/>
            <a:ext cx="5955382" cy="4113213"/>
          </a:xfrm>
        </p:spPr>
        <p:txBody>
          <a:bodyPr/>
          <a:lstStyle/>
          <a:p>
            <a:pPr lvl="3"/>
            <a:r>
              <a:rPr lang="en-GB" sz="1800" dirty="0"/>
              <a:t>One of the UK’s supersites</a:t>
            </a:r>
          </a:p>
          <a:p>
            <a:pPr lvl="3"/>
            <a:r>
              <a:rPr lang="en-GB" sz="1800" dirty="0"/>
              <a:t>Measures:</a:t>
            </a:r>
          </a:p>
          <a:p>
            <a:pPr lvl="4"/>
            <a:r>
              <a:rPr lang="en-GB" sz="1800" dirty="0" err="1"/>
              <a:t>Sulfate</a:t>
            </a:r>
            <a:r>
              <a:rPr lang="en-GB" sz="1800" dirty="0"/>
              <a:t> in PM</a:t>
            </a:r>
            <a:r>
              <a:rPr lang="en-GB" sz="1800" baseline="-25000" dirty="0"/>
              <a:t>2.5</a:t>
            </a:r>
          </a:p>
          <a:p>
            <a:pPr lvl="4"/>
            <a:r>
              <a:rPr lang="en-GB" sz="1800" dirty="0"/>
              <a:t>Ammonium in PM</a:t>
            </a:r>
            <a:r>
              <a:rPr lang="en-GB" sz="1800" baseline="-25000" dirty="0"/>
              <a:t>2.5</a:t>
            </a:r>
            <a:endParaRPr lang="en-GB" sz="1800" dirty="0"/>
          </a:p>
          <a:p>
            <a:pPr lvl="4"/>
            <a:r>
              <a:rPr lang="en-GB" sz="1800" dirty="0"/>
              <a:t>Nitrate in PM</a:t>
            </a:r>
            <a:r>
              <a:rPr lang="en-GB" sz="1800" baseline="-25000" dirty="0"/>
              <a:t>2.5</a:t>
            </a:r>
            <a:endParaRPr lang="en-GB" sz="1800" dirty="0"/>
          </a:p>
          <a:p>
            <a:pPr lvl="4"/>
            <a:r>
              <a:rPr lang="en-GB" sz="1800" dirty="0"/>
              <a:t>Sodium Chloride in PM</a:t>
            </a:r>
            <a:r>
              <a:rPr lang="en-GB" sz="1800" baseline="-25000" dirty="0"/>
              <a:t>2.5</a:t>
            </a:r>
            <a:endParaRPr lang="en-GB" sz="1800" dirty="0"/>
          </a:p>
          <a:p>
            <a:pPr lvl="4"/>
            <a:r>
              <a:rPr lang="en-GB" sz="1800" dirty="0"/>
              <a:t>Black Carbon at several wavelengths</a:t>
            </a:r>
          </a:p>
          <a:p>
            <a:pPr lvl="4"/>
            <a:r>
              <a:rPr lang="en-GB" sz="1800" dirty="0"/>
              <a:t>Organic aerosol mass in PM</a:t>
            </a:r>
            <a:r>
              <a:rPr lang="en-GB" sz="1800" baseline="-25000" dirty="0"/>
              <a:t>2.5 </a:t>
            </a:r>
          </a:p>
          <a:p>
            <a:pPr lvl="3"/>
            <a:r>
              <a:rPr lang="en-GB" sz="1800" dirty="0"/>
              <a:t>Limitations: </a:t>
            </a:r>
          </a:p>
          <a:p>
            <a:pPr lvl="4"/>
            <a:r>
              <a:rPr lang="en-GB" sz="1800" dirty="0"/>
              <a:t>only one site</a:t>
            </a:r>
          </a:p>
          <a:p>
            <a:pPr lvl="4"/>
            <a:r>
              <a:rPr lang="en-GB" sz="1800" dirty="0"/>
              <a:t>only 160 days of measurements for 2019 – annual average</a:t>
            </a:r>
          </a:p>
          <a:p>
            <a:pPr lvl="4"/>
            <a:r>
              <a:rPr lang="en-GB" sz="1800" dirty="0"/>
              <a:t>Comparing 3 km grid cell with point measurement</a:t>
            </a:r>
          </a:p>
          <a:p>
            <a:pPr lvl="4"/>
            <a:endParaRPr lang="en-GB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195944-EF9C-D711-7B2B-6C0C22996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600" y="1453896"/>
            <a:ext cx="4954654" cy="468763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8B7C82-9C19-2211-416B-BAE3B1EB0D57}"/>
              </a:ext>
            </a:extLst>
          </p:cNvPr>
          <p:cNvCxnSpPr>
            <a:cxnSpLocks/>
          </p:cNvCxnSpPr>
          <p:nvPr/>
        </p:nvCxnSpPr>
        <p:spPr>
          <a:xfrm>
            <a:off x="8759952" y="996696"/>
            <a:ext cx="749808" cy="4005072"/>
          </a:xfrm>
          <a:prstGeom prst="straightConnector1">
            <a:avLst/>
          </a:prstGeom>
          <a:ln w="57150">
            <a:solidFill>
              <a:srgbClr val="0483A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2193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143DE1-C6CE-ECDB-55F7-FD71481164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49"/>
          <a:stretch/>
        </p:blipFill>
        <p:spPr>
          <a:xfrm>
            <a:off x="757062" y="1452880"/>
            <a:ext cx="6493281" cy="5405914"/>
          </a:xfrm>
          <a:prstGeom prst="rect">
            <a:avLst/>
          </a:prstGeom>
        </p:spPr>
      </p:pic>
      <p:pic>
        <p:nvPicPr>
          <p:cNvPr id="6" name="Picture 3" descr="University of Edinburgh">
            <a:extLst>
              <a:ext uri="{FF2B5EF4-FFF2-40B4-BE49-F238E27FC236}">
                <a16:creationId xmlns:a16="http://schemas.microsoft.com/office/drawing/2014/main" id="{2AD13AFF-89C9-32EA-508B-336D75078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33047" r="7498" b="34364"/>
          <a:stretch>
            <a:fillRect/>
          </a:stretch>
        </p:blipFill>
        <p:spPr bwMode="auto">
          <a:xfrm>
            <a:off x="3076485" y="6128857"/>
            <a:ext cx="1854437" cy="5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38C282-3335-33B7-3735-3C92238F0969}"/>
              </a:ext>
            </a:extLst>
          </p:cNvPr>
          <p:cNvSpPr/>
          <p:nvPr/>
        </p:nvSpPr>
        <p:spPr>
          <a:xfrm>
            <a:off x="1937657" y="1592153"/>
            <a:ext cx="2993265" cy="5146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9AFA1-F907-B555-3585-FE9DD792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8DA19-04B4-F7B2-828C-831AE584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E5A92-2EF3-DA34-554A-31116D89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15</a:t>
            </a:fld>
            <a:endParaRPr lang="en-GB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F6661EB-4834-B88F-86A7-90E95C637C8F}"/>
              </a:ext>
            </a:extLst>
          </p:cNvPr>
          <p:cNvSpPr/>
          <p:nvPr/>
        </p:nvSpPr>
        <p:spPr>
          <a:xfrm flipH="1">
            <a:off x="4885311" y="2645683"/>
            <a:ext cx="192874" cy="1360259"/>
          </a:xfrm>
          <a:prstGeom prst="rightBrace">
            <a:avLst/>
          </a:prstGeom>
          <a:noFill/>
          <a:ln w="28575">
            <a:solidFill>
              <a:srgbClr val="0483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4403519A-9CB7-CEEE-0FC4-260814043E44}"/>
              </a:ext>
            </a:extLst>
          </p:cNvPr>
          <p:cNvSpPr/>
          <p:nvPr/>
        </p:nvSpPr>
        <p:spPr>
          <a:xfrm flipH="1">
            <a:off x="4812125" y="2119204"/>
            <a:ext cx="271760" cy="377540"/>
          </a:xfrm>
          <a:prstGeom prst="rightBrace">
            <a:avLst/>
          </a:prstGeom>
          <a:noFill/>
          <a:ln w="28575">
            <a:solidFill>
              <a:srgbClr val="0483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544158-6B04-CB0B-1573-3BAB47172416}"/>
              </a:ext>
            </a:extLst>
          </p:cNvPr>
          <p:cNvSpPr txBox="1"/>
          <p:nvPr/>
        </p:nvSpPr>
        <p:spPr>
          <a:xfrm>
            <a:off x="3456507" y="2869362"/>
            <a:ext cx="1404366" cy="384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200" dirty="0"/>
              <a:t>2019 annual average (160 daily averages)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E019BD-A12B-E4CE-9299-C88D7DF75FA6}"/>
              </a:ext>
            </a:extLst>
          </p:cNvPr>
          <p:cNvSpPr txBox="1"/>
          <p:nvPr/>
        </p:nvSpPr>
        <p:spPr>
          <a:xfrm>
            <a:off x="3022839" y="2168360"/>
            <a:ext cx="1838034" cy="3840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200" dirty="0"/>
              <a:t>2023 annual average used as proxy for 2019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D33A8F-DB9C-E4CD-BB93-60CA8181021E}"/>
              </a:ext>
            </a:extLst>
          </p:cNvPr>
          <p:cNvSpPr txBox="1"/>
          <p:nvPr/>
        </p:nvSpPr>
        <p:spPr>
          <a:xfrm>
            <a:off x="7655674" y="5933969"/>
            <a:ext cx="2011680" cy="312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200" dirty="0">
                <a:solidFill>
                  <a:srgbClr val="FF1493"/>
                </a:solidFill>
              </a:rPr>
              <a:t>Sodium chloride used as proxy for </a:t>
            </a:r>
            <a:r>
              <a:rPr lang="en-GB" sz="1200" dirty="0" err="1">
                <a:solidFill>
                  <a:srgbClr val="FF1493"/>
                </a:solidFill>
              </a:rPr>
              <a:t>seasalt</a:t>
            </a:r>
            <a:endParaRPr lang="en-GB" sz="1200" dirty="0">
              <a:solidFill>
                <a:srgbClr val="FF1493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C10BEA-664A-AB52-2B2B-4AE2A7EA84FE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152754" y="6090033"/>
            <a:ext cx="502920" cy="38400"/>
          </a:xfrm>
          <a:prstGeom prst="straightConnector1">
            <a:avLst/>
          </a:prstGeom>
          <a:ln>
            <a:solidFill>
              <a:srgbClr val="FF14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43171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University of Edinburgh">
            <a:extLst>
              <a:ext uri="{FF2B5EF4-FFF2-40B4-BE49-F238E27FC236}">
                <a16:creationId xmlns:a16="http://schemas.microsoft.com/office/drawing/2014/main" id="{2AD13AFF-89C9-32EA-508B-336D75078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33047" r="7498" b="34364"/>
          <a:stretch>
            <a:fillRect/>
          </a:stretch>
        </p:blipFill>
        <p:spPr bwMode="auto">
          <a:xfrm>
            <a:off x="3076485" y="6128857"/>
            <a:ext cx="1854437" cy="5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444255-8B17-08D5-5A36-AC8554235A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391"/>
          <a:stretch/>
        </p:blipFill>
        <p:spPr>
          <a:xfrm>
            <a:off x="757062" y="1437640"/>
            <a:ext cx="6493281" cy="5421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9AFA1-F907-B555-3585-FE9DD792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configuration (prescribed BCs)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8DA19-04B4-F7B2-828C-831AE584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E5A92-2EF3-DA34-554A-31116D89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16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9676E-8589-9DBA-622E-6620CA0BD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1105" y="1592264"/>
            <a:ext cx="4197096" cy="5763217"/>
          </a:xfrm>
        </p:spPr>
        <p:txBody>
          <a:bodyPr/>
          <a:lstStyle/>
          <a:p>
            <a:pPr lvl="3"/>
            <a:r>
              <a:rPr lang="en-GB" sz="2000" dirty="0"/>
              <a:t>Good agreement with measurement (at first glance)</a:t>
            </a:r>
          </a:p>
          <a:p>
            <a:pPr lvl="3"/>
            <a:r>
              <a:rPr lang="en-GB" sz="2000" dirty="0"/>
              <a:t>Inorganics and organic matter too low</a:t>
            </a:r>
          </a:p>
          <a:p>
            <a:pPr marL="0" lvl="3" indent="0">
              <a:buNone/>
            </a:pPr>
            <a:endParaRPr lang="en-GB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B6079E-1971-7C19-406E-D55E7F6A2646}"/>
              </a:ext>
            </a:extLst>
          </p:cNvPr>
          <p:cNvSpPr/>
          <p:nvPr/>
        </p:nvSpPr>
        <p:spPr>
          <a:xfrm>
            <a:off x="3168503" y="1592265"/>
            <a:ext cx="1599440" cy="3288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B25C519-9BD8-1B5B-CDFA-0132E670FA14}"/>
              </a:ext>
            </a:extLst>
          </p:cNvPr>
          <p:cNvSpPr/>
          <p:nvPr/>
        </p:nvSpPr>
        <p:spPr>
          <a:xfrm>
            <a:off x="2253931" y="1946614"/>
            <a:ext cx="270669" cy="356163"/>
          </a:xfrm>
          <a:prstGeom prst="downArrow">
            <a:avLst/>
          </a:prstGeom>
          <a:solidFill>
            <a:srgbClr val="048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8C196A-F751-273B-B373-AF01B5A09C80}"/>
              </a:ext>
            </a:extLst>
          </p:cNvPr>
          <p:cNvSpPr txBox="1"/>
          <p:nvPr/>
        </p:nvSpPr>
        <p:spPr>
          <a:xfrm>
            <a:off x="2035255" y="1592264"/>
            <a:ext cx="1045378" cy="2979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200" dirty="0"/>
              <a:t>Standard configuration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417B72-5D9D-C39D-B598-FD56A4EFB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619" y="3316723"/>
            <a:ext cx="4142330" cy="181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759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University of Edinburgh">
            <a:extLst>
              <a:ext uri="{FF2B5EF4-FFF2-40B4-BE49-F238E27FC236}">
                <a16:creationId xmlns:a16="http://schemas.microsoft.com/office/drawing/2014/main" id="{2AD13AFF-89C9-32EA-508B-336D75078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33047" r="7498" b="34364"/>
          <a:stretch>
            <a:fillRect/>
          </a:stretch>
        </p:blipFill>
        <p:spPr bwMode="auto">
          <a:xfrm>
            <a:off x="3076485" y="6128857"/>
            <a:ext cx="1854437" cy="5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CB37A8-BD19-977F-B3AA-90D8A85F68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391"/>
          <a:stretch/>
        </p:blipFill>
        <p:spPr>
          <a:xfrm>
            <a:off x="757062" y="1437640"/>
            <a:ext cx="6493281" cy="5421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9AFA1-F907-B555-3585-FE9DD792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Globally nested UK run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8DA19-04B4-F7B2-828C-831AE584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E5A92-2EF3-DA34-554A-31116D89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17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33123-0EFD-2F17-9942-8CFCC732E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236" y="538164"/>
            <a:ext cx="4396740" cy="3575049"/>
          </a:xfrm>
        </p:spPr>
        <p:txBody>
          <a:bodyPr/>
          <a:lstStyle/>
          <a:p>
            <a:pPr lvl="3"/>
            <a:r>
              <a:rPr lang="en-GB" dirty="0"/>
              <a:t>Inorganics are good! </a:t>
            </a:r>
          </a:p>
          <a:p>
            <a:pPr lvl="3"/>
            <a:r>
              <a:rPr lang="en-GB" dirty="0" err="1"/>
              <a:t>Seasalt</a:t>
            </a:r>
            <a:r>
              <a:rPr lang="en-GB" dirty="0"/>
              <a:t> is too high (to do with the model version, not the nesting)</a:t>
            </a:r>
          </a:p>
          <a:p>
            <a:pPr lvl="3"/>
            <a:r>
              <a:rPr lang="en-GB" dirty="0"/>
              <a:t>Organics are ok – but hard to tell because measurements are uncertain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112F2E5-E491-2015-CC44-6F62587A3DAB}"/>
              </a:ext>
            </a:extLst>
          </p:cNvPr>
          <p:cNvSpPr/>
          <p:nvPr/>
        </p:nvSpPr>
        <p:spPr>
          <a:xfrm>
            <a:off x="2254224" y="2044271"/>
            <a:ext cx="319612" cy="256767"/>
          </a:xfrm>
          <a:prstGeom prst="downArrow">
            <a:avLst/>
          </a:prstGeom>
          <a:solidFill>
            <a:srgbClr val="048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22A5FC-AF5F-16CD-14F4-481DE80918C2}"/>
              </a:ext>
            </a:extLst>
          </p:cNvPr>
          <p:cNvSpPr txBox="1"/>
          <p:nvPr/>
        </p:nvSpPr>
        <p:spPr>
          <a:xfrm>
            <a:off x="1965781" y="1687937"/>
            <a:ext cx="908685" cy="342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200" dirty="0"/>
              <a:t>Standard configuration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1E1FC51-6365-ED4E-7CC4-08E685116918}"/>
              </a:ext>
            </a:extLst>
          </p:cNvPr>
          <p:cNvSpPr/>
          <p:nvPr/>
        </p:nvSpPr>
        <p:spPr>
          <a:xfrm>
            <a:off x="3827763" y="1302153"/>
            <a:ext cx="320510" cy="296863"/>
          </a:xfrm>
          <a:prstGeom prst="downArrow">
            <a:avLst/>
          </a:prstGeom>
          <a:solidFill>
            <a:srgbClr val="048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72F45-26AE-5F1A-83C4-17DCA2FD2291}"/>
              </a:ext>
            </a:extLst>
          </p:cNvPr>
          <p:cNvSpPr txBox="1"/>
          <p:nvPr/>
        </p:nvSpPr>
        <p:spPr>
          <a:xfrm>
            <a:off x="3772042" y="955976"/>
            <a:ext cx="908685" cy="342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sz="1200" dirty="0"/>
              <a:t>Globally nested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DAFBDF-6AF8-903A-2825-CF9B1C8FE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549" y="3661477"/>
            <a:ext cx="4350216" cy="222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158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3D8A-C955-956C-3DA0-07CE4EDCB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1" y="1692274"/>
            <a:ext cx="6022974" cy="1342259"/>
          </a:xfrm>
        </p:spPr>
        <p:txBody>
          <a:bodyPr/>
          <a:lstStyle/>
          <a:p>
            <a:r>
              <a:rPr lang="en-GB" dirty="0"/>
              <a:t>Reasons for discrepancies between globally nested model and measurements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BA182-FBD9-3C10-920B-EEB537A451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993264A2-C04A-47A3-410F-394A275B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20" y="6116163"/>
            <a:ext cx="2378876" cy="5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 descr="A planet earth with lights in the sky&#10;&#10;AI-generated content may be incorrect.">
            <a:extLst>
              <a:ext uri="{FF2B5EF4-FFF2-40B4-BE49-F238E27FC236}">
                <a16:creationId xmlns:a16="http://schemas.microsoft.com/office/drawing/2014/main" id="{19D15A5D-503D-D13B-5B5A-2B92BA229BD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27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701348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AFA1-F907-B555-3585-FE9DD792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Reasons for disagreement with measurement (mostly to do with the global run)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8DA19-04B4-F7B2-828C-831AE584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E5A92-2EF3-DA34-554A-31116D89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19</a:t>
            </a:fld>
            <a:endParaRPr lang="en-GB"/>
          </a:p>
        </p:txBody>
      </p:sp>
      <p:pic>
        <p:nvPicPr>
          <p:cNvPr id="6" name="Picture 3" descr="University of Edinburgh">
            <a:extLst>
              <a:ext uri="{FF2B5EF4-FFF2-40B4-BE49-F238E27FC236}">
                <a16:creationId xmlns:a16="http://schemas.microsoft.com/office/drawing/2014/main" id="{2AD13AFF-89C9-32EA-508B-336D75078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33047" r="7498" b="34364"/>
          <a:stretch>
            <a:fillRect/>
          </a:stretch>
        </p:blipFill>
        <p:spPr bwMode="auto">
          <a:xfrm>
            <a:off x="3076485" y="6128857"/>
            <a:ext cx="1854437" cy="5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4AE989-DDFB-BB06-E068-E1953D29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92275"/>
            <a:ext cx="9237824" cy="4113213"/>
          </a:xfrm>
        </p:spPr>
        <p:txBody>
          <a:bodyPr/>
          <a:lstStyle/>
          <a:p>
            <a:pPr lvl="3"/>
            <a:r>
              <a:rPr lang="en-GB" dirty="0"/>
              <a:t>Measurements are uncertain</a:t>
            </a:r>
          </a:p>
          <a:p>
            <a:pPr lvl="3"/>
            <a:r>
              <a:rPr lang="en-GB" dirty="0"/>
              <a:t>Emissions, incl. shipping</a:t>
            </a:r>
          </a:p>
          <a:p>
            <a:pPr lvl="3"/>
            <a:r>
              <a:rPr lang="en-GB" dirty="0"/>
              <a:t>Resolution of the global model run – addressing this would require higher computational expense</a:t>
            </a:r>
          </a:p>
          <a:p>
            <a:pPr lvl="3"/>
            <a:r>
              <a:rPr lang="en-GB" dirty="0"/>
              <a:t>Lifetime </a:t>
            </a:r>
            <a:r>
              <a:rPr lang="en-GB" dirty="0" err="1"/>
              <a:t>wrt</a:t>
            </a:r>
            <a:r>
              <a:rPr lang="en-GB" dirty="0"/>
              <a:t> deposition</a:t>
            </a:r>
          </a:p>
          <a:p>
            <a:pPr lvl="3"/>
            <a:r>
              <a:rPr lang="en-GB" dirty="0"/>
              <a:t>Convection – currently convective parameterisation is omitted from global scale model runs. However, at scales ≥ 10 km, convective processes become important and might be a reason for over-predicting long-range transport.</a:t>
            </a:r>
          </a:p>
          <a:p>
            <a:pPr lvl="4"/>
            <a:r>
              <a:rPr lang="en-GB" dirty="0"/>
              <a:t>Christina Hood (UKCEH) looking into this – initial results indicate that convection will make a difference, but that this is not the key issue </a:t>
            </a:r>
          </a:p>
          <a:p>
            <a:pPr lvl="3"/>
            <a:r>
              <a:rPr lang="en-GB" dirty="0"/>
              <a:t>Probably a combination of all of the above + many other reasons…</a:t>
            </a: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6614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3D8A-C955-956C-3DA0-07CE4EDCB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The status quo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BA182-FBD9-3C10-920B-EEB537A451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993264A2-C04A-47A3-410F-394A275B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20" y="6116163"/>
            <a:ext cx="2378876" cy="5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 descr="A planet earth with lights in the sky&#10;&#10;AI-generated content may be incorrect.">
            <a:extLst>
              <a:ext uri="{FF2B5EF4-FFF2-40B4-BE49-F238E27FC236}">
                <a16:creationId xmlns:a16="http://schemas.microsoft.com/office/drawing/2014/main" id="{19D15A5D-503D-D13B-5B5A-2B92BA229BD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27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320570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3D8A-C955-956C-3DA0-07CE4EDCB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1" y="1692274"/>
            <a:ext cx="6022974" cy="1342259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Conclusions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BA182-FBD9-3C10-920B-EEB537A451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993264A2-C04A-47A3-410F-394A275B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20" y="6116163"/>
            <a:ext cx="2378876" cy="5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 descr="A planet earth with lights in the sky&#10;&#10;AI-generated content may be incorrect.">
            <a:extLst>
              <a:ext uri="{FF2B5EF4-FFF2-40B4-BE49-F238E27FC236}">
                <a16:creationId xmlns:a16="http://schemas.microsoft.com/office/drawing/2014/main" id="{19D15A5D-503D-D13B-5B5A-2B92BA229BD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27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284404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AFA1-F907-B555-3585-FE9DD792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8DA19-04B4-F7B2-828C-831AE584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E5A92-2EF3-DA34-554A-31116D89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3" descr="University of Edinburgh">
            <a:extLst>
              <a:ext uri="{FF2B5EF4-FFF2-40B4-BE49-F238E27FC236}">
                <a16:creationId xmlns:a16="http://schemas.microsoft.com/office/drawing/2014/main" id="{2AD13AFF-89C9-32EA-508B-336D75078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33047" r="7498" b="34364"/>
          <a:stretch>
            <a:fillRect/>
          </a:stretch>
        </p:blipFill>
        <p:spPr bwMode="auto">
          <a:xfrm>
            <a:off x="3076485" y="6128857"/>
            <a:ext cx="1854437" cy="5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4AE989-DDFB-BB06-E068-E1953D29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49" y="1065214"/>
            <a:ext cx="9671051" cy="4113213"/>
          </a:xfrm>
        </p:spPr>
        <p:txBody>
          <a:bodyPr/>
          <a:lstStyle/>
          <a:p>
            <a:pPr lvl="3"/>
            <a:r>
              <a:rPr lang="en-GB" dirty="0"/>
              <a:t>Tested a globally nested version of EMEP4UK (based on EMEP MSC-W v5.0 with WRF meteorology)</a:t>
            </a:r>
          </a:p>
          <a:p>
            <a:pPr lvl="3"/>
            <a:r>
              <a:rPr lang="en-GB" dirty="0"/>
              <a:t>Important for considering long-range transport from outside EU domain, especially for countries at the edges</a:t>
            </a:r>
          </a:p>
          <a:p>
            <a:pPr lvl="4"/>
            <a:r>
              <a:rPr lang="en-GB" dirty="0"/>
              <a:t>e.g. Biomass burning - 75% of which comes from the global domain, which is not accurately capture by EMEP4UK in its standard configuration</a:t>
            </a:r>
          </a:p>
          <a:p>
            <a:pPr lvl="3"/>
            <a:r>
              <a:rPr lang="en-GB" dirty="0"/>
              <a:t>Tested 2019 by comparing annual PM</a:t>
            </a:r>
            <a:r>
              <a:rPr lang="en-GB" baseline="-25000" dirty="0"/>
              <a:t>2.5</a:t>
            </a:r>
            <a:r>
              <a:rPr lang="en-GB" dirty="0"/>
              <a:t> mean concentrations to measurements from the Chilbolton Observatory supersite</a:t>
            </a:r>
          </a:p>
          <a:p>
            <a:pPr lvl="3"/>
            <a:r>
              <a:rPr lang="en-GB" dirty="0"/>
              <a:t>Overall there is overestimation compared to measurements (while the standard configuration underestimated)</a:t>
            </a:r>
          </a:p>
          <a:p>
            <a:pPr lvl="4"/>
            <a:r>
              <a:rPr lang="en-GB" dirty="0"/>
              <a:t>Model does well for inorganic aerosols</a:t>
            </a:r>
          </a:p>
          <a:p>
            <a:pPr lvl="4"/>
            <a:r>
              <a:rPr lang="en-GB" dirty="0"/>
              <a:t>Organic matter is ok but measurements are uncertain</a:t>
            </a:r>
          </a:p>
          <a:p>
            <a:pPr lvl="3"/>
            <a:r>
              <a:rPr lang="en-GB" dirty="0"/>
              <a:t>Reasons for deviation from measurement: resolution, emissions, convection</a:t>
            </a:r>
          </a:p>
          <a:p>
            <a:pPr lvl="3"/>
            <a:endParaRPr lang="en-GB" dirty="0"/>
          </a:p>
          <a:p>
            <a:pPr lvl="3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70B4E-0C0A-E3D2-0BB7-713942C7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964" y="0"/>
            <a:ext cx="2405036" cy="123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7261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C7BC-F9EE-34CA-EA38-41FE87698F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FAD9F-2BD4-639C-5C23-ACFBD335FD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For more information:</a:t>
            </a:r>
          </a:p>
          <a:p>
            <a:r>
              <a:rPr lang="en-GB" dirty="0"/>
              <a:t>damtan@ceh.ac.uk</a:t>
            </a:r>
          </a:p>
          <a:p>
            <a:r>
              <a:rPr lang="en-GB" dirty="0"/>
              <a:t>damaris.tan@ed.ac.uk</a:t>
            </a:r>
          </a:p>
          <a:p>
            <a:r>
              <a:rPr lang="en-GB" dirty="0"/>
              <a:t>github.com/</a:t>
            </a:r>
            <a:r>
              <a:rPr lang="en-GB" dirty="0" err="1"/>
              <a:t>DYTTan</a:t>
            </a:r>
            <a:endParaRPr lang="en-GB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2E4C7C8-2947-ABD0-E45F-B766B208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20" y="6116163"/>
            <a:ext cx="2378876" cy="5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 descr="A planet earth with lights in the sky&#10;&#10;AI-generated content may be incorrect.">
            <a:extLst>
              <a:ext uri="{FF2B5EF4-FFF2-40B4-BE49-F238E27FC236}">
                <a16:creationId xmlns:a16="http://schemas.microsoft.com/office/drawing/2014/main" id="{595650B0-0DB6-2475-D130-E304E859C7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27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784990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D723594-C614-6DCF-78E8-CDE97F524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405" y="3395176"/>
            <a:ext cx="5058373" cy="2219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9AFA1-F907-B555-3585-FE9DD792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EMEP4UK: standard configuration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8DA19-04B4-F7B2-828C-831AE584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E5A92-2EF3-DA34-554A-31116D89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3" descr="University of Edinburgh">
            <a:extLst>
              <a:ext uri="{FF2B5EF4-FFF2-40B4-BE49-F238E27FC236}">
                <a16:creationId xmlns:a16="http://schemas.microsoft.com/office/drawing/2014/main" id="{2AD13AFF-89C9-32EA-508B-336D75078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33047" r="7498" b="34364"/>
          <a:stretch>
            <a:fillRect/>
          </a:stretch>
        </p:blipFill>
        <p:spPr bwMode="auto">
          <a:xfrm>
            <a:off x="3076485" y="6128857"/>
            <a:ext cx="1854437" cy="5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4AE989-DDFB-BB06-E068-E1953D29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28274"/>
            <a:ext cx="9237824" cy="4113213"/>
          </a:xfrm>
        </p:spPr>
        <p:txBody>
          <a:bodyPr/>
          <a:lstStyle/>
          <a:p>
            <a:pPr lvl="3"/>
            <a:r>
              <a:rPr lang="en-GB" dirty="0"/>
              <a:t>Based on EMEP MSC-W model, a Eulerian ACTM</a:t>
            </a:r>
          </a:p>
          <a:p>
            <a:pPr lvl="3"/>
            <a:r>
              <a:rPr lang="en-GB" dirty="0"/>
              <a:t>Uses WRF meteorology</a:t>
            </a:r>
          </a:p>
          <a:p>
            <a:pPr lvl="3"/>
            <a:r>
              <a:rPr lang="en-GB" dirty="0"/>
              <a:t>Nested European (EU) domain &gt; UK domain</a:t>
            </a:r>
          </a:p>
          <a:p>
            <a:pPr lvl="3"/>
            <a:r>
              <a:rPr lang="en-GB" dirty="0"/>
              <a:t>Standard boundary conditions around the EU domain: ‘prescribed BCs’</a:t>
            </a:r>
            <a:br>
              <a:rPr lang="en-GB" dirty="0"/>
            </a:b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4AB5CAC-C718-B6C8-E2EC-9A81BAFECE5F}"/>
              </a:ext>
            </a:extLst>
          </p:cNvPr>
          <p:cNvCxnSpPr>
            <a:cxnSpLocks/>
          </p:cNvCxnSpPr>
          <p:nvPr/>
        </p:nvCxnSpPr>
        <p:spPr>
          <a:xfrm>
            <a:off x="2414426" y="3959193"/>
            <a:ext cx="1708395" cy="411639"/>
          </a:xfrm>
          <a:prstGeom prst="straightConnector1">
            <a:avLst/>
          </a:prstGeom>
          <a:ln w="38100">
            <a:solidFill>
              <a:srgbClr val="1C8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F7D22C0-7E8D-9632-6BD3-A8A20CD7617E}"/>
              </a:ext>
            </a:extLst>
          </p:cNvPr>
          <p:cNvSpPr txBox="1"/>
          <p:nvPr/>
        </p:nvSpPr>
        <p:spPr>
          <a:xfrm>
            <a:off x="1333283" y="3635824"/>
            <a:ext cx="1252728" cy="3383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dirty="0">
                <a:solidFill>
                  <a:srgbClr val="1D8FFE"/>
                </a:solidFill>
              </a:rPr>
              <a:t>UK domain (3 km)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FB4345-E2FC-D127-04F8-9642B8469FED}"/>
              </a:ext>
            </a:extLst>
          </p:cNvPr>
          <p:cNvCxnSpPr>
            <a:cxnSpLocks/>
          </p:cNvCxnSpPr>
          <p:nvPr/>
        </p:nvCxnSpPr>
        <p:spPr>
          <a:xfrm flipH="1">
            <a:off x="7248525" y="3635824"/>
            <a:ext cx="1123950" cy="323369"/>
          </a:xfrm>
          <a:prstGeom prst="straightConnector1">
            <a:avLst/>
          </a:prstGeom>
          <a:ln>
            <a:solidFill>
              <a:srgbClr val="FE62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1BD55F0-A9D5-BB9D-A436-ECD5DBE1D9B6}"/>
              </a:ext>
            </a:extLst>
          </p:cNvPr>
          <p:cNvSpPr txBox="1"/>
          <p:nvPr/>
        </p:nvSpPr>
        <p:spPr>
          <a:xfrm>
            <a:off x="8538501" y="3470068"/>
            <a:ext cx="2032606" cy="4206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dirty="0">
                <a:solidFill>
                  <a:srgbClr val="FE6246"/>
                </a:solidFill>
              </a:rPr>
              <a:t>EU domain (27 km) </a:t>
            </a:r>
          </a:p>
          <a:p>
            <a:pPr algn="l">
              <a:lnSpc>
                <a:spcPct val="90000"/>
              </a:lnSpc>
            </a:pPr>
            <a:r>
              <a:rPr lang="en-GB" dirty="0">
                <a:solidFill>
                  <a:srgbClr val="FE6246"/>
                </a:solidFill>
              </a:rPr>
              <a:t>with prescribed BCs</a:t>
            </a:r>
          </a:p>
        </p:txBody>
      </p:sp>
    </p:spTree>
    <p:extLst>
      <p:ext uri="{BB962C8B-B14F-4D97-AF65-F5344CB8AC3E}">
        <p14:creationId xmlns:p14="http://schemas.microsoft.com/office/powerpoint/2010/main" val="39543965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3D8A-C955-956C-3DA0-07CE4EDCB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Aims and Rationale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BA182-FBD9-3C10-920B-EEB537A451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993264A2-C04A-47A3-410F-394A275B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20" y="6116163"/>
            <a:ext cx="2378876" cy="5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 descr="A planet earth with lights in the sky&#10;&#10;AI-generated content may be incorrect.">
            <a:extLst>
              <a:ext uri="{FF2B5EF4-FFF2-40B4-BE49-F238E27FC236}">
                <a16:creationId xmlns:a16="http://schemas.microsoft.com/office/drawing/2014/main" id="{19D15A5D-503D-D13B-5B5A-2B92BA229BD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27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47893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AFA1-F907-B555-3585-FE9DD792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8164"/>
            <a:ext cx="8909051" cy="1054100"/>
          </a:xfrm>
        </p:spPr>
        <p:txBody>
          <a:bodyPr/>
          <a:lstStyle/>
          <a:p>
            <a:r>
              <a:rPr lang="en-GB" dirty="0"/>
              <a:t>Aim: to globally nest the EMEP4UK model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8DA19-04B4-F7B2-828C-831AE584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E5A92-2EF3-DA34-554A-31116D89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3" descr="University of Edinburgh">
            <a:extLst>
              <a:ext uri="{FF2B5EF4-FFF2-40B4-BE49-F238E27FC236}">
                <a16:creationId xmlns:a16="http://schemas.microsoft.com/office/drawing/2014/main" id="{2AD13AFF-89C9-32EA-508B-336D75078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33047" r="7498" b="34364"/>
          <a:stretch>
            <a:fillRect/>
          </a:stretch>
        </p:blipFill>
        <p:spPr bwMode="auto">
          <a:xfrm>
            <a:off x="3076485" y="6128857"/>
            <a:ext cx="1854437" cy="5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DD5C40-0B2F-061E-A3B5-EB5A13A4E5E7}"/>
              </a:ext>
            </a:extLst>
          </p:cNvPr>
          <p:cNvCxnSpPr>
            <a:cxnSpLocks/>
          </p:cNvCxnSpPr>
          <p:nvPr/>
        </p:nvCxnSpPr>
        <p:spPr>
          <a:xfrm flipH="1">
            <a:off x="8150372" y="2835296"/>
            <a:ext cx="1217889" cy="37462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8D4E3CD-8210-9647-1493-ACADB746C2C2}"/>
              </a:ext>
            </a:extLst>
          </p:cNvPr>
          <p:cNvSpPr txBox="1"/>
          <p:nvPr/>
        </p:nvSpPr>
        <p:spPr>
          <a:xfrm>
            <a:off x="9448800" y="2652968"/>
            <a:ext cx="2298192" cy="6583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dirty="0">
                <a:solidFill>
                  <a:srgbClr val="00B050"/>
                </a:solidFill>
              </a:rPr>
              <a:t>Global domain (1 </a:t>
            </a:r>
            <a:r>
              <a:rPr lang="en-GB" dirty="0" err="1">
                <a:solidFill>
                  <a:srgbClr val="00B050"/>
                </a:solidFill>
              </a:rPr>
              <a:t>deg</a:t>
            </a:r>
            <a:r>
              <a:rPr lang="en-GB" dirty="0">
                <a:solidFill>
                  <a:srgbClr val="00B050"/>
                </a:solidFill>
              </a:rPr>
              <a:t>) </a:t>
            </a:r>
          </a:p>
          <a:p>
            <a:pPr algn="l">
              <a:lnSpc>
                <a:spcPct val="90000"/>
              </a:lnSpc>
            </a:pPr>
            <a:r>
              <a:rPr lang="en-GB" dirty="0">
                <a:solidFill>
                  <a:srgbClr val="00B050"/>
                </a:solidFill>
              </a:rPr>
              <a:t>provides BCs for EU domain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07AF74-BE72-777E-7FED-D96575772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70" y="1782371"/>
            <a:ext cx="6813702" cy="348495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8C3E4B-6EE0-52DB-D352-48548D9205F8}"/>
              </a:ext>
            </a:extLst>
          </p:cNvPr>
          <p:cNvCxnSpPr>
            <a:cxnSpLocks/>
          </p:cNvCxnSpPr>
          <p:nvPr/>
        </p:nvCxnSpPr>
        <p:spPr>
          <a:xfrm>
            <a:off x="3867150" y="1572648"/>
            <a:ext cx="755042" cy="715578"/>
          </a:xfrm>
          <a:prstGeom prst="straightConnector1">
            <a:avLst/>
          </a:prstGeom>
          <a:ln w="38100">
            <a:solidFill>
              <a:srgbClr val="1C8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A9ACE8-C385-6088-DCD1-0EC83C3BB4FF}"/>
              </a:ext>
            </a:extLst>
          </p:cNvPr>
          <p:cNvSpPr txBox="1"/>
          <p:nvPr/>
        </p:nvSpPr>
        <p:spPr>
          <a:xfrm>
            <a:off x="2991943" y="1193172"/>
            <a:ext cx="1252728" cy="3383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dirty="0">
                <a:solidFill>
                  <a:srgbClr val="1D8FFE"/>
                </a:solidFill>
              </a:rPr>
              <a:t>UK domain (3 km)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513629-B8BF-7F7A-7075-C5174857F0AC}"/>
              </a:ext>
            </a:extLst>
          </p:cNvPr>
          <p:cNvCxnSpPr>
            <a:cxnSpLocks/>
          </p:cNvCxnSpPr>
          <p:nvPr/>
        </p:nvCxnSpPr>
        <p:spPr>
          <a:xfrm flipH="1">
            <a:off x="5734050" y="1317780"/>
            <a:ext cx="1375671" cy="972081"/>
          </a:xfrm>
          <a:prstGeom prst="straightConnector1">
            <a:avLst/>
          </a:prstGeom>
          <a:ln>
            <a:solidFill>
              <a:srgbClr val="FE62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F09552-5069-5CF1-6927-34419FB0E1AE}"/>
              </a:ext>
            </a:extLst>
          </p:cNvPr>
          <p:cNvSpPr txBox="1"/>
          <p:nvPr/>
        </p:nvSpPr>
        <p:spPr>
          <a:xfrm>
            <a:off x="7275747" y="1152024"/>
            <a:ext cx="2032606" cy="4206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dirty="0">
                <a:solidFill>
                  <a:srgbClr val="FE6246"/>
                </a:solidFill>
              </a:rPr>
              <a:t>EU domain (27 km) </a:t>
            </a:r>
          </a:p>
          <a:p>
            <a:pPr algn="l">
              <a:lnSpc>
                <a:spcPct val="90000"/>
              </a:lnSpc>
            </a:pPr>
            <a:r>
              <a:rPr lang="en-GB" strike="sngStrike" dirty="0">
                <a:solidFill>
                  <a:srgbClr val="FE6246"/>
                </a:solidFill>
              </a:rPr>
              <a:t>with prescribed BCs</a:t>
            </a:r>
          </a:p>
        </p:txBody>
      </p:sp>
    </p:spTree>
    <p:extLst>
      <p:ext uri="{BB962C8B-B14F-4D97-AF65-F5344CB8AC3E}">
        <p14:creationId xmlns:p14="http://schemas.microsoft.com/office/powerpoint/2010/main" val="4115272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AFA1-F907-B555-3585-FE9DD792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8164"/>
            <a:ext cx="8909051" cy="1054100"/>
          </a:xfrm>
        </p:spPr>
        <p:txBody>
          <a:bodyPr/>
          <a:lstStyle/>
          <a:p>
            <a:r>
              <a:rPr lang="en-GB" dirty="0"/>
              <a:t>Why?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8DA19-04B4-F7B2-828C-831AE584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E5A92-2EF3-DA34-554A-31116D89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3" descr="University of Edinburgh">
            <a:extLst>
              <a:ext uri="{FF2B5EF4-FFF2-40B4-BE49-F238E27FC236}">
                <a16:creationId xmlns:a16="http://schemas.microsoft.com/office/drawing/2014/main" id="{2AD13AFF-89C9-32EA-508B-336D75078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33047" r="7498" b="34364"/>
          <a:stretch>
            <a:fillRect/>
          </a:stretch>
        </p:blipFill>
        <p:spPr bwMode="auto">
          <a:xfrm>
            <a:off x="3076485" y="6128857"/>
            <a:ext cx="1854437" cy="5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4AE989-DDFB-BB06-E068-E1953D29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692275"/>
            <a:ext cx="11467193" cy="4113213"/>
          </a:xfrm>
        </p:spPr>
        <p:txBody>
          <a:bodyPr/>
          <a:lstStyle/>
          <a:p>
            <a:pPr lvl="3"/>
            <a:r>
              <a:rPr lang="en-GB" dirty="0"/>
              <a:t>EMEP4UK gives good results when focussing on emissions in the EU domain</a:t>
            </a:r>
          </a:p>
          <a:p>
            <a:pPr lvl="3"/>
            <a:r>
              <a:rPr lang="en-GB" dirty="0"/>
              <a:t>Why do I need a globally nested version?</a:t>
            </a:r>
          </a:p>
          <a:p>
            <a:pPr lvl="3"/>
            <a:r>
              <a:rPr lang="en-GB" dirty="0"/>
              <a:t>In general: a globally nested version is needed when considering transboundary contributions from outside the EU domain</a:t>
            </a:r>
          </a:p>
          <a:p>
            <a:pPr lvl="3"/>
            <a:r>
              <a:rPr lang="en-GB" dirty="0"/>
              <a:t>Important for countries at edges of EU domain e.g. UK</a:t>
            </a:r>
          </a:p>
          <a:p>
            <a:pPr lvl="3"/>
            <a:r>
              <a:rPr lang="en-GB" dirty="0"/>
              <a:t>Likely to become increasingly important as Europe aims to reduce anthropogenic emissions</a:t>
            </a:r>
          </a:p>
          <a:p>
            <a:pPr lvl="3"/>
            <a:r>
              <a:rPr lang="en-GB" dirty="0"/>
              <a:t>Also important for episodic natural contributions from outside EU domain (volcanoes, Saharan dust, wildfires…)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DCFB5-4D7F-E2C6-261D-591E76B4F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29" y="4724400"/>
            <a:ext cx="3962372" cy="202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931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AFA1-F907-B555-3585-FE9DD792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8164"/>
            <a:ext cx="8909051" cy="1054100"/>
          </a:xfrm>
        </p:spPr>
        <p:txBody>
          <a:bodyPr/>
          <a:lstStyle/>
          <a:p>
            <a:r>
              <a:rPr lang="en-GB" dirty="0"/>
              <a:t>A more specific example: biomass burning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8DA19-04B4-F7B2-828C-831AE584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E5A92-2EF3-DA34-554A-31116D89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3" descr="University of Edinburgh">
            <a:extLst>
              <a:ext uri="{FF2B5EF4-FFF2-40B4-BE49-F238E27FC236}">
                <a16:creationId xmlns:a16="http://schemas.microsoft.com/office/drawing/2014/main" id="{2AD13AFF-89C9-32EA-508B-336D75078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33047" r="7498" b="34364"/>
          <a:stretch>
            <a:fillRect/>
          </a:stretch>
        </p:blipFill>
        <p:spPr bwMode="auto">
          <a:xfrm>
            <a:off x="3076485" y="6128857"/>
            <a:ext cx="1854437" cy="5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4AE989-DDFB-BB06-E068-E1953D29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23" y="1434904"/>
            <a:ext cx="11112499" cy="4113213"/>
          </a:xfrm>
        </p:spPr>
        <p:txBody>
          <a:bodyPr/>
          <a:lstStyle/>
          <a:p>
            <a:pPr lvl="3"/>
            <a:r>
              <a:rPr lang="en-GB" dirty="0"/>
              <a:t>I am interested in the impact of biomass burning on the UK</a:t>
            </a:r>
          </a:p>
          <a:p>
            <a:pPr lvl="3"/>
            <a:r>
              <a:rPr lang="en-GB" dirty="0"/>
              <a:t>Europe has little biomass burning compared to the rest of the globe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important to consider biomass burning emissions from outside the EU domain</a:t>
            </a:r>
          </a:p>
        </p:txBody>
      </p:sp>
    </p:spTree>
    <p:extLst>
      <p:ext uri="{BB962C8B-B14F-4D97-AF65-F5344CB8AC3E}">
        <p14:creationId xmlns:p14="http://schemas.microsoft.com/office/powerpoint/2010/main" val="242697507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AFA1-F907-B555-3585-FE9DD792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8164"/>
            <a:ext cx="8909051" cy="1054100"/>
          </a:xfrm>
        </p:spPr>
        <p:txBody>
          <a:bodyPr/>
          <a:lstStyle/>
          <a:p>
            <a:r>
              <a:rPr lang="en-GB" dirty="0"/>
              <a:t>A more specific example: biomass burning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8DA19-04B4-F7B2-828C-831AE584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E5A92-2EF3-DA34-554A-31116D89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3" descr="University of Edinburgh">
            <a:extLst>
              <a:ext uri="{FF2B5EF4-FFF2-40B4-BE49-F238E27FC236}">
                <a16:creationId xmlns:a16="http://schemas.microsoft.com/office/drawing/2014/main" id="{2AD13AFF-89C9-32EA-508B-336D75078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33047" r="7498" b="34364"/>
          <a:stretch>
            <a:fillRect/>
          </a:stretch>
        </p:blipFill>
        <p:spPr bwMode="auto">
          <a:xfrm>
            <a:off x="3076485" y="6128857"/>
            <a:ext cx="1854437" cy="5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4AE989-DDFB-BB06-E068-E1953D29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23" y="1434904"/>
            <a:ext cx="11112499" cy="4113213"/>
          </a:xfrm>
        </p:spPr>
        <p:txBody>
          <a:bodyPr/>
          <a:lstStyle/>
          <a:p>
            <a:pPr lvl="3"/>
            <a:r>
              <a:rPr lang="en-GB" dirty="0"/>
              <a:t>I am interested in the impact of biomass burning on the UK</a:t>
            </a:r>
          </a:p>
          <a:p>
            <a:pPr lvl="3"/>
            <a:r>
              <a:rPr lang="en-GB" dirty="0"/>
              <a:t>Europe has little biomass burning compared to the rest of the globe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important to consider biomass burning emissions from outside the EU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45C11-8220-A58A-9B3D-16584772E4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000" b="50000"/>
          <a:stretch/>
        </p:blipFill>
        <p:spPr>
          <a:xfrm>
            <a:off x="1836522" y="2588599"/>
            <a:ext cx="4456948" cy="3429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7957C3-95F0-DEE3-5B0E-1686BA8D6BE7}"/>
              </a:ext>
            </a:extLst>
          </p:cNvPr>
          <p:cNvSpPr txBox="1"/>
          <p:nvPr/>
        </p:nvSpPr>
        <p:spPr>
          <a:xfrm>
            <a:off x="139893" y="3491510"/>
            <a:ext cx="1737360" cy="1054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dirty="0"/>
              <a:t>2019 annual average PM</a:t>
            </a:r>
            <a:r>
              <a:rPr lang="en-GB" baseline="-25000" dirty="0"/>
              <a:t>2.5</a:t>
            </a:r>
            <a:r>
              <a:rPr lang="en-GB" dirty="0"/>
              <a:t> associated with biomass burning: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1B782E-B74D-2A4F-B15A-F9D04B43A97F}"/>
              </a:ext>
            </a:extLst>
          </p:cNvPr>
          <p:cNvSpPr/>
          <p:nvPr/>
        </p:nvSpPr>
        <p:spPr>
          <a:xfrm>
            <a:off x="3739896" y="2964460"/>
            <a:ext cx="640080" cy="610844"/>
          </a:xfrm>
          <a:prstGeom prst="ellipse">
            <a:avLst/>
          </a:prstGeom>
          <a:noFill/>
          <a:ln w="57150">
            <a:solidFill>
              <a:srgbClr val="048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7975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AFA1-F907-B555-3585-FE9DD792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8164"/>
            <a:ext cx="8909051" cy="1054100"/>
          </a:xfrm>
        </p:spPr>
        <p:txBody>
          <a:bodyPr/>
          <a:lstStyle/>
          <a:p>
            <a:r>
              <a:rPr lang="en-GB" dirty="0"/>
              <a:t>A more specific example: biomass burning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8DA19-04B4-F7B2-828C-831AE584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E5A92-2EF3-DA34-554A-31116D89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74C5-79B0-4340-9A8D-1CCBE3E8C644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3" descr="University of Edinburgh">
            <a:extLst>
              <a:ext uri="{FF2B5EF4-FFF2-40B4-BE49-F238E27FC236}">
                <a16:creationId xmlns:a16="http://schemas.microsoft.com/office/drawing/2014/main" id="{2AD13AFF-89C9-32EA-508B-336D75078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33047" r="7498" b="34364"/>
          <a:stretch>
            <a:fillRect/>
          </a:stretch>
        </p:blipFill>
        <p:spPr bwMode="auto">
          <a:xfrm>
            <a:off x="3076485" y="6128857"/>
            <a:ext cx="1854437" cy="5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4AE989-DDFB-BB06-E068-E1953D29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23" y="1434904"/>
            <a:ext cx="11112499" cy="4113213"/>
          </a:xfrm>
        </p:spPr>
        <p:txBody>
          <a:bodyPr/>
          <a:lstStyle/>
          <a:p>
            <a:pPr lvl="3"/>
            <a:r>
              <a:rPr lang="en-GB" dirty="0"/>
              <a:t>I am interested in the impact of biomass burning on the UK</a:t>
            </a:r>
          </a:p>
          <a:p>
            <a:pPr lvl="3"/>
            <a:r>
              <a:rPr lang="en-GB" dirty="0"/>
              <a:t>Europe has little biomass burning compared to the rest of the globe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important to consider biomass burning emissions from outside the EU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45C11-8220-A58A-9B3D-16584772E4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000" b="50000"/>
          <a:stretch/>
        </p:blipFill>
        <p:spPr>
          <a:xfrm>
            <a:off x="1836522" y="2588599"/>
            <a:ext cx="4456948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2292BE-D91A-A7BD-DF55-678F1F2E20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000" r="49658"/>
          <a:stretch/>
        </p:blipFill>
        <p:spPr>
          <a:xfrm>
            <a:off x="6907199" y="2682611"/>
            <a:ext cx="4487413" cy="342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740CF8-FD50-0E15-A2C9-452EF2FCFFA5}"/>
              </a:ext>
            </a:extLst>
          </p:cNvPr>
          <p:cNvSpPr txBox="1"/>
          <p:nvPr/>
        </p:nvSpPr>
        <p:spPr>
          <a:xfrm>
            <a:off x="9857544" y="2926080"/>
            <a:ext cx="2075376" cy="20939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7957C3-95F0-DEE3-5B0E-1686BA8D6BE7}"/>
              </a:ext>
            </a:extLst>
          </p:cNvPr>
          <p:cNvSpPr txBox="1"/>
          <p:nvPr/>
        </p:nvSpPr>
        <p:spPr>
          <a:xfrm>
            <a:off x="139893" y="3491510"/>
            <a:ext cx="1737360" cy="10541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dirty="0"/>
              <a:t>2019 annual average PM</a:t>
            </a:r>
            <a:r>
              <a:rPr lang="en-GB" baseline="-25000" dirty="0"/>
              <a:t>2.5</a:t>
            </a:r>
            <a:r>
              <a:rPr lang="en-GB" dirty="0"/>
              <a:t> associated with biomass burning: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1B782E-B74D-2A4F-B15A-F9D04B43A97F}"/>
              </a:ext>
            </a:extLst>
          </p:cNvPr>
          <p:cNvSpPr/>
          <p:nvPr/>
        </p:nvSpPr>
        <p:spPr>
          <a:xfrm>
            <a:off x="3739896" y="2964460"/>
            <a:ext cx="640080" cy="610844"/>
          </a:xfrm>
          <a:prstGeom prst="ellipse">
            <a:avLst/>
          </a:prstGeom>
          <a:noFill/>
          <a:ln w="57150">
            <a:solidFill>
              <a:srgbClr val="048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90F79E-5C41-1CDB-AF15-5F2D58C500F7}"/>
              </a:ext>
            </a:extLst>
          </p:cNvPr>
          <p:cNvSpPr/>
          <p:nvPr/>
        </p:nvSpPr>
        <p:spPr>
          <a:xfrm>
            <a:off x="8830865" y="2991892"/>
            <a:ext cx="640080" cy="610844"/>
          </a:xfrm>
          <a:prstGeom prst="ellipse">
            <a:avLst/>
          </a:prstGeom>
          <a:noFill/>
          <a:ln w="57150">
            <a:solidFill>
              <a:srgbClr val="0483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>
              <a:lnSpc>
                <a:spcPct val="90000"/>
              </a:lnSpc>
            </a:pP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74F2FB-2837-F93A-B12A-8CABEB137817}"/>
              </a:ext>
            </a:extLst>
          </p:cNvPr>
          <p:cNvCxnSpPr>
            <a:cxnSpLocks/>
          </p:cNvCxnSpPr>
          <p:nvPr/>
        </p:nvCxnSpPr>
        <p:spPr>
          <a:xfrm flipH="1">
            <a:off x="9470945" y="2862072"/>
            <a:ext cx="1209247" cy="219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BCA595C-0F52-1478-FCB1-C774691A5145}"/>
              </a:ext>
            </a:extLst>
          </p:cNvPr>
          <p:cNvSpPr txBox="1"/>
          <p:nvPr/>
        </p:nvSpPr>
        <p:spPr>
          <a:xfrm>
            <a:off x="10704586" y="2496058"/>
            <a:ext cx="1520108" cy="20939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GB" dirty="0"/>
              <a:t>~50% is NH</a:t>
            </a:r>
            <a:r>
              <a:rPr lang="en-GB" baseline="-25000" dirty="0"/>
              <a:t>4</a:t>
            </a:r>
            <a:r>
              <a:rPr lang="en-GB" dirty="0"/>
              <a:t>NO</a:t>
            </a:r>
            <a:r>
              <a:rPr lang="en-GB" baseline="-25000" dirty="0"/>
              <a:t>3</a:t>
            </a:r>
            <a:r>
              <a:rPr lang="en-GB" dirty="0"/>
              <a:t> enhancement, which cannot be attributed to BB using measurements alone</a:t>
            </a:r>
          </a:p>
        </p:txBody>
      </p:sp>
    </p:spTree>
    <p:extLst>
      <p:ext uri="{BB962C8B-B14F-4D97-AF65-F5344CB8AC3E}">
        <p14:creationId xmlns:p14="http://schemas.microsoft.com/office/powerpoint/2010/main" val="1486429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KCEH PPT Theme">
  <a:themeElements>
    <a:clrScheme name="UKCEH colour theme">
      <a:dk1>
        <a:sysClr val="windowText" lastClr="000000"/>
      </a:dk1>
      <a:lt1>
        <a:sysClr val="window" lastClr="FFFFFF"/>
      </a:lt1>
      <a:dk2>
        <a:srgbClr val="5C5B5B"/>
      </a:dk2>
      <a:lt2>
        <a:srgbClr val="E6F3F6"/>
      </a:lt2>
      <a:accent1>
        <a:srgbClr val="352B2F"/>
      </a:accent1>
      <a:accent2>
        <a:srgbClr val="0076BD"/>
      </a:accent2>
      <a:accent3>
        <a:srgbClr val="5FAD2E"/>
      </a:accent3>
      <a:accent4>
        <a:srgbClr val="0483A4"/>
      </a:accent4>
      <a:accent5>
        <a:srgbClr val="F49633"/>
      </a:accent5>
      <a:accent6>
        <a:srgbClr val="5C5B5B"/>
      </a:accent6>
      <a:hlink>
        <a:srgbClr val="0483A4"/>
      </a:hlink>
      <a:folHlink>
        <a:srgbClr val="F49633"/>
      </a:folHlink>
    </a:clrScheme>
    <a:fontScheme name="Zeremis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0000" tIns="46800" rIns="90000" bIns="46800" rtlCol="0" anchor="ctr"/>
      <a:lstStyle>
        <a:defPPr algn="ctr">
          <a:lnSpc>
            <a:spcPct val="90000"/>
          </a:lnSpc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13A59D43-60CB-4F4A-885E-C19B5B1900F4}" vid="{4435F4A7-C7B1-4CE7-8F35-437474265F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BE1AAAF81E245A3A403608573A08A" ma:contentTypeVersion="7" ma:contentTypeDescription="Create a new document." ma:contentTypeScope="" ma:versionID="7e5cddab6fa4ed76b59527c04d8b266b">
  <xsd:schema xmlns:xsd="http://www.w3.org/2001/XMLSchema" xmlns:xs="http://www.w3.org/2001/XMLSchema" xmlns:p="http://schemas.microsoft.com/office/2006/metadata/properties" xmlns:ns2="8045f077-17b9-47d6-a71c-2c2b83e25129" targetNamespace="http://schemas.microsoft.com/office/2006/metadata/properties" ma:root="true" ma:fieldsID="12b229999090cbbcffbd2cf75ffc470f" ns2:_="">
    <xsd:import namespace="8045f077-17b9-47d6-a71c-2c2b83e251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45f077-17b9-47d6-a71c-2c2b83e25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7C8616-5179-4358-BAE1-9EFD7BD19F0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8AF7FF-A15A-42CA-B128-04E6FC78AE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92D6A6-D7AE-45DF-BC35-07F3529F4F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45f077-17b9-47d6-a71c-2c2b83e251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UKCEH PowerPoint template</Template>
  <TotalTime>5438</TotalTime>
  <Words>1377</Words>
  <Application>Microsoft Office PowerPoint</Application>
  <PresentationFormat>Widescreen</PresentationFormat>
  <Paragraphs>189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Wingdings</vt:lpstr>
      <vt:lpstr>UKCEH PPT Theme</vt:lpstr>
      <vt:lpstr>PowerPoint Presentation</vt:lpstr>
      <vt:lpstr>  The status quo</vt:lpstr>
      <vt:lpstr>EMEP4UK: standard configuration</vt:lpstr>
      <vt:lpstr>  Aims and Rationale</vt:lpstr>
      <vt:lpstr>Aim: to globally nest the EMEP4UK model </vt:lpstr>
      <vt:lpstr>Why? </vt:lpstr>
      <vt:lpstr>A more specific example: biomass burning </vt:lpstr>
      <vt:lpstr>A more specific example: biomass burning </vt:lpstr>
      <vt:lpstr>A more specific example: biomass burning </vt:lpstr>
      <vt:lpstr>A more specific example: biomass burning </vt:lpstr>
      <vt:lpstr>  Model details</vt:lpstr>
      <vt:lpstr>Model details… </vt:lpstr>
      <vt:lpstr> Model evaluation</vt:lpstr>
      <vt:lpstr>Comparison to measurements at Chilbolton Observatory supersite (annual averages)</vt:lpstr>
      <vt:lpstr>Measurements</vt:lpstr>
      <vt:lpstr>Standard configuration (prescribed BCs)</vt:lpstr>
      <vt:lpstr>Globally nested UK run</vt:lpstr>
      <vt:lpstr>Reasons for discrepancies between globally nested model and measurements</vt:lpstr>
      <vt:lpstr>Reasons for disagreement with measurement (mostly to do with the global run)</vt:lpstr>
      <vt:lpstr> Conclusions</vt:lpstr>
      <vt:lpstr>Conclusions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that can break over three lines if required</dc:title>
  <dc:creator>Damaris Tan</dc:creator>
  <cp:lastModifiedBy>Damaris Tan</cp:lastModifiedBy>
  <cp:revision>10</cp:revision>
  <dcterms:created xsi:type="dcterms:W3CDTF">2023-04-04T13:56:20Z</dcterms:created>
  <dcterms:modified xsi:type="dcterms:W3CDTF">2025-05-05T19:42:40Z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0x010100998BE1AAAF81E245A3A403608573A08A</vt:lpwstr>
  </property>
</Properties>
</file>