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336" r:id="rId5"/>
    <p:sldId id="341" r:id="rId6"/>
    <p:sldId id="262" r:id="rId7"/>
    <p:sldId id="339" r:id="rId8"/>
    <p:sldId id="340" r:id="rId9"/>
    <p:sldId id="258" r:id="rId10"/>
    <p:sldId id="337" r:id="rId11"/>
    <p:sldId id="521" r:id="rId12"/>
    <p:sldId id="525" r:id="rId13"/>
    <p:sldId id="342" r:id="rId14"/>
    <p:sldId id="523" r:id="rId15"/>
    <p:sldId id="526" r:id="rId16"/>
    <p:sldId id="522" r:id="rId17"/>
    <p:sldId id="528" r:id="rId18"/>
    <p:sldId id="520" r:id="rId19"/>
    <p:sldId id="345" r:id="rId20"/>
    <p:sldId id="346" r:id="rId21"/>
    <p:sldId id="347" r:id="rId22"/>
    <p:sldId id="349" r:id="rId23"/>
    <p:sldId id="348" r:id="rId24"/>
    <p:sldId id="351" r:id="rId25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A9931D-3C5D-4A78-A87D-592FF4A0D2F8}" v="199" dt="2025-05-06T06:37:07.901"/>
  </p1510:revLst>
</p1510:revInfo>
</file>

<file path=ppt/tableStyles.xml><?xml version="1.0" encoding="utf-8"?>
<a:tblStyleLst xmlns:a="http://schemas.openxmlformats.org/drawingml/2006/main" def="{3755BEC0-20C7-4C55-BE7D-A2249241B6F7}">
  <a:tblStyle styleId="{3755BEC0-20C7-4C55-BE7D-A2249241B6F7}" styleName="NILU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6350" cmpd="sng">
              <a:solidFill>
                <a:srgbClr val="9FD2FE"/>
              </a:solidFill>
            </a:ln>
          </a:insideH>
          <a:insideV>
            <a:ln w="6350" cmpd="sng">
              <a:solidFill>
                <a:srgbClr val="9FD2FE"/>
              </a:solidFill>
            </a:ln>
          </a:insideV>
        </a:tcBdr>
        <a:fill>
          <a:solidFill>
            <a:schemeClr val="lt1">
              <a:tint val="20000"/>
            </a:schemeClr>
          </a:solidFill>
        </a:fill>
      </a:tcStyle>
    </a:wholeTbl>
    <a:firstCol>
      <a:tcTxStyle b="on">
        <a:fontRef idx="minor">
          <a:prstClr val="black"/>
        </a:fontRef>
        <a:srgbClr val="053F53"/>
      </a:tcTxStyle>
      <a:tcStyle>
        <a:tcBdr>
          <a:bottom>
            <a:ln w="6350" cmpd="sng">
              <a:solidFill>
                <a:srgbClr val="9FD2FE"/>
              </a:solidFill>
            </a:ln>
          </a:bottom>
        </a:tcBdr>
        <a:fill>
          <a:solidFill>
            <a:srgbClr val="E9FEFF"/>
          </a:solidFill>
        </a:fill>
      </a:tcStyle>
    </a:firstCol>
    <a:firstRow>
      <a:tcTxStyle b="on">
        <a:fontRef idx="minor">
          <a:prstClr val="black"/>
        </a:fontRef>
        <a:srgbClr val="053F53"/>
      </a:tcTxStyle>
      <a:tcStyle>
        <a:tcBdr>
          <a:insideV>
            <a:ln w="6350" cmpd="sng">
              <a:solidFill>
                <a:srgbClr val="FFFFFF"/>
              </a:solidFill>
            </a:ln>
          </a:insideV>
        </a:tcBdr>
        <a:fill>
          <a:solidFill>
            <a:srgbClr val="9FD2FE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182" autoAdjust="0"/>
  </p:normalViewPr>
  <p:slideViewPr>
    <p:cSldViewPr snapToGrid="0">
      <p:cViewPr varScale="1">
        <p:scale>
          <a:sx n="55" d="100"/>
          <a:sy n="55" d="100"/>
        </p:scale>
        <p:origin x="10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8" d="100"/>
          <a:sy n="48" d="100"/>
        </p:scale>
        <p:origin x="268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che Aas" userId="f7b5b0a6-7a3d-434f-8241-1b4e31b444fa" providerId="ADAL" clId="{33A9931D-3C5D-4A78-A87D-592FF4A0D2F8}"/>
    <pc:docChg chg="undo custSel addSld delSld modSld sldOrd">
      <pc:chgData name="Wenche Aas" userId="f7b5b0a6-7a3d-434f-8241-1b4e31b444fa" providerId="ADAL" clId="{33A9931D-3C5D-4A78-A87D-592FF4A0D2F8}" dt="2025-05-06T06:37:40.257" v="2630" actId="20577"/>
      <pc:docMkLst>
        <pc:docMk/>
      </pc:docMkLst>
      <pc:sldChg chg="addSp delSp modSp mod ord modClrScheme chgLayout">
        <pc:chgData name="Wenche Aas" userId="f7b5b0a6-7a3d-434f-8241-1b4e31b444fa" providerId="ADAL" clId="{33A9931D-3C5D-4A78-A87D-592FF4A0D2F8}" dt="2025-05-06T05:14:25.937" v="1776"/>
        <pc:sldMkLst>
          <pc:docMk/>
          <pc:sldMk cId="708945384" sldId="258"/>
        </pc:sldMkLst>
        <pc:spChg chg="add mod ord">
          <ac:chgData name="Wenche Aas" userId="f7b5b0a6-7a3d-434f-8241-1b4e31b444fa" providerId="ADAL" clId="{33A9931D-3C5D-4A78-A87D-592FF4A0D2F8}" dt="2025-05-05T15:10:36.354" v="416" actId="700"/>
          <ac:spMkLst>
            <pc:docMk/>
            <pc:sldMk cId="708945384" sldId="258"/>
            <ac:spMk id="2" creationId="{896789F5-162A-DEF7-8D5F-1C63A5835D33}"/>
          </ac:spMkLst>
        </pc:spChg>
        <pc:spChg chg="mod ord">
          <ac:chgData name="Wenche Aas" userId="f7b5b0a6-7a3d-434f-8241-1b4e31b444fa" providerId="ADAL" clId="{33A9931D-3C5D-4A78-A87D-592FF4A0D2F8}" dt="2025-05-05T15:11:32.330" v="453" actId="20577"/>
          <ac:spMkLst>
            <pc:docMk/>
            <pc:sldMk cId="708945384" sldId="258"/>
            <ac:spMk id="6" creationId="{561692EF-C3F4-0C74-0D07-F58BE093315D}"/>
          </ac:spMkLst>
        </pc:spChg>
        <pc:picChg chg="add del mod">
          <ac:chgData name="Wenche Aas" userId="f7b5b0a6-7a3d-434f-8241-1b4e31b444fa" providerId="ADAL" clId="{33A9931D-3C5D-4A78-A87D-592FF4A0D2F8}" dt="2025-05-05T20:43:26.962" v="838" actId="21"/>
          <ac:picMkLst>
            <pc:docMk/>
            <pc:sldMk cId="708945384" sldId="258"/>
            <ac:picMk id="3" creationId="{BD82D84D-B464-03A9-7BF2-3A76FD62ECB3}"/>
          </ac:picMkLst>
        </pc:picChg>
        <pc:picChg chg="del">
          <ac:chgData name="Wenche Aas" userId="f7b5b0a6-7a3d-434f-8241-1b4e31b444fa" providerId="ADAL" clId="{33A9931D-3C5D-4A78-A87D-592FF4A0D2F8}" dt="2025-05-05T15:09:38.693" v="408" actId="478"/>
          <ac:picMkLst>
            <pc:docMk/>
            <pc:sldMk cId="708945384" sldId="258"/>
            <ac:picMk id="4" creationId="{7D63DE8B-EDB9-366C-7AE3-776E30B10220}"/>
          </ac:picMkLst>
        </pc:picChg>
        <pc:picChg chg="add mod">
          <ac:chgData name="Wenche Aas" userId="f7b5b0a6-7a3d-434f-8241-1b4e31b444fa" providerId="ADAL" clId="{33A9931D-3C5D-4A78-A87D-592FF4A0D2F8}" dt="2025-05-05T15:11:38.023" v="455" actId="14100"/>
          <ac:picMkLst>
            <pc:docMk/>
            <pc:sldMk cId="708945384" sldId="258"/>
            <ac:picMk id="3074" creationId="{4AEF2C53-4D4B-E8E7-5E4D-4339CAD3F3C9}"/>
          </ac:picMkLst>
        </pc:picChg>
      </pc:sldChg>
      <pc:sldChg chg="modSp mod">
        <pc:chgData name="Wenche Aas" userId="f7b5b0a6-7a3d-434f-8241-1b4e31b444fa" providerId="ADAL" clId="{33A9931D-3C5D-4A78-A87D-592FF4A0D2F8}" dt="2025-05-06T06:10:43.426" v="2356" actId="113"/>
        <pc:sldMkLst>
          <pc:docMk/>
          <pc:sldMk cId="3360090174" sldId="262"/>
        </pc:sldMkLst>
        <pc:spChg chg="mod">
          <ac:chgData name="Wenche Aas" userId="f7b5b0a6-7a3d-434f-8241-1b4e31b444fa" providerId="ADAL" clId="{33A9931D-3C5D-4A78-A87D-592FF4A0D2F8}" dt="2025-05-05T10:58:29.300" v="112" actId="20577"/>
          <ac:spMkLst>
            <pc:docMk/>
            <pc:sldMk cId="3360090174" sldId="262"/>
            <ac:spMk id="2" creationId="{42E5D78E-78B1-DEDF-6FCF-0ADE8566B8FE}"/>
          </ac:spMkLst>
        </pc:spChg>
        <pc:spChg chg="mod">
          <ac:chgData name="Wenche Aas" userId="f7b5b0a6-7a3d-434f-8241-1b4e31b444fa" providerId="ADAL" clId="{33A9931D-3C5D-4A78-A87D-592FF4A0D2F8}" dt="2025-05-06T06:10:43.426" v="2356" actId="113"/>
          <ac:spMkLst>
            <pc:docMk/>
            <pc:sldMk cId="3360090174" sldId="262"/>
            <ac:spMk id="7" creationId="{4E04897F-FE6D-0B42-F02C-3EE7D5AB0E86}"/>
          </ac:spMkLst>
        </pc:spChg>
        <pc:picChg chg="mod">
          <ac:chgData name="Wenche Aas" userId="f7b5b0a6-7a3d-434f-8241-1b4e31b444fa" providerId="ADAL" clId="{33A9931D-3C5D-4A78-A87D-592FF4A0D2F8}" dt="2025-05-05T10:59:02.409" v="113" actId="1076"/>
          <ac:picMkLst>
            <pc:docMk/>
            <pc:sldMk cId="3360090174" sldId="262"/>
            <ac:picMk id="11" creationId="{F04339E4-C68A-5278-3CB6-362058DD16E2}"/>
          </ac:picMkLst>
        </pc:picChg>
      </pc:sldChg>
      <pc:sldChg chg="addSp delSp modSp mod chgLayout">
        <pc:chgData name="Wenche Aas" userId="f7b5b0a6-7a3d-434f-8241-1b4e31b444fa" providerId="ADAL" clId="{33A9931D-3C5D-4A78-A87D-592FF4A0D2F8}" dt="2025-05-06T06:37:40.257" v="2630" actId="20577"/>
        <pc:sldMkLst>
          <pc:docMk/>
          <pc:sldMk cId="1428709261" sldId="336"/>
        </pc:sldMkLst>
        <pc:spChg chg="add del mod ord">
          <ac:chgData name="Wenche Aas" userId="f7b5b0a6-7a3d-434f-8241-1b4e31b444fa" providerId="ADAL" clId="{33A9931D-3C5D-4A78-A87D-592FF4A0D2F8}" dt="2025-05-05T15:13:46.319" v="465" actId="478"/>
          <ac:spMkLst>
            <pc:docMk/>
            <pc:sldMk cId="1428709261" sldId="336"/>
            <ac:spMk id="2" creationId="{90940FAE-8BB0-3E00-F8C9-97155948EA22}"/>
          </ac:spMkLst>
        </pc:spChg>
        <pc:spChg chg="mod ord">
          <ac:chgData name="Wenche Aas" userId="f7b5b0a6-7a3d-434f-8241-1b4e31b444fa" providerId="ADAL" clId="{33A9931D-3C5D-4A78-A87D-592FF4A0D2F8}" dt="2025-05-05T15:13:38.226" v="462" actId="1076"/>
          <ac:spMkLst>
            <pc:docMk/>
            <pc:sldMk cId="1428709261" sldId="336"/>
            <ac:spMk id="3" creationId="{881AE868-7BE9-31E6-E7E9-651F4B319555}"/>
          </ac:spMkLst>
        </pc:spChg>
        <pc:spChg chg="add del mod">
          <ac:chgData name="Wenche Aas" userId="f7b5b0a6-7a3d-434f-8241-1b4e31b444fa" providerId="ADAL" clId="{33A9931D-3C5D-4A78-A87D-592FF4A0D2F8}" dt="2025-05-05T15:13:42.668" v="464" actId="478"/>
          <ac:spMkLst>
            <pc:docMk/>
            <pc:sldMk cId="1428709261" sldId="336"/>
            <ac:spMk id="5" creationId="{7FA8F2D2-9850-0C20-1264-27C18A2583F7}"/>
          </ac:spMkLst>
        </pc:spChg>
        <pc:spChg chg="mod">
          <ac:chgData name="Wenche Aas" userId="f7b5b0a6-7a3d-434f-8241-1b4e31b444fa" providerId="ADAL" clId="{33A9931D-3C5D-4A78-A87D-592FF4A0D2F8}" dt="2025-05-06T06:37:40.257" v="2630" actId="20577"/>
          <ac:spMkLst>
            <pc:docMk/>
            <pc:sldMk cId="1428709261" sldId="336"/>
            <ac:spMk id="12" creationId="{9ADBE32B-6791-4BB3-8095-AF005C8CBDA5}"/>
          </ac:spMkLst>
        </pc:spChg>
        <pc:spChg chg="add del mod">
          <ac:chgData name="Wenche Aas" userId="f7b5b0a6-7a3d-434f-8241-1b4e31b444fa" providerId="ADAL" clId="{33A9931D-3C5D-4A78-A87D-592FF4A0D2F8}" dt="2025-05-06T06:28:34.028" v="2574" actId="478"/>
          <ac:spMkLst>
            <pc:docMk/>
            <pc:sldMk cId="1428709261" sldId="336"/>
            <ac:spMk id="13" creationId="{8828290A-29F8-6C02-2894-6474B54B39B5}"/>
          </ac:spMkLst>
        </pc:spChg>
        <pc:spChg chg="add del mod">
          <ac:chgData name="Wenche Aas" userId="f7b5b0a6-7a3d-434f-8241-1b4e31b444fa" providerId="ADAL" clId="{33A9931D-3C5D-4A78-A87D-592FF4A0D2F8}" dt="2025-05-06T06:28:27.894" v="2571"/>
          <ac:spMkLst>
            <pc:docMk/>
            <pc:sldMk cId="1428709261" sldId="336"/>
            <ac:spMk id="14" creationId="{3F53F2D9-0B51-1D00-14A9-9C2381691416}"/>
          </ac:spMkLst>
        </pc:spChg>
        <pc:spChg chg="add del mod">
          <ac:chgData name="Wenche Aas" userId="f7b5b0a6-7a3d-434f-8241-1b4e31b444fa" providerId="ADAL" clId="{33A9931D-3C5D-4A78-A87D-592FF4A0D2F8}" dt="2025-05-06T06:28:27.892" v="2569" actId="478"/>
          <ac:spMkLst>
            <pc:docMk/>
            <pc:sldMk cId="1428709261" sldId="336"/>
            <ac:spMk id="15" creationId="{D54B2249-F565-0A06-0480-AC68A77577D0}"/>
          </ac:spMkLst>
        </pc:spChg>
        <pc:picChg chg="del">
          <ac:chgData name="Wenche Aas" userId="f7b5b0a6-7a3d-434f-8241-1b4e31b444fa" providerId="ADAL" clId="{33A9931D-3C5D-4A78-A87D-592FF4A0D2F8}" dt="2025-05-05T15:13:29.488" v="460" actId="478"/>
          <ac:picMkLst>
            <pc:docMk/>
            <pc:sldMk cId="1428709261" sldId="336"/>
            <ac:picMk id="6" creationId="{2093136B-23A3-47EC-8FD6-3CD6B891303E}"/>
          </ac:picMkLst>
        </pc:picChg>
        <pc:picChg chg="mod">
          <ac:chgData name="Wenche Aas" userId="f7b5b0a6-7a3d-434f-8241-1b4e31b444fa" providerId="ADAL" clId="{33A9931D-3C5D-4A78-A87D-592FF4A0D2F8}" dt="2025-05-06T06:28:53.761" v="2576" actId="1076"/>
          <ac:picMkLst>
            <pc:docMk/>
            <pc:sldMk cId="1428709261" sldId="336"/>
            <ac:picMk id="7" creationId="{8107B459-751F-405F-91D7-D8C03278127F}"/>
          </ac:picMkLst>
        </pc:picChg>
        <pc:picChg chg="del">
          <ac:chgData name="Wenche Aas" userId="f7b5b0a6-7a3d-434f-8241-1b4e31b444fa" providerId="ADAL" clId="{33A9931D-3C5D-4A78-A87D-592FF4A0D2F8}" dt="2025-05-05T15:13:28.892" v="459" actId="478"/>
          <ac:picMkLst>
            <pc:docMk/>
            <pc:sldMk cId="1428709261" sldId="336"/>
            <ac:picMk id="8" creationId="{F9D44EF6-5024-4AAE-93D8-0C52862D3AF5}"/>
          </ac:picMkLst>
        </pc:picChg>
        <pc:picChg chg="del">
          <ac:chgData name="Wenche Aas" userId="f7b5b0a6-7a3d-434f-8241-1b4e31b444fa" providerId="ADAL" clId="{33A9931D-3C5D-4A78-A87D-592FF4A0D2F8}" dt="2025-05-05T15:13:28.152" v="458" actId="478"/>
          <ac:picMkLst>
            <pc:docMk/>
            <pc:sldMk cId="1428709261" sldId="336"/>
            <ac:picMk id="9" creationId="{2C680D56-A579-406E-B898-09EC69961A1A}"/>
          </ac:picMkLst>
        </pc:picChg>
        <pc:picChg chg="add del mod ord">
          <ac:chgData name="Wenche Aas" userId="f7b5b0a6-7a3d-434f-8241-1b4e31b444fa" providerId="ADAL" clId="{33A9931D-3C5D-4A78-A87D-592FF4A0D2F8}" dt="2025-05-05T15:13:42.668" v="464" actId="478"/>
          <ac:picMkLst>
            <pc:docMk/>
            <pc:sldMk cId="1428709261" sldId="336"/>
            <ac:picMk id="10" creationId="{1269AE31-AF10-2995-DE8B-7F387243E334}"/>
          </ac:picMkLst>
        </pc:picChg>
      </pc:sldChg>
      <pc:sldChg chg="addSp delSp modSp mod ord">
        <pc:chgData name="Wenche Aas" userId="f7b5b0a6-7a3d-434f-8241-1b4e31b444fa" providerId="ADAL" clId="{33A9931D-3C5D-4A78-A87D-592FF4A0D2F8}" dt="2025-05-06T05:14:13.504" v="1772"/>
        <pc:sldMkLst>
          <pc:docMk/>
          <pc:sldMk cId="2638162753" sldId="337"/>
        </pc:sldMkLst>
        <pc:spChg chg="mod">
          <ac:chgData name="Wenche Aas" userId="f7b5b0a6-7a3d-434f-8241-1b4e31b444fa" providerId="ADAL" clId="{33A9931D-3C5D-4A78-A87D-592FF4A0D2F8}" dt="2025-05-05T20:34:44.061" v="752" actId="20577"/>
          <ac:spMkLst>
            <pc:docMk/>
            <pc:sldMk cId="2638162753" sldId="337"/>
            <ac:spMk id="6" creationId="{2EF1BB5A-BD37-EAE8-DD85-F14C369FCE3B}"/>
          </ac:spMkLst>
        </pc:spChg>
        <pc:picChg chg="del">
          <ac:chgData name="Wenche Aas" userId="f7b5b0a6-7a3d-434f-8241-1b4e31b444fa" providerId="ADAL" clId="{33A9931D-3C5D-4A78-A87D-592FF4A0D2F8}" dt="2025-05-05T13:00:12.114" v="124" actId="478"/>
          <ac:picMkLst>
            <pc:docMk/>
            <pc:sldMk cId="2638162753" sldId="337"/>
            <ac:picMk id="3" creationId="{811427A9-59F2-A78F-C2C1-8D3FF2EE78E4}"/>
          </ac:picMkLst>
        </pc:picChg>
        <pc:picChg chg="add mod modCrop">
          <ac:chgData name="Wenche Aas" userId="f7b5b0a6-7a3d-434f-8241-1b4e31b444fa" providerId="ADAL" clId="{33A9931D-3C5D-4A78-A87D-592FF4A0D2F8}" dt="2025-05-05T13:01:49.933" v="167" actId="1076"/>
          <ac:picMkLst>
            <pc:docMk/>
            <pc:sldMk cId="2638162753" sldId="337"/>
            <ac:picMk id="5" creationId="{D910D511-99ED-B849-3180-8FA6BC4AF988}"/>
          </ac:picMkLst>
        </pc:picChg>
      </pc:sldChg>
      <pc:sldChg chg="modSp mod">
        <pc:chgData name="Wenche Aas" userId="f7b5b0a6-7a3d-434f-8241-1b4e31b444fa" providerId="ADAL" clId="{33A9931D-3C5D-4A78-A87D-592FF4A0D2F8}" dt="2025-05-05T20:32:56.427" v="734" actId="6549"/>
        <pc:sldMkLst>
          <pc:docMk/>
          <pc:sldMk cId="3749456882" sldId="339"/>
        </pc:sldMkLst>
        <pc:spChg chg="mod">
          <ac:chgData name="Wenche Aas" userId="f7b5b0a6-7a3d-434f-8241-1b4e31b444fa" providerId="ADAL" clId="{33A9931D-3C5D-4A78-A87D-592FF4A0D2F8}" dt="2025-05-05T20:32:56.427" v="734" actId="6549"/>
          <ac:spMkLst>
            <pc:docMk/>
            <pc:sldMk cId="3749456882" sldId="339"/>
            <ac:spMk id="3" creationId="{9967EEC4-C32B-CC68-2A37-BC66BD75C319}"/>
          </ac:spMkLst>
        </pc:spChg>
      </pc:sldChg>
      <pc:sldChg chg="addSp delSp modSp mod modClrScheme chgLayout modNotesTx">
        <pc:chgData name="Wenche Aas" userId="f7b5b0a6-7a3d-434f-8241-1b4e31b444fa" providerId="ADAL" clId="{33A9931D-3C5D-4A78-A87D-592FF4A0D2F8}" dt="2025-05-06T05:12:25.185" v="1770" actId="20577"/>
        <pc:sldMkLst>
          <pc:docMk/>
          <pc:sldMk cId="966600205" sldId="340"/>
        </pc:sldMkLst>
        <pc:spChg chg="mod">
          <ac:chgData name="Wenche Aas" userId="f7b5b0a6-7a3d-434f-8241-1b4e31b444fa" providerId="ADAL" clId="{33A9931D-3C5D-4A78-A87D-592FF4A0D2F8}" dt="2025-05-05T13:03:17.394" v="173" actId="26606"/>
          <ac:spMkLst>
            <pc:docMk/>
            <pc:sldMk cId="966600205" sldId="340"/>
            <ac:spMk id="8" creationId="{93BA817F-20DB-1E3F-286D-BD2325B1B01B}"/>
          </ac:spMkLst>
        </pc:spChg>
        <pc:picChg chg="del">
          <ac:chgData name="Wenche Aas" userId="f7b5b0a6-7a3d-434f-8241-1b4e31b444fa" providerId="ADAL" clId="{33A9931D-3C5D-4A78-A87D-592FF4A0D2F8}" dt="2025-05-05T13:02:13.607" v="169" actId="478"/>
          <ac:picMkLst>
            <pc:docMk/>
            <pc:sldMk cId="966600205" sldId="340"/>
            <ac:picMk id="3" creationId="{2A23CF02-CF6F-A657-4ADC-0035BB2A5F28}"/>
          </ac:picMkLst>
        </pc:picChg>
        <pc:picChg chg="add mod">
          <ac:chgData name="Wenche Aas" userId="f7b5b0a6-7a3d-434f-8241-1b4e31b444fa" providerId="ADAL" clId="{33A9931D-3C5D-4A78-A87D-592FF4A0D2F8}" dt="2025-05-05T13:03:26.163" v="175" actId="1076"/>
          <ac:picMkLst>
            <pc:docMk/>
            <pc:sldMk cId="966600205" sldId="340"/>
            <ac:picMk id="2050" creationId="{FB2C1EDE-47E5-4703-901E-D898866A1197}"/>
          </ac:picMkLst>
        </pc:picChg>
      </pc:sldChg>
      <pc:sldChg chg="addSp delSp modSp mod ord modNotesTx">
        <pc:chgData name="Wenche Aas" userId="f7b5b0a6-7a3d-434f-8241-1b4e31b444fa" providerId="ADAL" clId="{33A9931D-3C5D-4A78-A87D-592FF4A0D2F8}" dt="2025-05-06T06:32:20.925" v="2582" actId="2711"/>
        <pc:sldMkLst>
          <pc:docMk/>
          <pc:sldMk cId="3256320605" sldId="341"/>
        </pc:sldMkLst>
        <pc:spChg chg="mod">
          <ac:chgData name="Wenche Aas" userId="f7b5b0a6-7a3d-434f-8241-1b4e31b444fa" providerId="ADAL" clId="{33A9931D-3C5D-4A78-A87D-592FF4A0D2F8}" dt="2025-05-06T06:32:20.925" v="2582" actId="2711"/>
          <ac:spMkLst>
            <pc:docMk/>
            <pc:sldMk cId="3256320605" sldId="341"/>
            <ac:spMk id="3" creationId="{3C714175-137D-FEBC-77DD-8BF849BA9B28}"/>
          </ac:spMkLst>
        </pc:spChg>
        <pc:picChg chg="add mod">
          <ac:chgData name="Wenche Aas" userId="f7b5b0a6-7a3d-434f-8241-1b4e31b444fa" providerId="ADAL" clId="{33A9931D-3C5D-4A78-A87D-592FF4A0D2F8}" dt="2025-05-06T06:20:08.641" v="2560" actId="1076"/>
          <ac:picMkLst>
            <pc:docMk/>
            <pc:sldMk cId="3256320605" sldId="341"/>
            <ac:picMk id="4" creationId="{1FA9005A-A97D-21ED-DDB3-E6466D36CC89}"/>
          </ac:picMkLst>
        </pc:picChg>
        <pc:picChg chg="del">
          <ac:chgData name="Wenche Aas" userId="f7b5b0a6-7a3d-434f-8241-1b4e31b444fa" providerId="ADAL" clId="{33A9931D-3C5D-4A78-A87D-592FF4A0D2F8}" dt="2025-05-05T12:31:09.967" v="119" actId="478"/>
          <ac:picMkLst>
            <pc:docMk/>
            <pc:sldMk cId="3256320605" sldId="341"/>
            <ac:picMk id="1026" creationId="{C18361C1-C483-DF98-1DF7-DCDBA7B5A5A6}"/>
          </ac:picMkLst>
        </pc:picChg>
      </pc:sldChg>
      <pc:sldChg chg="addSp delSp modSp mod ord chgLayout modNotesTx">
        <pc:chgData name="Wenche Aas" userId="f7b5b0a6-7a3d-434f-8241-1b4e31b444fa" providerId="ADAL" clId="{33A9931D-3C5D-4A78-A87D-592FF4A0D2F8}" dt="2025-05-06T06:21:54.912" v="2566" actId="12"/>
        <pc:sldMkLst>
          <pc:docMk/>
          <pc:sldMk cId="2962422125" sldId="342"/>
        </pc:sldMkLst>
        <pc:spChg chg="mod ord">
          <ac:chgData name="Wenche Aas" userId="f7b5b0a6-7a3d-434f-8241-1b4e31b444fa" providerId="ADAL" clId="{33A9931D-3C5D-4A78-A87D-592FF4A0D2F8}" dt="2025-05-05T22:00:55.552" v="1031" actId="1076"/>
          <ac:spMkLst>
            <pc:docMk/>
            <pc:sldMk cId="2962422125" sldId="342"/>
            <ac:spMk id="2" creationId="{54494264-D7EC-2048-2BD4-D78A57B86DD7}"/>
          </ac:spMkLst>
        </pc:spChg>
        <pc:spChg chg="add mod ord">
          <ac:chgData name="Wenche Aas" userId="f7b5b0a6-7a3d-434f-8241-1b4e31b444fa" providerId="ADAL" clId="{33A9931D-3C5D-4A78-A87D-592FF4A0D2F8}" dt="2025-05-06T06:21:54.912" v="2566" actId="12"/>
          <ac:spMkLst>
            <pc:docMk/>
            <pc:sldMk cId="2962422125" sldId="342"/>
            <ac:spMk id="5" creationId="{0CE270B8-BC5C-AF5A-23AA-39171F710B41}"/>
          </ac:spMkLst>
        </pc:spChg>
        <pc:spChg chg="add mod">
          <ac:chgData name="Wenche Aas" userId="f7b5b0a6-7a3d-434f-8241-1b4e31b444fa" providerId="ADAL" clId="{33A9931D-3C5D-4A78-A87D-592FF4A0D2F8}" dt="2025-05-06T06:21:29.671" v="2561" actId="1076"/>
          <ac:spMkLst>
            <pc:docMk/>
            <pc:sldMk cId="2962422125" sldId="342"/>
            <ac:spMk id="6" creationId="{26EF17A2-A89B-BA54-1B67-B407FC99E041}"/>
          </ac:spMkLst>
        </pc:spChg>
        <pc:spChg chg="add del mod">
          <ac:chgData name="Wenche Aas" userId="f7b5b0a6-7a3d-434f-8241-1b4e31b444fa" providerId="ADAL" clId="{33A9931D-3C5D-4A78-A87D-592FF4A0D2F8}" dt="2025-05-05T22:12:14.653" v="1282" actId="478"/>
          <ac:spMkLst>
            <pc:docMk/>
            <pc:sldMk cId="2962422125" sldId="342"/>
            <ac:spMk id="7" creationId="{09711B25-B399-613E-3173-70E911064072}"/>
          </ac:spMkLst>
        </pc:spChg>
        <pc:spChg chg="add mod">
          <ac:chgData name="Wenche Aas" userId="f7b5b0a6-7a3d-434f-8241-1b4e31b444fa" providerId="ADAL" clId="{33A9931D-3C5D-4A78-A87D-592FF4A0D2F8}" dt="2025-05-06T06:21:33.416" v="2562" actId="1076"/>
          <ac:spMkLst>
            <pc:docMk/>
            <pc:sldMk cId="2962422125" sldId="342"/>
            <ac:spMk id="8" creationId="{9B1BB126-473D-0D1C-7F6A-A82B9C9B87EA}"/>
          </ac:spMkLst>
        </pc:spChg>
        <pc:picChg chg="add mod modCrop">
          <ac:chgData name="Wenche Aas" userId="f7b5b0a6-7a3d-434f-8241-1b4e31b444fa" providerId="ADAL" clId="{33A9931D-3C5D-4A78-A87D-592FF4A0D2F8}" dt="2025-05-05T22:42:30.046" v="1489" actId="1076"/>
          <ac:picMkLst>
            <pc:docMk/>
            <pc:sldMk cId="2962422125" sldId="342"/>
            <ac:picMk id="3" creationId="{86457C87-8C2D-D95F-3665-76AFAB352641}"/>
          </ac:picMkLst>
        </pc:picChg>
        <pc:picChg chg="mod modCrop">
          <ac:chgData name="Wenche Aas" userId="f7b5b0a6-7a3d-434f-8241-1b4e31b444fa" providerId="ADAL" clId="{33A9931D-3C5D-4A78-A87D-592FF4A0D2F8}" dt="2025-05-05T22:42:22.005" v="1487" actId="1076"/>
          <ac:picMkLst>
            <pc:docMk/>
            <pc:sldMk cId="2962422125" sldId="342"/>
            <ac:picMk id="4" creationId="{4FEE8E7C-A09B-47C8-A889-A44C9CF0A38B}"/>
          </ac:picMkLst>
        </pc:picChg>
        <pc:picChg chg="add del mod modCrop">
          <ac:chgData name="Wenche Aas" userId="f7b5b0a6-7a3d-434f-8241-1b4e31b444fa" providerId="ADAL" clId="{33A9931D-3C5D-4A78-A87D-592FF4A0D2F8}" dt="2025-05-05T22:21:42.467" v="1319" actId="22"/>
          <ac:picMkLst>
            <pc:docMk/>
            <pc:sldMk cId="2962422125" sldId="342"/>
            <ac:picMk id="10" creationId="{7CC166CF-356C-17E7-DD6F-9BF893EE8FCB}"/>
          </ac:picMkLst>
        </pc:picChg>
        <pc:picChg chg="add del mod modCrop">
          <ac:chgData name="Wenche Aas" userId="f7b5b0a6-7a3d-434f-8241-1b4e31b444fa" providerId="ADAL" clId="{33A9931D-3C5D-4A78-A87D-592FF4A0D2F8}" dt="2025-05-05T22:21:42.091" v="1318" actId="22"/>
          <ac:picMkLst>
            <pc:docMk/>
            <pc:sldMk cId="2962422125" sldId="342"/>
            <ac:picMk id="12" creationId="{E9509716-2E21-5E37-B092-81700817218F}"/>
          </ac:picMkLst>
        </pc:picChg>
      </pc:sldChg>
      <pc:sldChg chg="del">
        <pc:chgData name="Wenche Aas" userId="f7b5b0a6-7a3d-434f-8241-1b4e31b444fa" providerId="ADAL" clId="{33A9931D-3C5D-4A78-A87D-592FF4A0D2F8}" dt="2025-05-05T09:09:15.762" v="18" actId="47"/>
        <pc:sldMkLst>
          <pc:docMk/>
          <pc:sldMk cId="1731714604" sldId="344"/>
        </pc:sldMkLst>
      </pc:sldChg>
      <pc:sldChg chg="addSp delSp modSp mod">
        <pc:chgData name="Wenche Aas" userId="f7b5b0a6-7a3d-434f-8241-1b4e31b444fa" providerId="ADAL" clId="{33A9931D-3C5D-4A78-A87D-592FF4A0D2F8}" dt="2025-05-06T06:01:54.172" v="2331" actId="207"/>
        <pc:sldMkLst>
          <pc:docMk/>
          <pc:sldMk cId="438604735" sldId="345"/>
        </pc:sldMkLst>
        <pc:spChg chg="mod">
          <ac:chgData name="Wenche Aas" userId="f7b5b0a6-7a3d-434f-8241-1b4e31b444fa" providerId="ADAL" clId="{33A9931D-3C5D-4A78-A87D-592FF4A0D2F8}" dt="2025-05-06T06:01:54.172" v="2331" actId="207"/>
          <ac:spMkLst>
            <pc:docMk/>
            <pc:sldMk cId="438604735" sldId="345"/>
            <ac:spMk id="9" creationId="{24E1B5A6-BDBE-450C-86BC-135C2EA001AC}"/>
          </ac:spMkLst>
        </pc:spChg>
        <pc:picChg chg="add del">
          <ac:chgData name="Wenche Aas" userId="f7b5b0a6-7a3d-434f-8241-1b4e31b444fa" providerId="ADAL" clId="{33A9931D-3C5D-4A78-A87D-592FF4A0D2F8}" dt="2025-05-06T06:01:25.709" v="2329" actId="478"/>
          <ac:picMkLst>
            <pc:docMk/>
            <pc:sldMk cId="438604735" sldId="345"/>
            <ac:picMk id="3" creationId="{F0C9E402-3FBA-48F2-8297-A04CD884589A}"/>
          </ac:picMkLst>
        </pc:picChg>
      </pc:sldChg>
      <pc:sldChg chg="delSp modSp mod">
        <pc:chgData name="Wenche Aas" userId="f7b5b0a6-7a3d-434f-8241-1b4e31b444fa" providerId="ADAL" clId="{33A9931D-3C5D-4A78-A87D-592FF4A0D2F8}" dt="2025-05-06T06:03:12.712" v="2334" actId="1076"/>
        <pc:sldMkLst>
          <pc:docMk/>
          <pc:sldMk cId="3076643522" sldId="346"/>
        </pc:sldMkLst>
        <pc:picChg chg="mod">
          <ac:chgData name="Wenche Aas" userId="f7b5b0a6-7a3d-434f-8241-1b4e31b444fa" providerId="ADAL" clId="{33A9931D-3C5D-4A78-A87D-592FF4A0D2F8}" dt="2025-05-06T06:03:12.712" v="2334" actId="1076"/>
          <ac:picMkLst>
            <pc:docMk/>
            <pc:sldMk cId="3076643522" sldId="346"/>
            <ac:picMk id="3" creationId="{7BBD0C20-54FC-4D54-80A7-706AD8C2AAC5}"/>
          </ac:picMkLst>
        </pc:picChg>
        <pc:picChg chg="del">
          <ac:chgData name="Wenche Aas" userId="f7b5b0a6-7a3d-434f-8241-1b4e31b444fa" providerId="ADAL" clId="{33A9931D-3C5D-4A78-A87D-592FF4A0D2F8}" dt="2025-05-06T06:02:02.971" v="2332" actId="478"/>
          <ac:picMkLst>
            <pc:docMk/>
            <pc:sldMk cId="3076643522" sldId="346"/>
            <ac:picMk id="11" creationId="{B54EAF65-EBC3-4093-9F43-E1CC6C72807C}"/>
          </ac:picMkLst>
        </pc:picChg>
      </pc:sldChg>
      <pc:sldChg chg="modSp mod">
        <pc:chgData name="Wenche Aas" userId="f7b5b0a6-7a3d-434f-8241-1b4e31b444fa" providerId="ADAL" clId="{33A9931D-3C5D-4A78-A87D-592FF4A0D2F8}" dt="2025-05-06T06:03:49.262" v="2354" actId="1036"/>
        <pc:sldMkLst>
          <pc:docMk/>
          <pc:sldMk cId="2064193795" sldId="348"/>
        </pc:sldMkLst>
        <pc:picChg chg="mod ord">
          <ac:chgData name="Wenche Aas" userId="f7b5b0a6-7a3d-434f-8241-1b4e31b444fa" providerId="ADAL" clId="{33A9931D-3C5D-4A78-A87D-592FF4A0D2F8}" dt="2025-05-06T06:03:43.940" v="2341" actId="1076"/>
          <ac:picMkLst>
            <pc:docMk/>
            <pc:sldMk cId="2064193795" sldId="348"/>
            <ac:picMk id="3" creationId="{7BBD0C20-54FC-4D54-80A7-706AD8C2AAC5}"/>
          </ac:picMkLst>
        </pc:picChg>
        <pc:picChg chg="mod">
          <ac:chgData name="Wenche Aas" userId="f7b5b0a6-7a3d-434f-8241-1b4e31b444fa" providerId="ADAL" clId="{33A9931D-3C5D-4A78-A87D-592FF4A0D2F8}" dt="2025-05-06T06:03:49.262" v="2354" actId="1036"/>
          <ac:picMkLst>
            <pc:docMk/>
            <pc:sldMk cId="2064193795" sldId="348"/>
            <ac:picMk id="4" creationId="{5A1EADCF-31E7-4B6E-B024-A315B37E1040}"/>
          </ac:picMkLst>
        </pc:picChg>
        <pc:picChg chg="mod">
          <ac:chgData name="Wenche Aas" userId="f7b5b0a6-7a3d-434f-8241-1b4e31b444fa" providerId="ADAL" clId="{33A9931D-3C5D-4A78-A87D-592FF4A0D2F8}" dt="2025-05-06T06:03:49.262" v="2354" actId="1036"/>
          <ac:picMkLst>
            <pc:docMk/>
            <pc:sldMk cId="2064193795" sldId="348"/>
            <ac:picMk id="5" creationId="{3E07667D-41B6-48DF-9CF8-AF90D9CEDD4F}"/>
          </ac:picMkLst>
        </pc:picChg>
        <pc:picChg chg="mod">
          <ac:chgData name="Wenche Aas" userId="f7b5b0a6-7a3d-434f-8241-1b4e31b444fa" providerId="ADAL" clId="{33A9931D-3C5D-4A78-A87D-592FF4A0D2F8}" dt="2025-05-06T06:03:49.262" v="2354" actId="1036"/>
          <ac:picMkLst>
            <pc:docMk/>
            <pc:sldMk cId="2064193795" sldId="348"/>
            <ac:picMk id="7" creationId="{72C5A524-134A-4067-8A0B-A7AE96DE1E73}"/>
          </ac:picMkLst>
        </pc:picChg>
      </pc:sldChg>
      <pc:sldChg chg="addSp delSp modSp mod modClrScheme chgLayout">
        <pc:chgData name="Wenche Aas" userId="f7b5b0a6-7a3d-434f-8241-1b4e31b444fa" providerId="ADAL" clId="{33A9931D-3C5D-4A78-A87D-592FF4A0D2F8}" dt="2025-05-05T20:28:04.584" v="654" actId="20577"/>
        <pc:sldMkLst>
          <pc:docMk/>
          <pc:sldMk cId="2863697195" sldId="351"/>
        </pc:sldMkLst>
        <pc:spChg chg="mod">
          <ac:chgData name="Wenche Aas" userId="f7b5b0a6-7a3d-434f-8241-1b4e31b444fa" providerId="ADAL" clId="{33A9931D-3C5D-4A78-A87D-592FF4A0D2F8}" dt="2025-05-05T15:23:45.428" v="503" actId="26606"/>
          <ac:spMkLst>
            <pc:docMk/>
            <pc:sldMk cId="2863697195" sldId="351"/>
            <ac:spMk id="2" creationId="{53C6E8E7-B202-49D4-97A7-33390E14CD77}"/>
          </ac:spMkLst>
        </pc:spChg>
        <pc:spChg chg="add del mod ord">
          <ac:chgData name="Wenche Aas" userId="f7b5b0a6-7a3d-434f-8241-1b4e31b444fa" providerId="ADAL" clId="{33A9931D-3C5D-4A78-A87D-592FF4A0D2F8}" dt="2025-05-05T15:14:42.262" v="472" actId="26606"/>
          <ac:spMkLst>
            <pc:docMk/>
            <pc:sldMk cId="2863697195" sldId="351"/>
            <ac:spMk id="4" creationId="{3CED617F-9380-06C1-FFC8-063AAA07C042}"/>
          </ac:spMkLst>
        </pc:spChg>
        <pc:spChg chg="add del mod ord">
          <ac:chgData name="Wenche Aas" userId="f7b5b0a6-7a3d-434f-8241-1b4e31b444fa" providerId="ADAL" clId="{33A9931D-3C5D-4A78-A87D-592FF4A0D2F8}" dt="2025-05-05T15:14:42.262" v="472" actId="26606"/>
          <ac:spMkLst>
            <pc:docMk/>
            <pc:sldMk cId="2863697195" sldId="351"/>
            <ac:spMk id="5" creationId="{2794F104-CD76-D694-4982-B0BB0B17AC20}"/>
          </ac:spMkLst>
        </pc:spChg>
        <pc:spChg chg="add del mod ord">
          <ac:chgData name="Wenche Aas" userId="f7b5b0a6-7a3d-434f-8241-1b4e31b444fa" providerId="ADAL" clId="{33A9931D-3C5D-4A78-A87D-592FF4A0D2F8}" dt="2025-05-05T15:14:42.262" v="472" actId="26606"/>
          <ac:spMkLst>
            <pc:docMk/>
            <pc:sldMk cId="2863697195" sldId="351"/>
            <ac:spMk id="6" creationId="{CC66D445-2E85-4006-8A88-6E9F43D2DE69}"/>
          </ac:spMkLst>
        </pc:spChg>
        <pc:spChg chg="add del mod">
          <ac:chgData name="Wenche Aas" userId="f7b5b0a6-7a3d-434f-8241-1b4e31b444fa" providerId="ADAL" clId="{33A9931D-3C5D-4A78-A87D-592FF4A0D2F8}" dt="2025-05-05T15:17:38.514" v="493" actId="26606"/>
          <ac:spMkLst>
            <pc:docMk/>
            <pc:sldMk cId="2863697195" sldId="351"/>
            <ac:spMk id="12" creationId="{0B26E034-A6EA-8697-F640-F6D11AFF8175}"/>
          </ac:spMkLst>
        </pc:spChg>
        <pc:spChg chg="add mod ord">
          <ac:chgData name="Wenche Aas" userId="f7b5b0a6-7a3d-434f-8241-1b4e31b444fa" providerId="ADAL" clId="{33A9931D-3C5D-4A78-A87D-592FF4A0D2F8}" dt="2025-05-05T20:28:04.584" v="654" actId="20577"/>
          <ac:spMkLst>
            <pc:docMk/>
            <pc:sldMk cId="2863697195" sldId="351"/>
            <ac:spMk id="13" creationId="{846D72AE-528B-EE1A-4633-EF9B481E56DC}"/>
          </ac:spMkLst>
        </pc:spChg>
        <pc:spChg chg="add mod ord">
          <ac:chgData name="Wenche Aas" userId="f7b5b0a6-7a3d-434f-8241-1b4e31b444fa" providerId="ADAL" clId="{33A9931D-3C5D-4A78-A87D-592FF4A0D2F8}" dt="2025-05-05T20:26:00.668" v="627" actId="700"/>
          <ac:spMkLst>
            <pc:docMk/>
            <pc:sldMk cId="2863697195" sldId="351"/>
            <ac:spMk id="14" creationId="{C0F7B92D-FBEA-A099-6F38-4978FC715FC7}"/>
          </ac:spMkLst>
        </pc:spChg>
        <pc:spChg chg="add del mod ord">
          <ac:chgData name="Wenche Aas" userId="f7b5b0a6-7a3d-434f-8241-1b4e31b444fa" providerId="ADAL" clId="{33A9931D-3C5D-4A78-A87D-592FF4A0D2F8}" dt="2025-05-05T20:27:52.793" v="642" actId="931"/>
          <ac:spMkLst>
            <pc:docMk/>
            <pc:sldMk cId="2863697195" sldId="351"/>
            <ac:spMk id="15" creationId="{529729A8-8866-2578-7A26-8D7BB91715CC}"/>
          </ac:spMkLst>
        </pc:spChg>
        <pc:spChg chg="add del">
          <ac:chgData name="Wenche Aas" userId="f7b5b0a6-7a3d-434f-8241-1b4e31b444fa" providerId="ADAL" clId="{33A9931D-3C5D-4A78-A87D-592FF4A0D2F8}" dt="2025-05-05T15:23:45.428" v="503" actId="26606"/>
          <ac:spMkLst>
            <pc:docMk/>
            <pc:sldMk cId="2863697195" sldId="351"/>
            <ac:spMk id="17" creationId="{ACEAC6AF-EF76-8C3D-0A86-BAF9EBDF0121}"/>
          </ac:spMkLst>
        </pc:spChg>
        <pc:picChg chg="del">
          <ac:chgData name="Wenche Aas" userId="f7b5b0a6-7a3d-434f-8241-1b4e31b444fa" providerId="ADAL" clId="{33A9931D-3C5D-4A78-A87D-592FF4A0D2F8}" dt="2025-05-05T15:14:22.133" v="470" actId="478"/>
          <ac:picMkLst>
            <pc:docMk/>
            <pc:sldMk cId="2863697195" sldId="351"/>
            <ac:picMk id="3" creationId="{7BBD0C20-54FC-4D54-80A7-706AD8C2AAC5}"/>
          </ac:picMkLst>
        </pc:picChg>
        <pc:picChg chg="add del mod ord modCrop">
          <ac:chgData name="Wenche Aas" userId="f7b5b0a6-7a3d-434f-8241-1b4e31b444fa" providerId="ADAL" clId="{33A9931D-3C5D-4A78-A87D-592FF4A0D2F8}" dt="2025-05-05T20:27:38.781" v="641" actId="478"/>
          <ac:picMkLst>
            <pc:docMk/>
            <pc:sldMk cId="2863697195" sldId="351"/>
            <ac:picMk id="8" creationId="{30F74302-D1C7-8C30-60E3-60D8E6F0A9CF}"/>
          </ac:picMkLst>
        </pc:picChg>
        <pc:picChg chg="add del mod">
          <ac:chgData name="Wenche Aas" userId="f7b5b0a6-7a3d-434f-8241-1b4e31b444fa" providerId="ADAL" clId="{33A9931D-3C5D-4A78-A87D-592FF4A0D2F8}" dt="2025-05-05T15:16:17.700" v="477" actId="478"/>
          <ac:picMkLst>
            <pc:docMk/>
            <pc:sldMk cId="2863697195" sldId="351"/>
            <ac:picMk id="9" creationId="{0B441514-D3CB-5C30-242A-FDFA2ED49927}"/>
          </ac:picMkLst>
        </pc:picChg>
        <pc:picChg chg="add mod">
          <ac:chgData name="Wenche Aas" userId="f7b5b0a6-7a3d-434f-8241-1b4e31b444fa" providerId="ADAL" clId="{33A9931D-3C5D-4A78-A87D-592FF4A0D2F8}" dt="2025-05-05T15:16:37.640" v="487" actId="931"/>
          <ac:picMkLst>
            <pc:docMk/>
            <pc:sldMk cId="2863697195" sldId="351"/>
            <ac:picMk id="11" creationId="{7A4EC61C-D64D-FD63-0B3B-D5A06EBE347A}"/>
          </ac:picMkLst>
        </pc:picChg>
        <pc:picChg chg="add mod">
          <ac:chgData name="Wenche Aas" userId="f7b5b0a6-7a3d-434f-8241-1b4e31b444fa" providerId="ADAL" clId="{33A9931D-3C5D-4A78-A87D-592FF4A0D2F8}" dt="2025-05-05T20:27:55.094" v="644" actId="962"/>
          <ac:picMkLst>
            <pc:docMk/>
            <pc:sldMk cId="2863697195" sldId="351"/>
            <ac:picMk id="18" creationId="{AB980222-7F48-1BBF-4D11-50B9E2F74411}"/>
          </ac:picMkLst>
        </pc:picChg>
      </pc:sldChg>
      <pc:sldChg chg="del">
        <pc:chgData name="Wenche Aas" userId="f7b5b0a6-7a3d-434f-8241-1b4e31b444fa" providerId="ADAL" clId="{33A9931D-3C5D-4A78-A87D-592FF4A0D2F8}" dt="2025-05-05T09:09:02.478" v="17" actId="47"/>
        <pc:sldMkLst>
          <pc:docMk/>
          <pc:sldMk cId="1144161937" sldId="492"/>
        </pc:sldMkLst>
      </pc:sldChg>
      <pc:sldChg chg="add del">
        <pc:chgData name="Wenche Aas" userId="f7b5b0a6-7a3d-434f-8241-1b4e31b444fa" providerId="ADAL" clId="{33A9931D-3C5D-4A78-A87D-592FF4A0D2F8}" dt="2025-05-05T10:11:26.171" v="52" actId="47"/>
        <pc:sldMkLst>
          <pc:docMk/>
          <pc:sldMk cId="3302927006" sldId="500"/>
        </pc:sldMkLst>
      </pc:sldChg>
      <pc:sldChg chg="del">
        <pc:chgData name="Wenche Aas" userId="f7b5b0a6-7a3d-434f-8241-1b4e31b444fa" providerId="ADAL" clId="{33A9931D-3C5D-4A78-A87D-592FF4A0D2F8}" dt="2025-05-05T09:52:47.791" v="20" actId="47"/>
        <pc:sldMkLst>
          <pc:docMk/>
          <pc:sldMk cId="1620594775" sldId="512"/>
        </pc:sldMkLst>
      </pc:sldChg>
      <pc:sldChg chg="del">
        <pc:chgData name="Wenche Aas" userId="f7b5b0a6-7a3d-434f-8241-1b4e31b444fa" providerId="ADAL" clId="{33A9931D-3C5D-4A78-A87D-592FF4A0D2F8}" dt="2025-05-05T10:11:27.811" v="53" actId="47"/>
        <pc:sldMkLst>
          <pc:docMk/>
          <pc:sldMk cId="64024984" sldId="513"/>
        </pc:sldMkLst>
      </pc:sldChg>
      <pc:sldChg chg="del">
        <pc:chgData name="Wenche Aas" userId="f7b5b0a6-7a3d-434f-8241-1b4e31b444fa" providerId="ADAL" clId="{33A9931D-3C5D-4A78-A87D-592FF4A0D2F8}" dt="2025-05-05T09:57:34.187" v="46" actId="47"/>
        <pc:sldMkLst>
          <pc:docMk/>
          <pc:sldMk cId="2644005753" sldId="514"/>
        </pc:sldMkLst>
      </pc:sldChg>
      <pc:sldChg chg="del">
        <pc:chgData name="Wenche Aas" userId="f7b5b0a6-7a3d-434f-8241-1b4e31b444fa" providerId="ADAL" clId="{33A9931D-3C5D-4A78-A87D-592FF4A0D2F8}" dt="2025-05-05T10:11:28.737" v="54" actId="47"/>
        <pc:sldMkLst>
          <pc:docMk/>
          <pc:sldMk cId="3338049709" sldId="517"/>
        </pc:sldMkLst>
      </pc:sldChg>
      <pc:sldChg chg="del">
        <pc:chgData name="Wenche Aas" userId="f7b5b0a6-7a3d-434f-8241-1b4e31b444fa" providerId="ADAL" clId="{33A9931D-3C5D-4A78-A87D-592FF4A0D2F8}" dt="2025-05-05T10:11:29.591" v="55" actId="47"/>
        <pc:sldMkLst>
          <pc:docMk/>
          <pc:sldMk cId="3804750758" sldId="518"/>
        </pc:sldMkLst>
      </pc:sldChg>
      <pc:sldChg chg="addSp modSp del mod ord">
        <pc:chgData name="Wenche Aas" userId="f7b5b0a6-7a3d-434f-8241-1b4e31b444fa" providerId="ADAL" clId="{33A9931D-3C5D-4A78-A87D-592FF4A0D2F8}" dt="2025-05-06T06:35:26.725" v="2595" actId="47"/>
        <pc:sldMkLst>
          <pc:docMk/>
          <pc:sldMk cId="537468805" sldId="519"/>
        </pc:sldMkLst>
        <pc:spChg chg="add mod">
          <ac:chgData name="Wenche Aas" userId="f7b5b0a6-7a3d-434f-8241-1b4e31b444fa" providerId="ADAL" clId="{33A9931D-3C5D-4A78-A87D-592FF4A0D2F8}" dt="2025-05-05T09:56:06.503" v="33"/>
          <ac:spMkLst>
            <pc:docMk/>
            <pc:sldMk cId="537468805" sldId="519"/>
            <ac:spMk id="4" creationId="{21B71C56-BCC9-A7BF-A007-CE336FC1119B}"/>
          </ac:spMkLst>
        </pc:spChg>
        <pc:spChg chg="add mod">
          <ac:chgData name="Wenche Aas" userId="f7b5b0a6-7a3d-434f-8241-1b4e31b444fa" providerId="ADAL" clId="{33A9931D-3C5D-4A78-A87D-592FF4A0D2F8}" dt="2025-05-05T09:59:15.042" v="51" actId="1076"/>
          <ac:spMkLst>
            <pc:docMk/>
            <pc:sldMk cId="537468805" sldId="519"/>
            <ac:spMk id="7" creationId="{49EE7935-3179-DD0A-9879-DCC107791571}"/>
          </ac:spMkLst>
        </pc:spChg>
        <pc:spChg chg="add mod">
          <ac:chgData name="Wenche Aas" userId="f7b5b0a6-7a3d-434f-8241-1b4e31b444fa" providerId="ADAL" clId="{33A9931D-3C5D-4A78-A87D-592FF4A0D2F8}" dt="2025-05-05T10:13:14.531" v="82" actId="20577"/>
          <ac:spMkLst>
            <pc:docMk/>
            <pc:sldMk cId="537468805" sldId="519"/>
            <ac:spMk id="9" creationId="{7631CF1C-BB99-3ACE-AB86-0713EA1D8D3C}"/>
          </ac:spMkLst>
        </pc:spChg>
        <pc:picChg chg="add mod modCrop">
          <ac:chgData name="Wenche Aas" userId="f7b5b0a6-7a3d-434f-8241-1b4e31b444fa" providerId="ADAL" clId="{33A9931D-3C5D-4A78-A87D-592FF4A0D2F8}" dt="2025-05-05T10:12:16.371" v="62" actId="1076"/>
          <ac:picMkLst>
            <pc:docMk/>
            <pc:sldMk cId="537468805" sldId="519"/>
            <ac:picMk id="2" creationId="{E0DDE2A2-6C5B-6015-E13C-00A32CE96094}"/>
          </ac:picMkLst>
        </pc:picChg>
        <pc:picChg chg="mod modCrop">
          <ac:chgData name="Wenche Aas" userId="f7b5b0a6-7a3d-434f-8241-1b4e31b444fa" providerId="ADAL" clId="{33A9931D-3C5D-4A78-A87D-592FF4A0D2F8}" dt="2025-05-05T10:12:16.371" v="62" actId="1076"/>
          <ac:picMkLst>
            <pc:docMk/>
            <pc:sldMk cId="537468805" sldId="519"/>
            <ac:picMk id="3" creationId="{826AF055-A455-D9E2-C843-F4240A5E1C26}"/>
          </ac:picMkLst>
        </pc:picChg>
        <pc:picChg chg="add mod">
          <ac:chgData name="Wenche Aas" userId="f7b5b0a6-7a3d-434f-8241-1b4e31b444fa" providerId="ADAL" clId="{33A9931D-3C5D-4A78-A87D-592FF4A0D2F8}" dt="2025-05-05T09:56:15.266" v="34" actId="1076"/>
          <ac:picMkLst>
            <pc:docMk/>
            <pc:sldMk cId="537468805" sldId="519"/>
            <ac:picMk id="5" creationId="{31F9CCFF-DF5E-2544-B231-DFB8CBFE71F3}"/>
          </ac:picMkLst>
        </pc:picChg>
        <pc:picChg chg="add mod modCrop">
          <ac:chgData name="Wenche Aas" userId="f7b5b0a6-7a3d-434f-8241-1b4e31b444fa" providerId="ADAL" clId="{33A9931D-3C5D-4A78-A87D-592FF4A0D2F8}" dt="2025-05-05T10:12:16.371" v="62" actId="1076"/>
          <ac:picMkLst>
            <pc:docMk/>
            <pc:sldMk cId="537468805" sldId="519"/>
            <ac:picMk id="6" creationId="{F1C6EC35-9CA8-CCEC-31A7-A02C82405AC1}"/>
          </ac:picMkLst>
        </pc:picChg>
      </pc:sldChg>
      <pc:sldChg chg="del">
        <pc:chgData name="Wenche Aas" userId="f7b5b0a6-7a3d-434f-8241-1b4e31b444fa" providerId="ADAL" clId="{33A9931D-3C5D-4A78-A87D-592FF4A0D2F8}" dt="2025-05-05T09:55:27.803" v="32" actId="47"/>
        <pc:sldMkLst>
          <pc:docMk/>
          <pc:sldMk cId="966631612" sldId="520"/>
        </pc:sldMkLst>
      </pc:sldChg>
      <pc:sldChg chg="addSp modSp new mod">
        <pc:chgData name="Wenche Aas" userId="f7b5b0a6-7a3d-434f-8241-1b4e31b444fa" providerId="ADAL" clId="{33A9931D-3C5D-4A78-A87D-592FF4A0D2F8}" dt="2025-05-06T06:00:17.559" v="2324" actId="208"/>
        <pc:sldMkLst>
          <pc:docMk/>
          <pc:sldMk cId="3876799314" sldId="520"/>
        </pc:sldMkLst>
        <pc:spChg chg="mod">
          <ac:chgData name="Wenche Aas" userId="f7b5b0a6-7a3d-434f-8241-1b4e31b444fa" providerId="ADAL" clId="{33A9931D-3C5D-4A78-A87D-592FF4A0D2F8}" dt="2025-05-05T22:27:05.040" v="1373" actId="313"/>
          <ac:spMkLst>
            <pc:docMk/>
            <pc:sldMk cId="3876799314" sldId="520"/>
            <ac:spMk id="2" creationId="{0E31CE71-B689-8EE8-3134-36AD25D3F908}"/>
          </ac:spMkLst>
        </pc:spChg>
        <pc:picChg chg="add mod modCrop">
          <ac:chgData name="Wenche Aas" userId="f7b5b0a6-7a3d-434f-8241-1b4e31b444fa" providerId="ADAL" clId="{33A9931D-3C5D-4A78-A87D-592FF4A0D2F8}" dt="2025-05-06T06:00:17.559" v="2324" actId="208"/>
          <ac:picMkLst>
            <pc:docMk/>
            <pc:sldMk cId="3876799314" sldId="520"/>
            <ac:picMk id="4" creationId="{900B639D-2D14-0564-835B-5EBEA8449E3C}"/>
          </ac:picMkLst>
        </pc:picChg>
      </pc:sldChg>
      <pc:sldChg chg="del">
        <pc:chgData name="Wenche Aas" userId="f7b5b0a6-7a3d-434f-8241-1b4e31b444fa" providerId="ADAL" clId="{33A9931D-3C5D-4A78-A87D-592FF4A0D2F8}" dt="2025-05-05T09:57:25.407" v="43" actId="47"/>
        <pc:sldMkLst>
          <pc:docMk/>
          <pc:sldMk cId="935306170" sldId="521"/>
        </pc:sldMkLst>
      </pc:sldChg>
      <pc:sldChg chg="addSp delSp modSp add mod ord modClrScheme chgLayout">
        <pc:chgData name="Wenche Aas" userId="f7b5b0a6-7a3d-434f-8241-1b4e31b444fa" providerId="ADAL" clId="{33A9931D-3C5D-4A78-A87D-592FF4A0D2F8}" dt="2025-05-06T05:17:50.654" v="1788" actId="14100"/>
        <pc:sldMkLst>
          <pc:docMk/>
          <pc:sldMk cId="2117028873" sldId="521"/>
        </pc:sldMkLst>
        <pc:spChg chg="del">
          <ac:chgData name="Wenche Aas" userId="f7b5b0a6-7a3d-434f-8241-1b4e31b444fa" providerId="ADAL" clId="{33A9931D-3C5D-4A78-A87D-592FF4A0D2F8}" dt="2025-05-05T13:04:22.901" v="199" actId="700"/>
          <ac:spMkLst>
            <pc:docMk/>
            <pc:sldMk cId="2117028873" sldId="521"/>
            <ac:spMk id="2" creationId="{5C4AB396-A3CA-6E67-7F3B-4906D16E97E5}"/>
          </ac:spMkLst>
        </pc:spChg>
        <pc:spChg chg="add del mod ord">
          <ac:chgData name="Wenche Aas" userId="f7b5b0a6-7a3d-434f-8241-1b4e31b444fa" providerId="ADAL" clId="{33A9931D-3C5D-4A78-A87D-592FF4A0D2F8}" dt="2025-05-05T13:20:02.981" v="200" actId="478"/>
          <ac:spMkLst>
            <pc:docMk/>
            <pc:sldMk cId="2117028873" sldId="521"/>
            <ac:spMk id="3" creationId="{EF1D8DD7-769D-DDEE-DA40-341CEF74FDA8}"/>
          </ac:spMkLst>
        </pc:spChg>
        <pc:spChg chg="mod ord">
          <ac:chgData name="Wenche Aas" userId="f7b5b0a6-7a3d-434f-8241-1b4e31b444fa" providerId="ADAL" clId="{33A9931D-3C5D-4A78-A87D-592FF4A0D2F8}" dt="2025-05-06T05:15:12.946" v="1784" actId="20577"/>
          <ac:spMkLst>
            <pc:docMk/>
            <pc:sldMk cId="2117028873" sldId="521"/>
            <ac:spMk id="6" creationId="{B32CD2F3-0448-517B-BFDB-F50DD417A9C6}"/>
          </ac:spMkLst>
        </pc:spChg>
        <pc:spChg chg="del">
          <ac:chgData name="Wenche Aas" userId="f7b5b0a6-7a3d-434f-8241-1b4e31b444fa" providerId="ADAL" clId="{33A9931D-3C5D-4A78-A87D-592FF4A0D2F8}" dt="2025-05-05T13:04:22.901" v="199" actId="700"/>
          <ac:spMkLst>
            <pc:docMk/>
            <pc:sldMk cId="2117028873" sldId="521"/>
            <ac:spMk id="7" creationId="{2F2938C2-128F-0B3F-C8E7-F72B477C2AF2}"/>
          </ac:spMkLst>
        </pc:spChg>
        <pc:picChg chg="del mod modCrop">
          <ac:chgData name="Wenche Aas" userId="f7b5b0a6-7a3d-434f-8241-1b4e31b444fa" providerId="ADAL" clId="{33A9931D-3C5D-4A78-A87D-592FF4A0D2F8}" dt="2025-05-05T13:21:06.526" v="204" actId="478"/>
          <ac:picMkLst>
            <pc:docMk/>
            <pc:sldMk cId="2117028873" sldId="521"/>
            <ac:picMk id="5" creationId="{030A9FA3-735A-5C2F-00E0-89C451CB00CD}"/>
          </ac:picMkLst>
        </pc:picChg>
        <pc:picChg chg="add del mod">
          <ac:chgData name="Wenche Aas" userId="f7b5b0a6-7a3d-434f-8241-1b4e31b444fa" providerId="ADAL" clId="{33A9931D-3C5D-4A78-A87D-592FF4A0D2F8}" dt="2025-05-06T05:14:31.927" v="1777" actId="478"/>
          <ac:picMkLst>
            <pc:docMk/>
            <pc:sldMk cId="2117028873" sldId="521"/>
            <ac:picMk id="8" creationId="{024E60DD-83EE-D668-E1EE-648AADCB89A3}"/>
          </ac:picMkLst>
        </pc:picChg>
        <pc:picChg chg="add mod modCrop">
          <ac:chgData name="Wenche Aas" userId="f7b5b0a6-7a3d-434f-8241-1b4e31b444fa" providerId="ADAL" clId="{33A9931D-3C5D-4A78-A87D-592FF4A0D2F8}" dt="2025-05-06T05:17:50.654" v="1788" actId="14100"/>
          <ac:picMkLst>
            <pc:docMk/>
            <pc:sldMk cId="2117028873" sldId="521"/>
            <ac:picMk id="10" creationId="{4DF9DB67-1FD9-65B6-305B-F51DE8509AA4}"/>
          </ac:picMkLst>
        </pc:picChg>
      </pc:sldChg>
      <pc:sldChg chg="addSp delSp modSp new mod modClrScheme chgLayout modNotesTx">
        <pc:chgData name="Wenche Aas" userId="f7b5b0a6-7a3d-434f-8241-1b4e31b444fa" providerId="ADAL" clId="{33A9931D-3C5D-4A78-A87D-592FF4A0D2F8}" dt="2025-05-06T06:31:57.752" v="2580" actId="1076"/>
        <pc:sldMkLst>
          <pc:docMk/>
          <pc:sldMk cId="581315664" sldId="522"/>
        </pc:sldMkLst>
        <pc:spChg chg="mod ord">
          <ac:chgData name="Wenche Aas" userId="f7b5b0a6-7a3d-434f-8241-1b4e31b444fa" providerId="ADAL" clId="{33A9931D-3C5D-4A78-A87D-592FF4A0D2F8}" dt="2025-05-06T06:31:50.294" v="2578" actId="1076"/>
          <ac:spMkLst>
            <pc:docMk/>
            <pc:sldMk cId="581315664" sldId="522"/>
            <ac:spMk id="2" creationId="{FEAC85A3-0A59-8FEA-F9D1-ECEFF376E4A3}"/>
          </ac:spMkLst>
        </pc:spChg>
        <pc:spChg chg="del">
          <ac:chgData name="Wenche Aas" userId="f7b5b0a6-7a3d-434f-8241-1b4e31b444fa" providerId="ADAL" clId="{33A9931D-3C5D-4A78-A87D-592FF4A0D2F8}" dt="2025-05-05T13:33:20.464" v="247" actId="478"/>
          <ac:spMkLst>
            <pc:docMk/>
            <pc:sldMk cId="581315664" sldId="522"/>
            <ac:spMk id="3" creationId="{C13C0701-ADDD-3CF9-3FE7-276C969933FE}"/>
          </ac:spMkLst>
        </pc:spChg>
        <pc:spChg chg="add mod">
          <ac:chgData name="Wenche Aas" userId="f7b5b0a6-7a3d-434f-8241-1b4e31b444fa" providerId="ADAL" clId="{33A9931D-3C5D-4A78-A87D-592FF4A0D2F8}" dt="2025-05-05T13:33:17.700" v="246" actId="1076"/>
          <ac:spMkLst>
            <pc:docMk/>
            <pc:sldMk cId="581315664" sldId="522"/>
            <ac:spMk id="4" creationId="{58358A09-8C5C-6C5D-C9E7-BD2030BAEACF}"/>
          </ac:spMkLst>
        </pc:spChg>
        <pc:spChg chg="add del mod ord">
          <ac:chgData name="Wenche Aas" userId="f7b5b0a6-7a3d-434f-8241-1b4e31b444fa" providerId="ADAL" clId="{33A9931D-3C5D-4A78-A87D-592FF4A0D2F8}" dt="2025-05-06T06:31:42.653" v="2577" actId="478"/>
          <ac:spMkLst>
            <pc:docMk/>
            <pc:sldMk cId="581315664" sldId="522"/>
            <ac:spMk id="7" creationId="{9CE29D6B-0319-8BAA-4349-792BB30CE474}"/>
          </ac:spMkLst>
        </pc:spChg>
        <pc:spChg chg="add del mod ord">
          <ac:chgData name="Wenche Aas" userId="f7b5b0a6-7a3d-434f-8241-1b4e31b444fa" providerId="ADAL" clId="{33A9931D-3C5D-4A78-A87D-592FF4A0D2F8}" dt="2025-05-06T06:31:52.710" v="2579" actId="478"/>
          <ac:spMkLst>
            <pc:docMk/>
            <pc:sldMk cId="581315664" sldId="522"/>
            <ac:spMk id="8" creationId="{EFD60B03-79C2-25D6-55EE-DBFE4EAA35BA}"/>
          </ac:spMkLst>
        </pc:spChg>
        <pc:picChg chg="add mod">
          <ac:chgData name="Wenche Aas" userId="f7b5b0a6-7a3d-434f-8241-1b4e31b444fa" providerId="ADAL" clId="{33A9931D-3C5D-4A78-A87D-592FF4A0D2F8}" dt="2025-05-06T06:31:57.752" v="2580" actId="1076"/>
          <ac:picMkLst>
            <pc:docMk/>
            <pc:sldMk cId="581315664" sldId="522"/>
            <ac:picMk id="6" creationId="{5198F09B-6B7C-1DE7-D632-C8BCA491F68D}"/>
          </ac:picMkLst>
        </pc:picChg>
      </pc:sldChg>
      <pc:sldChg chg="del">
        <pc:chgData name="Wenche Aas" userId="f7b5b0a6-7a3d-434f-8241-1b4e31b444fa" providerId="ADAL" clId="{33A9931D-3C5D-4A78-A87D-592FF4A0D2F8}" dt="2025-05-05T09:57:24.166" v="42" actId="47"/>
        <pc:sldMkLst>
          <pc:docMk/>
          <pc:sldMk cId="1342308877" sldId="522"/>
        </pc:sldMkLst>
      </pc:sldChg>
      <pc:sldChg chg="addSp delSp modSp new mod ord modClrScheme chgLayout">
        <pc:chgData name="Wenche Aas" userId="f7b5b0a6-7a3d-434f-8241-1b4e31b444fa" providerId="ADAL" clId="{33A9931D-3C5D-4A78-A87D-592FF4A0D2F8}" dt="2025-05-06T06:32:05.843" v="2581" actId="1076"/>
        <pc:sldMkLst>
          <pc:docMk/>
          <pc:sldMk cId="3396446193" sldId="523"/>
        </pc:sldMkLst>
        <pc:spChg chg="del">
          <ac:chgData name="Wenche Aas" userId="f7b5b0a6-7a3d-434f-8241-1b4e31b444fa" providerId="ADAL" clId="{33A9931D-3C5D-4A78-A87D-592FF4A0D2F8}" dt="2025-05-05T13:39:25.045" v="330" actId="26606"/>
          <ac:spMkLst>
            <pc:docMk/>
            <pc:sldMk cId="3396446193" sldId="523"/>
            <ac:spMk id="2" creationId="{0EC807F5-DF4B-10AE-6850-A64F002329D5}"/>
          </ac:spMkLst>
        </pc:spChg>
        <pc:spChg chg="del">
          <ac:chgData name="Wenche Aas" userId="f7b5b0a6-7a3d-434f-8241-1b4e31b444fa" providerId="ADAL" clId="{33A9931D-3C5D-4A78-A87D-592FF4A0D2F8}" dt="2025-05-05T13:39:25.045" v="330" actId="26606"/>
          <ac:spMkLst>
            <pc:docMk/>
            <pc:sldMk cId="3396446193" sldId="523"/>
            <ac:spMk id="3" creationId="{63CB2D70-BD49-353A-F6A9-39E1EE6CFEB3}"/>
          </ac:spMkLst>
        </pc:spChg>
        <pc:spChg chg="add mod ord">
          <ac:chgData name="Wenche Aas" userId="f7b5b0a6-7a3d-434f-8241-1b4e31b444fa" providerId="ADAL" clId="{33A9931D-3C5D-4A78-A87D-592FF4A0D2F8}" dt="2025-05-05T22:56:08.613" v="1763" actId="6549"/>
          <ac:spMkLst>
            <pc:docMk/>
            <pc:sldMk cId="3396446193" sldId="523"/>
            <ac:spMk id="6" creationId="{AD2F8505-B997-76FC-6DD3-2FB712D475AE}"/>
          </ac:spMkLst>
        </pc:spChg>
        <pc:spChg chg="add mod ord">
          <ac:chgData name="Wenche Aas" userId="f7b5b0a6-7a3d-434f-8241-1b4e31b444fa" providerId="ADAL" clId="{33A9931D-3C5D-4A78-A87D-592FF4A0D2F8}" dt="2025-05-05T22:51:38.923" v="1738" actId="1076"/>
          <ac:spMkLst>
            <pc:docMk/>
            <pc:sldMk cId="3396446193" sldId="523"/>
            <ac:spMk id="10" creationId="{4944E985-2269-B15E-CE81-0936350D8500}"/>
          </ac:spMkLst>
        </pc:spChg>
        <pc:picChg chg="add mod">
          <ac:chgData name="Wenche Aas" userId="f7b5b0a6-7a3d-434f-8241-1b4e31b444fa" providerId="ADAL" clId="{33A9931D-3C5D-4A78-A87D-592FF4A0D2F8}" dt="2025-05-06T06:32:05.843" v="2581" actId="1076"/>
          <ac:picMkLst>
            <pc:docMk/>
            <pc:sldMk cId="3396446193" sldId="523"/>
            <ac:picMk id="5" creationId="{41549E31-298E-AB0A-A711-626B750BB345}"/>
          </ac:picMkLst>
        </pc:picChg>
      </pc:sldChg>
      <pc:sldChg chg="del">
        <pc:chgData name="Wenche Aas" userId="f7b5b0a6-7a3d-434f-8241-1b4e31b444fa" providerId="ADAL" clId="{33A9931D-3C5D-4A78-A87D-592FF4A0D2F8}" dt="2025-05-05T09:57:27.166" v="44" actId="47"/>
        <pc:sldMkLst>
          <pc:docMk/>
          <pc:sldMk cId="4278147151" sldId="523"/>
        </pc:sldMkLst>
      </pc:sldChg>
      <pc:sldChg chg="del">
        <pc:chgData name="Wenche Aas" userId="f7b5b0a6-7a3d-434f-8241-1b4e31b444fa" providerId="ADAL" clId="{33A9931D-3C5D-4A78-A87D-592FF4A0D2F8}" dt="2025-05-05T09:57:29.642" v="45" actId="47"/>
        <pc:sldMkLst>
          <pc:docMk/>
          <pc:sldMk cId="652934314" sldId="524"/>
        </pc:sldMkLst>
      </pc:sldChg>
      <pc:sldChg chg="addSp delSp modSp new del mod">
        <pc:chgData name="Wenche Aas" userId="f7b5b0a6-7a3d-434f-8241-1b4e31b444fa" providerId="ADAL" clId="{33A9931D-3C5D-4A78-A87D-592FF4A0D2F8}" dt="2025-05-05T19:49:03.185" v="574" actId="47"/>
        <pc:sldMkLst>
          <pc:docMk/>
          <pc:sldMk cId="2280866717" sldId="524"/>
        </pc:sldMkLst>
        <pc:spChg chg="mod">
          <ac:chgData name="Wenche Aas" userId="f7b5b0a6-7a3d-434f-8241-1b4e31b444fa" providerId="ADAL" clId="{33A9931D-3C5D-4A78-A87D-592FF4A0D2F8}" dt="2025-05-05T14:58:57.748" v="405" actId="20577"/>
          <ac:spMkLst>
            <pc:docMk/>
            <pc:sldMk cId="2280866717" sldId="524"/>
            <ac:spMk id="2" creationId="{8A01DF05-9DB2-FDBC-A07D-F821FC7BBC84}"/>
          </ac:spMkLst>
        </pc:spChg>
        <pc:spChg chg="del">
          <ac:chgData name="Wenche Aas" userId="f7b5b0a6-7a3d-434f-8241-1b4e31b444fa" providerId="ADAL" clId="{33A9931D-3C5D-4A78-A87D-592FF4A0D2F8}" dt="2025-05-05T14:58:24.902" v="352"/>
          <ac:spMkLst>
            <pc:docMk/>
            <pc:sldMk cId="2280866717" sldId="524"/>
            <ac:spMk id="3" creationId="{1D5EEA6D-F586-33FB-047A-7EDACFAF7503}"/>
          </ac:spMkLst>
        </pc:spChg>
        <pc:picChg chg="add mod">
          <ac:chgData name="Wenche Aas" userId="f7b5b0a6-7a3d-434f-8241-1b4e31b444fa" providerId="ADAL" clId="{33A9931D-3C5D-4A78-A87D-592FF4A0D2F8}" dt="2025-05-05T14:59:03.341" v="407" actId="14100"/>
          <ac:picMkLst>
            <pc:docMk/>
            <pc:sldMk cId="2280866717" sldId="524"/>
            <ac:picMk id="5" creationId="{67B95642-A755-8140-F983-58AA431E7091}"/>
          </ac:picMkLst>
        </pc:picChg>
      </pc:sldChg>
      <pc:sldChg chg="addSp modSp new mod ord">
        <pc:chgData name="Wenche Aas" userId="f7b5b0a6-7a3d-434f-8241-1b4e31b444fa" providerId="ADAL" clId="{33A9931D-3C5D-4A78-A87D-592FF4A0D2F8}" dt="2025-05-06T06:15:12.968" v="2379"/>
        <pc:sldMkLst>
          <pc:docMk/>
          <pc:sldMk cId="2589503537" sldId="525"/>
        </pc:sldMkLst>
        <pc:spChg chg="mod">
          <ac:chgData name="Wenche Aas" userId="f7b5b0a6-7a3d-434f-8241-1b4e31b444fa" providerId="ADAL" clId="{33A9931D-3C5D-4A78-A87D-592FF4A0D2F8}" dt="2025-05-05T19:23:17.344" v="573" actId="20577"/>
          <ac:spMkLst>
            <pc:docMk/>
            <pc:sldMk cId="2589503537" sldId="525"/>
            <ac:spMk id="2" creationId="{87FD81FF-8A6E-15D0-26AD-D3519762D839}"/>
          </ac:spMkLst>
        </pc:spChg>
        <pc:picChg chg="add mod modCrop">
          <ac:chgData name="Wenche Aas" userId="f7b5b0a6-7a3d-434f-8241-1b4e31b444fa" providerId="ADAL" clId="{33A9931D-3C5D-4A78-A87D-592FF4A0D2F8}" dt="2025-05-05T19:22:37.713" v="531" actId="1076"/>
          <ac:picMkLst>
            <pc:docMk/>
            <pc:sldMk cId="2589503537" sldId="525"/>
            <ac:picMk id="4" creationId="{EA8CF536-D197-BC70-2F0B-C4A9098203DF}"/>
          </ac:picMkLst>
        </pc:picChg>
        <pc:picChg chg="add mod modCrop">
          <ac:chgData name="Wenche Aas" userId="f7b5b0a6-7a3d-434f-8241-1b4e31b444fa" providerId="ADAL" clId="{33A9931D-3C5D-4A78-A87D-592FF4A0D2F8}" dt="2025-05-05T19:22:45.762" v="532" actId="1076"/>
          <ac:picMkLst>
            <pc:docMk/>
            <pc:sldMk cId="2589503537" sldId="525"/>
            <ac:picMk id="5" creationId="{E3CC258B-E9A7-D9EA-8917-09FD75ACDC99}"/>
          </ac:picMkLst>
        </pc:picChg>
        <pc:picChg chg="add mod modCrop">
          <ac:chgData name="Wenche Aas" userId="f7b5b0a6-7a3d-434f-8241-1b4e31b444fa" providerId="ADAL" clId="{33A9931D-3C5D-4A78-A87D-592FF4A0D2F8}" dt="2025-05-05T19:22:53.072" v="533" actId="1076"/>
          <ac:picMkLst>
            <pc:docMk/>
            <pc:sldMk cId="2589503537" sldId="525"/>
            <ac:picMk id="6" creationId="{5A624CEF-C5E6-7712-C29C-2DFA2D9DB25B}"/>
          </ac:picMkLst>
        </pc:picChg>
      </pc:sldChg>
      <pc:sldChg chg="del">
        <pc:chgData name="Wenche Aas" userId="f7b5b0a6-7a3d-434f-8241-1b4e31b444fa" providerId="ADAL" clId="{33A9931D-3C5D-4A78-A87D-592FF4A0D2F8}" dt="2025-05-05T10:13:37.534" v="83" actId="47"/>
        <pc:sldMkLst>
          <pc:docMk/>
          <pc:sldMk cId="3027824793" sldId="525"/>
        </pc:sldMkLst>
      </pc:sldChg>
      <pc:sldChg chg="del">
        <pc:chgData name="Wenche Aas" userId="f7b5b0a6-7a3d-434f-8241-1b4e31b444fa" providerId="ADAL" clId="{33A9931D-3C5D-4A78-A87D-592FF4A0D2F8}" dt="2025-05-05T09:58:29.966" v="47" actId="47"/>
        <pc:sldMkLst>
          <pc:docMk/>
          <pc:sldMk cId="545897538" sldId="526"/>
        </pc:sldMkLst>
      </pc:sldChg>
      <pc:sldChg chg="addSp delSp modSp new mod ord modClrScheme chgLayout modNotesTx">
        <pc:chgData name="Wenche Aas" userId="f7b5b0a6-7a3d-434f-8241-1b4e31b444fa" providerId="ADAL" clId="{33A9931D-3C5D-4A78-A87D-592FF4A0D2F8}" dt="2025-05-06T05:58:35.189" v="2284" actId="6549"/>
        <pc:sldMkLst>
          <pc:docMk/>
          <pc:sldMk cId="632105674" sldId="526"/>
        </pc:sldMkLst>
        <pc:spChg chg="mod ord">
          <ac:chgData name="Wenche Aas" userId="f7b5b0a6-7a3d-434f-8241-1b4e31b444fa" providerId="ADAL" clId="{33A9931D-3C5D-4A78-A87D-592FF4A0D2F8}" dt="2025-05-05T22:44:53.205" v="1605" actId="20577"/>
          <ac:spMkLst>
            <pc:docMk/>
            <pc:sldMk cId="632105674" sldId="526"/>
            <ac:spMk id="2" creationId="{5D64794E-9718-2CC9-35C1-D4DF34522A09}"/>
          </ac:spMkLst>
        </pc:spChg>
        <pc:spChg chg="add mod">
          <ac:chgData name="Wenche Aas" userId="f7b5b0a6-7a3d-434f-8241-1b4e31b444fa" providerId="ADAL" clId="{33A9931D-3C5D-4A78-A87D-592FF4A0D2F8}" dt="2025-05-06T05:58:35.189" v="2284" actId="6549"/>
          <ac:spMkLst>
            <pc:docMk/>
            <pc:sldMk cId="632105674" sldId="526"/>
            <ac:spMk id="3" creationId="{A1B7F161-1148-3EF2-DB7E-8AA44C8773E2}"/>
          </ac:spMkLst>
        </pc:spChg>
        <pc:spChg chg="add mod">
          <ac:chgData name="Wenche Aas" userId="f7b5b0a6-7a3d-434f-8241-1b4e31b444fa" providerId="ADAL" clId="{33A9931D-3C5D-4A78-A87D-592FF4A0D2F8}" dt="2025-05-06T05:58:27.986" v="2283" actId="1076"/>
          <ac:spMkLst>
            <pc:docMk/>
            <pc:sldMk cId="632105674" sldId="526"/>
            <ac:spMk id="4" creationId="{023860B2-ABAA-D24C-F56B-CC29982A7442}"/>
          </ac:spMkLst>
        </pc:spChg>
        <pc:spChg chg="add mod">
          <ac:chgData name="Wenche Aas" userId="f7b5b0a6-7a3d-434f-8241-1b4e31b444fa" providerId="ADAL" clId="{33A9931D-3C5D-4A78-A87D-592FF4A0D2F8}" dt="2025-05-06T05:56:42.985" v="2219" actId="1076"/>
          <ac:spMkLst>
            <pc:docMk/>
            <pc:sldMk cId="632105674" sldId="526"/>
            <ac:spMk id="5" creationId="{A2C798D3-3181-A471-F6DE-4D49978FD746}"/>
          </ac:spMkLst>
        </pc:spChg>
        <pc:spChg chg="add del mod ord">
          <ac:chgData name="Wenche Aas" userId="f7b5b0a6-7a3d-434f-8241-1b4e31b444fa" providerId="ADAL" clId="{33A9931D-3C5D-4A78-A87D-592FF4A0D2F8}" dt="2025-05-05T22:54:37.902" v="1754" actId="478"/>
          <ac:spMkLst>
            <pc:docMk/>
            <pc:sldMk cId="632105674" sldId="526"/>
            <ac:spMk id="8" creationId="{20BE66E7-DD4A-3B6E-0F13-044CC7DD5560}"/>
          </ac:spMkLst>
        </pc:spChg>
        <pc:picChg chg="add del mod">
          <ac:chgData name="Wenche Aas" userId="f7b5b0a6-7a3d-434f-8241-1b4e31b444fa" providerId="ADAL" clId="{33A9931D-3C5D-4A78-A87D-592FF4A0D2F8}" dt="2025-05-05T20:38:00.613" v="789" actId="21"/>
          <ac:picMkLst>
            <pc:docMk/>
            <pc:sldMk cId="632105674" sldId="526"/>
            <ac:picMk id="6" creationId="{35AB1994-BB75-6F44-E30A-CA775BCAE14C}"/>
          </ac:picMkLst>
        </pc:picChg>
        <pc:picChg chg="add del mod">
          <ac:chgData name="Wenche Aas" userId="f7b5b0a6-7a3d-434f-8241-1b4e31b444fa" providerId="ADAL" clId="{33A9931D-3C5D-4A78-A87D-592FF4A0D2F8}" dt="2025-05-05T20:41:46.177" v="826" actId="21"/>
          <ac:picMkLst>
            <pc:docMk/>
            <pc:sldMk cId="632105674" sldId="526"/>
            <ac:picMk id="7" creationId="{8AF4A6C7-7CFB-0ACE-DD96-695A61EEFA13}"/>
          </ac:picMkLst>
        </pc:picChg>
        <pc:picChg chg="add mod">
          <ac:chgData name="Wenche Aas" userId="f7b5b0a6-7a3d-434f-8241-1b4e31b444fa" providerId="ADAL" clId="{33A9931D-3C5D-4A78-A87D-592FF4A0D2F8}" dt="2025-05-06T05:57:13.746" v="2224" actId="1076"/>
          <ac:picMkLst>
            <pc:docMk/>
            <pc:sldMk cId="632105674" sldId="526"/>
            <ac:picMk id="9" creationId="{27B9387C-EA1E-67C0-DD07-FE2E200AF01B}"/>
          </ac:picMkLst>
        </pc:picChg>
        <pc:picChg chg="add mod">
          <ac:chgData name="Wenche Aas" userId="f7b5b0a6-7a3d-434f-8241-1b4e31b444fa" providerId="ADAL" clId="{33A9931D-3C5D-4A78-A87D-592FF4A0D2F8}" dt="2025-05-06T05:54:50.900" v="2185" actId="1076"/>
          <ac:picMkLst>
            <pc:docMk/>
            <pc:sldMk cId="632105674" sldId="526"/>
            <ac:picMk id="10" creationId="{E4B2FA6D-BBC1-9335-BEE7-A438A28CA5CC}"/>
          </ac:picMkLst>
        </pc:picChg>
        <pc:picChg chg="add mod">
          <ac:chgData name="Wenche Aas" userId="f7b5b0a6-7a3d-434f-8241-1b4e31b444fa" providerId="ADAL" clId="{33A9931D-3C5D-4A78-A87D-592FF4A0D2F8}" dt="2025-05-06T05:55:57.027" v="2187" actId="1076"/>
          <ac:picMkLst>
            <pc:docMk/>
            <pc:sldMk cId="632105674" sldId="526"/>
            <ac:picMk id="4098" creationId="{0D52F6BD-E706-F1B7-0C31-FEC72BF8805F}"/>
          </ac:picMkLst>
        </pc:picChg>
      </pc:sldChg>
      <pc:sldChg chg="addSp delSp modSp new del mod ord">
        <pc:chgData name="Wenche Aas" userId="f7b5b0a6-7a3d-434f-8241-1b4e31b444fa" providerId="ADAL" clId="{33A9931D-3C5D-4A78-A87D-592FF4A0D2F8}" dt="2025-05-06T06:35:27.893" v="2596" actId="47"/>
        <pc:sldMkLst>
          <pc:docMk/>
          <pc:sldMk cId="1283876532" sldId="527"/>
        </pc:sldMkLst>
        <pc:spChg chg="mod">
          <ac:chgData name="Wenche Aas" userId="f7b5b0a6-7a3d-434f-8241-1b4e31b444fa" providerId="ADAL" clId="{33A9931D-3C5D-4A78-A87D-592FF4A0D2F8}" dt="2025-05-05T20:40:18.062" v="813" actId="20577"/>
          <ac:spMkLst>
            <pc:docMk/>
            <pc:sldMk cId="1283876532" sldId="527"/>
            <ac:spMk id="2" creationId="{E2C461F2-5355-39FD-4188-D5AB66A8D185}"/>
          </ac:spMkLst>
        </pc:spChg>
        <pc:spChg chg="del">
          <ac:chgData name="Wenche Aas" userId="f7b5b0a6-7a3d-434f-8241-1b4e31b444fa" providerId="ADAL" clId="{33A9931D-3C5D-4A78-A87D-592FF4A0D2F8}" dt="2025-05-05T19:57:46.950" v="609" actId="478"/>
          <ac:spMkLst>
            <pc:docMk/>
            <pc:sldMk cId="1283876532" sldId="527"/>
            <ac:spMk id="3" creationId="{619B5754-77F7-1C5E-849F-B1D3DD741645}"/>
          </ac:spMkLst>
        </pc:spChg>
        <pc:picChg chg="add mod">
          <ac:chgData name="Wenche Aas" userId="f7b5b0a6-7a3d-434f-8241-1b4e31b444fa" providerId="ADAL" clId="{33A9931D-3C5D-4A78-A87D-592FF4A0D2F8}" dt="2025-05-05T20:40:51.348" v="821" actId="1076"/>
          <ac:picMkLst>
            <pc:docMk/>
            <pc:sldMk cId="1283876532" sldId="527"/>
            <ac:picMk id="4" creationId="{42671BE2-0545-3394-0206-05AE2AF0173D}"/>
          </ac:picMkLst>
        </pc:picChg>
        <pc:picChg chg="add mod modCrop">
          <ac:chgData name="Wenche Aas" userId="f7b5b0a6-7a3d-434f-8241-1b4e31b444fa" providerId="ADAL" clId="{33A9931D-3C5D-4A78-A87D-592FF4A0D2F8}" dt="2025-05-05T20:41:18.565" v="823" actId="1076"/>
          <ac:picMkLst>
            <pc:docMk/>
            <pc:sldMk cId="1283876532" sldId="527"/>
            <ac:picMk id="5" creationId="{FCDA3CDA-A9E0-6AD3-99D3-6583640E39B1}"/>
          </ac:picMkLst>
        </pc:picChg>
        <pc:picChg chg="add mod">
          <ac:chgData name="Wenche Aas" userId="f7b5b0a6-7a3d-434f-8241-1b4e31b444fa" providerId="ADAL" clId="{33A9931D-3C5D-4A78-A87D-592FF4A0D2F8}" dt="2025-05-05T20:41:24.990" v="824" actId="1076"/>
          <ac:picMkLst>
            <pc:docMk/>
            <pc:sldMk cId="1283876532" sldId="527"/>
            <ac:picMk id="6" creationId="{35AB1994-BB75-6F44-E30A-CA775BCAE14C}"/>
          </ac:picMkLst>
        </pc:picChg>
        <pc:picChg chg="add mod">
          <ac:chgData name="Wenche Aas" userId="f7b5b0a6-7a3d-434f-8241-1b4e31b444fa" providerId="ADAL" clId="{33A9931D-3C5D-4A78-A87D-592FF4A0D2F8}" dt="2025-05-05T20:44:46.587" v="863" actId="1076"/>
          <ac:picMkLst>
            <pc:docMk/>
            <pc:sldMk cId="1283876532" sldId="527"/>
            <ac:picMk id="7" creationId="{D217BF79-ADA9-B1E1-837D-A50D240AE1A8}"/>
          </ac:picMkLst>
        </pc:picChg>
        <pc:picChg chg="add mod">
          <ac:chgData name="Wenche Aas" userId="f7b5b0a6-7a3d-434f-8241-1b4e31b444fa" providerId="ADAL" clId="{33A9931D-3C5D-4A78-A87D-592FF4A0D2F8}" dt="2025-05-05T20:44:39.148" v="860" actId="1076"/>
          <ac:picMkLst>
            <pc:docMk/>
            <pc:sldMk cId="1283876532" sldId="527"/>
            <ac:picMk id="8" creationId="{E9313D2D-B286-0DC5-3990-6678D68DF9FA}"/>
          </ac:picMkLst>
        </pc:picChg>
        <pc:picChg chg="add mod">
          <ac:chgData name="Wenche Aas" userId="f7b5b0a6-7a3d-434f-8241-1b4e31b444fa" providerId="ADAL" clId="{33A9931D-3C5D-4A78-A87D-592FF4A0D2F8}" dt="2025-05-05T20:44:38.816" v="859" actId="1076"/>
          <ac:picMkLst>
            <pc:docMk/>
            <pc:sldMk cId="1283876532" sldId="527"/>
            <ac:picMk id="9" creationId="{8AF4A6C7-7CFB-0ACE-DD96-695A61EEFA13}"/>
          </ac:picMkLst>
        </pc:picChg>
        <pc:picChg chg="add mod">
          <ac:chgData name="Wenche Aas" userId="f7b5b0a6-7a3d-434f-8241-1b4e31b444fa" providerId="ADAL" clId="{33A9931D-3C5D-4A78-A87D-592FF4A0D2F8}" dt="2025-05-05T20:44:39.733" v="862" actId="1076"/>
          <ac:picMkLst>
            <pc:docMk/>
            <pc:sldMk cId="1283876532" sldId="527"/>
            <ac:picMk id="10" creationId="{BD82D84D-B464-03A9-7BF2-3A76FD62ECB3}"/>
          </ac:picMkLst>
        </pc:picChg>
        <pc:picChg chg="add mod">
          <ac:chgData name="Wenche Aas" userId="f7b5b0a6-7a3d-434f-8241-1b4e31b444fa" providerId="ADAL" clId="{33A9931D-3C5D-4A78-A87D-592FF4A0D2F8}" dt="2025-05-05T20:40:29.918" v="815" actId="1076"/>
          <ac:picMkLst>
            <pc:docMk/>
            <pc:sldMk cId="1283876532" sldId="527"/>
            <ac:picMk id="5122" creationId="{C450D9CC-9F48-249E-D356-C05BF45020CE}"/>
          </ac:picMkLst>
        </pc:picChg>
      </pc:sldChg>
      <pc:sldChg chg="del">
        <pc:chgData name="Wenche Aas" userId="f7b5b0a6-7a3d-434f-8241-1b4e31b444fa" providerId="ADAL" clId="{33A9931D-3C5D-4A78-A87D-592FF4A0D2F8}" dt="2025-05-05T09:09:33.764" v="19" actId="47"/>
        <pc:sldMkLst>
          <pc:docMk/>
          <pc:sldMk cId="3927315122" sldId="527"/>
        </pc:sldMkLst>
      </pc:sldChg>
      <pc:sldChg chg="addSp delSp modSp new mod modAnim">
        <pc:chgData name="Wenche Aas" userId="f7b5b0a6-7a3d-434f-8241-1b4e31b444fa" providerId="ADAL" clId="{33A9931D-3C5D-4A78-A87D-592FF4A0D2F8}" dt="2025-05-06T06:33:54.994" v="2594" actId="20577"/>
        <pc:sldMkLst>
          <pc:docMk/>
          <pc:sldMk cId="2129795102" sldId="528"/>
        </pc:sldMkLst>
        <pc:spChg chg="mod">
          <ac:chgData name="Wenche Aas" userId="f7b5b0a6-7a3d-434f-8241-1b4e31b444fa" providerId="ADAL" clId="{33A9931D-3C5D-4A78-A87D-592FF4A0D2F8}" dt="2025-05-06T06:33:06.619" v="2585" actId="1076"/>
          <ac:spMkLst>
            <pc:docMk/>
            <pc:sldMk cId="2129795102" sldId="528"/>
            <ac:spMk id="2" creationId="{1EA0F900-D165-FB35-1CF9-DA1A3E738056}"/>
          </ac:spMkLst>
        </pc:spChg>
        <pc:spChg chg="mod">
          <ac:chgData name="Wenche Aas" userId="f7b5b0a6-7a3d-434f-8241-1b4e31b444fa" providerId="ADAL" clId="{33A9931D-3C5D-4A78-A87D-592FF4A0D2F8}" dt="2025-05-06T06:33:54.994" v="2594" actId="20577"/>
          <ac:spMkLst>
            <pc:docMk/>
            <pc:sldMk cId="2129795102" sldId="528"/>
            <ac:spMk id="3" creationId="{E8B794C8-0A36-5406-7725-9980303E2CA2}"/>
          </ac:spMkLst>
        </pc:spChg>
        <pc:spChg chg="add del mod">
          <ac:chgData name="Wenche Aas" userId="f7b5b0a6-7a3d-434f-8241-1b4e31b444fa" providerId="ADAL" clId="{33A9931D-3C5D-4A78-A87D-592FF4A0D2F8}" dt="2025-05-06T05:47:43.064" v="2037"/>
          <ac:spMkLst>
            <pc:docMk/>
            <pc:sldMk cId="2129795102" sldId="528"/>
            <ac:spMk id="4" creationId="{091EBD01-F500-F71E-EFFC-52DFB9BBB8FC}"/>
          </ac:spMkLst>
        </pc:spChg>
        <pc:spChg chg="add del mod">
          <ac:chgData name="Wenche Aas" userId="f7b5b0a6-7a3d-434f-8241-1b4e31b444fa" providerId="ADAL" clId="{33A9931D-3C5D-4A78-A87D-592FF4A0D2F8}" dt="2025-05-06T05:49:51.464" v="2146" actId="478"/>
          <ac:spMkLst>
            <pc:docMk/>
            <pc:sldMk cId="2129795102" sldId="528"/>
            <ac:spMk id="5" creationId="{35AE418E-06E6-68B9-4941-C528A8A6B57A}"/>
          </ac:spMkLst>
        </pc:spChg>
        <pc:picChg chg="add mod modCrop">
          <ac:chgData name="Wenche Aas" userId="f7b5b0a6-7a3d-434f-8241-1b4e31b444fa" providerId="ADAL" clId="{33A9931D-3C5D-4A78-A87D-592FF4A0D2F8}" dt="2025-05-06T06:33:13.515" v="2586" actId="208"/>
          <ac:picMkLst>
            <pc:docMk/>
            <pc:sldMk cId="2129795102" sldId="528"/>
            <ac:picMk id="6" creationId="{2FFA3FD3-8EB2-F07C-BF98-44777F9FAD63}"/>
          </ac:picMkLst>
        </pc:picChg>
        <pc:picChg chg="add mod modCrop">
          <ac:chgData name="Wenche Aas" userId="f7b5b0a6-7a3d-434f-8241-1b4e31b444fa" providerId="ADAL" clId="{33A9931D-3C5D-4A78-A87D-592FF4A0D2F8}" dt="2025-05-06T06:33:29.335" v="2588" actId="1076"/>
          <ac:picMkLst>
            <pc:docMk/>
            <pc:sldMk cId="2129795102" sldId="528"/>
            <ac:picMk id="8" creationId="{52DAB950-E67B-C643-D847-6DB77DFA5AC1}"/>
          </ac:picMkLst>
        </pc:picChg>
      </pc:sldChg>
      <pc:sldChg chg="new del">
        <pc:chgData name="Wenche Aas" userId="f7b5b0a6-7a3d-434f-8241-1b4e31b444fa" providerId="ADAL" clId="{33A9931D-3C5D-4A78-A87D-592FF4A0D2F8}" dt="2025-05-06T06:14:35.235" v="2377" actId="47"/>
        <pc:sldMkLst>
          <pc:docMk/>
          <pc:sldMk cId="1473501960" sldId="529"/>
        </pc:sldMkLst>
      </pc:sldChg>
      <pc:sldMasterChg chg="delSldLayout">
        <pc:chgData name="Wenche Aas" userId="f7b5b0a6-7a3d-434f-8241-1b4e31b444fa" providerId="ADAL" clId="{33A9931D-3C5D-4A78-A87D-592FF4A0D2F8}" dt="2025-05-06T06:35:26.725" v="2595" actId="47"/>
        <pc:sldMasterMkLst>
          <pc:docMk/>
          <pc:sldMasterMk cId="2708434904" sldId="2147483660"/>
        </pc:sldMasterMkLst>
        <pc:sldLayoutChg chg="del">
          <pc:chgData name="Wenche Aas" userId="f7b5b0a6-7a3d-434f-8241-1b4e31b444fa" providerId="ADAL" clId="{33A9931D-3C5D-4A78-A87D-592FF4A0D2F8}" dt="2025-05-06T06:35:26.725" v="2595" actId="47"/>
          <pc:sldLayoutMkLst>
            <pc:docMk/>
            <pc:sldMasterMk cId="2708434904" sldId="2147483660"/>
            <pc:sldLayoutMk cId="2020225776" sldId="2147483712"/>
          </pc:sldLayoutMkLst>
        </pc:sldLayoutChg>
      </pc:sldMasterChg>
    </pc:docChg>
  </pc:docChgLst>
  <pc:docChgLst>
    <pc:chgData name="Wenche Aas" userId="f7b5b0a6-7a3d-434f-8241-1b4e31b444fa" providerId="ADAL" clId="{B63E83E6-BA00-44FC-B793-1AF5FE2C823B}"/>
    <pc:docChg chg="modSld">
      <pc:chgData name="Wenche Aas" userId="f7b5b0a6-7a3d-434f-8241-1b4e31b444fa" providerId="ADAL" clId="{B63E83E6-BA00-44FC-B793-1AF5FE2C823B}" dt="2025-04-11T14:30:43.403" v="1" actId="20577"/>
      <pc:docMkLst>
        <pc:docMk/>
      </pc:docMkLst>
      <pc:sldChg chg="modSp mod">
        <pc:chgData name="Wenche Aas" userId="f7b5b0a6-7a3d-434f-8241-1b4e31b444fa" providerId="ADAL" clId="{B63E83E6-BA00-44FC-B793-1AF5FE2C823B}" dt="2025-04-11T14:30:43.403" v="1" actId="20577"/>
        <pc:sldMkLst>
          <pc:docMk/>
          <pc:sldMk cId="1428709261" sldId="336"/>
        </pc:sldMkLst>
        <pc:spChg chg="mod">
          <ac:chgData name="Wenche Aas" userId="f7b5b0a6-7a3d-434f-8241-1b4e31b444fa" providerId="ADAL" clId="{B63E83E6-BA00-44FC-B793-1AF5FE2C823B}" dt="2025-04-11T14:30:43.403" v="1" actId="20577"/>
          <ac:spMkLst>
            <pc:docMk/>
            <pc:sldMk cId="1428709261" sldId="336"/>
            <ac:spMk id="3" creationId="{881AE868-7BE9-31E6-E7E9-651F4B31955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8751F8F-96C2-4185-8619-5F84A139D2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09E39D-B08C-4203-AA37-39B44F6DD9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7DF58-EA01-493C-B35C-6D1BC1DDB6AC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A155A32-535F-4710-8F33-E19184A7D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F82327-0DCB-4A5C-B2A6-BA49238F57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209DE-B9A6-4499-B013-8C55272223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477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8C758-F8B2-4602-A244-9E0055FD80A5}" type="datetimeFigureOut">
              <a:rPr lang="nb-NO" smtClean="0"/>
              <a:t>05.05.2025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A6FB3-6D59-4FBC-9962-ED57F48CD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550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3132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565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3217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O-VOCs and C</a:t>
            </a:r>
            <a:r>
              <a:rPr lang="en-US" sz="18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-C</a:t>
            </a:r>
            <a:r>
              <a:rPr lang="en-US" sz="18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NMHCs were found to dominate the total VOC concentrations at most locations, particularly when isoprene was included as part of the NMHC group. Notably, isoprene levels were exceptionally high at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Ispra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(IT0004R).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556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206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E9F91-55C9-E249-9212-DEA2B97ED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614F4F-9AEB-115C-0D05-C6AFA3CEF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9A117B-C7D7-243D-DE79-CFB3EF83D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FF70C-0FC1-E6FD-BFBB-948F37853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4495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9461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2952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</a:t>
            </a:r>
            <a:r>
              <a:rPr lang="nb-NO" sz="12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BB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was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estimated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using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levoglucosan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x4.7</a:t>
            </a:r>
          </a:p>
          <a:p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</a:t>
            </a:r>
            <a:r>
              <a:rPr lang="nb-NO" sz="12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FF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was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calculated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as from a OC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primary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factor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x EC – OC</a:t>
            </a:r>
            <a:r>
              <a:rPr lang="nb-NO" sz="12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BB</a:t>
            </a:r>
          </a:p>
          <a:p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</a:t>
            </a:r>
            <a:r>
              <a:rPr lang="nb-NO" sz="12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PBAP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was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calculated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using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sum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of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three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PBAP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tracers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arabitol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mannitol,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glucose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 x14.6</a:t>
            </a:r>
          </a:p>
          <a:p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BSOA from 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α-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pinene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oxidation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(OC</a:t>
            </a:r>
            <a:r>
              <a:rPr lang="nb-NO" sz="12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BSOA </a:t>
            </a:r>
            <a:r>
              <a:rPr lang="el-GR" sz="12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α-</a:t>
            </a:r>
            <a:r>
              <a:rPr lang="nb-NO" sz="12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pinene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was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estimated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using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concentrations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of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3-MBTCA  x57 </a:t>
            </a:r>
          </a:p>
          <a:p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remaining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OC,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referred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to as OC</a:t>
            </a:r>
            <a:r>
              <a:rPr lang="nb-NO" sz="12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SOA rest,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from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oxidation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of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isoprene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anthropogenic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emissions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9327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49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, tekst og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74339" y="4195582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65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566970-0FB6-EB05-0867-0B3D7D8F40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794" y="766057"/>
            <a:ext cx="6095206" cy="5325885"/>
          </a:xfrm>
          <a:custGeom>
            <a:avLst/>
            <a:gdLst>
              <a:gd name="connsiteX0" fmla="*/ 4861225 w 12188825"/>
              <a:gd name="connsiteY0" fmla="*/ 0 h 10650537"/>
              <a:gd name="connsiteX1" fmla="*/ 6094413 w 12188825"/>
              <a:gd name="connsiteY1" fmla="*/ 0 h 10650537"/>
              <a:gd name="connsiteX2" fmla="*/ 7327601 w 12188825"/>
              <a:gd name="connsiteY2" fmla="*/ 0 h 10650537"/>
              <a:gd name="connsiteX3" fmla="*/ 12188825 w 12188825"/>
              <a:gd name="connsiteY3" fmla="*/ 0 h 10650537"/>
              <a:gd name="connsiteX4" fmla="*/ 12188825 w 12188825"/>
              <a:gd name="connsiteY4" fmla="*/ 4861225 h 10650537"/>
              <a:gd name="connsiteX5" fmla="*/ 12188825 w 12188825"/>
              <a:gd name="connsiteY5" fmla="*/ 5789312 h 10650537"/>
              <a:gd name="connsiteX6" fmla="*/ 12188825 w 12188825"/>
              <a:gd name="connsiteY6" fmla="*/ 10650537 h 10650537"/>
              <a:gd name="connsiteX7" fmla="*/ 7327601 w 12188825"/>
              <a:gd name="connsiteY7" fmla="*/ 10650537 h 10650537"/>
              <a:gd name="connsiteX8" fmla="*/ 6094413 w 12188825"/>
              <a:gd name="connsiteY8" fmla="*/ 10650537 h 10650537"/>
              <a:gd name="connsiteX9" fmla="*/ 4861225 w 12188825"/>
              <a:gd name="connsiteY9" fmla="*/ 10650537 h 10650537"/>
              <a:gd name="connsiteX10" fmla="*/ 0 w 12188825"/>
              <a:gd name="connsiteY10" fmla="*/ 5789312 h 10650537"/>
              <a:gd name="connsiteX11" fmla="*/ 0 w 12188825"/>
              <a:gd name="connsiteY11" fmla="*/ 4861225 h 10650537"/>
              <a:gd name="connsiteX12" fmla="*/ 4861225 w 12188825"/>
              <a:gd name="connsiteY12" fmla="*/ 0 h 1065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825" h="10650537">
                <a:moveTo>
                  <a:pt x="4861225" y="0"/>
                </a:moveTo>
                <a:lnTo>
                  <a:pt x="6094413" y="0"/>
                </a:lnTo>
                <a:lnTo>
                  <a:pt x="7327601" y="0"/>
                </a:lnTo>
                <a:lnTo>
                  <a:pt x="12188825" y="0"/>
                </a:lnTo>
                <a:lnTo>
                  <a:pt x="12188825" y="4861225"/>
                </a:lnTo>
                <a:lnTo>
                  <a:pt x="12188825" y="5789312"/>
                </a:lnTo>
                <a:lnTo>
                  <a:pt x="12188825" y="10650537"/>
                </a:lnTo>
                <a:lnTo>
                  <a:pt x="7327601" y="10650537"/>
                </a:lnTo>
                <a:lnTo>
                  <a:pt x="6094413" y="10650537"/>
                </a:lnTo>
                <a:lnTo>
                  <a:pt x="4861225" y="10650537"/>
                </a:lnTo>
                <a:cubicBezTo>
                  <a:pt x="2176445" y="10650537"/>
                  <a:pt x="0" y="8474092"/>
                  <a:pt x="0" y="5789312"/>
                </a:cubicBezTo>
                <a:lnTo>
                  <a:pt x="0" y="4861225"/>
                </a:lnTo>
                <a:cubicBezTo>
                  <a:pt x="0" y="2176445"/>
                  <a:pt x="2176445" y="0"/>
                  <a:pt x="4861225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726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10789830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17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uten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1661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072932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8888" y="1901377"/>
            <a:ext cx="5072932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9435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1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8972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3A9708-4AE9-F019-9501-E3B5DE3EF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481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7096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10789830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B3268B-2C50-643D-5143-6E29B16B8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196" y="1912734"/>
            <a:ext cx="10789830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138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o under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0155F14-35DB-16CB-95BD-29A9B2C3FC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072932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88F53E0-533A-D08F-1BC3-5B461DEF56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8888" y="1912734"/>
            <a:ext cx="5072932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9C0D00E-E4BE-125D-F7AC-2855CB6A61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072137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1B5A5EB-ACCC-6346-2793-E4E2D81333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9683" y="2344887"/>
            <a:ext cx="5072137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1918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re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8972" y="2344887"/>
            <a:ext cx="3172848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3A9708-4AE9-F019-9501-E3B5DE3EF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481" y="2344887"/>
            <a:ext cx="3172848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B0B0E72-7785-39B6-C237-61CEFEC5FE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196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51880C4-9DDB-2499-EE30-F5D7B8B0F1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3172054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2B107B4-68A0-6AC4-9C79-62B11C376A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0481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6F9BFC-BF88-9E6E-EB2B-C995EECB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78972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82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0224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stør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4994681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4994681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62088"/>
            <a:ext cx="6096000" cy="495943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9361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to bil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982" y="0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A4BD170-93B2-B338-8EAD-D6D6CCB98B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241" y="3504762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878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F2997DE-8C90-FB1E-AAA0-179CBC4D3A27}"/>
              </a:ext>
            </a:extLst>
          </p:cNvPr>
          <p:cNvSpPr/>
          <p:nvPr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rgbClr val="9FD2FE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012CA1B-EB59-2C70-E6F8-74820C3BB231}"/>
              </a:ext>
            </a:extLst>
          </p:cNvPr>
          <p:cNvSpPr/>
          <p:nvPr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rgbClr val="053F53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ED5FC3E-53B4-C6D7-03D1-B8F4C7E5684D}"/>
              </a:ext>
            </a:extLst>
          </p:cNvPr>
          <p:cNvSpPr/>
          <p:nvPr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rgbClr val="E9FEFF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pic>
        <p:nvPicPr>
          <p:cNvPr id="20" name="Picture 19" descr="A blue and white background with text&#10;&#10;Description automatically generated" hidden="1">
            <a:extLst>
              <a:ext uri="{FF2B5EF4-FFF2-40B4-BE49-F238E27FC236}">
                <a16:creationId xmlns:a16="http://schemas.microsoft.com/office/drawing/2014/main" id="{6A53A91E-F341-9ACE-4CA8-90D68779E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787090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756416"/>
            <a:ext cx="5884406" cy="11322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9898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EE93CEB-0FA6-C345-1776-7F367ECBD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417724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FC6D989-E822-2023-B962-E2C59D4C3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87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2204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stør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4994681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62088"/>
            <a:ext cx="6096000" cy="495943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BB41E1C-6816-0472-709F-A99EB70220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4994681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60901B-0CFF-11F0-C28F-82112075A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4993887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2036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to bil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982" y="0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A4BD170-93B2-B338-8EAD-D6D6CCB98B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241" y="3504762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A198AC2-5055-33A1-BD1A-3D74E62007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196" y="1912734"/>
            <a:ext cx="5416876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0B09934-C2E2-F1F3-C491-37A75EADA8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081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0006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704" y="1901071"/>
            <a:ext cx="5416462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640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3259549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3625" y="1901071"/>
            <a:ext cx="7339541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287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704" y="1901071"/>
            <a:ext cx="5416462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14DBA28-AADE-2F84-54F1-596B37526B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417724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B73E5F8-4D7C-8817-B818-78A1DDD008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87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3710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undertittel tekst og innhold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3625" y="1901071"/>
            <a:ext cx="7339541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46E310B-8F86-006D-FA92-9AEC73C0BD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32595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604F4F1-FDC4-F920-70F6-95F2B09D32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0" y="2344887"/>
            <a:ext cx="325875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2332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B3C9-E649-E003-0482-DCEACCC3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B2B7A6-E753-22CA-D42E-52A57B3618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1306" y="1303080"/>
            <a:ext cx="10998838" cy="4609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799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 tittel og to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196697"/>
            <a:ext cx="5281256" cy="4638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8888" y="1196697"/>
            <a:ext cx="5281256" cy="4638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798C49-55C5-AC05-C18D-336427C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2995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 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196392"/>
            <a:ext cx="5416876" cy="45435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704" y="1196392"/>
            <a:ext cx="5416462" cy="454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7A9D3F4-8E64-53CF-1135-422791AF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682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1FAEB0-E021-1984-5307-4F15AEA86A51}"/>
              </a:ext>
            </a:extLst>
          </p:cNvPr>
          <p:cNvSpPr/>
          <p:nvPr userDrawn="1"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chemeClr val="accent3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7CFA05-6E5A-BE53-3193-EF031ACA39BF}"/>
              </a:ext>
            </a:extLst>
          </p:cNvPr>
          <p:cNvSpPr/>
          <p:nvPr userDrawn="1"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07EEE9-27E9-FE71-13D3-2A43B2F98421}"/>
              </a:ext>
            </a:extLst>
          </p:cNvPr>
          <p:cNvSpPr/>
          <p:nvPr userDrawn="1"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chemeClr val="accent4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521587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490913"/>
            <a:ext cx="5884406" cy="12054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50">
                <a:solidFill>
                  <a:schemeClr val="tx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0821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ed høy tittel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B3C9-E649-E003-0482-DCEACCC3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4937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45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med høy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913C4-6E08-6186-8780-54F1BC31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2639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med høy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7527-4A45-BB61-8202-04DE9919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70E3358F-8D27-AD67-FFB9-D71F700C16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1306" y="1303080"/>
            <a:ext cx="10998838" cy="4609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909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469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AFEA-30B4-A2DC-F86C-DF4F26B10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382" y="2766218"/>
            <a:ext cx="4823992" cy="1325563"/>
          </a:xfrm>
        </p:spPr>
        <p:txBody>
          <a:bodyPr anchor="ctr"/>
          <a:lstStyle>
            <a:lvl1pPr>
              <a:defRPr sz="475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36E6A2D-287F-260B-AD71-7AAD67FEA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9692" y="1927350"/>
            <a:ext cx="5077677" cy="48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50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dekkende bilde m logo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insert – pictures – to change or add a picture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68517" y="1927652"/>
            <a:ext cx="3661867" cy="181413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4268517" y="3947903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3571079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ogo, tekst og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566970-0FB6-EB05-0867-0B3D7D8F40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4546" y="766057"/>
            <a:ext cx="6095206" cy="5325885"/>
          </a:xfrm>
          <a:custGeom>
            <a:avLst/>
            <a:gdLst>
              <a:gd name="connsiteX0" fmla="*/ 4861225 w 12188825"/>
              <a:gd name="connsiteY0" fmla="*/ 0 h 10650537"/>
              <a:gd name="connsiteX1" fmla="*/ 6094413 w 12188825"/>
              <a:gd name="connsiteY1" fmla="*/ 0 h 10650537"/>
              <a:gd name="connsiteX2" fmla="*/ 7327601 w 12188825"/>
              <a:gd name="connsiteY2" fmla="*/ 0 h 10650537"/>
              <a:gd name="connsiteX3" fmla="*/ 12188825 w 12188825"/>
              <a:gd name="connsiteY3" fmla="*/ 0 h 10650537"/>
              <a:gd name="connsiteX4" fmla="*/ 12188825 w 12188825"/>
              <a:gd name="connsiteY4" fmla="*/ 4861225 h 10650537"/>
              <a:gd name="connsiteX5" fmla="*/ 12188825 w 12188825"/>
              <a:gd name="connsiteY5" fmla="*/ 5789312 h 10650537"/>
              <a:gd name="connsiteX6" fmla="*/ 12188825 w 12188825"/>
              <a:gd name="connsiteY6" fmla="*/ 10650537 h 10650537"/>
              <a:gd name="connsiteX7" fmla="*/ 7327601 w 12188825"/>
              <a:gd name="connsiteY7" fmla="*/ 10650537 h 10650537"/>
              <a:gd name="connsiteX8" fmla="*/ 6094413 w 12188825"/>
              <a:gd name="connsiteY8" fmla="*/ 10650537 h 10650537"/>
              <a:gd name="connsiteX9" fmla="*/ 4861225 w 12188825"/>
              <a:gd name="connsiteY9" fmla="*/ 10650537 h 10650537"/>
              <a:gd name="connsiteX10" fmla="*/ 0 w 12188825"/>
              <a:gd name="connsiteY10" fmla="*/ 5789312 h 10650537"/>
              <a:gd name="connsiteX11" fmla="*/ 0 w 12188825"/>
              <a:gd name="connsiteY11" fmla="*/ 4861225 h 10650537"/>
              <a:gd name="connsiteX12" fmla="*/ 4861225 w 12188825"/>
              <a:gd name="connsiteY12" fmla="*/ 0 h 1065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825" h="10650537">
                <a:moveTo>
                  <a:pt x="4861225" y="0"/>
                </a:moveTo>
                <a:lnTo>
                  <a:pt x="6094413" y="0"/>
                </a:lnTo>
                <a:lnTo>
                  <a:pt x="7327601" y="0"/>
                </a:lnTo>
                <a:lnTo>
                  <a:pt x="12188825" y="0"/>
                </a:lnTo>
                <a:lnTo>
                  <a:pt x="12188825" y="4861225"/>
                </a:lnTo>
                <a:lnTo>
                  <a:pt x="12188825" y="5789312"/>
                </a:lnTo>
                <a:lnTo>
                  <a:pt x="12188825" y="10650537"/>
                </a:lnTo>
                <a:lnTo>
                  <a:pt x="7327601" y="10650537"/>
                </a:lnTo>
                <a:lnTo>
                  <a:pt x="6094413" y="10650537"/>
                </a:lnTo>
                <a:lnTo>
                  <a:pt x="4861225" y="10650537"/>
                </a:lnTo>
                <a:cubicBezTo>
                  <a:pt x="2176445" y="10650537"/>
                  <a:pt x="0" y="8474092"/>
                  <a:pt x="0" y="5789312"/>
                </a:cubicBezTo>
                <a:lnTo>
                  <a:pt x="0" y="4861225"/>
                </a:lnTo>
                <a:cubicBezTo>
                  <a:pt x="0" y="2176445"/>
                  <a:pt x="2176445" y="0"/>
                  <a:pt x="4861225" y="0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CEAA4-792E-BC55-18A9-1D2586033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803" y="2115563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25FED56-8169-BC5F-769E-4C5EF100D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803" y="4084889"/>
            <a:ext cx="5884406" cy="11322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6636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FDDF9-CE92-72CE-8BF2-1842A688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F511E-D284-C989-0933-C6D4043FB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1141E-4B97-1616-57F2-97C99C3A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827C7-CE5D-4FD1-6617-7A31DC462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2DEED-509D-42DF-4DD2-88E00D88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B05-7E7F-4092-88E6-57B7050BAB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222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39ABA-C751-6E5F-99CE-BB1B9A3E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76ADC-1361-5EAB-1889-98EBB30C1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A8089-9C1C-AD4A-A40C-79439BA4D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77D74-DC5F-9CA7-0DED-16827B2BA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D668E-F92C-477A-A1A6-AFDD404E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E31A5-2ED9-4CA6-7E78-4ED30628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9B05-7E7F-4092-88E6-57B7050BAB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438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C301B9F-13BE-FE21-1B14-D9B6B359CAE3}"/>
              </a:ext>
            </a:extLst>
          </p:cNvPr>
          <p:cNvSpPr/>
          <p:nvPr userDrawn="1"/>
        </p:nvSpPr>
        <p:spPr>
          <a:xfrm>
            <a:off x="-614" y="0"/>
            <a:ext cx="12192615" cy="6858000"/>
          </a:xfrm>
          <a:custGeom>
            <a:avLst/>
            <a:gdLst>
              <a:gd name="connsiteX0" fmla="*/ 0 w 24399032"/>
              <a:gd name="connsiteY0" fmla="*/ 0 h 13548317"/>
              <a:gd name="connsiteX1" fmla="*/ 24399032 w 24399032"/>
              <a:gd name="connsiteY1" fmla="*/ 0 h 13548317"/>
              <a:gd name="connsiteX2" fmla="*/ 24399032 w 24399032"/>
              <a:gd name="connsiteY2" fmla="*/ 13548317 h 13548317"/>
              <a:gd name="connsiteX3" fmla="*/ 1 w 24399032"/>
              <a:gd name="connsiteY3" fmla="*/ 13548317 h 1354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032" h="13548317">
                <a:moveTo>
                  <a:pt x="0" y="0"/>
                </a:moveTo>
                <a:lnTo>
                  <a:pt x="24399032" y="0"/>
                </a:lnTo>
                <a:lnTo>
                  <a:pt x="24399032" y="13548317"/>
                </a:lnTo>
                <a:lnTo>
                  <a:pt x="1" y="13548317"/>
                </a:lnTo>
                <a:close/>
              </a:path>
            </a:pathLst>
          </a:custGeom>
          <a:solidFill>
            <a:schemeClr val="accent1"/>
          </a:solidFill>
          <a:ln w="1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 sz="45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0DD016-3CCB-5590-E093-D847B3D4C712}"/>
              </a:ext>
            </a:extLst>
          </p:cNvPr>
          <p:cNvSpPr/>
          <p:nvPr userDrawn="1"/>
        </p:nvSpPr>
        <p:spPr>
          <a:xfrm>
            <a:off x="-614" y="0"/>
            <a:ext cx="9146422" cy="6857950"/>
          </a:xfrm>
          <a:custGeom>
            <a:avLst/>
            <a:gdLst>
              <a:gd name="connsiteX0" fmla="*/ 0 w 18290463"/>
              <a:gd name="connsiteY0" fmla="*/ 0 h 13714314"/>
              <a:gd name="connsiteX1" fmla="*/ 15835240 w 18290463"/>
              <a:gd name="connsiteY1" fmla="*/ 0 h 13714314"/>
              <a:gd name="connsiteX2" fmla="*/ 16014315 w 18290463"/>
              <a:gd name="connsiteY2" fmla="*/ 184725 h 13714314"/>
              <a:gd name="connsiteX3" fmla="*/ 18290463 w 18290463"/>
              <a:gd name="connsiteY3" fmla="*/ 6838109 h 13714314"/>
              <a:gd name="connsiteX4" fmla="*/ 15982496 w 18290463"/>
              <a:gd name="connsiteY4" fmla="*/ 13456853 h 13714314"/>
              <a:gd name="connsiteX5" fmla="*/ 15732625 w 18290463"/>
              <a:gd name="connsiteY5" fmla="*/ 13714314 h 13714314"/>
              <a:gd name="connsiteX6" fmla="*/ 0 w 18290463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3" h="13714314">
                <a:moveTo>
                  <a:pt x="0" y="0"/>
                </a:moveTo>
                <a:lnTo>
                  <a:pt x="15835240" y="0"/>
                </a:lnTo>
                <a:lnTo>
                  <a:pt x="16014315" y="184725"/>
                </a:lnTo>
                <a:cubicBezTo>
                  <a:pt x="17491157" y="1797701"/>
                  <a:pt x="18290463" y="4055047"/>
                  <a:pt x="18290463" y="6838109"/>
                </a:cubicBezTo>
                <a:cubicBezTo>
                  <a:pt x="18290463" y="9579843"/>
                  <a:pt x="17471191" y="11834776"/>
                  <a:pt x="15982496" y="13456853"/>
                </a:cubicBezTo>
                <a:lnTo>
                  <a:pt x="15732625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3"/>
          </a:solidFill>
          <a:ln w="1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516161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52812F4-9B94-AD0B-7BDF-67561045E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77" y="5174305"/>
            <a:ext cx="1707289" cy="84581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E3EC28C-4FEA-3451-9347-661FCE7AB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2445" r="9231"/>
          <a:stretch/>
        </p:blipFill>
        <p:spPr>
          <a:xfrm rot="20880116">
            <a:off x="9421602" y="-308280"/>
            <a:ext cx="2603160" cy="252978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6681BEE-56E0-B065-2E41-C1D0A9CDD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490913"/>
            <a:ext cx="5884406" cy="12054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50">
                <a:solidFill>
                  <a:schemeClr val="tx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7655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275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C1F35-4DA8-32E7-07F4-C1544AB0C8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56878" y="6077654"/>
            <a:ext cx="689635" cy="34165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6434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insert – pictures – to change or add a picture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8517" y="2429157"/>
            <a:ext cx="3661867" cy="181413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4160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insert – pictures – to change or add a picture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8517" y="1927652"/>
            <a:ext cx="3661867" cy="181413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8517" y="3947903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74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itat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1AA3-E848-A165-A884-8653EA02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833" y="1637868"/>
            <a:ext cx="8284334" cy="3582263"/>
          </a:xfrm>
        </p:spPr>
        <p:txBody>
          <a:bodyPr anchor="ctr"/>
          <a:lstStyle>
            <a:lvl1pPr algn="ctr">
              <a:lnSpc>
                <a:spcPct val="98000"/>
              </a:lnSpc>
              <a:defRPr sz="425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483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90" y="279391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195" y="1927595"/>
            <a:ext cx="10515600" cy="3985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9547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843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  <p:sldLayoutId id="2147483681" r:id="rId10"/>
    <p:sldLayoutId id="2147483705" r:id="rId11"/>
    <p:sldLayoutId id="2147483682" r:id="rId12"/>
    <p:sldLayoutId id="2147483683" r:id="rId13"/>
    <p:sldLayoutId id="2147483684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708" r:id="rId28"/>
    <p:sldLayoutId id="2147483709" r:id="rId29"/>
    <p:sldLayoutId id="2147483702" r:id="rId30"/>
    <p:sldLayoutId id="2147483699" r:id="rId31"/>
    <p:sldLayoutId id="2147483703" r:id="rId32"/>
    <p:sldLayoutId id="2147483704" r:id="rId33"/>
    <p:sldLayoutId id="2147483700" r:id="rId34"/>
    <p:sldLayoutId id="2147483701" r:id="rId35"/>
    <p:sldLayoutId id="2147483706" r:id="rId36"/>
    <p:sldLayoutId id="2147483707" r:id="rId37"/>
    <p:sldLayoutId id="2147483710" r:id="rId38"/>
    <p:sldLayoutId id="2147483711" r:id="rId39"/>
  </p:sldLayoutIdLst>
  <p:hf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5302" indent="-195302" algn="l" defTabSz="914446" rtl="0" eaLnBrk="1" latinLnBrk="0" hangingPunct="1">
        <a:lnSpc>
          <a:spcPct val="118000"/>
        </a:lnSpc>
        <a:spcBef>
          <a:spcPts val="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cid:image002.jpg@01D808A3.FD2BD7B0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image002.jpg@01D808A3.FD2BD7B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metal pole with lights and a city in the background&#10;&#10;Description automatically generated">
            <a:extLst>
              <a:ext uri="{FF2B5EF4-FFF2-40B4-BE49-F238E27FC236}">
                <a16:creationId xmlns:a16="http://schemas.microsoft.com/office/drawing/2014/main" id="{1269AE31-AF10-2995-DE8B-7F387243E33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r="7082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1AE868-7BE9-31E6-E7E9-651F4B319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40" y="2139898"/>
            <a:ext cx="5884406" cy="1851047"/>
          </a:xfrm>
        </p:spPr>
        <p:txBody>
          <a:bodyPr/>
          <a:lstStyle/>
          <a:p>
            <a:r>
              <a:rPr lang="en-GB" dirty="0"/>
              <a:t>Status and data availability from IMP 2022/</a:t>
            </a:r>
            <a:r>
              <a:rPr lang="en-GB" i="1" dirty="0"/>
              <a:t>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818312-6A87-5BC3-6AFC-747DECC35BA9}"/>
              </a:ext>
            </a:extLst>
          </p:cNvPr>
          <p:cNvSpPr txBox="1"/>
          <p:nvPr/>
        </p:nvSpPr>
        <p:spPr>
          <a:xfrm>
            <a:off x="9104172" y="5806912"/>
            <a:ext cx="32333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Foto: Anja Claude (DWD) from </a:t>
            </a:r>
            <a:r>
              <a:rPr lang="en-GB" sz="1050" dirty="0" err="1">
                <a:solidFill>
                  <a:schemeClr val="accent4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Hohenpeißenberg</a:t>
            </a:r>
            <a:r>
              <a:rPr lang="en-GB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.</a:t>
            </a:r>
            <a:endParaRPr lang="nb-NO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r>
              <a:rPr lang="en-GB" sz="105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  <a:endParaRPr lang="nb-NO" sz="105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pic>
        <p:nvPicPr>
          <p:cNvPr id="7" name="Graphic 3">
            <a:extLst>
              <a:ext uri="{FF2B5EF4-FFF2-40B4-BE49-F238E27FC236}">
                <a16:creationId xmlns:a16="http://schemas.microsoft.com/office/drawing/2014/main" id="{8107B459-751F-405F-91D7-D8C032781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85922" y="6262921"/>
            <a:ext cx="906078" cy="448883"/>
          </a:xfrm>
          <a:prstGeom prst="rect">
            <a:avLst/>
          </a:prstGeom>
        </p:spPr>
      </p:pic>
      <p:sp>
        <p:nvSpPr>
          <p:cNvPr id="12" name="Subtitle 3">
            <a:extLst>
              <a:ext uri="{FF2B5EF4-FFF2-40B4-BE49-F238E27FC236}">
                <a16:creationId xmlns:a16="http://schemas.microsoft.com/office/drawing/2014/main" id="{9ADBE32B-6791-4BB3-8095-AF005C8CBDA5}"/>
              </a:ext>
            </a:extLst>
          </p:cNvPr>
          <p:cNvSpPr txBox="1">
            <a:spLocks/>
          </p:cNvSpPr>
          <p:nvPr/>
        </p:nvSpPr>
        <p:spPr>
          <a:xfrm>
            <a:off x="347257" y="4272776"/>
            <a:ext cx="5128257" cy="19496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Source Sans 3 Medium" panose="020B0303030403020204" pitchFamily="34" charset="0"/>
                <a:ea typeface="+mn-ea"/>
                <a:cs typeface="+mn-cs"/>
              </a:defRPr>
            </a:lvl1pPr>
            <a:lvl2pPr marL="22864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9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93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58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22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87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5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91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Wenche Aas,, Therese Salameh, Heidi Hellén, Marvin Dufresne,  </a:t>
            </a:r>
            <a:r>
              <a:rPr lang="en-GB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Jean-luc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Jaffrezo, Pontus Roldin, Sverre Solberg, Svetlana Tsyro, Robert Wegener, Karl Espen Yttri  </a:t>
            </a:r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09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94264-D7EC-2048-2BD4-D78A57B86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509" y="195481"/>
            <a:ext cx="10789830" cy="683553"/>
          </a:xfrm>
        </p:spPr>
        <p:txBody>
          <a:bodyPr/>
          <a:lstStyle/>
          <a:p>
            <a:r>
              <a:rPr lang="nb-NO" dirty="0"/>
              <a:t>O-VOCs </a:t>
            </a:r>
            <a:r>
              <a:rPr lang="nb-NO" dirty="0" err="1"/>
              <a:t>related</a:t>
            </a:r>
            <a:r>
              <a:rPr lang="nb-NO" dirty="0"/>
              <a:t>  to </a:t>
            </a:r>
            <a:r>
              <a:rPr lang="nb-NO" dirty="0" err="1"/>
              <a:t>isoprene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270B8-BC5C-AF5A-23AA-39171F710B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943" y="1011809"/>
            <a:ext cx="11038114" cy="1869170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Isoprene 	      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methacrolein (MACR) and methyl vinyl ketone (MVK)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MACR and MVK 	  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formaldehyde (HCHO)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sz="2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Madrid higher HCHO –closer to primary combustion sources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Ispra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Donon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higher isoprene – photochemistry not progresses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suffiently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Site variations suggesting varying ages of air masses from emissions of biogenic sources. </a:t>
            </a:r>
            <a:endParaRPr lang="nb-NO" sz="2000" dirty="0"/>
          </a:p>
        </p:txBody>
      </p:sp>
      <p:pic>
        <p:nvPicPr>
          <p:cNvPr id="4" name="image3.png" descr="A group of images of different colored circles&#10;&#10;Description automatically generated">
            <a:extLst>
              <a:ext uri="{FF2B5EF4-FFF2-40B4-BE49-F238E27FC236}">
                <a16:creationId xmlns:a16="http://schemas.microsoft.com/office/drawing/2014/main" id="{4FEE8E7C-A09B-47C8-A889-A44C9CF0A38B}"/>
              </a:ext>
            </a:extLst>
          </p:cNvPr>
          <p:cNvPicPr/>
          <p:nvPr/>
        </p:nvPicPr>
        <p:blipFill>
          <a:blip r:embed="rId3"/>
          <a:srcRect l="89146" t="9190" b="24628"/>
          <a:stretch/>
        </p:blipFill>
        <p:spPr>
          <a:xfrm>
            <a:off x="10352315" y="3212970"/>
            <a:ext cx="990599" cy="3625405"/>
          </a:xfrm>
          <a:prstGeom prst="rect">
            <a:avLst/>
          </a:prstGeom>
          <a:ln/>
        </p:spPr>
      </p:pic>
      <p:pic>
        <p:nvPicPr>
          <p:cNvPr id="3" name="image3.png" descr="A group of images of different colored circles&#10;&#10;Description automatically generated">
            <a:extLst>
              <a:ext uri="{FF2B5EF4-FFF2-40B4-BE49-F238E27FC236}">
                <a16:creationId xmlns:a16="http://schemas.microsoft.com/office/drawing/2014/main" id="{86457C87-8C2D-D95F-3665-76AFAB352641}"/>
              </a:ext>
            </a:extLst>
          </p:cNvPr>
          <p:cNvPicPr/>
          <p:nvPr/>
        </p:nvPicPr>
        <p:blipFill>
          <a:blip r:embed="rId3"/>
          <a:srcRect l="634" t="49699" r="10901"/>
          <a:stretch/>
        </p:blipFill>
        <p:spPr>
          <a:xfrm>
            <a:off x="639509" y="3516086"/>
            <a:ext cx="9187542" cy="3224318"/>
          </a:xfrm>
          <a:prstGeom prst="rect">
            <a:avLst/>
          </a:prstGeom>
          <a:ln/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6EF17A2-A89B-BA54-1B67-B407FC99E041}"/>
              </a:ext>
            </a:extLst>
          </p:cNvPr>
          <p:cNvSpPr/>
          <p:nvPr/>
        </p:nvSpPr>
        <p:spPr>
          <a:xfrm>
            <a:off x="1951988" y="1111575"/>
            <a:ext cx="566058" cy="17002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B1BB126-473D-0D1C-7F6A-A82B9C9B87EA}"/>
              </a:ext>
            </a:extLst>
          </p:cNvPr>
          <p:cNvSpPr/>
          <p:nvPr/>
        </p:nvSpPr>
        <p:spPr>
          <a:xfrm>
            <a:off x="2711921" y="1429128"/>
            <a:ext cx="566058" cy="17002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2422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944E985-2269-B15E-CE81-0936350D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85" y="627592"/>
            <a:ext cx="10789830" cy="683553"/>
          </a:xfrm>
        </p:spPr>
        <p:txBody>
          <a:bodyPr/>
          <a:lstStyle/>
          <a:p>
            <a:r>
              <a:rPr lang="en-US" dirty="0"/>
              <a:t>PM speciation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2F8505-B997-76FC-6DD3-2FB712D47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612575"/>
            <a:ext cx="10789830" cy="3934280"/>
          </a:xfrm>
        </p:spPr>
        <p:txBody>
          <a:bodyPr/>
          <a:lstStyle/>
          <a:p>
            <a:pPr marL="0" indent="0">
              <a:buNone/>
            </a:pPr>
            <a:r>
              <a:rPr lang="en-GB" sz="2000" noProof="0" dirty="0"/>
              <a:t>Organic aerosols dominant PM:   28± 5 % PM</a:t>
            </a:r>
            <a:r>
              <a:rPr lang="en-GB" sz="2000" baseline="-25000" noProof="0" dirty="0"/>
              <a:t>10</a:t>
            </a:r>
            <a:r>
              <a:rPr lang="en-GB" sz="2000" noProof="0" dirty="0"/>
              <a:t> and 61± 20% of PM</a:t>
            </a:r>
            <a:r>
              <a:rPr lang="en-GB" sz="2000" baseline="-25000" noProof="0" dirty="0"/>
              <a:t>2.5</a:t>
            </a:r>
          </a:p>
        </p:txBody>
      </p:sp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41549E31-298E-AB0A-A711-626B750BB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3" y="2290635"/>
            <a:ext cx="11887523" cy="3685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6446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4794E-9718-2CC9-35C1-D4DF3452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83" y="228656"/>
            <a:ext cx="10789830" cy="683553"/>
          </a:xfrm>
        </p:spPr>
        <p:txBody>
          <a:bodyPr/>
          <a:lstStyle/>
          <a:p>
            <a:r>
              <a:rPr lang="nb-NO" dirty="0" err="1"/>
              <a:t>Tracers</a:t>
            </a:r>
            <a:r>
              <a:rPr lang="nb-NO" dirty="0"/>
              <a:t> used for </a:t>
            </a:r>
            <a:r>
              <a:rPr lang="nb-NO" dirty="0" err="1"/>
              <a:t>assessing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importance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sources</a:t>
            </a:r>
            <a:endParaRPr lang="nb-NO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D52F6BD-E706-F1B7-0C31-FEC72BF88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8" r="35594" b="33110"/>
          <a:stretch/>
        </p:blipFill>
        <p:spPr bwMode="auto">
          <a:xfrm>
            <a:off x="3300607" y="2567431"/>
            <a:ext cx="5426534" cy="234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B7F161-1148-3EF2-DB7E-8AA44C8773E2}"/>
              </a:ext>
            </a:extLst>
          </p:cNvPr>
          <p:cNvSpPr txBox="1">
            <a:spLocks/>
          </p:cNvSpPr>
          <p:nvPr/>
        </p:nvSpPr>
        <p:spPr>
          <a:xfrm>
            <a:off x="9304644" y="1547625"/>
            <a:ext cx="2667010" cy="85623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000" dirty="0" err="1"/>
              <a:t>Biomass</a:t>
            </a:r>
            <a:r>
              <a:rPr lang="nb-NO" sz="2000" dirty="0"/>
              <a:t> </a:t>
            </a:r>
            <a:r>
              <a:rPr lang="nb-NO" sz="2000" dirty="0" err="1"/>
              <a:t>burning</a:t>
            </a:r>
            <a:r>
              <a:rPr lang="nb-NO" sz="2000" dirty="0"/>
              <a:t>(BB)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3860B2-ABAA-D24C-F56B-CC29982A7442}"/>
              </a:ext>
            </a:extLst>
          </p:cNvPr>
          <p:cNvSpPr txBox="1">
            <a:spLocks/>
          </p:cNvSpPr>
          <p:nvPr/>
        </p:nvSpPr>
        <p:spPr>
          <a:xfrm>
            <a:off x="4132768" y="1876371"/>
            <a:ext cx="3926463" cy="52203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000" dirty="0" err="1"/>
              <a:t>Primarly</a:t>
            </a:r>
            <a:r>
              <a:rPr lang="nb-NO" sz="2000" dirty="0"/>
              <a:t> </a:t>
            </a:r>
            <a:r>
              <a:rPr lang="nb-NO" sz="2000" dirty="0" err="1"/>
              <a:t>biological</a:t>
            </a:r>
            <a:r>
              <a:rPr lang="nb-NO" sz="2000" dirty="0"/>
              <a:t> aerosols (PBAP)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C798D3-3181-A471-F6DE-4D49978FD746}"/>
              </a:ext>
            </a:extLst>
          </p:cNvPr>
          <p:cNvSpPr txBox="1">
            <a:spLocks/>
          </p:cNvSpPr>
          <p:nvPr/>
        </p:nvSpPr>
        <p:spPr>
          <a:xfrm>
            <a:off x="585270" y="1686941"/>
            <a:ext cx="2536382" cy="7169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000" dirty="0"/>
              <a:t>BSOA from </a:t>
            </a:r>
            <a:r>
              <a:rPr lang="nb-NO" sz="2000" dirty="0">
                <a:latin typeface="Symbol" panose="05050102010706020507" pitchFamily="18" charset="2"/>
              </a:rPr>
              <a:t>a</a:t>
            </a:r>
            <a:r>
              <a:rPr lang="nb-NO" sz="2000" dirty="0"/>
              <a:t>-pinene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7B9387C-EA1E-67C0-DD07-FE2E200AF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8" t="66087"/>
          <a:stretch/>
        </p:blipFill>
        <p:spPr bwMode="auto">
          <a:xfrm>
            <a:off x="9081502" y="2567431"/>
            <a:ext cx="2890152" cy="234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4B2FA6D-BBC1-9335-BEE7-A438A28CA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r="69057" b="67254"/>
          <a:stretch/>
        </p:blipFill>
        <p:spPr bwMode="auto">
          <a:xfrm>
            <a:off x="339112" y="2567431"/>
            <a:ext cx="2607134" cy="222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105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85A3-0A59-8FEA-F9D1-ECEFF376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2" y="679834"/>
            <a:ext cx="10998154" cy="614793"/>
          </a:xfrm>
        </p:spPr>
        <p:txBody>
          <a:bodyPr/>
          <a:lstStyle/>
          <a:p>
            <a:r>
              <a:rPr lang="nb-NO" dirty="0"/>
              <a:t>OC </a:t>
            </a:r>
            <a:r>
              <a:rPr lang="nb-NO" dirty="0" err="1"/>
              <a:t>sources</a:t>
            </a:r>
            <a:r>
              <a:rPr lang="nb-NO" dirty="0"/>
              <a:t>, tracer </a:t>
            </a:r>
            <a:r>
              <a:rPr lang="nb-NO" dirty="0" err="1"/>
              <a:t>method</a:t>
            </a:r>
            <a:r>
              <a:rPr lang="nb-NO" dirty="0"/>
              <a:t> (PRELIMINARY)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358A09-8C5C-6C5D-C9E7-BD2030BAEACF}"/>
              </a:ext>
            </a:extLst>
          </p:cNvPr>
          <p:cNvSpPr txBox="1">
            <a:spLocks/>
          </p:cNvSpPr>
          <p:nvPr/>
        </p:nvSpPr>
        <p:spPr>
          <a:xfrm>
            <a:off x="757382" y="2230826"/>
            <a:ext cx="10998838" cy="46094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pic>
        <p:nvPicPr>
          <p:cNvPr id="6" name="Picture 5" descr="A comparison of a graph&#10;&#10;AI-generated content may be incorrect.">
            <a:extLst>
              <a:ext uri="{FF2B5EF4-FFF2-40B4-BE49-F238E27FC236}">
                <a16:creationId xmlns:a16="http://schemas.microsoft.com/office/drawing/2014/main" id="{5198F09B-6B7C-1DE7-D632-C8BCA491F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44"/>
            <a:ext cx="12192000" cy="37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15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F900-D165-FB35-1CF9-DA1A3E73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81" y="283747"/>
            <a:ext cx="10998154" cy="614793"/>
          </a:xfrm>
        </p:spPr>
        <p:txBody>
          <a:bodyPr/>
          <a:lstStyle/>
          <a:p>
            <a:r>
              <a:rPr lang="en-GB" noProof="0" dirty="0"/>
              <a:t>The importances of various VOCs on ozone and SOA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C8-0A36-5406-7725-9980303E2C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6581" y="1222057"/>
            <a:ext cx="10998838" cy="4609454"/>
          </a:xfrm>
        </p:spPr>
        <p:txBody>
          <a:bodyPr/>
          <a:lstStyle/>
          <a:p>
            <a:pPr marL="285750" indent="-285750" algn="just" rtl="0">
              <a:buFont typeface="Wingdings" panose="05000000000000000000" pitchFamily="2" charset="2"/>
              <a:buChar char="v"/>
            </a:pPr>
            <a:r>
              <a:rPr lang="en-US" sz="1800" dirty="0"/>
              <a:t>Most of the sites in this study are in background areas, and the most potent ozone- and SOA- forming VOCs especially from anthropogenic sources may already have undergone atmospheric reactions.  </a:t>
            </a:r>
          </a:p>
          <a:p>
            <a:pPr marL="285750" indent="-285750" algn="just" rtl="0">
              <a:buFont typeface="Wingdings" panose="05000000000000000000" pitchFamily="2" charset="2"/>
              <a:buChar char="v"/>
            </a:pPr>
            <a:endParaRPr lang="en-US" sz="18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800" dirty="0"/>
              <a:t>Ongoing modelling work (ADCHEM ) to assess: </a:t>
            </a:r>
          </a:p>
          <a:p>
            <a:pPr marL="971584" lvl="1" indent="-285750" algn="just"/>
            <a:r>
              <a:rPr lang="en-US" sz="1800" dirty="0"/>
              <a:t>aerosol formation and growth  (left)</a:t>
            </a:r>
          </a:p>
          <a:p>
            <a:pPr marL="971584" lvl="1" indent="-285750" algn="just"/>
            <a:r>
              <a:rPr lang="en-US" sz="1800" dirty="0"/>
              <a:t> ozone formation and sinks on the air trajectories reaching the sites (right)</a:t>
            </a:r>
            <a:endParaRPr lang="nb-NO" sz="1800" dirty="0"/>
          </a:p>
          <a:p>
            <a:pPr algn="just" rtl="0"/>
            <a:r>
              <a:rPr lang="en-US" sz="1800" b="1" dirty="0">
                <a:solidFill>
                  <a:schemeClr val="accent5"/>
                </a:solidFill>
              </a:rPr>
              <a:t>PRELIMINARY</a:t>
            </a:r>
            <a:r>
              <a:rPr lang="en-US" sz="1800" dirty="0"/>
              <a:t>. </a:t>
            </a:r>
            <a:r>
              <a:rPr lang="nb-NO" sz="1800" dirty="0" err="1"/>
              <a:t>Example</a:t>
            </a:r>
            <a:r>
              <a:rPr lang="nb-NO" sz="1800" dirty="0"/>
              <a:t> </a:t>
            </a:r>
            <a:r>
              <a:rPr lang="nb-NO" sz="1800" dirty="0" err="1"/>
              <a:t>Vielsalam</a:t>
            </a:r>
            <a:r>
              <a:rPr lang="nb-NO" sz="1800" dirty="0"/>
              <a:t>:</a:t>
            </a:r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2FFA3FD3-8EB2-F07C-BF98-44777F9FAD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369"/>
          <a:stretch/>
        </p:blipFill>
        <p:spPr bwMode="auto">
          <a:xfrm>
            <a:off x="177497" y="3999264"/>
            <a:ext cx="6889303" cy="238871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graph showing the number of the same number&#10;&#10;AI-generated content may be incorrect.">
            <a:extLst>
              <a:ext uri="{FF2B5EF4-FFF2-40B4-BE49-F238E27FC236}">
                <a16:creationId xmlns:a16="http://schemas.microsoft.com/office/drawing/2014/main" id="{52DAB950-E67B-C643-D847-6DB77DFA5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r="11653" b="10101"/>
          <a:stretch/>
        </p:blipFill>
        <p:spPr>
          <a:xfrm>
            <a:off x="7215452" y="3999264"/>
            <a:ext cx="4548674" cy="2390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29795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1CE71-B689-8EE8-3134-36AD25D3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45" y="104538"/>
            <a:ext cx="10789830" cy="683553"/>
          </a:xfrm>
        </p:spPr>
        <p:txBody>
          <a:bodyPr/>
          <a:lstStyle/>
          <a:p>
            <a:r>
              <a:rPr lang="en-GB" noProof="0" dirty="0"/>
              <a:t>Draft paper  available in shared document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B639D-2D14-0564-835B-5EBEA8449E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133"/>
          <a:stretch/>
        </p:blipFill>
        <p:spPr>
          <a:xfrm>
            <a:off x="596617" y="1324745"/>
            <a:ext cx="10998765" cy="39983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6799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7448B85-E1C8-45AF-A077-05855B803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F4241-D488-45FD-B040-2432A7BF44E4}"/>
              </a:ext>
            </a:extLst>
          </p:cNvPr>
          <p:cNvSpPr/>
          <p:nvPr/>
        </p:nvSpPr>
        <p:spPr>
          <a:xfrm>
            <a:off x="2734843" y="147955"/>
            <a:ext cx="6466219" cy="8463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“EUROVOC: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EUROpe-wide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intensive campaign on Volatile Organic Compounds”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2nd pan European intensive measurement period (IMP) on VOCs 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organized by the TFMM-EMEP/ACTRIS/RIURBANS</a:t>
            </a:r>
            <a:endParaRPr lang="fr-FR" i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E1B5A6-BDBE-450C-86BC-135C2EA001AC}"/>
              </a:ext>
            </a:extLst>
          </p:cNvPr>
          <p:cNvSpPr/>
          <p:nvPr/>
        </p:nvSpPr>
        <p:spPr>
          <a:xfrm>
            <a:off x="0" y="1662468"/>
            <a:ext cx="6096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 gain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deeper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insights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into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VOC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emissions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including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their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temporal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development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speciation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by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deploying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high-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resolution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measurements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at sites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near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emission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sources (e.g.,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urban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industrial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traffic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harbour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and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forest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areas)</a:t>
            </a:r>
          </a:p>
          <a:p>
            <a:endParaRPr lang="fr-FR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2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Period</a:t>
            </a:r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fr-FR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 </a:t>
            </a:r>
            <a:r>
              <a:rPr lang="fr-FR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month</a:t>
            </a:r>
            <a:r>
              <a:rPr lang="fr-FR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fr-FR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September</a:t>
            </a:r>
            <a:r>
              <a:rPr lang="fr-FR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2024</a:t>
            </a:r>
          </a:p>
          <a:p>
            <a:endParaRPr lang="fr-FR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46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urban and rural sites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across Europe (ACTRIS NF, EMEP, GAW, Local Air Quality Monitoring Networks, ACTRIS/ICOS sites):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16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regional background and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30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urban and suburban, mainly background</a:t>
            </a:r>
          </a:p>
          <a:p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Collaboration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with instrument manufacturers</a:t>
            </a:r>
          </a:p>
          <a:p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Contact: </a:t>
            </a:r>
            <a:r>
              <a:rPr lang="fr-FR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Thérèse </a:t>
            </a:r>
            <a:r>
              <a:rPr lang="fr-FR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Salameh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D6E9954-E8E5-4D51-A4E4-F47A71475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64"/>
            <a:ext cx="2538900" cy="10635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9EC37DD-3F52-4C07-911D-7F2CC6E8E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064"/>
            <a:ext cx="2538900" cy="10635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FB408-CD42-4FB6-AD22-0F9A86D5B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70" y="994341"/>
            <a:ext cx="5318974" cy="5557214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8D53E095-2D59-4F95-AFF5-F4CE5DE4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679" y="0"/>
            <a:ext cx="1072322" cy="80898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0C9E402-3FBA-48F2-8297-A04CD88458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760"/>
          <a:stretch/>
        </p:blipFill>
        <p:spPr>
          <a:xfrm>
            <a:off x="9544881" y="0"/>
            <a:ext cx="1223963" cy="9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04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BD0C20-54FC-4D54-80A7-706AD8C2A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64"/>
            <a:ext cx="2538900" cy="1063593"/>
          </a:xfrm>
          <a:prstGeom prst="rect">
            <a:avLst/>
          </a:prstGeom>
        </p:spPr>
      </p:pic>
      <p:pic>
        <p:nvPicPr>
          <p:cNvPr id="7" name="Image 16">
            <a:extLst>
              <a:ext uri="{FF2B5EF4-FFF2-40B4-BE49-F238E27FC236}">
                <a16:creationId xmlns:a16="http://schemas.microsoft.com/office/drawing/2014/main" id="{CAA2CC7A-401B-4B15-A8A2-D3BC63BA0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68" y="1389606"/>
            <a:ext cx="4294837" cy="43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C64CDC-ACE0-4CD3-880A-DDF7DD78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572" y="5632827"/>
            <a:ext cx="475705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 : 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participant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sites (Photos: ACTRIS NF (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Hohenpeissenberg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Allemagne), AASQA (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Atmo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Grand Est – France), EMEP/ICOS/ACTRIS NF (Vielsalm &amp; 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Pole sites - Belgique )</a:t>
            </a:r>
            <a:endParaRPr kumimoji="0" lang="fr-FR" altLang="fr-FR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DE6850-8DA5-4394-B331-95FC14EA15D7}"/>
              </a:ext>
            </a:extLst>
          </p:cNvPr>
          <p:cNvSpPr txBox="1"/>
          <p:nvPr/>
        </p:nvSpPr>
        <p:spPr>
          <a:xfrm>
            <a:off x="127295" y="1662510"/>
            <a:ext cx="5881619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Data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submission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status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: data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from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32 sites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received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or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directly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submitted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to EBAS (for ACTRIS sites)</a:t>
            </a:r>
          </a:p>
          <a:p>
            <a:pPr defTabSz="914400"/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Online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measurement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at all the sites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with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additional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offline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measurements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including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14 sites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with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PTR-MS</a:t>
            </a:r>
          </a:p>
          <a:p>
            <a:pPr defTabSz="914400"/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From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the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received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data: 14 sites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measured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OVOC and 1 site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measured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terpenes</a:t>
            </a: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O</a:t>
            </a:r>
            <a:r>
              <a:rPr lang="fr-FR" sz="2000" baseline="-25000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and NO</a:t>
            </a:r>
            <a:r>
              <a:rPr lang="fr-FR" sz="2000" baseline="-25000" dirty="0">
                <a:solidFill>
                  <a:prstClr val="black"/>
                </a:solidFill>
                <a:latin typeface="Calibri" panose="020F0502020204030204"/>
              </a:rPr>
              <a:t>x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also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measured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at the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majority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of the sites and more compounds at </a:t>
            </a: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some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sites : PM, CO, CO</a:t>
            </a:r>
            <a:r>
              <a:rPr lang="fr-FR" sz="2000" baseline="-25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, CH</a:t>
            </a:r>
            <a:r>
              <a:rPr lang="fr-FR" sz="2000" baseline="-25000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39A42F-E7A7-4E51-91C9-D2A01335156C}"/>
              </a:ext>
            </a:extLst>
          </p:cNvPr>
          <p:cNvSpPr/>
          <p:nvPr/>
        </p:nvSpPr>
        <p:spPr>
          <a:xfrm>
            <a:off x="2734843" y="147955"/>
            <a:ext cx="6466219" cy="8463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“EUROVOC: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EUROpe-wide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intensive campaign on Volatile Organic Compounds”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2nd pan European intensive measurement period (IMP) on VOCs 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organized by the TFMM-EMEP/ACTRIS/RIURBANS</a:t>
            </a:r>
            <a:endParaRPr lang="fr-FR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43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BD0C20-54FC-4D54-80A7-706AD8C2A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64"/>
            <a:ext cx="2538900" cy="10635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A2C43EE-8A97-41C4-9975-0B7E6A73B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8" y="1932362"/>
            <a:ext cx="5163386" cy="38347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DD5010-CF14-4508-AC69-E4C773EF7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18" y="1930263"/>
            <a:ext cx="5204137" cy="38389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3CF43FA-A1F7-408B-A002-616F26C3F3F8}"/>
              </a:ext>
            </a:extLst>
          </p:cNvPr>
          <p:cNvSpPr txBox="1"/>
          <p:nvPr/>
        </p:nvSpPr>
        <p:spPr>
          <a:xfrm>
            <a:off x="2193839" y="491966"/>
            <a:ext cx="9405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Ozone &amp; NO</a:t>
            </a:r>
            <a:r>
              <a:rPr lang="fr-FR" sz="24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diurnal profiles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observed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sites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73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BD0C20-54FC-4D54-80A7-706AD8C2A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64"/>
            <a:ext cx="2538900" cy="10635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C2B7F4-C688-477B-897E-F97FDC1CF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3" y="1149557"/>
            <a:ext cx="5445229" cy="40206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D647D52-5164-4B37-A219-1D7CC3B08AE2}"/>
              </a:ext>
            </a:extLst>
          </p:cNvPr>
          <p:cNvSpPr/>
          <p:nvPr/>
        </p:nvSpPr>
        <p:spPr>
          <a:xfrm>
            <a:off x="3165233" y="4260502"/>
            <a:ext cx="261257" cy="241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77EDFD3-3020-4790-8A2E-F1AF81EA5985}"/>
              </a:ext>
            </a:extLst>
          </p:cNvPr>
          <p:cNvSpPr/>
          <p:nvPr/>
        </p:nvSpPr>
        <p:spPr>
          <a:xfrm rot="19631182">
            <a:off x="2497856" y="1678554"/>
            <a:ext cx="1334753" cy="241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96C45A4-720C-4695-8B53-F7CB9F822D14}"/>
              </a:ext>
            </a:extLst>
          </p:cNvPr>
          <p:cNvSpPr/>
          <p:nvPr/>
        </p:nvSpPr>
        <p:spPr>
          <a:xfrm rot="18352631">
            <a:off x="1074570" y="3308419"/>
            <a:ext cx="1334753" cy="241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7E56A9-D0E5-45A8-8F22-B9426772DDB8}"/>
              </a:ext>
            </a:extLst>
          </p:cNvPr>
          <p:cNvSpPr txBox="1"/>
          <p:nvPr/>
        </p:nvSpPr>
        <p:spPr>
          <a:xfrm>
            <a:off x="397013" y="5521863"/>
            <a:ext cx="5225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QA/QC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all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received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data: in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good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data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2872C8-80D9-416F-93FF-83EE275D56DD}"/>
              </a:ext>
            </a:extLst>
          </p:cNvPr>
          <p:cNvSpPr txBox="1"/>
          <p:nvPr/>
        </p:nvSpPr>
        <p:spPr>
          <a:xfrm>
            <a:off x="5736771" y="6044368"/>
            <a:ext cx="5225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But data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sites have to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strongly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investigated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submission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EBAS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FA16BAB-9C36-4D4D-9ABF-FC9780AA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590" y="297536"/>
            <a:ext cx="3818305" cy="28623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72BA8F6-212E-45F3-8708-1FF630D00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123" y="3118970"/>
            <a:ext cx="3863293" cy="286232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A7772CC-10F6-4EDC-9139-26D0A872F5B1}"/>
              </a:ext>
            </a:extLst>
          </p:cNvPr>
          <p:cNvSpPr txBox="1"/>
          <p:nvPr/>
        </p:nvSpPr>
        <p:spPr>
          <a:xfrm>
            <a:off x="4215482" y="186176"/>
            <a:ext cx="3253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 QA/QC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assessment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3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3652F-8740-A9D8-2F09-59653FDE3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67" y="282041"/>
            <a:ext cx="10789830" cy="683553"/>
          </a:xfrm>
        </p:spPr>
        <p:txBody>
          <a:bodyPr/>
          <a:lstStyle/>
          <a:p>
            <a:r>
              <a:rPr lang="en-GB" noProof="0" dirty="0"/>
              <a:t>Ozone developing during the heat wave in 2022 (daily max)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14175-137D-FEBC-77DD-8BF849BA9B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967" y="1127482"/>
            <a:ext cx="10969879" cy="2345331"/>
          </a:xfrm>
        </p:spPr>
        <p:txBody>
          <a:bodyPr/>
          <a:lstStyle/>
          <a:p>
            <a:pPr marL="0" indent="0"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The summer of 2022 in Europe was, at the time, the warmest on record. </a:t>
            </a:r>
            <a:r>
              <a:rPr lang="en-US" sz="2000" dirty="0">
                <a:solidFill>
                  <a:srgbClr val="000000"/>
                </a:solidFill>
              </a:rPr>
              <a:t>Severe drought. Hot polluted air masses in Norwest Europe in the end of the week 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sz="2000" noProof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noProof="0" dirty="0"/>
              <a:t>EMEP model with an average bias for ozone daily maxima with 8% </a:t>
            </a:r>
          </a:p>
          <a:p>
            <a:pPr lvl="1"/>
            <a:r>
              <a:rPr lang="en-US" sz="1800" noProof="0" dirty="0"/>
              <a:t>slightly higher overestimation (11%) at low concentration sites (below 50 ppb) </a:t>
            </a:r>
          </a:p>
          <a:p>
            <a:pPr lvl="1"/>
            <a:r>
              <a:rPr lang="en-US" sz="1800" noProof="0" dirty="0"/>
              <a:t>slightly underestimating (-3%) at high concentration ( above 80ppb)</a:t>
            </a:r>
            <a:endParaRPr lang="en-GB" sz="1800" noProof="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A9005A-A97D-21ED-DDB3-E6466D36C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9" y="3634701"/>
            <a:ext cx="11533359" cy="310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320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A1EADCF-31E7-4B6E-B024-A315B37E1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82" y="800245"/>
            <a:ext cx="4143747" cy="30609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07667D-41B6-48DF-9CF8-AF90D9CED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28" y="800245"/>
            <a:ext cx="4115572" cy="30806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C5A524-134A-4067-8A0B-A7AE96DE1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" y="785378"/>
            <a:ext cx="3870274" cy="306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7B754E8-C86B-408F-96C5-E8739B690255}"/>
              </a:ext>
            </a:extLst>
          </p:cNvPr>
          <p:cNvSpPr txBox="1"/>
          <p:nvPr/>
        </p:nvSpPr>
        <p:spPr>
          <a:xfrm>
            <a:off x="2464976" y="197062"/>
            <a:ext cx="790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Diurnal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variability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VOC to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checked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final validation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E90E3FB-5CFD-426F-BF90-EF8302099087}"/>
              </a:ext>
            </a:extLst>
          </p:cNvPr>
          <p:cNvSpPr txBox="1"/>
          <p:nvPr/>
        </p:nvSpPr>
        <p:spPr>
          <a:xfrm>
            <a:off x="26813" y="4218285"/>
            <a:ext cx="12023673" cy="24929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Perspectives:</a:t>
            </a:r>
          </a:p>
          <a:p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-Data QA/QC </a:t>
            </a:r>
            <a:r>
              <a:rPr 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evaluation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submission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EBAS</a:t>
            </a:r>
          </a:p>
          <a:p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-PhD of Félix Moreau at IMT Nord Europe – Jan. 2025:</a:t>
            </a:r>
          </a:p>
          <a:p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 </a:t>
            </a:r>
            <a:r>
              <a:rPr lang="fr-FR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DéCOV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Déterminants de la variabilité spatio-temporelle dans l'air ambiant extérieur des Composés Organiques Volatiles : impact sur l'ozone et l'aérosol organique secondaire ».</a:t>
            </a:r>
          </a:p>
          <a:p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-PhD of XX?? at IMT Nord Europe – Oct. 2025: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“Observation-based evaluation of the factors influencing ozone formation across Europe”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BD0C20-54FC-4D54-80A7-706AD8C2A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586" y="4237984"/>
            <a:ext cx="2538900" cy="106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3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3C6E8E7-B202-49D4-97A7-33390E14CD77}"/>
              </a:ext>
            </a:extLst>
          </p:cNvPr>
          <p:cNvSpPr txBox="1"/>
          <p:nvPr/>
        </p:nvSpPr>
        <p:spPr>
          <a:xfrm>
            <a:off x="761990" y="279391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defTabSz="91444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18" name="Picture Placeholder 17" descr="A table with several machines and pipes&#10;&#10;AI-generated content may be incorrect.">
            <a:extLst>
              <a:ext uri="{FF2B5EF4-FFF2-40B4-BE49-F238E27FC236}">
                <a16:creationId xmlns:a16="http://schemas.microsoft.com/office/drawing/2014/main" id="{AB980222-7F48-1BBF-4D11-50B9E2F7441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r="9558"/>
          <a:stretch>
            <a:fillRect/>
          </a:stretch>
        </p:blipFill>
        <p:spPr/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846D72AE-528B-EE1A-4633-EF9B481E56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Thank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!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C0F7B92D-FBEA-A099-6F38-4978FC715F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369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5D78E-78B1-DEDF-6FCF-0ADE8566B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41" y="125427"/>
            <a:ext cx="10789830" cy="683553"/>
          </a:xfrm>
        </p:spPr>
        <p:txBody>
          <a:bodyPr/>
          <a:lstStyle/>
          <a:p>
            <a:r>
              <a:rPr lang="en-GB" dirty="0"/>
              <a:t>Overview of measurements during July 2022 campaign</a:t>
            </a:r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4897F-FE6D-0B42-F02C-3EE7D5AB0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341" y="1331494"/>
            <a:ext cx="6360705" cy="5176489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30 sites</a:t>
            </a:r>
            <a:r>
              <a:rPr lang="en-GB" sz="2400" dirty="0"/>
              <a:t>, o</a:t>
            </a:r>
            <a:r>
              <a:rPr lang="en-US" sz="2400" dirty="0"/>
              <a:t>f these 17 sites measured all VOC groups (NMHCs, Aromatics, O-VOCs, monoterpenes) while 23 sites analyzed organic tracers. </a:t>
            </a:r>
          </a:p>
          <a:p>
            <a:endParaRPr lang="en-US" sz="2400" dirty="0"/>
          </a:p>
          <a:p>
            <a:r>
              <a:rPr lang="en-US" sz="2400" dirty="0"/>
              <a:t>More than </a:t>
            </a:r>
            <a:r>
              <a:rPr lang="en-US" sz="2400" b="1" dirty="0">
                <a:solidFill>
                  <a:schemeClr val="accent5"/>
                </a:solidFill>
              </a:rPr>
              <a:t>120 VOC species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chemeClr val="accent5"/>
                </a:solidFill>
              </a:rPr>
              <a:t>47 tracers</a:t>
            </a:r>
          </a:p>
          <a:p>
            <a:r>
              <a:rPr lang="en-US" sz="2400" dirty="0"/>
              <a:t>All VOCs averaged to 12-16 UTC</a:t>
            </a:r>
          </a:p>
          <a:p>
            <a:endParaRPr lang="en-US" sz="2400" dirty="0"/>
          </a:p>
          <a:p>
            <a:r>
              <a:rPr lang="en-GB" sz="2400" dirty="0"/>
              <a:t>A draft paper is in progress to be submitted before the summer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Aim to describe the effect this heatwave had on the VOC, ozone and PM levels</a:t>
            </a:r>
            <a:endParaRPr lang="nb-NO" sz="24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endParaRPr lang="nb-NO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04339E4-C68A-5278-3CB6-362058DD1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498" y="62713"/>
            <a:ext cx="1072322" cy="80898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087E981-AC99-1497-648E-D77AC32FC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86" y="1388268"/>
            <a:ext cx="4079875" cy="408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090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D01A-D2EF-5787-FAE4-E8942E4D2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85" y="19276"/>
            <a:ext cx="10789830" cy="544286"/>
          </a:xfrm>
        </p:spPr>
        <p:txBody>
          <a:bodyPr/>
          <a:lstStyle/>
          <a:p>
            <a:r>
              <a:rPr lang="en-GB" dirty="0"/>
              <a:t>Data selection (several method measure same compounds)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EEC4-C32B-CC68-2A37-BC66BD75C3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670690"/>
            <a:ext cx="12191999" cy="6187309"/>
          </a:xfrm>
        </p:spPr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Non-Methane Hydrocarbons (NMHC):</a:t>
            </a:r>
          </a:p>
          <a:p>
            <a:pPr marL="833432" lvl="1" indent="-342900"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C2–C6 range: Data from canisters and monitors were used. Monitor data were prioritized </a:t>
            </a:r>
          </a:p>
          <a:p>
            <a:pPr marL="833432" lvl="1" indent="-342900"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C7–C12 Range:  Data from Tenax tubes and GC/FID monitors were used. Monitor data were prioritized</a:t>
            </a:r>
          </a:p>
          <a:p>
            <a:pPr marL="490532" lvl="1" indent="0">
              <a:buNone/>
            </a:pPr>
            <a:endParaRPr lang="en-US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Aromatic hydrocarbons. </a:t>
            </a:r>
            <a:b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Data were collected from canisters, Tenax tubes and monitors. Monitor data was prioritized</a:t>
            </a:r>
            <a:r>
              <a:rPr lang="en-US" sz="18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 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Benzene and toluene data from canisters were prioritized before Tenax tubes, while Tenax tubes for the other aromatic compounds. </a:t>
            </a:r>
          </a:p>
          <a:p>
            <a:pPr marL="0" lvl="0" indent="0">
              <a:buNone/>
            </a:pP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Terpenes: </a:t>
            </a:r>
            <a:b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Monoterpenes were collected from Tenax tubes and PTR-MS. Tenax tube data were prioritized</a:t>
            </a:r>
            <a:b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Sesquiterpenes data were exclusively taken from Tenax tubes.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Oxygenated VOCs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: </a:t>
            </a:r>
            <a:b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Data were collected from DNPH cartridges, GC/FID and PTR-MS. DNPH data were prioritized.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Chemical speciation of aerosols and tracer analysis.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</a:p>
          <a:p>
            <a:pPr marL="833432" lvl="1" indent="-342900"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tracer analyses were all done at the same laboratory.  </a:t>
            </a:r>
          </a:p>
          <a:p>
            <a:pPr marL="833432" lvl="1" indent="-342900"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PM mass and EC/OC were also measured as part of the regular EMEP monitoring. These data are prioritized</a:t>
            </a:r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3749456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BA817F-20DB-1E3F-286D-BD2325B1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 anchor="b">
            <a:normAutofit/>
          </a:bodyPr>
          <a:lstStyle/>
          <a:p>
            <a:r>
              <a:rPr lang="en-GB" dirty="0"/>
              <a:t>Relative contribution of different VOCs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2C1EDE-47E5-4703-901E-D898866A1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"/>
          <a:stretch/>
        </p:blipFill>
        <p:spPr bwMode="auto">
          <a:xfrm>
            <a:off x="390680" y="1651423"/>
            <a:ext cx="11410639" cy="4782034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00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1692EF-C3F4-0C74-0D07-F58BE0933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99" y="99015"/>
            <a:ext cx="10789830" cy="683553"/>
          </a:xfrm>
        </p:spPr>
        <p:txBody>
          <a:bodyPr>
            <a:normAutofit fontScale="90000"/>
          </a:bodyPr>
          <a:lstStyle/>
          <a:p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Average concentration for the IMP week (12-19 July 2022 )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6789F5-162A-DEF7-8D5F-1C63A5835D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AEF2C53-4D4B-E8E7-5E4D-4339CAD3F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1" y="1022343"/>
            <a:ext cx="11594604" cy="573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945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5F2E4-A9B6-F0ED-0D70-C1C97533B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F1BB5A-BD37-EAE8-DD85-F14C369FC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97" y="1795370"/>
            <a:ext cx="1747589" cy="226771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VOC</a:t>
            </a:r>
            <a:br>
              <a:rPr lang="en-GB" sz="3200" dirty="0">
                <a:solidFill>
                  <a:schemeClr val="accent1"/>
                </a:solidFill>
              </a:rPr>
            </a:br>
            <a:r>
              <a:rPr lang="en-GB" sz="3200" dirty="0" err="1">
                <a:solidFill>
                  <a:schemeClr val="accent1"/>
                </a:solidFill>
              </a:rPr>
              <a:t>speci</a:t>
            </a:r>
            <a:r>
              <a:rPr lang="en-GB" sz="3200" dirty="0">
                <a:solidFill>
                  <a:schemeClr val="accent1"/>
                </a:solidFill>
              </a:rPr>
              <a:t>-</a:t>
            </a:r>
            <a:br>
              <a:rPr lang="en-GB" sz="3200" dirty="0">
                <a:solidFill>
                  <a:schemeClr val="accent1"/>
                </a:solidFill>
              </a:rPr>
            </a:br>
            <a:r>
              <a:rPr lang="en-GB" sz="3200" dirty="0" err="1">
                <a:solidFill>
                  <a:schemeClr val="accent1"/>
                </a:solidFill>
              </a:rPr>
              <a:t>ation</a:t>
            </a:r>
            <a:endParaRPr lang="en-GB" sz="3200" dirty="0">
              <a:solidFill>
                <a:schemeClr val="accent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245DBC-5D20-4C16-9534-DB0FD2EB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6A663DF-38C2-457C-94B6-8C8137A8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D910D511-99ED-B849-3180-8FA6BC4AF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942" b="39543"/>
          <a:stretch/>
        </p:blipFill>
        <p:spPr>
          <a:xfrm>
            <a:off x="1730829" y="102931"/>
            <a:ext cx="10765971" cy="66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62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470F8-5372-4CE2-E8D0-26747D004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2CD2F3-0448-517B-BFDB-F50DD417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206829"/>
            <a:ext cx="10998154" cy="61479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Terpenes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F9DB67-1FD9-65B6-305B-F51DE8509A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000"/>
          <a:stretch/>
        </p:blipFill>
        <p:spPr>
          <a:xfrm>
            <a:off x="346482" y="1371600"/>
            <a:ext cx="11734417" cy="49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2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D81FF-8A6E-15D0-26AD-D3519762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Ozone</a:t>
            </a:r>
            <a:r>
              <a:rPr lang="nb-NO" dirty="0"/>
              <a:t> and </a:t>
            </a:r>
            <a:r>
              <a:rPr lang="nb-NO" dirty="0" err="1"/>
              <a:t>biogenic</a:t>
            </a:r>
            <a:r>
              <a:rPr lang="nb-NO" dirty="0"/>
              <a:t> VOCs </a:t>
            </a:r>
            <a:r>
              <a:rPr lang="nb-NO" dirty="0" err="1"/>
              <a:t>vs</a:t>
            </a:r>
            <a:r>
              <a:rPr lang="nb-NO" dirty="0"/>
              <a:t> </a:t>
            </a:r>
            <a:r>
              <a:rPr lang="nb-NO" dirty="0" err="1"/>
              <a:t>temperature</a:t>
            </a:r>
            <a:endParaRPr lang="nb-NO" dirty="0"/>
          </a:p>
        </p:txBody>
      </p:sp>
      <p:pic>
        <p:nvPicPr>
          <p:cNvPr id="4" name="Picture 3" descr="A group of graphs showing different colored dots&#10;&#10;AI-generated content may be incorrect.">
            <a:extLst>
              <a:ext uri="{FF2B5EF4-FFF2-40B4-BE49-F238E27FC236}">
                <a16:creationId xmlns:a16="http://schemas.microsoft.com/office/drawing/2014/main" id="{EA8CF536-D197-BC70-2F0B-C4A909820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1" b="49695"/>
          <a:stretch/>
        </p:blipFill>
        <p:spPr>
          <a:xfrm>
            <a:off x="36170" y="2508436"/>
            <a:ext cx="7621769" cy="3060000"/>
          </a:xfrm>
          <a:prstGeom prst="rect">
            <a:avLst/>
          </a:prstGeom>
        </p:spPr>
      </p:pic>
      <p:pic>
        <p:nvPicPr>
          <p:cNvPr id="5" name="Picture 4" descr="A group of graphs showing different colored dots&#10;&#10;AI-generated content may be incorrect.">
            <a:extLst>
              <a:ext uri="{FF2B5EF4-FFF2-40B4-BE49-F238E27FC236}">
                <a16:creationId xmlns:a16="http://schemas.microsoft.com/office/drawing/2014/main" id="{E3CC258B-E9A7-D9EA-8917-09FD75ACD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2" t="49695" r="10831"/>
          <a:stretch/>
        </p:blipFill>
        <p:spPr>
          <a:xfrm>
            <a:off x="7657939" y="2508436"/>
            <a:ext cx="3761251" cy="3060000"/>
          </a:xfrm>
          <a:prstGeom prst="rect">
            <a:avLst/>
          </a:prstGeom>
        </p:spPr>
      </p:pic>
      <p:pic>
        <p:nvPicPr>
          <p:cNvPr id="6" name="Picture 5" descr="A group of graphs showing different colored dots&#10;&#10;AI-generated content may be incorrect.">
            <a:extLst>
              <a:ext uri="{FF2B5EF4-FFF2-40B4-BE49-F238E27FC236}">
                <a16:creationId xmlns:a16="http://schemas.microsoft.com/office/drawing/2014/main" id="{5A624CEF-C5E6-7712-C29C-2DFA2D9DB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15"/>
          <a:stretch/>
        </p:blipFill>
        <p:spPr>
          <a:xfrm>
            <a:off x="11551820" y="1441686"/>
            <a:ext cx="762000" cy="519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03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LU">
      <a:dk1>
        <a:sysClr val="windowText" lastClr="000000"/>
      </a:dk1>
      <a:lt1>
        <a:sysClr val="window" lastClr="FFFFFF"/>
      </a:lt1>
      <a:dk2>
        <a:srgbClr val="053F53"/>
      </a:dk2>
      <a:lt2>
        <a:srgbClr val="E7E6E6"/>
      </a:lt2>
      <a:accent1>
        <a:srgbClr val="053F53"/>
      </a:accent1>
      <a:accent2>
        <a:srgbClr val="9FD2FE"/>
      </a:accent2>
      <a:accent3>
        <a:srgbClr val="E9FEFF"/>
      </a:accent3>
      <a:accent4>
        <a:srgbClr val="54FEDB"/>
      </a:accent4>
      <a:accent5>
        <a:srgbClr val="E93CAC"/>
      </a:accent5>
      <a:accent6>
        <a:srgbClr val="053F53"/>
      </a:accent6>
      <a:hlink>
        <a:srgbClr val="0563C1"/>
      </a:hlink>
      <a:folHlink>
        <a:srgbClr val="954F72"/>
      </a:folHlink>
    </a:clrScheme>
    <a:fontScheme name="Nilu">
      <a:majorFont>
        <a:latin typeface="Source Sans 3 SemiBold"/>
        <a:ea typeface=""/>
        <a:cs typeface=""/>
      </a:majorFont>
      <a:minorFont>
        <a:latin typeface="Source Sans 3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EB3137A-3D9A-4D28-871F-B7FF4517EFD3}" vid="{E66347AE-7175-4C5A-82DB-92382BA622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7C876F3A61164287C9993165EB05B0" ma:contentTypeVersion="4" ma:contentTypeDescription="Opprett et nytt dokument." ma:contentTypeScope="" ma:versionID="b25aab99596fd1646a3545e7cde247f5">
  <xsd:schema xmlns:xsd="http://www.w3.org/2001/XMLSchema" xmlns:xs="http://www.w3.org/2001/XMLSchema" xmlns:p="http://schemas.microsoft.com/office/2006/metadata/properties" xmlns:ns2="1911c587-a78a-4ca9-acc2-e095881a79ee" targetNamespace="http://schemas.microsoft.com/office/2006/metadata/properties" ma:root="true" ma:fieldsID="9392e059171befe8dc5a1da56b130928" ns2:_="">
    <xsd:import namespace="1911c587-a78a-4ca9-acc2-e095881a79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11c587-a78a-4ca9-acc2-e095881a79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BF7CB6-AD03-4335-A1AF-96AB089AF5EF}">
  <ds:schemaRefs>
    <ds:schemaRef ds:uri="1911c587-a78a-4ca9-acc2-e095881a79ee"/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925E544-D091-45B0-910B-2984241AAB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034E53-96BD-4419-8890-C6F3434874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11c587-a78a-4ca9-acc2-e095881a79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NILU_nymal_v3</Template>
  <TotalTime>2644</TotalTime>
  <Words>1153</Words>
  <Application>Microsoft Office PowerPoint</Application>
  <PresentationFormat>Widescreen</PresentationFormat>
  <Paragraphs>108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Arial</vt:lpstr>
      <vt:lpstr>Calibri</vt:lpstr>
      <vt:lpstr>Source Sans 3</vt:lpstr>
      <vt:lpstr>Source Sans 3 Medium</vt:lpstr>
      <vt:lpstr>Source Sans 3 SemiBold</vt:lpstr>
      <vt:lpstr>Symbol</vt:lpstr>
      <vt:lpstr>Times New Roman</vt:lpstr>
      <vt:lpstr>Wingdings</vt:lpstr>
      <vt:lpstr>Office Theme</vt:lpstr>
      <vt:lpstr>Status and data availability from IMP 2022/2024</vt:lpstr>
      <vt:lpstr>Ozone developing during the heat wave in 2022 (daily max)</vt:lpstr>
      <vt:lpstr>Overview of measurements during July 2022 campaign</vt:lpstr>
      <vt:lpstr>Data selection (several method measure same compounds)</vt:lpstr>
      <vt:lpstr>Relative contribution of different VOCs</vt:lpstr>
      <vt:lpstr>   Average concentration for the IMP week (12-19 July 2022 )</vt:lpstr>
      <vt:lpstr>VOC speci- ation</vt:lpstr>
      <vt:lpstr>Terpenes</vt:lpstr>
      <vt:lpstr>Ozone and biogenic VOCs vs temperature</vt:lpstr>
      <vt:lpstr>O-VOCs related  to isoprene</vt:lpstr>
      <vt:lpstr>PM speciation</vt:lpstr>
      <vt:lpstr>Tracers used for assessing the importance of sources</vt:lpstr>
      <vt:lpstr>OC sources, tracer method (PRELIMINARY)</vt:lpstr>
      <vt:lpstr>The importances of various VOCs on ozone and SOA formation</vt:lpstr>
      <vt:lpstr>Draft paper  available in shared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data availability from IMP 2022</dc:title>
  <dc:creator>Wenche Aas</dc:creator>
  <cp:lastModifiedBy>Wenche Aas</cp:lastModifiedBy>
  <cp:revision>42</cp:revision>
  <dcterms:created xsi:type="dcterms:W3CDTF">2024-11-07T09:41:18Z</dcterms:created>
  <dcterms:modified xsi:type="dcterms:W3CDTF">2025-05-06T06:37:48Z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0x010100307C876F3A61164287C9993165EB05B0</vt:lpwstr>
  </property>
</Properties>
</file>