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723" r:id="rId2"/>
  </p:sldMasterIdLst>
  <p:notesMasterIdLst>
    <p:notesMasterId r:id="rId9"/>
  </p:notesMasterIdLst>
  <p:sldIdLst>
    <p:sldId id="256" r:id="rId3"/>
    <p:sldId id="257" r:id="rId4"/>
    <p:sldId id="351" r:id="rId5"/>
    <p:sldId id="258" r:id="rId6"/>
    <p:sldId id="354" r:id="rId7"/>
    <p:sldId id="266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3991AE-8CA4-DD70-7163-A08B8CC81A9D}" name="Hüglin, Christoph" initials="chu" userId="Hüglin, Christop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mann, Michael" initials="mih" lastIdx="8" clrIdx="0">
    <p:extLst>
      <p:ext uri="{19B8F6BF-5375-455C-9EA6-DF929625EA0E}">
        <p15:presenceInfo xmlns:p15="http://schemas.microsoft.com/office/powerpoint/2012/main" userId="Hagmann, Micha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088B2"/>
    <a:srgbClr val="FFCC66"/>
    <a:srgbClr val="FF9933"/>
    <a:srgbClr val="66FF33"/>
    <a:srgbClr val="CC6600"/>
    <a:srgbClr val="FFCCFF"/>
    <a:srgbClr val="302045"/>
    <a:srgbClr val="8C072F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6229"/>
  </p:normalViewPr>
  <p:slideViewPr>
    <p:cSldViewPr snapToGrid="0">
      <p:cViewPr varScale="1">
        <p:scale>
          <a:sx n="135" d="100"/>
          <a:sy n="135" d="100"/>
        </p:scale>
        <p:origin x="138" y="6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8/10/relationships/authors" Target="authors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EB70D-5C08-E94B-8616-596020EA6135}" type="datetimeFigureOut">
              <a:rPr lang="de-DE" smtClean="0"/>
              <a:t>05.05.2025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986FE-7BF0-584F-B1AA-DDC75D02B31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23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image_870x9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F47D4A5-16F5-7E5D-B08B-79755E33364B}"/>
              </a:ext>
            </a:extLst>
          </p:cNvPr>
          <p:cNvSpPr/>
          <p:nvPr userDrawn="1"/>
        </p:nvSpPr>
        <p:spPr>
          <a:xfrm>
            <a:off x="-12192" y="2158640"/>
            <a:ext cx="4125508" cy="2997054"/>
          </a:xfrm>
          <a:custGeom>
            <a:avLst/>
            <a:gdLst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4113316 w 4113316"/>
              <a:gd name="connsiteY2" fmla="*/ 2984861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3377046 w 4113316"/>
              <a:gd name="connsiteY2" fmla="*/ 2978924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2"/>
              <a:gd name="connsiteX1" fmla="*/ 4113316 w 4113316"/>
              <a:gd name="connsiteY1" fmla="*/ 0 h 2984862"/>
              <a:gd name="connsiteX2" fmla="*/ 3751119 w 4113316"/>
              <a:gd name="connsiteY2" fmla="*/ 2984862 h 2984862"/>
              <a:gd name="connsiteX3" fmla="*/ 0 w 4113316"/>
              <a:gd name="connsiteY3" fmla="*/ 2984861 h 2984862"/>
              <a:gd name="connsiteX4" fmla="*/ 0 w 4113316"/>
              <a:gd name="connsiteY4" fmla="*/ 0 h 2984862"/>
              <a:gd name="connsiteX0" fmla="*/ 0 w 4131604"/>
              <a:gd name="connsiteY0" fmla="*/ 0 h 2984862"/>
              <a:gd name="connsiteX1" fmla="*/ 4131604 w 4131604"/>
              <a:gd name="connsiteY1" fmla="*/ 0 h 2984862"/>
              <a:gd name="connsiteX2" fmla="*/ 3769407 w 4131604"/>
              <a:gd name="connsiteY2" fmla="*/ 2984862 h 2984862"/>
              <a:gd name="connsiteX3" fmla="*/ 18288 w 4131604"/>
              <a:gd name="connsiteY3" fmla="*/ 2984861 h 2984862"/>
              <a:gd name="connsiteX4" fmla="*/ 0 w 4131604"/>
              <a:gd name="connsiteY4" fmla="*/ 0 h 2984862"/>
              <a:gd name="connsiteX0" fmla="*/ 0 w 4131604"/>
              <a:gd name="connsiteY0" fmla="*/ 0 h 2997053"/>
              <a:gd name="connsiteX1" fmla="*/ 4131604 w 4131604"/>
              <a:gd name="connsiteY1" fmla="*/ 0 h 2997053"/>
              <a:gd name="connsiteX2" fmla="*/ 3769407 w 4131604"/>
              <a:gd name="connsiteY2" fmla="*/ 2984862 h 2997053"/>
              <a:gd name="connsiteX3" fmla="*/ 6096 w 4131604"/>
              <a:gd name="connsiteY3" fmla="*/ 2997053 h 2997053"/>
              <a:gd name="connsiteX4" fmla="*/ 0 w 4131604"/>
              <a:gd name="connsiteY4" fmla="*/ 0 h 2997053"/>
              <a:gd name="connsiteX0" fmla="*/ 0 w 4131604"/>
              <a:gd name="connsiteY0" fmla="*/ 0 h 2997054"/>
              <a:gd name="connsiteX1" fmla="*/ 4131604 w 4131604"/>
              <a:gd name="connsiteY1" fmla="*/ 0 h 2997054"/>
              <a:gd name="connsiteX2" fmla="*/ 3769407 w 4131604"/>
              <a:gd name="connsiteY2" fmla="*/ 2997054 h 2997054"/>
              <a:gd name="connsiteX3" fmla="*/ 6096 w 4131604"/>
              <a:gd name="connsiteY3" fmla="*/ 2997053 h 2997054"/>
              <a:gd name="connsiteX4" fmla="*/ 0 w 4131604"/>
              <a:gd name="connsiteY4" fmla="*/ 0 h 2997054"/>
              <a:gd name="connsiteX0" fmla="*/ 3048 w 4125508"/>
              <a:gd name="connsiteY0" fmla="*/ 0 h 2997054"/>
              <a:gd name="connsiteX1" fmla="*/ 4125508 w 4125508"/>
              <a:gd name="connsiteY1" fmla="*/ 0 h 2997054"/>
              <a:gd name="connsiteX2" fmla="*/ 3763311 w 4125508"/>
              <a:gd name="connsiteY2" fmla="*/ 2997054 h 2997054"/>
              <a:gd name="connsiteX3" fmla="*/ 0 w 4125508"/>
              <a:gd name="connsiteY3" fmla="*/ 2997053 h 2997054"/>
              <a:gd name="connsiteX4" fmla="*/ 3048 w 4125508"/>
              <a:gd name="connsiteY4" fmla="*/ 0 h 299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5508" h="2997054">
                <a:moveTo>
                  <a:pt x="3048" y="0"/>
                </a:moveTo>
                <a:lnTo>
                  <a:pt x="4125508" y="0"/>
                </a:lnTo>
                <a:lnTo>
                  <a:pt x="3763311" y="2997054"/>
                </a:lnTo>
                <a:lnTo>
                  <a:pt x="0" y="2997053"/>
                </a:lnTo>
                <a:lnTo>
                  <a:pt x="3048" y="0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C156F0-4BCC-E894-F235-BB8B629E97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5339" y="2157005"/>
            <a:ext cx="4058007" cy="990159"/>
          </a:xfrm>
        </p:spPr>
        <p:txBody>
          <a:bodyPr anchor="t" anchorCtr="0">
            <a:noAutofit/>
          </a:bodyPr>
          <a:lstStyle>
            <a:lvl1pPr algn="l">
              <a:defRPr sz="2300">
                <a:solidFill>
                  <a:srgbClr val="BE0000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C65F1F-DA38-627A-DC2E-25C0B33C8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481" y="362222"/>
            <a:ext cx="2596865" cy="691954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0A58DF-93FC-30F9-BB3D-84CDED4C50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5188" y="4421189"/>
            <a:ext cx="4058158" cy="198782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5 September 2023 </a:t>
            </a:r>
            <a:r>
              <a:rPr lang="de-DE" dirty="0"/>
              <a:t>– 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presenting</a:t>
            </a:r>
            <a:r>
              <a:rPr lang="de-DE" dirty="0"/>
              <a:t> </a:t>
            </a:r>
            <a:r>
              <a:rPr lang="de-DE" dirty="0" err="1"/>
              <a:t>person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F6874141-5790-69FB-EBED-CB244A6329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0439" y="767320"/>
            <a:ext cx="4133755" cy="4388374"/>
          </a:xfrm>
          <a:custGeom>
            <a:avLst/>
            <a:gdLst>
              <a:gd name="connsiteX0" fmla="*/ 0 w 4113213"/>
              <a:gd name="connsiteY0" fmla="*/ 0 h 4378325"/>
              <a:gd name="connsiteX1" fmla="*/ 4113213 w 4113213"/>
              <a:gd name="connsiteY1" fmla="*/ 0 h 4378325"/>
              <a:gd name="connsiteX2" fmla="*/ 4113213 w 4113213"/>
              <a:gd name="connsiteY2" fmla="*/ 4378325 h 4378325"/>
              <a:gd name="connsiteX3" fmla="*/ 0 w 4113213"/>
              <a:gd name="connsiteY3" fmla="*/ 4378325 h 4378325"/>
              <a:gd name="connsiteX4" fmla="*/ 0 w 4113213"/>
              <a:gd name="connsiteY4" fmla="*/ 0 h 4378325"/>
              <a:gd name="connsiteX0" fmla="*/ 0 w 4113213"/>
              <a:gd name="connsiteY0" fmla="*/ 0 h 4378325"/>
              <a:gd name="connsiteX1" fmla="*/ 4113213 w 4113213"/>
              <a:gd name="connsiteY1" fmla="*/ 0 h 4378325"/>
              <a:gd name="connsiteX2" fmla="*/ 3581198 w 4113213"/>
              <a:gd name="connsiteY2" fmla="*/ 4378325 h 4378325"/>
              <a:gd name="connsiteX3" fmla="*/ 0 w 4113213"/>
              <a:gd name="connsiteY3" fmla="*/ 4378325 h 4378325"/>
              <a:gd name="connsiteX4" fmla="*/ 0 w 4113213"/>
              <a:gd name="connsiteY4" fmla="*/ 0 h 4378325"/>
              <a:gd name="connsiteX0" fmla="*/ 0 w 4123261"/>
              <a:gd name="connsiteY0" fmla="*/ 0 h 4378325"/>
              <a:gd name="connsiteX1" fmla="*/ 4123261 w 4123261"/>
              <a:gd name="connsiteY1" fmla="*/ 0 h 4378325"/>
              <a:gd name="connsiteX2" fmla="*/ 3591246 w 4123261"/>
              <a:gd name="connsiteY2" fmla="*/ 4378325 h 4378325"/>
              <a:gd name="connsiteX3" fmla="*/ 10048 w 4123261"/>
              <a:gd name="connsiteY3" fmla="*/ 4378325 h 4378325"/>
              <a:gd name="connsiteX4" fmla="*/ 0 w 4123261"/>
              <a:gd name="connsiteY4" fmla="*/ 0 h 4378325"/>
              <a:gd name="connsiteX0" fmla="*/ 5633 w 4128894"/>
              <a:gd name="connsiteY0" fmla="*/ 0 h 4378325"/>
              <a:gd name="connsiteX1" fmla="*/ 4128894 w 4128894"/>
              <a:gd name="connsiteY1" fmla="*/ 0 h 4378325"/>
              <a:gd name="connsiteX2" fmla="*/ 3596879 w 4128894"/>
              <a:gd name="connsiteY2" fmla="*/ 4378325 h 4378325"/>
              <a:gd name="connsiteX3" fmla="*/ 608 w 4128894"/>
              <a:gd name="connsiteY3" fmla="*/ 4378325 h 4378325"/>
              <a:gd name="connsiteX4" fmla="*/ 5633 w 4128894"/>
              <a:gd name="connsiteY4" fmla="*/ 0 h 4378325"/>
              <a:gd name="connsiteX0" fmla="*/ 10494 w 4133755"/>
              <a:gd name="connsiteY0" fmla="*/ 0 h 4388373"/>
              <a:gd name="connsiteX1" fmla="*/ 4133755 w 4133755"/>
              <a:gd name="connsiteY1" fmla="*/ 0 h 4388373"/>
              <a:gd name="connsiteX2" fmla="*/ 3601740 w 4133755"/>
              <a:gd name="connsiteY2" fmla="*/ 4378325 h 4388373"/>
              <a:gd name="connsiteX3" fmla="*/ 445 w 4133755"/>
              <a:gd name="connsiteY3" fmla="*/ 4388373 h 4388373"/>
              <a:gd name="connsiteX4" fmla="*/ 10494 w 4133755"/>
              <a:gd name="connsiteY4" fmla="*/ 0 h 4388373"/>
              <a:gd name="connsiteX0" fmla="*/ 10494 w 4133755"/>
              <a:gd name="connsiteY0" fmla="*/ 0 h 4388374"/>
              <a:gd name="connsiteX1" fmla="*/ 4133755 w 4133755"/>
              <a:gd name="connsiteY1" fmla="*/ 0 h 4388374"/>
              <a:gd name="connsiteX2" fmla="*/ 3601740 w 4133755"/>
              <a:gd name="connsiteY2" fmla="*/ 4388374 h 4388374"/>
              <a:gd name="connsiteX3" fmla="*/ 445 w 4133755"/>
              <a:gd name="connsiteY3" fmla="*/ 4388373 h 4388374"/>
              <a:gd name="connsiteX4" fmla="*/ 10494 w 4133755"/>
              <a:gd name="connsiteY4" fmla="*/ 0 h 438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755" h="4388374">
                <a:moveTo>
                  <a:pt x="10494" y="0"/>
                </a:moveTo>
                <a:lnTo>
                  <a:pt x="4133755" y="0"/>
                </a:lnTo>
                <a:lnTo>
                  <a:pt x="3601740" y="4388374"/>
                </a:lnTo>
                <a:lnTo>
                  <a:pt x="445" y="4388373"/>
                </a:lnTo>
                <a:cubicBezTo>
                  <a:pt x="-2904" y="2928931"/>
                  <a:pt x="13843" y="1459442"/>
                  <a:pt x="10494" y="0"/>
                </a:cubicBezTo>
                <a:close/>
              </a:path>
            </a:pathLst>
          </a:cu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12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783187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6355C28D-70AA-BFA7-1E35-4BD6D773E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600" y="1522800"/>
            <a:ext cx="4194000" cy="327198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Tx/>
              <a:buNone/>
              <a:tabLst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Folientext</a:t>
            </a:r>
          </a:p>
          <a:p>
            <a:endParaRPr lang="de-DE" dirty="0"/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ABC1115E-1D05-E98D-86B7-CECBEB7F4FA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35726" y="1522463"/>
            <a:ext cx="3698366" cy="327198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703965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16:9 cen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9" y="348713"/>
            <a:ext cx="783187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9" y="4094968"/>
            <a:ext cx="7831875" cy="71967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dirty="0"/>
              <a:t>Folientext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590261" y="1062000"/>
            <a:ext cx="5184000" cy="2916000"/>
          </a:xfrm>
          <a:prstGeom prst="rect">
            <a:avLst/>
          </a:prstGeom>
          <a:solidFill>
            <a:srgbClr val="BE0000"/>
          </a:solidFill>
          <a:ln>
            <a:solidFill>
              <a:srgbClr val="B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699200" y="954000"/>
            <a:ext cx="5184000" cy="291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95704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video_16:9 cen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9" y="348713"/>
            <a:ext cx="783187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9" y="4094968"/>
            <a:ext cx="7831875" cy="71967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dirty="0"/>
              <a:t>Folientext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590261" y="1062000"/>
            <a:ext cx="5184000" cy="2916000"/>
          </a:xfrm>
          <a:prstGeom prst="rect">
            <a:avLst/>
          </a:prstGeom>
          <a:solidFill>
            <a:srgbClr val="BE0000"/>
          </a:solidFill>
          <a:ln>
            <a:solidFill>
              <a:srgbClr val="B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0"/>
          </p:nvPr>
        </p:nvSpPr>
        <p:spPr>
          <a:xfrm>
            <a:off x="1699200" y="954000"/>
            <a:ext cx="5184000" cy="29160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9252362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486000" y="1793019"/>
            <a:ext cx="3934800" cy="2235600"/>
          </a:xfrm>
          <a:prstGeom prst="rect">
            <a:avLst/>
          </a:prstGeom>
          <a:solidFill>
            <a:srgbClr val="BE0000"/>
          </a:solidFill>
          <a:ln>
            <a:solidFill>
              <a:srgbClr val="B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783187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8" y="778710"/>
            <a:ext cx="7831875" cy="71967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Folientext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EFCF083-4CAE-9A22-357E-9C977F397A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850" y="4233863"/>
            <a:ext cx="3727450" cy="65881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8E25936E-1144-076E-C0BF-45AB13FC8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990" y="4233863"/>
            <a:ext cx="3727450" cy="65881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3137257B-3991-636E-664B-ABF967F129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293" y="1719263"/>
            <a:ext cx="3909132" cy="2252207"/>
          </a:xfrm>
          <a:custGeom>
            <a:avLst/>
            <a:gdLst>
              <a:gd name="connsiteX0" fmla="*/ 0 w 3514725"/>
              <a:gd name="connsiteY0" fmla="*/ 2239962 h 2239962"/>
              <a:gd name="connsiteX1" fmla="*/ 559991 w 3514725"/>
              <a:gd name="connsiteY1" fmla="*/ 0 h 2239962"/>
              <a:gd name="connsiteX2" fmla="*/ 3514725 w 3514725"/>
              <a:gd name="connsiteY2" fmla="*/ 0 h 2239962"/>
              <a:gd name="connsiteX3" fmla="*/ 2954735 w 3514725"/>
              <a:gd name="connsiteY3" fmla="*/ 2239962 h 2239962"/>
              <a:gd name="connsiteX4" fmla="*/ 0 w 3514725"/>
              <a:gd name="connsiteY4" fmla="*/ 2239962 h 2239962"/>
              <a:gd name="connsiteX0" fmla="*/ 0 w 3514725"/>
              <a:gd name="connsiteY0" fmla="*/ 2258250 h 2258250"/>
              <a:gd name="connsiteX1" fmla="*/ 20495 w 3514725"/>
              <a:gd name="connsiteY1" fmla="*/ 0 h 2258250"/>
              <a:gd name="connsiteX2" fmla="*/ 3514725 w 3514725"/>
              <a:gd name="connsiteY2" fmla="*/ 18288 h 2258250"/>
              <a:gd name="connsiteX3" fmla="*/ 2954735 w 3514725"/>
              <a:gd name="connsiteY3" fmla="*/ 2258250 h 2258250"/>
              <a:gd name="connsiteX4" fmla="*/ 0 w 3514725"/>
              <a:gd name="connsiteY4" fmla="*/ 2258250 h 2258250"/>
              <a:gd name="connsiteX0" fmla="*/ 0 w 3807333"/>
              <a:gd name="connsiteY0" fmla="*/ 2249106 h 2258250"/>
              <a:gd name="connsiteX1" fmla="*/ 313103 w 3807333"/>
              <a:gd name="connsiteY1" fmla="*/ 0 h 2258250"/>
              <a:gd name="connsiteX2" fmla="*/ 3807333 w 3807333"/>
              <a:gd name="connsiteY2" fmla="*/ 18288 h 2258250"/>
              <a:gd name="connsiteX3" fmla="*/ 3247343 w 3807333"/>
              <a:gd name="connsiteY3" fmla="*/ 2258250 h 2258250"/>
              <a:gd name="connsiteX4" fmla="*/ 0 w 3807333"/>
              <a:gd name="connsiteY4" fmla="*/ 2249106 h 2258250"/>
              <a:gd name="connsiteX0" fmla="*/ 0 w 3807333"/>
              <a:gd name="connsiteY0" fmla="*/ 2239962 h 2249106"/>
              <a:gd name="connsiteX1" fmla="*/ 258239 w 3807333"/>
              <a:gd name="connsiteY1" fmla="*/ 0 h 2249106"/>
              <a:gd name="connsiteX2" fmla="*/ 3807333 w 3807333"/>
              <a:gd name="connsiteY2" fmla="*/ 9144 h 2249106"/>
              <a:gd name="connsiteX3" fmla="*/ 3247343 w 3807333"/>
              <a:gd name="connsiteY3" fmla="*/ 2249106 h 2249106"/>
              <a:gd name="connsiteX4" fmla="*/ 0 w 3807333"/>
              <a:gd name="connsiteY4" fmla="*/ 2239962 h 2249106"/>
              <a:gd name="connsiteX0" fmla="*/ 0 w 3898773"/>
              <a:gd name="connsiteY0" fmla="*/ 2239962 h 2249106"/>
              <a:gd name="connsiteX1" fmla="*/ 258239 w 3898773"/>
              <a:gd name="connsiteY1" fmla="*/ 0 h 2249106"/>
              <a:gd name="connsiteX2" fmla="*/ 3898773 w 3898773"/>
              <a:gd name="connsiteY2" fmla="*/ 9144 h 2249106"/>
              <a:gd name="connsiteX3" fmla="*/ 3247343 w 3898773"/>
              <a:gd name="connsiteY3" fmla="*/ 2249106 h 2249106"/>
              <a:gd name="connsiteX4" fmla="*/ 0 w 3898773"/>
              <a:gd name="connsiteY4" fmla="*/ 2239962 h 2249106"/>
              <a:gd name="connsiteX0" fmla="*/ 0 w 3898773"/>
              <a:gd name="connsiteY0" fmla="*/ 2239962 h 2249106"/>
              <a:gd name="connsiteX1" fmla="*/ 258239 w 3898773"/>
              <a:gd name="connsiteY1" fmla="*/ 0 h 2249106"/>
              <a:gd name="connsiteX2" fmla="*/ 3898773 w 3898773"/>
              <a:gd name="connsiteY2" fmla="*/ 9144 h 2249106"/>
              <a:gd name="connsiteX3" fmla="*/ 3603959 w 3898773"/>
              <a:gd name="connsiteY3" fmla="*/ 2249106 h 2249106"/>
              <a:gd name="connsiteX4" fmla="*/ 0 w 3898773"/>
              <a:gd name="connsiteY4" fmla="*/ 2239962 h 2249106"/>
              <a:gd name="connsiteX0" fmla="*/ 0 w 3898773"/>
              <a:gd name="connsiteY0" fmla="*/ 2230818 h 2239962"/>
              <a:gd name="connsiteX1" fmla="*/ 283997 w 3898773"/>
              <a:gd name="connsiteY1" fmla="*/ 8028 h 2239962"/>
              <a:gd name="connsiteX2" fmla="*/ 3898773 w 3898773"/>
              <a:gd name="connsiteY2" fmla="*/ 0 h 2239962"/>
              <a:gd name="connsiteX3" fmla="*/ 3603959 w 3898773"/>
              <a:gd name="connsiteY3" fmla="*/ 2239962 h 2239962"/>
              <a:gd name="connsiteX4" fmla="*/ 0 w 3898773"/>
              <a:gd name="connsiteY4" fmla="*/ 2230818 h 2239962"/>
              <a:gd name="connsiteX0" fmla="*/ 0 w 3898773"/>
              <a:gd name="connsiteY0" fmla="*/ 2230818 h 2244255"/>
              <a:gd name="connsiteX1" fmla="*/ 283997 w 3898773"/>
              <a:gd name="connsiteY1" fmla="*/ 8028 h 2244255"/>
              <a:gd name="connsiteX2" fmla="*/ 3898773 w 3898773"/>
              <a:gd name="connsiteY2" fmla="*/ 0 h 2244255"/>
              <a:gd name="connsiteX3" fmla="*/ 3578201 w 3898773"/>
              <a:gd name="connsiteY3" fmla="*/ 2244255 h 2244255"/>
              <a:gd name="connsiteX4" fmla="*/ 0 w 3898773"/>
              <a:gd name="connsiteY4" fmla="*/ 2230818 h 2244255"/>
              <a:gd name="connsiteX0" fmla="*/ 0 w 3898773"/>
              <a:gd name="connsiteY0" fmla="*/ 2230818 h 2248548"/>
              <a:gd name="connsiteX1" fmla="*/ 283997 w 3898773"/>
              <a:gd name="connsiteY1" fmla="*/ 8028 h 2248548"/>
              <a:gd name="connsiteX2" fmla="*/ 3898773 w 3898773"/>
              <a:gd name="connsiteY2" fmla="*/ 0 h 2248548"/>
              <a:gd name="connsiteX3" fmla="*/ 3591080 w 3898773"/>
              <a:gd name="connsiteY3" fmla="*/ 2248548 h 2248548"/>
              <a:gd name="connsiteX4" fmla="*/ 0 w 3898773"/>
              <a:gd name="connsiteY4" fmla="*/ 2230818 h 2248548"/>
              <a:gd name="connsiteX0" fmla="*/ 0 w 3898773"/>
              <a:gd name="connsiteY0" fmla="*/ 2230818 h 2244255"/>
              <a:gd name="connsiteX1" fmla="*/ 283997 w 3898773"/>
              <a:gd name="connsiteY1" fmla="*/ 8028 h 2244255"/>
              <a:gd name="connsiteX2" fmla="*/ 3898773 w 3898773"/>
              <a:gd name="connsiteY2" fmla="*/ 0 h 2244255"/>
              <a:gd name="connsiteX3" fmla="*/ 3591080 w 3898773"/>
              <a:gd name="connsiteY3" fmla="*/ 2244255 h 2244255"/>
              <a:gd name="connsiteX4" fmla="*/ 0 w 3898773"/>
              <a:gd name="connsiteY4" fmla="*/ 2230818 h 2244255"/>
              <a:gd name="connsiteX0" fmla="*/ 0 w 3907359"/>
              <a:gd name="connsiteY0" fmla="*/ 2230818 h 2244255"/>
              <a:gd name="connsiteX1" fmla="*/ 283997 w 3907359"/>
              <a:gd name="connsiteY1" fmla="*/ 8028 h 2244255"/>
              <a:gd name="connsiteX2" fmla="*/ 3907359 w 3907359"/>
              <a:gd name="connsiteY2" fmla="*/ 0 h 2244255"/>
              <a:gd name="connsiteX3" fmla="*/ 3591080 w 3907359"/>
              <a:gd name="connsiteY3" fmla="*/ 2244255 h 2244255"/>
              <a:gd name="connsiteX4" fmla="*/ 0 w 3907359"/>
              <a:gd name="connsiteY4" fmla="*/ 2230818 h 2244255"/>
              <a:gd name="connsiteX0" fmla="*/ 0 w 3907359"/>
              <a:gd name="connsiteY0" fmla="*/ 2230818 h 2244255"/>
              <a:gd name="connsiteX1" fmla="*/ 45458 w 3907359"/>
              <a:gd name="connsiteY1" fmla="*/ 77 h 2244255"/>
              <a:gd name="connsiteX2" fmla="*/ 3907359 w 3907359"/>
              <a:gd name="connsiteY2" fmla="*/ 0 h 2244255"/>
              <a:gd name="connsiteX3" fmla="*/ 3591080 w 3907359"/>
              <a:gd name="connsiteY3" fmla="*/ 2244255 h 2244255"/>
              <a:gd name="connsiteX4" fmla="*/ 0 w 3907359"/>
              <a:gd name="connsiteY4" fmla="*/ 2230818 h 2244255"/>
              <a:gd name="connsiteX0" fmla="*/ 0 w 3907359"/>
              <a:gd name="connsiteY0" fmla="*/ 2230818 h 2236304"/>
              <a:gd name="connsiteX1" fmla="*/ 45458 w 3907359"/>
              <a:gd name="connsiteY1" fmla="*/ 77 h 2236304"/>
              <a:gd name="connsiteX2" fmla="*/ 3907359 w 3907359"/>
              <a:gd name="connsiteY2" fmla="*/ 0 h 2236304"/>
              <a:gd name="connsiteX3" fmla="*/ 3861424 w 3907359"/>
              <a:gd name="connsiteY3" fmla="*/ 2236304 h 2236304"/>
              <a:gd name="connsiteX4" fmla="*/ 0 w 3907359"/>
              <a:gd name="connsiteY4" fmla="*/ 2230818 h 2236304"/>
              <a:gd name="connsiteX0" fmla="*/ 0 w 3907359"/>
              <a:gd name="connsiteY0" fmla="*/ 2230818 h 2236304"/>
              <a:gd name="connsiteX1" fmla="*/ 45458 w 3907359"/>
              <a:gd name="connsiteY1" fmla="*/ 77 h 2236304"/>
              <a:gd name="connsiteX2" fmla="*/ 3907359 w 3907359"/>
              <a:gd name="connsiteY2" fmla="*/ 0 h 2236304"/>
              <a:gd name="connsiteX3" fmla="*/ 3893229 w 3907359"/>
              <a:gd name="connsiteY3" fmla="*/ 2236304 h 2236304"/>
              <a:gd name="connsiteX4" fmla="*/ 0 w 3907359"/>
              <a:gd name="connsiteY4" fmla="*/ 2230818 h 2236304"/>
              <a:gd name="connsiteX0" fmla="*/ 0 w 3909132"/>
              <a:gd name="connsiteY0" fmla="*/ 2230818 h 2252207"/>
              <a:gd name="connsiteX1" fmla="*/ 45458 w 3909132"/>
              <a:gd name="connsiteY1" fmla="*/ 77 h 2252207"/>
              <a:gd name="connsiteX2" fmla="*/ 3907359 w 3909132"/>
              <a:gd name="connsiteY2" fmla="*/ 0 h 2252207"/>
              <a:gd name="connsiteX3" fmla="*/ 3909132 w 3909132"/>
              <a:gd name="connsiteY3" fmla="*/ 2252207 h 2252207"/>
              <a:gd name="connsiteX4" fmla="*/ 0 w 3909132"/>
              <a:gd name="connsiteY4" fmla="*/ 2230818 h 2252207"/>
              <a:gd name="connsiteX0" fmla="*/ 0 w 3909132"/>
              <a:gd name="connsiteY0" fmla="*/ 2230818 h 2252207"/>
              <a:gd name="connsiteX1" fmla="*/ 5701 w 3909132"/>
              <a:gd name="connsiteY1" fmla="*/ 8029 h 2252207"/>
              <a:gd name="connsiteX2" fmla="*/ 3907359 w 3909132"/>
              <a:gd name="connsiteY2" fmla="*/ 0 h 2252207"/>
              <a:gd name="connsiteX3" fmla="*/ 3909132 w 3909132"/>
              <a:gd name="connsiteY3" fmla="*/ 2252207 h 2252207"/>
              <a:gd name="connsiteX4" fmla="*/ 0 w 3909132"/>
              <a:gd name="connsiteY4" fmla="*/ 2230818 h 22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9132" h="2252207">
                <a:moveTo>
                  <a:pt x="0" y="2230818"/>
                </a:moveTo>
                <a:cubicBezTo>
                  <a:pt x="1900" y="1489888"/>
                  <a:pt x="3801" y="748959"/>
                  <a:pt x="5701" y="8029"/>
                </a:cubicBezTo>
                <a:lnTo>
                  <a:pt x="3907359" y="0"/>
                </a:lnTo>
                <a:lnTo>
                  <a:pt x="3909132" y="2252207"/>
                </a:lnTo>
                <a:lnTo>
                  <a:pt x="0" y="2230818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4719600" y="1793019"/>
            <a:ext cx="3934800" cy="2235600"/>
          </a:xfrm>
          <a:prstGeom prst="rect">
            <a:avLst/>
          </a:prstGeom>
          <a:solidFill>
            <a:srgbClr val="BE0000"/>
          </a:solidFill>
          <a:ln>
            <a:solidFill>
              <a:srgbClr val="B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EB5EFFC4-1AD9-90BA-DE0B-86F9599914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2942" y="1719263"/>
            <a:ext cx="3932986" cy="2236303"/>
          </a:xfrm>
          <a:custGeom>
            <a:avLst/>
            <a:gdLst>
              <a:gd name="connsiteX0" fmla="*/ 0 w 3514725"/>
              <a:gd name="connsiteY0" fmla="*/ 2239962 h 2239962"/>
              <a:gd name="connsiteX1" fmla="*/ 559991 w 3514725"/>
              <a:gd name="connsiteY1" fmla="*/ 0 h 2239962"/>
              <a:gd name="connsiteX2" fmla="*/ 3514725 w 3514725"/>
              <a:gd name="connsiteY2" fmla="*/ 0 h 2239962"/>
              <a:gd name="connsiteX3" fmla="*/ 2954735 w 3514725"/>
              <a:gd name="connsiteY3" fmla="*/ 2239962 h 2239962"/>
              <a:gd name="connsiteX4" fmla="*/ 0 w 3514725"/>
              <a:gd name="connsiteY4" fmla="*/ 2239962 h 2239962"/>
              <a:gd name="connsiteX0" fmla="*/ 0 w 3514725"/>
              <a:gd name="connsiteY0" fmla="*/ 2258250 h 2258250"/>
              <a:gd name="connsiteX1" fmla="*/ 20495 w 3514725"/>
              <a:gd name="connsiteY1" fmla="*/ 0 h 2258250"/>
              <a:gd name="connsiteX2" fmla="*/ 3514725 w 3514725"/>
              <a:gd name="connsiteY2" fmla="*/ 18288 h 2258250"/>
              <a:gd name="connsiteX3" fmla="*/ 2954735 w 3514725"/>
              <a:gd name="connsiteY3" fmla="*/ 2258250 h 2258250"/>
              <a:gd name="connsiteX4" fmla="*/ 0 w 3514725"/>
              <a:gd name="connsiteY4" fmla="*/ 2258250 h 2258250"/>
              <a:gd name="connsiteX0" fmla="*/ 0 w 3807333"/>
              <a:gd name="connsiteY0" fmla="*/ 2249106 h 2258250"/>
              <a:gd name="connsiteX1" fmla="*/ 313103 w 3807333"/>
              <a:gd name="connsiteY1" fmla="*/ 0 h 2258250"/>
              <a:gd name="connsiteX2" fmla="*/ 3807333 w 3807333"/>
              <a:gd name="connsiteY2" fmla="*/ 18288 h 2258250"/>
              <a:gd name="connsiteX3" fmla="*/ 3247343 w 3807333"/>
              <a:gd name="connsiteY3" fmla="*/ 2258250 h 2258250"/>
              <a:gd name="connsiteX4" fmla="*/ 0 w 3807333"/>
              <a:gd name="connsiteY4" fmla="*/ 2249106 h 2258250"/>
              <a:gd name="connsiteX0" fmla="*/ 0 w 3807333"/>
              <a:gd name="connsiteY0" fmla="*/ 2239962 h 2249106"/>
              <a:gd name="connsiteX1" fmla="*/ 258239 w 3807333"/>
              <a:gd name="connsiteY1" fmla="*/ 0 h 2249106"/>
              <a:gd name="connsiteX2" fmla="*/ 3807333 w 3807333"/>
              <a:gd name="connsiteY2" fmla="*/ 9144 h 2249106"/>
              <a:gd name="connsiteX3" fmla="*/ 3247343 w 3807333"/>
              <a:gd name="connsiteY3" fmla="*/ 2249106 h 2249106"/>
              <a:gd name="connsiteX4" fmla="*/ 0 w 3807333"/>
              <a:gd name="connsiteY4" fmla="*/ 2239962 h 2249106"/>
              <a:gd name="connsiteX0" fmla="*/ 0 w 3898773"/>
              <a:gd name="connsiteY0" fmla="*/ 2239962 h 2249106"/>
              <a:gd name="connsiteX1" fmla="*/ 258239 w 3898773"/>
              <a:gd name="connsiteY1" fmla="*/ 0 h 2249106"/>
              <a:gd name="connsiteX2" fmla="*/ 3898773 w 3898773"/>
              <a:gd name="connsiteY2" fmla="*/ 9144 h 2249106"/>
              <a:gd name="connsiteX3" fmla="*/ 3247343 w 3898773"/>
              <a:gd name="connsiteY3" fmla="*/ 2249106 h 2249106"/>
              <a:gd name="connsiteX4" fmla="*/ 0 w 3898773"/>
              <a:gd name="connsiteY4" fmla="*/ 2239962 h 2249106"/>
              <a:gd name="connsiteX0" fmla="*/ 0 w 3898773"/>
              <a:gd name="connsiteY0" fmla="*/ 2239962 h 2249106"/>
              <a:gd name="connsiteX1" fmla="*/ 258239 w 3898773"/>
              <a:gd name="connsiteY1" fmla="*/ 0 h 2249106"/>
              <a:gd name="connsiteX2" fmla="*/ 3898773 w 3898773"/>
              <a:gd name="connsiteY2" fmla="*/ 9144 h 2249106"/>
              <a:gd name="connsiteX3" fmla="*/ 3603959 w 3898773"/>
              <a:gd name="connsiteY3" fmla="*/ 2249106 h 2249106"/>
              <a:gd name="connsiteX4" fmla="*/ 0 w 3898773"/>
              <a:gd name="connsiteY4" fmla="*/ 2239962 h 2249106"/>
              <a:gd name="connsiteX0" fmla="*/ 0 w 3898773"/>
              <a:gd name="connsiteY0" fmla="*/ 2230818 h 2239962"/>
              <a:gd name="connsiteX1" fmla="*/ 283997 w 3898773"/>
              <a:gd name="connsiteY1" fmla="*/ 8028 h 2239962"/>
              <a:gd name="connsiteX2" fmla="*/ 3898773 w 3898773"/>
              <a:gd name="connsiteY2" fmla="*/ 0 h 2239962"/>
              <a:gd name="connsiteX3" fmla="*/ 3603959 w 3898773"/>
              <a:gd name="connsiteY3" fmla="*/ 2239962 h 2239962"/>
              <a:gd name="connsiteX4" fmla="*/ 0 w 3898773"/>
              <a:gd name="connsiteY4" fmla="*/ 2230818 h 2239962"/>
              <a:gd name="connsiteX0" fmla="*/ 0 w 3898773"/>
              <a:gd name="connsiteY0" fmla="*/ 2230818 h 2244255"/>
              <a:gd name="connsiteX1" fmla="*/ 283997 w 3898773"/>
              <a:gd name="connsiteY1" fmla="*/ 8028 h 2244255"/>
              <a:gd name="connsiteX2" fmla="*/ 3898773 w 3898773"/>
              <a:gd name="connsiteY2" fmla="*/ 0 h 2244255"/>
              <a:gd name="connsiteX3" fmla="*/ 3578201 w 3898773"/>
              <a:gd name="connsiteY3" fmla="*/ 2244255 h 2244255"/>
              <a:gd name="connsiteX4" fmla="*/ 0 w 3898773"/>
              <a:gd name="connsiteY4" fmla="*/ 2230818 h 2244255"/>
              <a:gd name="connsiteX0" fmla="*/ 0 w 3898773"/>
              <a:gd name="connsiteY0" fmla="*/ 2230818 h 2248548"/>
              <a:gd name="connsiteX1" fmla="*/ 283997 w 3898773"/>
              <a:gd name="connsiteY1" fmla="*/ 8028 h 2248548"/>
              <a:gd name="connsiteX2" fmla="*/ 3898773 w 3898773"/>
              <a:gd name="connsiteY2" fmla="*/ 0 h 2248548"/>
              <a:gd name="connsiteX3" fmla="*/ 3591080 w 3898773"/>
              <a:gd name="connsiteY3" fmla="*/ 2248548 h 2248548"/>
              <a:gd name="connsiteX4" fmla="*/ 0 w 3898773"/>
              <a:gd name="connsiteY4" fmla="*/ 2230818 h 2248548"/>
              <a:gd name="connsiteX0" fmla="*/ 0 w 3898773"/>
              <a:gd name="connsiteY0" fmla="*/ 2230818 h 2244255"/>
              <a:gd name="connsiteX1" fmla="*/ 283997 w 3898773"/>
              <a:gd name="connsiteY1" fmla="*/ 8028 h 2244255"/>
              <a:gd name="connsiteX2" fmla="*/ 3898773 w 3898773"/>
              <a:gd name="connsiteY2" fmla="*/ 0 h 2244255"/>
              <a:gd name="connsiteX3" fmla="*/ 3591080 w 3898773"/>
              <a:gd name="connsiteY3" fmla="*/ 2244255 h 2244255"/>
              <a:gd name="connsiteX4" fmla="*/ 0 w 3898773"/>
              <a:gd name="connsiteY4" fmla="*/ 2230818 h 2244255"/>
              <a:gd name="connsiteX0" fmla="*/ 0 w 3907359"/>
              <a:gd name="connsiteY0" fmla="*/ 2230818 h 2244255"/>
              <a:gd name="connsiteX1" fmla="*/ 283997 w 3907359"/>
              <a:gd name="connsiteY1" fmla="*/ 8028 h 2244255"/>
              <a:gd name="connsiteX2" fmla="*/ 3907359 w 3907359"/>
              <a:gd name="connsiteY2" fmla="*/ 0 h 2244255"/>
              <a:gd name="connsiteX3" fmla="*/ 3591080 w 3907359"/>
              <a:gd name="connsiteY3" fmla="*/ 2244255 h 2244255"/>
              <a:gd name="connsiteX4" fmla="*/ 0 w 3907359"/>
              <a:gd name="connsiteY4" fmla="*/ 2230818 h 2244255"/>
              <a:gd name="connsiteX0" fmla="*/ 0 w 3907359"/>
              <a:gd name="connsiteY0" fmla="*/ 2230818 h 2244255"/>
              <a:gd name="connsiteX1" fmla="*/ 5701 w 3907359"/>
              <a:gd name="connsiteY1" fmla="*/ 77 h 2244255"/>
              <a:gd name="connsiteX2" fmla="*/ 3907359 w 3907359"/>
              <a:gd name="connsiteY2" fmla="*/ 0 h 2244255"/>
              <a:gd name="connsiteX3" fmla="*/ 3591080 w 3907359"/>
              <a:gd name="connsiteY3" fmla="*/ 2244255 h 2244255"/>
              <a:gd name="connsiteX4" fmla="*/ 0 w 3907359"/>
              <a:gd name="connsiteY4" fmla="*/ 2230818 h 2244255"/>
              <a:gd name="connsiteX0" fmla="*/ 0 w 3925035"/>
              <a:gd name="connsiteY0" fmla="*/ 2230818 h 2252206"/>
              <a:gd name="connsiteX1" fmla="*/ 5701 w 3925035"/>
              <a:gd name="connsiteY1" fmla="*/ 77 h 2252206"/>
              <a:gd name="connsiteX2" fmla="*/ 3907359 w 3925035"/>
              <a:gd name="connsiteY2" fmla="*/ 0 h 2252206"/>
              <a:gd name="connsiteX3" fmla="*/ 3925035 w 3925035"/>
              <a:gd name="connsiteY3" fmla="*/ 2252206 h 2252206"/>
              <a:gd name="connsiteX4" fmla="*/ 0 w 3925035"/>
              <a:gd name="connsiteY4" fmla="*/ 2230818 h 2252206"/>
              <a:gd name="connsiteX0" fmla="*/ 0 w 3932986"/>
              <a:gd name="connsiteY0" fmla="*/ 2230818 h 2236303"/>
              <a:gd name="connsiteX1" fmla="*/ 5701 w 3932986"/>
              <a:gd name="connsiteY1" fmla="*/ 77 h 2236303"/>
              <a:gd name="connsiteX2" fmla="*/ 3907359 w 3932986"/>
              <a:gd name="connsiteY2" fmla="*/ 0 h 2236303"/>
              <a:gd name="connsiteX3" fmla="*/ 3932986 w 3932986"/>
              <a:gd name="connsiteY3" fmla="*/ 2236303 h 2236303"/>
              <a:gd name="connsiteX4" fmla="*/ 0 w 3932986"/>
              <a:gd name="connsiteY4" fmla="*/ 2230818 h 223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2986" h="2236303">
                <a:moveTo>
                  <a:pt x="0" y="2230818"/>
                </a:moveTo>
                <a:cubicBezTo>
                  <a:pt x="1900" y="1487238"/>
                  <a:pt x="3801" y="743657"/>
                  <a:pt x="5701" y="77"/>
                </a:cubicBezTo>
                <a:lnTo>
                  <a:pt x="3907359" y="0"/>
                </a:lnTo>
                <a:lnTo>
                  <a:pt x="3932986" y="2236303"/>
                </a:lnTo>
                <a:lnTo>
                  <a:pt x="0" y="2230818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575181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783187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8" y="778710"/>
            <a:ext cx="7831875" cy="71967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Folientext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6" name="Rechteck 11">
            <a:extLst>
              <a:ext uri="{FF2B5EF4-FFF2-40B4-BE49-F238E27FC236}">
                <a16:creationId xmlns:a16="http://schemas.microsoft.com/office/drawing/2014/main" id="{30EF0E9D-3E41-96A1-5523-8CFF11853BD3}"/>
              </a:ext>
            </a:extLst>
          </p:cNvPr>
          <p:cNvSpPr/>
          <p:nvPr userDrawn="1"/>
        </p:nvSpPr>
        <p:spPr>
          <a:xfrm>
            <a:off x="399650" y="1797283"/>
            <a:ext cx="2511800" cy="2245909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EFCF083-4CAE-9A22-357E-9C977F397A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650" y="4233863"/>
            <a:ext cx="2511800" cy="65881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3137257B-3991-636E-664B-ABF967F129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705" y="1726577"/>
            <a:ext cx="2517867" cy="222962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Rechteck 11">
            <a:extLst>
              <a:ext uri="{FF2B5EF4-FFF2-40B4-BE49-F238E27FC236}">
                <a16:creationId xmlns:a16="http://schemas.microsoft.com/office/drawing/2014/main" id="{478E42A3-FB92-B9B7-0F43-3EE6AD0093C1}"/>
              </a:ext>
            </a:extLst>
          </p:cNvPr>
          <p:cNvSpPr/>
          <p:nvPr userDrawn="1"/>
        </p:nvSpPr>
        <p:spPr>
          <a:xfrm>
            <a:off x="3194057" y="1797283"/>
            <a:ext cx="2511800" cy="2245909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F1CFCB62-8B4F-7571-3B43-164566CD1C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4057" y="4233863"/>
            <a:ext cx="2511800" cy="65881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D6028FF9-28F8-8705-903F-DE5CE21396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4179" y="1726578"/>
            <a:ext cx="2511800" cy="22296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7DD19DC7-6D8D-A61F-6791-ECF830D822D6}"/>
              </a:ext>
            </a:extLst>
          </p:cNvPr>
          <p:cNvSpPr/>
          <p:nvPr userDrawn="1"/>
        </p:nvSpPr>
        <p:spPr>
          <a:xfrm>
            <a:off x="5973833" y="1797283"/>
            <a:ext cx="2511800" cy="2245909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C16E8CFC-D84A-7AE8-11C6-01133B9E7D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3833" y="4233863"/>
            <a:ext cx="2511800" cy="65881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FCD1EC4B-F27F-E095-9FC9-084F5CF44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73955" y="1726578"/>
            <a:ext cx="2484829" cy="22296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9201773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783187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8" y="778710"/>
            <a:ext cx="7831875" cy="71967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Folientext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EFCF083-4CAE-9A22-357E-9C977F397A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737" y="3551578"/>
            <a:ext cx="1925999" cy="1260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C133B6D0-D5FF-2456-DBB0-EB1A3866B9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264" y="1773352"/>
            <a:ext cx="1908000" cy="252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998E2BCB-F569-05E4-1B63-30D92DD851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3860" y="1773352"/>
            <a:ext cx="1908000" cy="252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62" name="Rechteck 19">
            <a:extLst>
              <a:ext uri="{FF2B5EF4-FFF2-40B4-BE49-F238E27FC236}">
                <a16:creationId xmlns:a16="http://schemas.microsoft.com/office/drawing/2014/main" id="{82D50EB1-B7A5-9EEB-DD1C-F895B3373D70}"/>
              </a:ext>
            </a:extLst>
          </p:cNvPr>
          <p:cNvSpPr/>
          <p:nvPr userDrawn="1"/>
        </p:nvSpPr>
        <p:spPr>
          <a:xfrm>
            <a:off x="410573" y="2140167"/>
            <a:ext cx="1922163" cy="1243355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Bildplatzhalter 14">
            <a:extLst>
              <a:ext uri="{FF2B5EF4-FFF2-40B4-BE49-F238E27FC236}">
                <a16:creationId xmlns:a16="http://schemas.microsoft.com/office/drawing/2014/main" id="{A5F614DB-B9E0-3634-3FF2-9EF5F091D8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417" y="2094499"/>
            <a:ext cx="1922163" cy="123049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2" name="Rechteck 19">
            <a:extLst>
              <a:ext uri="{FF2B5EF4-FFF2-40B4-BE49-F238E27FC236}">
                <a16:creationId xmlns:a16="http://schemas.microsoft.com/office/drawing/2014/main" id="{A29D81E8-119E-B8A6-3FFA-D6B7ADD9EF78}"/>
              </a:ext>
            </a:extLst>
          </p:cNvPr>
          <p:cNvSpPr/>
          <p:nvPr userDrawn="1"/>
        </p:nvSpPr>
        <p:spPr>
          <a:xfrm>
            <a:off x="2474505" y="2140167"/>
            <a:ext cx="1905688" cy="1253972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Bildplatzhalter 14">
            <a:extLst>
              <a:ext uri="{FF2B5EF4-FFF2-40B4-BE49-F238E27FC236}">
                <a16:creationId xmlns:a16="http://schemas.microsoft.com/office/drawing/2014/main" id="{3FE453D8-633C-1CDD-B46D-3F426A02508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50348" y="2094499"/>
            <a:ext cx="1905689" cy="123049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4" name="Rechteck 19">
            <a:extLst>
              <a:ext uri="{FF2B5EF4-FFF2-40B4-BE49-F238E27FC236}">
                <a16:creationId xmlns:a16="http://schemas.microsoft.com/office/drawing/2014/main" id="{6E4BBF06-3519-DDA0-BA59-05329AA272CF}"/>
              </a:ext>
            </a:extLst>
          </p:cNvPr>
          <p:cNvSpPr/>
          <p:nvPr userDrawn="1"/>
        </p:nvSpPr>
        <p:spPr>
          <a:xfrm>
            <a:off x="4521961" y="2140167"/>
            <a:ext cx="1928188" cy="1253972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Bildplatzhalter 14">
            <a:extLst>
              <a:ext uri="{FF2B5EF4-FFF2-40B4-BE49-F238E27FC236}">
                <a16:creationId xmlns:a16="http://schemas.microsoft.com/office/drawing/2014/main" id="{F3B846A8-F115-3331-FA44-7908C32236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97804" y="2094499"/>
            <a:ext cx="1918269" cy="123049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6" name="Rechteck 19">
            <a:extLst>
              <a:ext uri="{FF2B5EF4-FFF2-40B4-BE49-F238E27FC236}">
                <a16:creationId xmlns:a16="http://schemas.microsoft.com/office/drawing/2014/main" id="{7F74CAB6-EE8F-0D5F-F80C-AA432C5132B5}"/>
              </a:ext>
            </a:extLst>
          </p:cNvPr>
          <p:cNvSpPr/>
          <p:nvPr userDrawn="1"/>
        </p:nvSpPr>
        <p:spPr>
          <a:xfrm>
            <a:off x="6581466" y="2140167"/>
            <a:ext cx="1922163" cy="1253972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Bildplatzhalter 14">
            <a:extLst>
              <a:ext uri="{FF2B5EF4-FFF2-40B4-BE49-F238E27FC236}">
                <a16:creationId xmlns:a16="http://schemas.microsoft.com/office/drawing/2014/main" id="{A7536D62-2D1A-B106-A0B2-342697A550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57310" y="2094499"/>
            <a:ext cx="1911712" cy="123049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0" name="Textplatzhalter 11">
            <a:extLst>
              <a:ext uri="{FF2B5EF4-FFF2-40B4-BE49-F238E27FC236}">
                <a16:creationId xmlns:a16="http://schemas.microsoft.com/office/drawing/2014/main" id="{4EB8D87F-47D5-3FBB-4021-C255F3608D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1666" y="1773352"/>
            <a:ext cx="1908000" cy="252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81" name="Textplatzhalter 11">
            <a:extLst>
              <a:ext uri="{FF2B5EF4-FFF2-40B4-BE49-F238E27FC236}">
                <a16:creationId xmlns:a16="http://schemas.microsoft.com/office/drawing/2014/main" id="{2476D2AC-9F1E-4B3C-0B61-5F413108F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25598" y="1773352"/>
            <a:ext cx="1908000" cy="252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83" name="Textplatzhalter 11">
            <a:extLst>
              <a:ext uri="{FF2B5EF4-FFF2-40B4-BE49-F238E27FC236}">
                <a16:creationId xmlns:a16="http://schemas.microsoft.com/office/drawing/2014/main" id="{5FAB60BF-471F-9197-5FE0-43F286FE0B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65443" y="3551578"/>
            <a:ext cx="1925999" cy="1260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84" name="Textplatzhalter 11">
            <a:extLst>
              <a:ext uri="{FF2B5EF4-FFF2-40B4-BE49-F238E27FC236}">
                <a16:creationId xmlns:a16="http://schemas.microsoft.com/office/drawing/2014/main" id="{445C3C0D-03BC-5DF8-CF73-378BF12B20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4149" y="3551578"/>
            <a:ext cx="1925999" cy="1260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85" name="Textplatzhalter 11">
            <a:extLst>
              <a:ext uri="{FF2B5EF4-FFF2-40B4-BE49-F238E27FC236}">
                <a16:creationId xmlns:a16="http://schemas.microsoft.com/office/drawing/2014/main" id="{621B628F-BA05-D04F-28ED-565B7D9921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77630" y="3551578"/>
            <a:ext cx="1925999" cy="12600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Bildlegende</a:t>
            </a:r>
          </a:p>
        </p:txBody>
      </p:sp>
    </p:spTree>
    <p:extLst>
      <p:ext uri="{BB962C8B-B14F-4D97-AF65-F5344CB8AC3E}">
        <p14:creationId xmlns:p14="http://schemas.microsoft.com/office/powerpoint/2010/main" val="229884924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image­_1010x10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4B69802B-4F18-D435-8B99-D80045F8E134}"/>
              </a:ext>
            </a:extLst>
          </p:cNvPr>
          <p:cNvSpPr/>
          <p:nvPr userDrawn="1"/>
        </p:nvSpPr>
        <p:spPr>
          <a:xfrm>
            <a:off x="4177553" y="654426"/>
            <a:ext cx="4966447" cy="4494098"/>
          </a:xfrm>
          <a:custGeom>
            <a:avLst/>
            <a:gdLst>
              <a:gd name="connsiteX0" fmla="*/ 0 w 4966447"/>
              <a:gd name="connsiteY0" fmla="*/ 0 h 4494098"/>
              <a:gd name="connsiteX1" fmla="*/ 4966447 w 4966447"/>
              <a:gd name="connsiteY1" fmla="*/ 0 h 4494098"/>
              <a:gd name="connsiteX2" fmla="*/ 4966447 w 4966447"/>
              <a:gd name="connsiteY2" fmla="*/ 4494098 h 4494098"/>
              <a:gd name="connsiteX3" fmla="*/ 0 w 4966447"/>
              <a:gd name="connsiteY3" fmla="*/ 4494098 h 4494098"/>
              <a:gd name="connsiteX4" fmla="*/ 0 w 4966447"/>
              <a:gd name="connsiteY4" fmla="*/ 0 h 4494098"/>
              <a:gd name="connsiteX0" fmla="*/ 546265 w 4966447"/>
              <a:gd name="connsiteY0" fmla="*/ 11876 h 4494098"/>
              <a:gd name="connsiteX1" fmla="*/ 4966447 w 4966447"/>
              <a:gd name="connsiteY1" fmla="*/ 0 h 4494098"/>
              <a:gd name="connsiteX2" fmla="*/ 4966447 w 4966447"/>
              <a:gd name="connsiteY2" fmla="*/ 4494098 h 4494098"/>
              <a:gd name="connsiteX3" fmla="*/ 0 w 4966447"/>
              <a:gd name="connsiteY3" fmla="*/ 4494098 h 4494098"/>
              <a:gd name="connsiteX4" fmla="*/ 546265 w 4966447"/>
              <a:gd name="connsiteY4" fmla="*/ 11876 h 449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47" h="4494098">
                <a:moveTo>
                  <a:pt x="546265" y="11876"/>
                </a:moveTo>
                <a:lnTo>
                  <a:pt x="4966447" y="0"/>
                </a:lnTo>
                <a:lnTo>
                  <a:pt x="4966447" y="4494098"/>
                </a:lnTo>
                <a:lnTo>
                  <a:pt x="0" y="4494098"/>
                </a:lnTo>
                <a:lnTo>
                  <a:pt x="546265" y="11876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5DF1220F-A839-A315-D73A-BE4C87B949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8706" y="1"/>
            <a:ext cx="4831390" cy="5149438"/>
          </a:xfrm>
          <a:custGeom>
            <a:avLst/>
            <a:gdLst>
              <a:gd name="connsiteX0" fmla="*/ 0 w 4169708"/>
              <a:gd name="connsiteY0" fmla="*/ 5143500 h 5143500"/>
              <a:gd name="connsiteX1" fmla="*/ 1042427 w 4169708"/>
              <a:gd name="connsiteY1" fmla="*/ 0 h 5143500"/>
              <a:gd name="connsiteX2" fmla="*/ 4169708 w 4169708"/>
              <a:gd name="connsiteY2" fmla="*/ 0 h 5143500"/>
              <a:gd name="connsiteX3" fmla="*/ 3127281 w 4169708"/>
              <a:gd name="connsiteY3" fmla="*/ 5143500 h 5143500"/>
              <a:gd name="connsiteX4" fmla="*/ 0 w 4169708"/>
              <a:gd name="connsiteY4" fmla="*/ 5143500 h 5143500"/>
              <a:gd name="connsiteX0" fmla="*/ 0 w 4799100"/>
              <a:gd name="connsiteY0" fmla="*/ 5149438 h 5149438"/>
              <a:gd name="connsiteX1" fmla="*/ 1671819 w 4799100"/>
              <a:gd name="connsiteY1" fmla="*/ 0 h 5149438"/>
              <a:gd name="connsiteX2" fmla="*/ 4799100 w 4799100"/>
              <a:gd name="connsiteY2" fmla="*/ 0 h 5149438"/>
              <a:gd name="connsiteX3" fmla="*/ 3756673 w 4799100"/>
              <a:gd name="connsiteY3" fmla="*/ 5143500 h 5149438"/>
              <a:gd name="connsiteX4" fmla="*/ 0 w 4799100"/>
              <a:gd name="connsiteY4" fmla="*/ 5149438 h 5149438"/>
              <a:gd name="connsiteX0" fmla="*/ 0 w 4799100"/>
              <a:gd name="connsiteY0" fmla="*/ 5149438 h 5149438"/>
              <a:gd name="connsiteX1" fmla="*/ 620853 w 4799100"/>
              <a:gd name="connsiteY1" fmla="*/ 17813 h 5149438"/>
              <a:gd name="connsiteX2" fmla="*/ 4799100 w 4799100"/>
              <a:gd name="connsiteY2" fmla="*/ 0 h 5149438"/>
              <a:gd name="connsiteX3" fmla="*/ 3756673 w 4799100"/>
              <a:gd name="connsiteY3" fmla="*/ 5143500 h 5149438"/>
              <a:gd name="connsiteX4" fmla="*/ 0 w 4799100"/>
              <a:gd name="connsiteY4" fmla="*/ 5149438 h 5149438"/>
              <a:gd name="connsiteX0" fmla="*/ 0 w 4831390"/>
              <a:gd name="connsiteY0" fmla="*/ 5149438 h 5149438"/>
              <a:gd name="connsiteX1" fmla="*/ 620853 w 4831390"/>
              <a:gd name="connsiteY1" fmla="*/ 17813 h 5149438"/>
              <a:gd name="connsiteX2" fmla="*/ 4799100 w 4831390"/>
              <a:gd name="connsiteY2" fmla="*/ 0 h 5149438"/>
              <a:gd name="connsiteX3" fmla="*/ 4831390 w 4831390"/>
              <a:gd name="connsiteY3" fmla="*/ 5149437 h 5149438"/>
              <a:gd name="connsiteX4" fmla="*/ 0 w 4831390"/>
              <a:gd name="connsiteY4" fmla="*/ 5149438 h 5149438"/>
              <a:gd name="connsiteX0" fmla="*/ 0 w 4834726"/>
              <a:gd name="connsiteY0" fmla="*/ 5143500 h 5143500"/>
              <a:gd name="connsiteX1" fmla="*/ 620853 w 4834726"/>
              <a:gd name="connsiteY1" fmla="*/ 11875 h 5143500"/>
              <a:gd name="connsiteX2" fmla="*/ 4834726 w 4834726"/>
              <a:gd name="connsiteY2" fmla="*/ 0 h 5143500"/>
              <a:gd name="connsiteX3" fmla="*/ 4831390 w 4834726"/>
              <a:gd name="connsiteY3" fmla="*/ 5143499 h 5143500"/>
              <a:gd name="connsiteX4" fmla="*/ 0 w 4834726"/>
              <a:gd name="connsiteY4" fmla="*/ 5143500 h 5143500"/>
              <a:gd name="connsiteX0" fmla="*/ 0 w 4834726"/>
              <a:gd name="connsiteY0" fmla="*/ 5149438 h 5149438"/>
              <a:gd name="connsiteX1" fmla="*/ 620853 w 4834726"/>
              <a:gd name="connsiteY1" fmla="*/ 0 h 5149438"/>
              <a:gd name="connsiteX2" fmla="*/ 4834726 w 4834726"/>
              <a:gd name="connsiteY2" fmla="*/ 5938 h 5149438"/>
              <a:gd name="connsiteX3" fmla="*/ 4831390 w 4834726"/>
              <a:gd name="connsiteY3" fmla="*/ 5149437 h 5149438"/>
              <a:gd name="connsiteX4" fmla="*/ 0 w 4834726"/>
              <a:gd name="connsiteY4" fmla="*/ 5149438 h 5149438"/>
              <a:gd name="connsiteX0" fmla="*/ 0 w 4831390"/>
              <a:gd name="connsiteY0" fmla="*/ 5149438 h 5149438"/>
              <a:gd name="connsiteX1" fmla="*/ 620853 w 4831390"/>
              <a:gd name="connsiteY1" fmla="*/ 0 h 5149438"/>
              <a:gd name="connsiteX2" fmla="*/ 4828788 w 4831390"/>
              <a:gd name="connsiteY2" fmla="*/ 1 h 5149438"/>
              <a:gd name="connsiteX3" fmla="*/ 4831390 w 4831390"/>
              <a:gd name="connsiteY3" fmla="*/ 5149437 h 5149438"/>
              <a:gd name="connsiteX4" fmla="*/ 0 w 4831390"/>
              <a:gd name="connsiteY4" fmla="*/ 5149438 h 514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1390" h="5149438">
                <a:moveTo>
                  <a:pt x="0" y="5149438"/>
                </a:moveTo>
                <a:lnTo>
                  <a:pt x="620853" y="0"/>
                </a:lnTo>
                <a:lnTo>
                  <a:pt x="4828788" y="1"/>
                </a:lnTo>
                <a:cubicBezTo>
                  <a:pt x="4829655" y="1716480"/>
                  <a:pt x="4830523" y="3432958"/>
                  <a:pt x="4831390" y="5149437"/>
                </a:cubicBezTo>
                <a:lnTo>
                  <a:pt x="0" y="5149438"/>
                </a:ln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3E4037-882C-564C-DD48-B94BC80B92DB}"/>
              </a:ext>
            </a:extLst>
          </p:cNvPr>
          <p:cNvSpPr txBox="1"/>
          <p:nvPr userDrawn="1"/>
        </p:nvSpPr>
        <p:spPr>
          <a:xfrm>
            <a:off x="377190" y="349200"/>
            <a:ext cx="3617595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300" b="1" dirty="0">
                <a:solidFill>
                  <a:srgbClr val="BE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Empa – The Place </a:t>
            </a:r>
            <a:r>
              <a:rPr lang="de-DE" sz="2300" b="1" dirty="0" err="1">
                <a:solidFill>
                  <a:srgbClr val="BE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</a:t>
            </a:r>
            <a:r>
              <a:rPr lang="de-DE" sz="2300" b="1" dirty="0">
                <a:solidFill>
                  <a:srgbClr val="BE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Innovation Starts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981D7A-396D-182E-EBDA-9FF8007CF3F6}"/>
              </a:ext>
            </a:extLst>
          </p:cNvPr>
          <p:cNvSpPr txBox="1"/>
          <p:nvPr userDrawn="1"/>
        </p:nvSpPr>
        <p:spPr>
          <a:xfrm>
            <a:off x="377191" y="1801151"/>
            <a:ext cx="2523173" cy="837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>
                <a:srgbClr val="BE0000"/>
              </a:buClr>
            </a:pPr>
            <a: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+41 58 765 11 11</a:t>
            </a:r>
            <a:b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contact@empa.ch</a:t>
            </a:r>
          </a:p>
          <a:p>
            <a:pPr>
              <a:lnSpc>
                <a:spcPct val="110000"/>
              </a:lnSpc>
              <a:buClr>
                <a:srgbClr val="BE0000"/>
              </a:buClr>
            </a:pPr>
            <a: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empa.ch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C65F1F-DA38-627A-DC2E-25C0B33C8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190" y="4325169"/>
            <a:ext cx="1781680" cy="47474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D5A6B0E-0C5D-423B-57BE-7B8CEBB0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190" y="2826354"/>
            <a:ext cx="1502410" cy="1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949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image­_N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4B69802B-4F18-D435-8B99-D80045F8E134}"/>
              </a:ext>
            </a:extLst>
          </p:cNvPr>
          <p:cNvSpPr/>
          <p:nvPr userDrawn="1"/>
        </p:nvSpPr>
        <p:spPr>
          <a:xfrm>
            <a:off x="4177553" y="654426"/>
            <a:ext cx="4966447" cy="4494098"/>
          </a:xfrm>
          <a:custGeom>
            <a:avLst/>
            <a:gdLst>
              <a:gd name="connsiteX0" fmla="*/ 0 w 4966447"/>
              <a:gd name="connsiteY0" fmla="*/ 0 h 4494098"/>
              <a:gd name="connsiteX1" fmla="*/ 4966447 w 4966447"/>
              <a:gd name="connsiteY1" fmla="*/ 0 h 4494098"/>
              <a:gd name="connsiteX2" fmla="*/ 4966447 w 4966447"/>
              <a:gd name="connsiteY2" fmla="*/ 4494098 h 4494098"/>
              <a:gd name="connsiteX3" fmla="*/ 0 w 4966447"/>
              <a:gd name="connsiteY3" fmla="*/ 4494098 h 4494098"/>
              <a:gd name="connsiteX4" fmla="*/ 0 w 4966447"/>
              <a:gd name="connsiteY4" fmla="*/ 0 h 4494098"/>
              <a:gd name="connsiteX0" fmla="*/ 546265 w 4966447"/>
              <a:gd name="connsiteY0" fmla="*/ 11876 h 4494098"/>
              <a:gd name="connsiteX1" fmla="*/ 4966447 w 4966447"/>
              <a:gd name="connsiteY1" fmla="*/ 0 h 4494098"/>
              <a:gd name="connsiteX2" fmla="*/ 4966447 w 4966447"/>
              <a:gd name="connsiteY2" fmla="*/ 4494098 h 4494098"/>
              <a:gd name="connsiteX3" fmla="*/ 0 w 4966447"/>
              <a:gd name="connsiteY3" fmla="*/ 4494098 h 4494098"/>
              <a:gd name="connsiteX4" fmla="*/ 546265 w 4966447"/>
              <a:gd name="connsiteY4" fmla="*/ 11876 h 449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47" h="4494098">
                <a:moveTo>
                  <a:pt x="546265" y="11876"/>
                </a:moveTo>
                <a:lnTo>
                  <a:pt x="4966447" y="0"/>
                </a:lnTo>
                <a:lnTo>
                  <a:pt x="4966447" y="4494098"/>
                </a:lnTo>
                <a:lnTo>
                  <a:pt x="0" y="4494098"/>
                </a:lnTo>
                <a:lnTo>
                  <a:pt x="546265" y="11876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3E4037-882C-564C-DD48-B94BC80B92DB}"/>
              </a:ext>
            </a:extLst>
          </p:cNvPr>
          <p:cNvSpPr txBox="1"/>
          <p:nvPr userDrawn="1"/>
        </p:nvSpPr>
        <p:spPr>
          <a:xfrm>
            <a:off x="377190" y="349200"/>
            <a:ext cx="3617595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300" b="1" dirty="0">
                <a:solidFill>
                  <a:srgbClr val="BE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Empa – The Place </a:t>
            </a:r>
            <a:r>
              <a:rPr lang="de-DE" sz="2300" b="1" dirty="0" err="1">
                <a:solidFill>
                  <a:srgbClr val="BE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</a:t>
            </a:r>
            <a:r>
              <a:rPr lang="de-DE" sz="2300" b="1" dirty="0">
                <a:solidFill>
                  <a:srgbClr val="BE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Innovation Starts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981D7A-396D-182E-EBDA-9FF8007CF3F6}"/>
              </a:ext>
            </a:extLst>
          </p:cNvPr>
          <p:cNvSpPr txBox="1"/>
          <p:nvPr userDrawn="1"/>
        </p:nvSpPr>
        <p:spPr>
          <a:xfrm>
            <a:off x="377190" y="1801151"/>
            <a:ext cx="2523173" cy="837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>
                <a:srgbClr val="BE0000"/>
              </a:buClr>
            </a:pPr>
            <a: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+41 58 765 11 11</a:t>
            </a:r>
            <a:b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contact@empa.ch</a:t>
            </a:r>
          </a:p>
          <a:p>
            <a:pPr>
              <a:lnSpc>
                <a:spcPct val="110000"/>
              </a:lnSpc>
              <a:buClr>
                <a:srgbClr val="BE0000"/>
              </a:buClr>
            </a:pPr>
            <a:r>
              <a:rPr lang="de-DE" sz="16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empa.ch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C65F1F-DA38-627A-DC2E-25C0B33C8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190" y="4325169"/>
            <a:ext cx="1781680" cy="4747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79" y="0"/>
            <a:ext cx="4834621" cy="51435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E4C6943-53EF-E7FD-EDEA-B06582C27C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2826354"/>
            <a:ext cx="1502410" cy="1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728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E9143-5599-5BD1-D9E8-D35925C91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DD3968-08CF-0872-38DD-2639A1B3B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FF6501-4242-F67C-77D5-545C36B1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68644F-F9B1-A275-1D12-43759F29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2131C1-BD8A-D5B0-DC16-B1ED546C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7600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D8097-A273-DA95-C4C2-A0F4793E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604D1-A702-EB63-DCD2-3272CD081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073052-2EEF-28FA-F442-AC7A6428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A8FE7C-3C32-CDDB-C2BE-48B95BD0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6687DD-84ED-1B22-A885-0CB48623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214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636099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826459" y="4960313"/>
            <a:ext cx="4320000" cy="176482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				 christoph.hueglin@empa.ch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❘</a:t>
            </a:r>
            <a:r>
              <a:rPr lang="en-US" dirty="0"/>
              <a:t> NABEL – </a:t>
            </a:r>
            <a:r>
              <a:rPr lang="en-US" dirty="0" err="1"/>
              <a:t>Tagung</a:t>
            </a:r>
            <a:r>
              <a:rPr lang="en-US" dirty="0"/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❘</a:t>
            </a:r>
            <a:r>
              <a:rPr lang="en-US" dirty="0"/>
              <a:t> 16.01.2025</a:t>
            </a:r>
          </a:p>
        </p:txBody>
      </p:sp>
    </p:spTree>
    <p:extLst>
      <p:ext uri="{BB962C8B-B14F-4D97-AF65-F5344CB8AC3E}">
        <p14:creationId xmlns:p14="http://schemas.microsoft.com/office/powerpoint/2010/main" val="3293291131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61565-C96C-9B22-68C0-615BE581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9F6C95-0D8E-0185-871D-3156F441E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D1F39A-91AF-D313-9382-BB5F9E6C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9639A2-1625-500A-46B9-24D45AAD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29B83-0A78-7CB1-A952-EFC447DB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8358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AFF6B-C49E-566B-F99A-E97D2897B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3D06C-6E11-21E4-73B3-6983A8A68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7661A0-CB4F-BC9F-AF4A-F3093C0C5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32156F-369B-A341-6C3F-0B48100E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356D0A-1C0B-56B8-DAF8-6E4E0512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84422CA-EBDA-F3C9-CB4D-2E942662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010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5BE96-7B0D-3272-EA84-97BC501A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E5EC8A-7274-7E08-A63E-310A0D4D4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56ED57-9146-39F3-7BE7-F8031A306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27405C-AEBF-80EB-EB09-08B26F69B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D6733F5-4DE5-D133-63CE-165A7A3DF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543EA9-4D70-9045-54FC-E1404902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FBBE40-451D-9135-7E5B-2B3B673C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1FCB8C8-6A09-B2C7-3430-9A600855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4826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D50C9-ACC3-2F6B-22A4-75AF95F5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D646B1-7916-63CD-988F-05FBD1D2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92C282-BEA9-77EE-A604-9C0FE88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62A309-3D87-A210-E971-FBB5DEF8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903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1D0D62B-4893-EE36-BC18-D389CBFA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E89AC1-EAE3-6147-62D7-905AD559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4E81DF-1AB9-0992-68B7-8838EAF8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878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1CBFF-06DE-85AB-2A67-C07B096D1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0EF84D-C2A1-9283-F44A-306B3FEEA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FE3586-DA81-6E23-E838-F8EDA241D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E649F7-8C72-AA3F-1053-7064973C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C53F44-2254-C4C7-B942-24CE2316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C17000-0966-5046-7424-D32C8A3B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9370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3E49E-40FD-4171-997F-EDFEED7E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C4F2B0B-6401-8086-3C71-9EE2BA41A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4DC511-43E0-6E62-8429-33C1EE51A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442187-F5C2-B7EA-D836-CB043379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3F527-AED0-A1D3-6D48-CB02F19A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D92594-FAB6-3ADA-07E4-EE8F693A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2863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C3919-9F31-33F0-3830-65201316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2EBA1C-DD9F-6E22-47F2-09F74F7AC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A18DDC-0B4D-0FBC-DFC3-45C1DE0E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9E4D3C-BCA4-D181-4384-58A8ADFD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0537D3-1BC6-774F-3147-0D313AB9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167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2AB1178-E1BB-8CCB-9C88-2E8CCDDDC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441C29-015B-DF99-EAC8-7CB9884EF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AE45F8-B2C5-7429-35E6-3C38126A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DE4C67-426A-F8FC-3772-CD52130D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5A9C60-2016-9280-0AAD-C1E01222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95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826459" y="4960313"/>
            <a:ext cx="4320000" cy="176482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				 christoph.hueglin@empa.ch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❘</a:t>
            </a:r>
            <a:r>
              <a:rPr lang="en-US" dirty="0"/>
              <a:t> NABEL – </a:t>
            </a:r>
            <a:r>
              <a:rPr lang="en-US" dirty="0" err="1"/>
              <a:t>Tagung</a:t>
            </a:r>
            <a:r>
              <a:rPr lang="en-US" dirty="0"/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❘</a:t>
            </a:r>
            <a:r>
              <a:rPr lang="en-US" dirty="0"/>
              <a:t> 16.01.2025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6360995" cy="316305"/>
          </a:xfrm>
        </p:spPr>
        <p:txBody>
          <a:bodyPr anchor="t" anchorCtr="0">
            <a:noAutofit/>
          </a:bodyPr>
          <a:lstStyle>
            <a:lvl1pPr algn="l">
              <a:defRPr sz="23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4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video_870x9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5">
            <a:extLst>
              <a:ext uri="{FF2B5EF4-FFF2-40B4-BE49-F238E27FC236}">
                <a16:creationId xmlns:a16="http://schemas.microsoft.com/office/drawing/2014/main" id="{185C7550-6197-3C86-0BD2-13D4EE68DBD3}"/>
              </a:ext>
            </a:extLst>
          </p:cNvPr>
          <p:cNvSpPr/>
          <p:nvPr userDrawn="1"/>
        </p:nvSpPr>
        <p:spPr>
          <a:xfrm>
            <a:off x="-12192" y="2158640"/>
            <a:ext cx="4125508" cy="2997054"/>
          </a:xfrm>
          <a:custGeom>
            <a:avLst/>
            <a:gdLst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4113316 w 4113316"/>
              <a:gd name="connsiteY2" fmla="*/ 2984861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3377046 w 4113316"/>
              <a:gd name="connsiteY2" fmla="*/ 2978924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2"/>
              <a:gd name="connsiteX1" fmla="*/ 4113316 w 4113316"/>
              <a:gd name="connsiteY1" fmla="*/ 0 h 2984862"/>
              <a:gd name="connsiteX2" fmla="*/ 3751119 w 4113316"/>
              <a:gd name="connsiteY2" fmla="*/ 2984862 h 2984862"/>
              <a:gd name="connsiteX3" fmla="*/ 0 w 4113316"/>
              <a:gd name="connsiteY3" fmla="*/ 2984861 h 2984862"/>
              <a:gd name="connsiteX4" fmla="*/ 0 w 4113316"/>
              <a:gd name="connsiteY4" fmla="*/ 0 h 2984862"/>
              <a:gd name="connsiteX0" fmla="*/ 0 w 4131604"/>
              <a:gd name="connsiteY0" fmla="*/ 0 h 2984862"/>
              <a:gd name="connsiteX1" fmla="*/ 4131604 w 4131604"/>
              <a:gd name="connsiteY1" fmla="*/ 0 h 2984862"/>
              <a:gd name="connsiteX2" fmla="*/ 3769407 w 4131604"/>
              <a:gd name="connsiteY2" fmla="*/ 2984862 h 2984862"/>
              <a:gd name="connsiteX3" fmla="*/ 18288 w 4131604"/>
              <a:gd name="connsiteY3" fmla="*/ 2984861 h 2984862"/>
              <a:gd name="connsiteX4" fmla="*/ 0 w 4131604"/>
              <a:gd name="connsiteY4" fmla="*/ 0 h 2984862"/>
              <a:gd name="connsiteX0" fmla="*/ 0 w 4131604"/>
              <a:gd name="connsiteY0" fmla="*/ 0 h 2997053"/>
              <a:gd name="connsiteX1" fmla="*/ 4131604 w 4131604"/>
              <a:gd name="connsiteY1" fmla="*/ 0 h 2997053"/>
              <a:gd name="connsiteX2" fmla="*/ 3769407 w 4131604"/>
              <a:gd name="connsiteY2" fmla="*/ 2984862 h 2997053"/>
              <a:gd name="connsiteX3" fmla="*/ 6096 w 4131604"/>
              <a:gd name="connsiteY3" fmla="*/ 2997053 h 2997053"/>
              <a:gd name="connsiteX4" fmla="*/ 0 w 4131604"/>
              <a:gd name="connsiteY4" fmla="*/ 0 h 2997053"/>
              <a:gd name="connsiteX0" fmla="*/ 0 w 4131604"/>
              <a:gd name="connsiteY0" fmla="*/ 0 h 2997054"/>
              <a:gd name="connsiteX1" fmla="*/ 4131604 w 4131604"/>
              <a:gd name="connsiteY1" fmla="*/ 0 h 2997054"/>
              <a:gd name="connsiteX2" fmla="*/ 3769407 w 4131604"/>
              <a:gd name="connsiteY2" fmla="*/ 2997054 h 2997054"/>
              <a:gd name="connsiteX3" fmla="*/ 6096 w 4131604"/>
              <a:gd name="connsiteY3" fmla="*/ 2997053 h 2997054"/>
              <a:gd name="connsiteX4" fmla="*/ 0 w 4131604"/>
              <a:gd name="connsiteY4" fmla="*/ 0 h 2997054"/>
              <a:gd name="connsiteX0" fmla="*/ 3048 w 4125508"/>
              <a:gd name="connsiteY0" fmla="*/ 0 h 2997054"/>
              <a:gd name="connsiteX1" fmla="*/ 4125508 w 4125508"/>
              <a:gd name="connsiteY1" fmla="*/ 0 h 2997054"/>
              <a:gd name="connsiteX2" fmla="*/ 3763311 w 4125508"/>
              <a:gd name="connsiteY2" fmla="*/ 2997054 h 2997054"/>
              <a:gd name="connsiteX3" fmla="*/ 0 w 4125508"/>
              <a:gd name="connsiteY3" fmla="*/ 2997053 h 2997054"/>
              <a:gd name="connsiteX4" fmla="*/ 3048 w 4125508"/>
              <a:gd name="connsiteY4" fmla="*/ 0 h 299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5508" h="2997054">
                <a:moveTo>
                  <a:pt x="3048" y="0"/>
                </a:moveTo>
                <a:lnTo>
                  <a:pt x="4125508" y="0"/>
                </a:lnTo>
                <a:lnTo>
                  <a:pt x="3763311" y="2997054"/>
                </a:lnTo>
                <a:lnTo>
                  <a:pt x="0" y="2997053"/>
                </a:lnTo>
                <a:lnTo>
                  <a:pt x="3048" y="0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C156F0-4BCC-E894-F235-BB8B629E97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5339" y="2157005"/>
            <a:ext cx="4058007" cy="990159"/>
          </a:xfrm>
        </p:spPr>
        <p:txBody>
          <a:bodyPr anchor="t" anchorCtr="0">
            <a:noAutofit/>
          </a:bodyPr>
          <a:lstStyle>
            <a:lvl1pPr algn="l">
              <a:defRPr sz="2300">
                <a:solidFill>
                  <a:srgbClr val="BE0000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C65F1F-DA38-627A-DC2E-25C0B33C8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481" y="362222"/>
            <a:ext cx="2596865" cy="691954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0A58DF-93FC-30F9-BB3D-84CDED4C50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5188" y="4421189"/>
            <a:ext cx="4058158" cy="198782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5 September 2023 </a:t>
            </a:r>
            <a:r>
              <a:rPr lang="de-DE" dirty="0"/>
              <a:t>– 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presenting</a:t>
            </a:r>
            <a:r>
              <a:rPr lang="de-DE" dirty="0"/>
              <a:t> </a:t>
            </a:r>
            <a:r>
              <a:rPr lang="de-DE" dirty="0" err="1"/>
              <a:t>person</a:t>
            </a:r>
            <a:endParaRPr lang="de-DE" dirty="0"/>
          </a:p>
        </p:txBody>
      </p:sp>
      <p:sp>
        <p:nvSpPr>
          <p:cNvPr id="15" name="Medienplatzhalter 14">
            <a:extLst>
              <a:ext uri="{FF2B5EF4-FFF2-40B4-BE49-F238E27FC236}">
                <a16:creationId xmlns:a16="http://schemas.microsoft.com/office/drawing/2014/main" id="{1F594A51-4F82-FDF3-F101-A1C697E80D31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-13155" y="764635"/>
            <a:ext cx="4126471" cy="4396083"/>
          </a:xfrm>
          <a:custGeom>
            <a:avLst/>
            <a:gdLst>
              <a:gd name="connsiteX0" fmla="*/ 0 w 4114800"/>
              <a:gd name="connsiteY0" fmla="*/ 4365666 h 4365666"/>
              <a:gd name="connsiteX1" fmla="*/ 1028700 w 4114800"/>
              <a:gd name="connsiteY1" fmla="*/ 0 h 4365666"/>
              <a:gd name="connsiteX2" fmla="*/ 3086100 w 4114800"/>
              <a:gd name="connsiteY2" fmla="*/ 0 h 4365666"/>
              <a:gd name="connsiteX3" fmla="*/ 4114800 w 4114800"/>
              <a:gd name="connsiteY3" fmla="*/ 4365666 h 4365666"/>
              <a:gd name="connsiteX4" fmla="*/ 0 w 4114800"/>
              <a:gd name="connsiteY4" fmla="*/ 4365666 h 4365666"/>
              <a:gd name="connsiteX0" fmla="*/ 4453 w 4119253"/>
              <a:gd name="connsiteY0" fmla="*/ 4383479 h 4383479"/>
              <a:gd name="connsiteX1" fmla="*/ 0 w 4119253"/>
              <a:gd name="connsiteY1" fmla="*/ 0 h 4383479"/>
              <a:gd name="connsiteX2" fmla="*/ 3090553 w 4119253"/>
              <a:gd name="connsiteY2" fmla="*/ 17813 h 4383479"/>
              <a:gd name="connsiteX3" fmla="*/ 4119253 w 4119253"/>
              <a:gd name="connsiteY3" fmla="*/ 4383479 h 4383479"/>
              <a:gd name="connsiteX4" fmla="*/ 4453 w 4119253"/>
              <a:gd name="connsiteY4" fmla="*/ 4383479 h 4383479"/>
              <a:gd name="connsiteX0" fmla="*/ 4453 w 4119253"/>
              <a:gd name="connsiteY0" fmla="*/ 4383479 h 4383479"/>
              <a:gd name="connsiteX1" fmla="*/ 0 w 4119253"/>
              <a:gd name="connsiteY1" fmla="*/ 0 h 4383479"/>
              <a:gd name="connsiteX2" fmla="*/ 4117769 w 4119253"/>
              <a:gd name="connsiteY2" fmla="*/ 11875 h 4383479"/>
              <a:gd name="connsiteX3" fmla="*/ 4119253 w 4119253"/>
              <a:gd name="connsiteY3" fmla="*/ 4383479 h 4383479"/>
              <a:gd name="connsiteX4" fmla="*/ 4453 w 4119253"/>
              <a:gd name="connsiteY4" fmla="*/ 4383479 h 4383479"/>
              <a:gd name="connsiteX0" fmla="*/ 4453 w 4117769"/>
              <a:gd name="connsiteY0" fmla="*/ 4383479 h 4383479"/>
              <a:gd name="connsiteX1" fmla="*/ 0 w 4117769"/>
              <a:gd name="connsiteY1" fmla="*/ 0 h 4383479"/>
              <a:gd name="connsiteX2" fmla="*/ 4117769 w 4117769"/>
              <a:gd name="connsiteY2" fmla="*/ 11875 h 4383479"/>
              <a:gd name="connsiteX3" fmla="*/ 3590801 w 4117769"/>
              <a:gd name="connsiteY3" fmla="*/ 4377541 h 4383479"/>
              <a:gd name="connsiteX4" fmla="*/ 4453 w 4117769"/>
              <a:gd name="connsiteY4" fmla="*/ 4383479 h 4383479"/>
              <a:gd name="connsiteX0" fmla="*/ 4453 w 4117769"/>
              <a:gd name="connsiteY0" fmla="*/ 4383479 h 4383479"/>
              <a:gd name="connsiteX1" fmla="*/ 0 w 4117769"/>
              <a:gd name="connsiteY1" fmla="*/ 0 h 4383479"/>
              <a:gd name="connsiteX2" fmla="*/ 4117769 w 4117769"/>
              <a:gd name="connsiteY2" fmla="*/ 11875 h 4383479"/>
              <a:gd name="connsiteX3" fmla="*/ 3590801 w 4117769"/>
              <a:gd name="connsiteY3" fmla="*/ 4377541 h 4383479"/>
              <a:gd name="connsiteX4" fmla="*/ 4453 w 4117769"/>
              <a:gd name="connsiteY4" fmla="*/ 4383479 h 4383479"/>
              <a:gd name="connsiteX0" fmla="*/ 4453 w 4117769"/>
              <a:gd name="connsiteY0" fmla="*/ 4383479 h 4383479"/>
              <a:gd name="connsiteX1" fmla="*/ 0 w 4117769"/>
              <a:gd name="connsiteY1" fmla="*/ 0 h 4383479"/>
              <a:gd name="connsiteX2" fmla="*/ 4117769 w 4117769"/>
              <a:gd name="connsiteY2" fmla="*/ 11875 h 4383479"/>
              <a:gd name="connsiteX3" fmla="*/ 3590801 w 4117769"/>
              <a:gd name="connsiteY3" fmla="*/ 4377541 h 4383479"/>
              <a:gd name="connsiteX4" fmla="*/ 4453 w 4117769"/>
              <a:gd name="connsiteY4" fmla="*/ 4383479 h 4383479"/>
              <a:gd name="connsiteX0" fmla="*/ 4453 w 4117769"/>
              <a:gd name="connsiteY0" fmla="*/ 4383479 h 4383479"/>
              <a:gd name="connsiteX1" fmla="*/ 0 w 4117769"/>
              <a:gd name="connsiteY1" fmla="*/ 0 h 4383479"/>
              <a:gd name="connsiteX2" fmla="*/ 4117769 w 4117769"/>
              <a:gd name="connsiteY2" fmla="*/ 11875 h 4383479"/>
              <a:gd name="connsiteX3" fmla="*/ 3590801 w 4117769"/>
              <a:gd name="connsiteY3" fmla="*/ 4377541 h 4383479"/>
              <a:gd name="connsiteX4" fmla="*/ 4453 w 4117769"/>
              <a:gd name="connsiteY4" fmla="*/ 4383479 h 4383479"/>
              <a:gd name="connsiteX0" fmla="*/ 4453 w 4117769"/>
              <a:gd name="connsiteY0" fmla="*/ 4383479 h 4383479"/>
              <a:gd name="connsiteX1" fmla="*/ 0 w 4117769"/>
              <a:gd name="connsiteY1" fmla="*/ 0 h 4383479"/>
              <a:gd name="connsiteX2" fmla="*/ 4117769 w 4117769"/>
              <a:gd name="connsiteY2" fmla="*/ 11875 h 4383479"/>
              <a:gd name="connsiteX3" fmla="*/ 3590801 w 4117769"/>
              <a:gd name="connsiteY3" fmla="*/ 4377541 h 4383479"/>
              <a:gd name="connsiteX4" fmla="*/ 4453 w 4117769"/>
              <a:gd name="connsiteY4" fmla="*/ 4383479 h 4383479"/>
              <a:gd name="connsiteX0" fmla="*/ 4453 w 4117769"/>
              <a:gd name="connsiteY0" fmla="*/ 4383479 h 4383479"/>
              <a:gd name="connsiteX1" fmla="*/ 0 w 4117769"/>
              <a:gd name="connsiteY1" fmla="*/ 0 h 4383479"/>
              <a:gd name="connsiteX2" fmla="*/ 4117769 w 4117769"/>
              <a:gd name="connsiteY2" fmla="*/ 11875 h 4383479"/>
              <a:gd name="connsiteX3" fmla="*/ 3578926 w 4117769"/>
              <a:gd name="connsiteY3" fmla="*/ 4383479 h 4383479"/>
              <a:gd name="connsiteX4" fmla="*/ 4453 w 4117769"/>
              <a:gd name="connsiteY4" fmla="*/ 4383479 h 4383479"/>
              <a:gd name="connsiteX0" fmla="*/ 4453 w 4117769"/>
              <a:gd name="connsiteY0" fmla="*/ 4371604 h 4371604"/>
              <a:gd name="connsiteX1" fmla="*/ 0 w 4117769"/>
              <a:gd name="connsiteY1" fmla="*/ 23751 h 4371604"/>
              <a:gd name="connsiteX2" fmla="*/ 4117769 w 4117769"/>
              <a:gd name="connsiteY2" fmla="*/ 0 h 4371604"/>
              <a:gd name="connsiteX3" fmla="*/ 3578926 w 4117769"/>
              <a:gd name="connsiteY3" fmla="*/ 4371604 h 4371604"/>
              <a:gd name="connsiteX4" fmla="*/ 4453 w 4117769"/>
              <a:gd name="connsiteY4" fmla="*/ 4371604 h 4371604"/>
              <a:gd name="connsiteX0" fmla="*/ 308 w 4113624"/>
              <a:gd name="connsiteY0" fmla="*/ 4371604 h 4371604"/>
              <a:gd name="connsiteX1" fmla="*/ 1793 w 4113624"/>
              <a:gd name="connsiteY1" fmla="*/ 11875 h 4371604"/>
              <a:gd name="connsiteX2" fmla="*/ 4113624 w 4113624"/>
              <a:gd name="connsiteY2" fmla="*/ 0 h 4371604"/>
              <a:gd name="connsiteX3" fmla="*/ 3574781 w 4113624"/>
              <a:gd name="connsiteY3" fmla="*/ 4371604 h 4371604"/>
              <a:gd name="connsiteX4" fmla="*/ 308 w 4113624"/>
              <a:gd name="connsiteY4" fmla="*/ 4371604 h 4371604"/>
              <a:gd name="connsiteX0" fmla="*/ 308 w 4113624"/>
              <a:gd name="connsiteY0" fmla="*/ 4371604 h 4391059"/>
              <a:gd name="connsiteX1" fmla="*/ 1793 w 4113624"/>
              <a:gd name="connsiteY1" fmla="*/ 11875 h 4391059"/>
              <a:gd name="connsiteX2" fmla="*/ 4113624 w 4113624"/>
              <a:gd name="connsiteY2" fmla="*/ 0 h 4391059"/>
              <a:gd name="connsiteX3" fmla="*/ 3568296 w 4113624"/>
              <a:gd name="connsiteY3" fmla="*/ 4391059 h 4391059"/>
              <a:gd name="connsiteX4" fmla="*/ 308 w 4113624"/>
              <a:gd name="connsiteY4" fmla="*/ 4371604 h 4391059"/>
              <a:gd name="connsiteX0" fmla="*/ 89 w 4126375"/>
              <a:gd name="connsiteY0" fmla="*/ 4384574 h 4391059"/>
              <a:gd name="connsiteX1" fmla="*/ 14544 w 4126375"/>
              <a:gd name="connsiteY1" fmla="*/ 11875 h 4391059"/>
              <a:gd name="connsiteX2" fmla="*/ 4126375 w 4126375"/>
              <a:gd name="connsiteY2" fmla="*/ 0 h 4391059"/>
              <a:gd name="connsiteX3" fmla="*/ 3581047 w 4126375"/>
              <a:gd name="connsiteY3" fmla="*/ 4391059 h 4391059"/>
              <a:gd name="connsiteX4" fmla="*/ 89 w 4126375"/>
              <a:gd name="connsiteY4" fmla="*/ 4384574 h 4391059"/>
              <a:gd name="connsiteX0" fmla="*/ 5000 w 4131286"/>
              <a:gd name="connsiteY0" fmla="*/ 4384574 h 4391059"/>
              <a:gd name="connsiteX1" fmla="*/ 0 w 4131286"/>
              <a:gd name="connsiteY1" fmla="*/ 5390 h 4391059"/>
              <a:gd name="connsiteX2" fmla="*/ 4131286 w 4131286"/>
              <a:gd name="connsiteY2" fmla="*/ 0 h 4391059"/>
              <a:gd name="connsiteX3" fmla="*/ 3585958 w 4131286"/>
              <a:gd name="connsiteY3" fmla="*/ 4391059 h 4391059"/>
              <a:gd name="connsiteX4" fmla="*/ 5000 w 4131286"/>
              <a:gd name="connsiteY4" fmla="*/ 4384574 h 4391059"/>
              <a:gd name="connsiteX0" fmla="*/ 426 w 4126712"/>
              <a:gd name="connsiteY0" fmla="*/ 4394257 h 4400742"/>
              <a:gd name="connsiteX1" fmla="*/ 450 w 4126712"/>
              <a:gd name="connsiteY1" fmla="*/ 0 h 4400742"/>
              <a:gd name="connsiteX2" fmla="*/ 4126712 w 4126712"/>
              <a:gd name="connsiteY2" fmla="*/ 9683 h 4400742"/>
              <a:gd name="connsiteX3" fmla="*/ 3581384 w 4126712"/>
              <a:gd name="connsiteY3" fmla="*/ 4400742 h 4400742"/>
              <a:gd name="connsiteX4" fmla="*/ 426 w 4126712"/>
              <a:gd name="connsiteY4" fmla="*/ 4394257 h 4400742"/>
              <a:gd name="connsiteX0" fmla="*/ 185 w 4126471"/>
              <a:gd name="connsiteY0" fmla="*/ 4394257 h 4400742"/>
              <a:gd name="connsiteX1" fmla="*/ 5233 w 4126471"/>
              <a:gd name="connsiteY1" fmla="*/ 0 h 4400742"/>
              <a:gd name="connsiteX2" fmla="*/ 4126471 w 4126471"/>
              <a:gd name="connsiteY2" fmla="*/ 9683 h 4400742"/>
              <a:gd name="connsiteX3" fmla="*/ 3581143 w 4126471"/>
              <a:gd name="connsiteY3" fmla="*/ 4400742 h 4400742"/>
              <a:gd name="connsiteX4" fmla="*/ 185 w 4126471"/>
              <a:gd name="connsiteY4" fmla="*/ 4394257 h 4400742"/>
              <a:gd name="connsiteX0" fmla="*/ 185 w 4126471"/>
              <a:gd name="connsiteY0" fmla="*/ 4394257 h 4400742"/>
              <a:gd name="connsiteX1" fmla="*/ 5233 w 4126471"/>
              <a:gd name="connsiteY1" fmla="*/ 0 h 4400742"/>
              <a:gd name="connsiteX2" fmla="*/ 4126471 w 4126471"/>
              <a:gd name="connsiteY2" fmla="*/ 9683 h 4400742"/>
              <a:gd name="connsiteX3" fmla="*/ 3581143 w 4126471"/>
              <a:gd name="connsiteY3" fmla="*/ 4400742 h 4400742"/>
              <a:gd name="connsiteX4" fmla="*/ 185 w 4126471"/>
              <a:gd name="connsiteY4" fmla="*/ 4394257 h 4400742"/>
              <a:gd name="connsiteX0" fmla="*/ 5000 w 4131286"/>
              <a:gd name="connsiteY0" fmla="*/ 4399282 h 4405767"/>
              <a:gd name="connsiteX1" fmla="*/ 0 w 4131286"/>
              <a:gd name="connsiteY1" fmla="*/ 0 h 4405767"/>
              <a:gd name="connsiteX2" fmla="*/ 4131286 w 4131286"/>
              <a:gd name="connsiteY2" fmla="*/ 14708 h 4405767"/>
              <a:gd name="connsiteX3" fmla="*/ 3585958 w 4131286"/>
              <a:gd name="connsiteY3" fmla="*/ 4405767 h 4405767"/>
              <a:gd name="connsiteX4" fmla="*/ 5000 w 4131286"/>
              <a:gd name="connsiteY4" fmla="*/ 4399282 h 4405767"/>
              <a:gd name="connsiteX0" fmla="*/ 185 w 4126471"/>
              <a:gd name="connsiteY0" fmla="*/ 4384574 h 4391059"/>
              <a:gd name="connsiteX1" fmla="*/ 5234 w 4126471"/>
              <a:gd name="connsiteY1" fmla="*/ 365 h 4391059"/>
              <a:gd name="connsiteX2" fmla="*/ 4126471 w 4126471"/>
              <a:gd name="connsiteY2" fmla="*/ 0 h 4391059"/>
              <a:gd name="connsiteX3" fmla="*/ 3581143 w 4126471"/>
              <a:gd name="connsiteY3" fmla="*/ 4391059 h 4391059"/>
              <a:gd name="connsiteX4" fmla="*/ 185 w 4126471"/>
              <a:gd name="connsiteY4" fmla="*/ 4384574 h 4391059"/>
              <a:gd name="connsiteX0" fmla="*/ 185 w 4126471"/>
              <a:gd name="connsiteY0" fmla="*/ 4384574 h 4396083"/>
              <a:gd name="connsiteX1" fmla="*/ 5234 w 4126471"/>
              <a:gd name="connsiteY1" fmla="*/ 365 h 4396083"/>
              <a:gd name="connsiteX2" fmla="*/ 4126471 w 4126471"/>
              <a:gd name="connsiteY2" fmla="*/ 0 h 4396083"/>
              <a:gd name="connsiteX3" fmla="*/ 3591192 w 4126471"/>
              <a:gd name="connsiteY3" fmla="*/ 4396083 h 4396083"/>
              <a:gd name="connsiteX4" fmla="*/ 185 w 4126471"/>
              <a:gd name="connsiteY4" fmla="*/ 4384574 h 4396083"/>
              <a:gd name="connsiteX0" fmla="*/ 185 w 4126471"/>
              <a:gd name="connsiteY0" fmla="*/ 4394459 h 4396083"/>
              <a:gd name="connsiteX1" fmla="*/ 5234 w 4126471"/>
              <a:gd name="connsiteY1" fmla="*/ 365 h 4396083"/>
              <a:gd name="connsiteX2" fmla="*/ 4126471 w 4126471"/>
              <a:gd name="connsiteY2" fmla="*/ 0 h 4396083"/>
              <a:gd name="connsiteX3" fmla="*/ 3591192 w 4126471"/>
              <a:gd name="connsiteY3" fmla="*/ 4396083 h 4396083"/>
              <a:gd name="connsiteX4" fmla="*/ 185 w 4126471"/>
              <a:gd name="connsiteY4" fmla="*/ 4394459 h 439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471" h="4396083">
                <a:moveTo>
                  <a:pt x="185" y="4394459"/>
                </a:moveTo>
                <a:cubicBezTo>
                  <a:pt x="-1299" y="2933299"/>
                  <a:pt x="6718" y="1461525"/>
                  <a:pt x="5234" y="365"/>
                </a:cubicBezTo>
                <a:lnTo>
                  <a:pt x="4126471" y="0"/>
                </a:lnTo>
                <a:cubicBezTo>
                  <a:pt x="4126966" y="2473"/>
                  <a:pt x="3596635" y="4375796"/>
                  <a:pt x="3591192" y="4396083"/>
                </a:cubicBezTo>
                <a:lnTo>
                  <a:pt x="185" y="4394459"/>
                </a:lnTo>
                <a:close/>
              </a:path>
            </a:pathLst>
          </a:custGeo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Video einfügen</a:t>
            </a:r>
          </a:p>
        </p:txBody>
      </p:sp>
    </p:spTree>
    <p:extLst>
      <p:ext uri="{BB962C8B-B14F-4D97-AF65-F5344CB8AC3E}">
        <p14:creationId xmlns:p14="http://schemas.microsoft.com/office/powerpoint/2010/main" val="2808395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9">
            <a:extLst>
              <a:ext uri="{FF2B5EF4-FFF2-40B4-BE49-F238E27FC236}">
                <a16:creationId xmlns:a16="http://schemas.microsoft.com/office/drawing/2014/main" id="{F7F37916-332E-22F0-5A63-34914BCC6D20}"/>
              </a:ext>
            </a:extLst>
          </p:cNvPr>
          <p:cNvSpPr/>
          <p:nvPr userDrawn="1"/>
        </p:nvSpPr>
        <p:spPr>
          <a:xfrm>
            <a:off x="-20004" y="748407"/>
            <a:ext cx="7350008" cy="4413381"/>
          </a:xfrm>
          <a:custGeom>
            <a:avLst/>
            <a:gdLst>
              <a:gd name="connsiteX0" fmla="*/ 0 w 5574030"/>
              <a:gd name="connsiteY0" fmla="*/ 0 h 6858000"/>
              <a:gd name="connsiteX1" fmla="*/ 5574030 w 5574030"/>
              <a:gd name="connsiteY1" fmla="*/ 0 h 6858000"/>
              <a:gd name="connsiteX2" fmla="*/ 5574030 w 5574030"/>
              <a:gd name="connsiteY2" fmla="*/ 6858000 h 6858000"/>
              <a:gd name="connsiteX3" fmla="*/ 0 w 5574030"/>
              <a:gd name="connsiteY3" fmla="*/ 6858000 h 6858000"/>
              <a:gd name="connsiteX4" fmla="*/ 0 w 5574030"/>
              <a:gd name="connsiteY4" fmla="*/ 0 h 6858000"/>
              <a:gd name="connsiteX0" fmla="*/ 834390 w 6408420"/>
              <a:gd name="connsiteY0" fmla="*/ 0 h 6869430"/>
              <a:gd name="connsiteX1" fmla="*/ 6408420 w 6408420"/>
              <a:gd name="connsiteY1" fmla="*/ 0 h 6869430"/>
              <a:gd name="connsiteX2" fmla="*/ 6408420 w 6408420"/>
              <a:gd name="connsiteY2" fmla="*/ 6858000 h 6869430"/>
              <a:gd name="connsiteX3" fmla="*/ 0 w 6408420"/>
              <a:gd name="connsiteY3" fmla="*/ 6869430 h 6869430"/>
              <a:gd name="connsiteX4" fmla="*/ 834390 w 6408420"/>
              <a:gd name="connsiteY4" fmla="*/ 0 h 6869430"/>
              <a:gd name="connsiteX0" fmla="*/ 834390 w 6408420"/>
              <a:gd name="connsiteY0" fmla="*/ 0 h 6869430"/>
              <a:gd name="connsiteX1" fmla="*/ 6408420 w 6408420"/>
              <a:gd name="connsiteY1" fmla="*/ 0 h 6869430"/>
              <a:gd name="connsiteX2" fmla="*/ 6408420 w 6408420"/>
              <a:gd name="connsiteY2" fmla="*/ 6858000 h 6869430"/>
              <a:gd name="connsiteX3" fmla="*/ 0 w 6408420"/>
              <a:gd name="connsiteY3" fmla="*/ 6869430 h 6869430"/>
              <a:gd name="connsiteX4" fmla="*/ 834390 w 6408420"/>
              <a:gd name="connsiteY4" fmla="*/ 0 h 6869430"/>
              <a:gd name="connsiteX0" fmla="*/ 10981553 w 16555583"/>
              <a:gd name="connsiteY0" fmla="*/ 0 h 6869430"/>
              <a:gd name="connsiteX1" fmla="*/ 0 w 16555583"/>
              <a:gd name="connsiteY1" fmla="*/ 90468 h 6869430"/>
              <a:gd name="connsiteX2" fmla="*/ 16555583 w 16555583"/>
              <a:gd name="connsiteY2" fmla="*/ 6858000 h 6869430"/>
              <a:gd name="connsiteX3" fmla="*/ 10147163 w 16555583"/>
              <a:gd name="connsiteY3" fmla="*/ 6869430 h 6869430"/>
              <a:gd name="connsiteX4" fmla="*/ 10981553 w 16555583"/>
              <a:gd name="connsiteY4" fmla="*/ 0 h 6869430"/>
              <a:gd name="connsiteX0" fmla="*/ 11007401 w 11007401"/>
              <a:gd name="connsiteY0" fmla="*/ 0 h 6896772"/>
              <a:gd name="connsiteX1" fmla="*/ 25848 w 11007401"/>
              <a:gd name="connsiteY1" fmla="*/ 90468 h 6896772"/>
              <a:gd name="connsiteX2" fmla="*/ 0 w 11007401"/>
              <a:gd name="connsiteY2" fmla="*/ 6896772 h 6896772"/>
              <a:gd name="connsiteX3" fmla="*/ 10173011 w 11007401"/>
              <a:gd name="connsiteY3" fmla="*/ 6869430 h 6896772"/>
              <a:gd name="connsiteX4" fmla="*/ 11007401 w 11007401"/>
              <a:gd name="connsiteY4" fmla="*/ 0 h 6896772"/>
              <a:gd name="connsiteX0" fmla="*/ 15220609 w 15220609"/>
              <a:gd name="connsiteY0" fmla="*/ 0 h 6896772"/>
              <a:gd name="connsiteX1" fmla="*/ 0 w 15220609"/>
              <a:gd name="connsiteY1" fmla="*/ 103392 h 6896772"/>
              <a:gd name="connsiteX2" fmla="*/ 4213208 w 15220609"/>
              <a:gd name="connsiteY2" fmla="*/ 6896772 h 6896772"/>
              <a:gd name="connsiteX3" fmla="*/ 14386219 w 15220609"/>
              <a:gd name="connsiteY3" fmla="*/ 6869430 h 6896772"/>
              <a:gd name="connsiteX4" fmla="*/ 15220609 w 15220609"/>
              <a:gd name="connsiteY4" fmla="*/ 0 h 6896772"/>
              <a:gd name="connsiteX0" fmla="*/ 15285229 w 15285229"/>
              <a:gd name="connsiteY0" fmla="*/ 0 h 6909696"/>
              <a:gd name="connsiteX1" fmla="*/ 64620 w 15285229"/>
              <a:gd name="connsiteY1" fmla="*/ 103392 h 6909696"/>
              <a:gd name="connsiteX2" fmla="*/ 0 w 15285229"/>
              <a:gd name="connsiteY2" fmla="*/ 6909696 h 6909696"/>
              <a:gd name="connsiteX3" fmla="*/ 14450839 w 15285229"/>
              <a:gd name="connsiteY3" fmla="*/ 6869430 h 6909696"/>
              <a:gd name="connsiteX4" fmla="*/ 15285229 w 15285229"/>
              <a:gd name="connsiteY4" fmla="*/ 0 h 6909696"/>
              <a:gd name="connsiteX0" fmla="*/ 15285229 w 15285229"/>
              <a:gd name="connsiteY0" fmla="*/ 0 h 6909696"/>
              <a:gd name="connsiteX1" fmla="*/ 64620 w 15285229"/>
              <a:gd name="connsiteY1" fmla="*/ 0 h 6909696"/>
              <a:gd name="connsiteX2" fmla="*/ 0 w 15285229"/>
              <a:gd name="connsiteY2" fmla="*/ 6909696 h 6909696"/>
              <a:gd name="connsiteX3" fmla="*/ 14450839 w 15285229"/>
              <a:gd name="connsiteY3" fmla="*/ 6869430 h 6909696"/>
              <a:gd name="connsiteX4" fmla="*/ 15285229 w 15285229"/>
              <a:gd name="connsiteY4" fmla="*/ 0 h 6909696"/>
              <a:gd name="connsiteX0" fmla="*/ 15285229 w 15285229"/>
              <a:gd name="connsiteY0" fmla="*/ 15996 h 6925692"/>
              <a:gd name="connsiteX1" fmla="*/ 4015532 w 15285229"/>
              <a:gd name="connsiteY1" fmla="*/ 0 h 6925692"/>
              <a:gd name="connsiteX2" fmla="*/ 0 w 15285229"/>
              <a:gd name="connsiteY2" fmla="*/ 6925692 h 6925692"/>
              <a:gd name="connsiteX3" fmla="*/ 14450839 w 15285229"/>
              <a:gd name="connsiteY3" fmla="*/ 6885426 h 6925692"/>
              <a:gd name="connsiteX4" fmla="*/ 15285229 w 15285229"/>
              <a:gd name="connsiteY4" fmla="*/ 15996 h 6925692"/>
              <a:gd name="connsiteX0" fmla="*/ 11269697 w 11269697"/>
              <a:gd name="connsiteY0" fmla="*/ 15996 h 6925692"/>
              <a:gd name="connsiteX1" fmla="*/ 0 w 11269697"/>
              <a:gd name="connsiteY1" fmla="*/ 0 h 6925692"/>
              <a:gd name="connsiteX2" fmla="*/ 31354 w 11269697"/>
              <a:gd name="connsiteY2" fmla="*/ 6925692 h 6925692"/>
              <a:gd name="connsiteX3" fmla="*/ 10435307 w 11269697"/>
              <a:gd name="connsiteY3" fmla="*/ 6885426 h 6925692"/>
              <a:gd name="connsiteX4" fmla="*/ 11269697 w 11269697"/>
              <a:gd name="connsiteY4" fmla="*/ 15996 h 6925692"/>
              <a:gd name="connsiteX0" fmla="*/ 11286330 w 11286330"/>
              <a:gd name="connsiteY0" fmla="*/ 15996 h 6925692"/>
              <a:gd name="connsiteX1" fmla="*/ 16633 w 11286330"/>
              <a:gd name="connsiteY1" fmla="*/ 0 h 6925692"/>
              <a:gd name="connsiteX2" fmla="*/ 0 w 11286330"/>
              <a:gd name="connsiteY2" fmla="*/ 6925692 h 6925692"/>
              <a:gd name="connsiteX3" fmla="*/ 10451940 w 11286330"/>
              <a:gd name="connsiteY3" fmla="*/ 6885426 h 6925692"/>
              <a:gd name="connsiteX4" fmla="*/ 11286330 w 11286330"/>
              <a:gd name="connsiteY4" fmla="*/ 15996 h 6925692"/>
              <a:gd name="connsiteX0" fmla="*/ 11269860 w 11269860"/>
              <a:gd name="connsiteY0" fmla="*/ 15996 h 6885426"/>
              <a:gd name="connsiteX1" fmla="*/ 163 w 11269860"/>
              <a:gd name="connsiteY1" fmla="*/ 0 h 6885426"/>
              <a:gd name="connsiteX2" fmla="*/ 127490 w 11269860"/>
              <a:gd name="connsiteY2" fmla="*/ 6669763 h 6885426"/>
              <a:gd name="connsiteX3" fmla="*/ 10435470 w 11269860"/>
              <a:gd name="connsiteY3" fmla="*/ 6885426 h 6885426"/>
              <a:gd name="connsiteX4" fmla="*/ 11269860 w 11269860"/>
              <a:gd name="connsiteY4" fmla="*/ 15996 h 6885426"/>
              <a:gd name="connsiteX0" fmla="*/ 11286330 w 11286330"/>
              <a:gd name="connsiteY0" fmla="*/ 15996 h 6885426"/>
              <a:gd name="connsiteX1" fmla="*/ 16633 w 11286330"/>
              <a:gd name="connsiteY1" fmla="*/ 0 h 6885426"/>
              <a:gd name="connsiteX2" fmla="*/ 0 w 11286330"/>
              <a:gd name="connsiteY2" fmla="*/ 6781732 h 6885426"/>
              <a:gd name="connsiteX3" fmla="*/ 10451940 w 11286330"/>
              <a:gd name="connsiteY3" fmla="*/ 6885426 h 6885426"/>
              <a:gd name="connsiteX4" fmla="*/ 11286330 w 11286330"/>
              <a:gd name="connsiteY4" fmla="*/ 15996 h 6885426"/>
              <a:gd name="connsiteX0" fmla="*/ 11286330 w 11286330"/>
              <a:gd name="connsiteY0" fmla="*/ 15996 h 6781732"/>
              <a:gd name="connsiteX1" fmla="*/ 16633 w 11286330"/>
              <a:gd name="connsiteY1" fmla="*/ 0 h 6781732"/>
              <a:gd name="connsiteX2" fmla="*/ 0 w 11286330"/>
              <a:gd name="connsiteY2" fmla="*/ 6781732 h 6781732"/>
              <a:gd name="connsiteX3" fmla="*/ 10483932 w 11286330"/>
              <a:gd name="connsiteY3" fmla="*/ 6757462 h 6781732"/>
              <a:gd name="connsiteX4" fmla="*/ 11286330 w 11286330"/>
              <a:gd name="connsiteY4" fmla="*/ 15996 h 6781732"/>
              <a:gd name="connsiteX0" fmla="*/ 11302457 w 11302457"/>
              <a:gd name="connsiteY0" fmla="*/ 0 h 6765736"/>
              <a:gd name="connsiteX1" fmla="*/ 769 w 11302457"/>
              <a:gd name="connsiteY1" fmla="*/ 0 h 6765736"/>
              <a:gd name="connsiteX2" fmla="*/ 16127 w 11302457"/>
              <a:gd name="connsiteY2" fmla="*/ 6765736 h 6765736"/>
              <a:gd name="connsiteX3" fmla="*/ 10500059 w 11302457"/>
              <a:gd name="connsiteY3" fmla="*/ 6741466 h 6765736"/>
              <a:gd name="connsiteX4" fmla="*/ 11302457 w 11302457"/>
              <a:gd name="connsiteY4" fmla="*/ 0 h 6765736"/>
              <a:gd name="connsiteX0" fmla="*/ 11302457 w 11302457"/>
              <a:gd name="connsiteY0" fmla="*/ 0 h 6769618"/>
              <a:gd name="connsiteX1" fmla="*/ 769 w 11302457"/>
              <a:gd name="connsiteY1" fmla="*/ 0 h 6769618"/>
              <a:gd name="connsiteX2" fmla="*/ 16127 w 11302457"/>
              <a:gd name="connsiteY2" fmla="*/ 6765736 h 6769618"/>
              <a:gd name="connsiteX3" fmla="*/ 10500059 w 11302457"/>
              <a:gd name="connsiteY3" fmla="*/ 6769618 h 6769618"/>
              <a:gd name="connsiteX4" fmla="*/ 11302457 w 11302457"/>
              <a:gd name="connsiteY4" fmla="*/ 0 h 6769618"/>
              <a:gd name="connsiteX0" fmla="*/ 11305099 w 11305099"/>
              <a:gd name="connsiteY0" fmla="*/ 0 h 6775120"/>
              <a:gd name="connsiteX1" fmla="*/ 3411 w 11305099"/>
              <a:gd name="connsiteY1" fmla="*/ 0 h 6775120"/>
              <a:gd name="connsiteX2" fmla="*/ 0 w 11305099"/>
              <a:gd name="connsiteY2" fmla="*/ 6775120 h 6775120"/>
              <a:gd name="connsiteX3" fmla="*/ 10502701 w 11305099"/>
              <a:gd name="connsiteY3" fmla="*/ 6769618 h 6775120"/>
              <a:gd name="connsiteX4" fmla="*/ 11305099 w 11305099"/>
              <a:gd name="connsiteY4" fmla="*/ 0 h 6775120"/>
              <a:gd name="connsiteX0" fmla="*/ 11312196 w 11312196"/>
              <a:gd name="connsiteY0" fmla="*/ 0 h 6775120"/>
              <a:gd name="connsiteX1" fmla="*/ 1124 w 11312196"/>
              <a:gd name="connsiteY1" fmla="*/ 0 h 6775120"/>
              <a:gd name="connsiteX2" fmla="*/ 7097 w 11312196"/>
              <a:gd name="connsiteY2" fmla="*/ 6775120 h 6775120"/>
              <a:gd name="connsiteX3" fmla="*/ 10509798 w 11312196"/>
              <a:gd name="connsiteY3" fmla="*/ 6769618 h 6775120"/>
              <a:gd name="connsiteX4" fmla="*/ 11312196 w 11312196"/>
              <a:gd name="connsiteY4" fmla="*/ 0 h 6775120"/>
              <a:gd name="connsiteX0" fmla="*/ 11312196 w 11312196"/>
              <a:gd name="connsiteY0" fmla="*/ 0 h 6779002"/>
              <a:gd name="connsiteX1" fmla="*/ 1124 w 11312196"/>
              <a:gd name="connsiteY1" fmla="*/ 0 h 6779002"/>
              <a:gd name="connsiteX2" fmla="*/ 7097 w 11312196"/>
              <a:gd name="connsiteY2" fmla="*/ 6775120 h 6779002"/>
              <a:gd name="connsiteX3" fmla="*/ 10519182 w 11312196"/>
              <a:gd name="connsiteY3" fmla="*/ 6779002 h 6779002"/>
              <a:gd name="connsiteX4" fmla="*/ 11312196 w 11312196"/>
              <a:gd name="connsiteY4" fmla="*/ 0 h 6779002"/>
              <a:gd name="connsiteX0" fmla="*/ 11314484 w 11314484"/>
              <a:gd name="connsiteY0" fmla="*/ 0 h 6793888"/>
              <a:gd name="connsiteX1" fmla="*/ 3412 w 11314484"/>
              <a:gd name="connsiteY1" fmla="*/ 0 h 6793888"/>
              <a:gd name="connsiteX2" fmla="*/ 0 w 11314484"/>
              <a:gd name="connsiteY2" fmla="*/ 6793888 h 6793888"/>
              <a:gd name="connsiteX3" fmla="*/ 10521470 w 11314484"/>
              <a:gd name="connsiteY3" fmla="*/ 6779002 h 6793888"/>
              <a:gd name="connsiteX4" fmla="*/ 11314484 w 11314484"/>
              <a:gd name="connsiteY4" fmla="*/ 0 h 6793888"/>
              <a:gd name="connsiteX0" fmla="*/ 11314484 w 11314484"/>
              <a:gd name="connsiteY0" fmla="*/ 0 h 6793888"/>
              <a:gd name="connsiteX1" fmla="*/ 22179 w 11314484"/>
              <a:gd name="connsiteY1" fmla="*/ 0 h 6793888"/>
              <a:gd name="connsiteX2" fmla="*/ 0 w 11314484"/>
              <a:gd name="connsiteY2" fmla="*/ 6793888 h 6793888"/>
              <a:gd name="connsiteX3" fmla="*/ 10521470 w 11314484"/>
              <a:gd name="connsiteY3" fmla="*/ 6779002 h 6793888"/>
              <a:gd name="connsiteX4" fmla="*/ 11314484 w 11314484"/>
              <a:gd name="connsiteY4" fmla="*/ 0 h 679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4484" h="6793888">
                <a:moveTo>
                  <a:pt x="11314484" y="0"/>
                </a:moveTo>
                <a:lnTo>
                  <a:pt x="22179" y="0"/>
                </a:lnTo>
                <a:cubicBezTo>
                  <a:pt x="16635" y="2308564"/>
                  <a:pt x="5544" y="4485324"/>
                  <a:pt x="0" y="6793888"/>
                </a:cubicBezTo>
                <a:lnTo>
                  <a:pt x="10521470" y="6779002"/>
                </a:lnTo>
                <a:lnTo>
                  <a:pt x="11314484" y="0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9" y="2116800"/>
            <a:ext cx="5396346" cy="736016"/>
          </a:xfrm>
        </p:spPr>
        <p:txBody>
          <a:bodyPr anchor="t" anchorCtr="0">
            <a:noAutofit/>
          </a:bodyPr>
          <a:lstStyle>
            <a:lvl1pPr algn="l">
              <a:defRPr sz="2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3407A3-3A31-8103-6B64-1E79990E3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679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image_870x9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5">
            <a:extLst>
              <a:ext uri="{FF2B5EF4-FFF2-40B4-BE49-F238E27FC236}">
                <a16:creationId xmlns:a16="http://schemas.microsoft.com/office/drawing/2014/main" id="{A8344D66-F8A0-3C13-56D2-CC9DC4943F6C}"/>
              </a:ext>
            </a:extLst>
          </p:cNvPr>
          <p:cNvSpPr/>
          <p:nvPr userDrawn="1"/>
        </p:nvSpPr>
        <p:spPr>
          <a:xfrm>
            <a:off x="-2552" y="2158639"/>
            <a:ext cx="4079533" cy="2984862"/>
          </a:xfrm>
          <a:custGeom>
            <a:avLst/>
            <a:gdLst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4113316 w 4113316"/>
              <a:gd name="connsiteY2" fmla="*/ 2984861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3377046 w 4113316"/>
              <a:gd name="connsiteY2" fmla="*/ 2978924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2"/>
              <a:gd name="connsiteX1" fmla="*/ 4113316 w 4113316"/>
              <a:gd name="connsiteY1" fmla="*/ 0 h 2984862"/>
              <a:gd name="connsiteX2" fmla="*/ 3751119 w 4113316"/>
              <a:gd name="connsiteY2" fmla="*/ 2984862 h 2984862"/>
              <a:gd name="connsiteX3" fmla="*/ 0 w 4113316"/>
              <a:gd name="connsiteY3" fmla="*/ 2984861 h 2984862"/>
              <a:gd name="connsiteX4" fmla="*/ 0 w 4113316"/>
              <a:gd name="connsiteY4" fmla="*/ 0 h 2984862"/>
              <a:gd name="connsiteX0" fmla="*/ 34148 w 4113316"/>
              <a:gd name="connsiteY0" fmla="*/ 3795 h 2984862"/>
              <a:gd name="connsiteX1" fmla="*/ 4113316 w 4113316"/>
              <a:gd name="connsiteY1" fmla="*/ 0 h 2984862"/>
              <a:gd name="connsiteX2" fmla="*/ 3751119 w 4113316"/>
              <a:gd name="connsiteY2" fmla="*/ 2984862 h 2984862"/>
              <a:gd name="connsiteX3" fmla="*/ 0 w 4113316"/>
              <a:gd name="connsiteY3" fmla="*/ 2984861 h 2984862"/>
              <a:gd name="connsiteX4" fmla="*/ 34148 w 4113316"/>
              <a:gd name="connsiteY4" fmla="*/ 3795 h 2984862"/>
              <a:gd name="connsiteX0" fmla="*/ 3794 w 4082962"/>
              <a:gd name="connsiteY0" fmla="*/ 3795 h 2988655"/>
              <a:gd name="connsiteX1" fmla="*/ 4082962 w 4082962"/>
              <a:gd name="connsiteY1" fmla="*/ 0 h 2988655"/>
              <a:gd name="connsiteX2" fmla="*/ 3720765 w 4082962"/>
              <a:gd name="connsiteY2" fmla="*/ 2984862 h 2988655"/>
              <a:gd name="connsiteX3" fmla="*/ 0 w 4082962"/>
              <a:gd name="connsiteY3" fmla="*/ 2988655 h 2988655"/>
              <a:gd name="connsiteX4" fmla="*/ 3794 w 4082962"/>
              <a:gd name="connsiteY4" fmla="*/ 3795 h 2988655"/>
              <a:gd name="connsiteX0" fmla="*/ 32 w 4079200"/>
              <a:gd name="connsiteY0" fmla="*/ 3795 h 2984862"/>
              <a:gd name="connsiteX1" fmla="*/ 4079200 w 4079200"/>
              <a:gd name="connsiteY1" fmla="*/ 0 h 2984862"/>
              <a:gd name="connsiteX2" fmla="*/ 3717003 w 4079200"/>
              <a:gd name="connsiteY2" fmla="*/ 2984862 h 2984862"/>
              <a:gd name="connsiteX3" fmla="*/ 34180 w 4079200"/>
              <a:gd name="connsiteY3" fmla="*/ 2984861 h 2984862"/>
              <a:gd name="connsiteX4" fmla="*/ 32 w 4079200"/>
              <a:gd name="connsiteY4" fmla="*/ 3795 h 2984862"/>
              <a:gd name="connsiteX0" fmla="*/ 168 w 4079336"/>
              <a:gd name="connsiteY0" fmla="*/ 3795 h 2992450"/>
              <a:gd name="connsiteX1" fmla="*/ 4079336 w 4079336"/>
              <a:gd name="connsiteY1" fmla="*/ 0 h 2992450"/>
              <a:gd name="connsiteX2" fmla="*/ 3717139 w 4079336"/>
              <a:gd name="connsiteY2" fmla="*/ 2984862 h 2992450"/>
              <a:gd name="connsiteX3" fmla="*/ 3963 w 4079336"/>
              <a:gd name="connsiteY3" fmla="*/ 2992450 h 2992450"/>
              <a:gd name="connsiteX4" fmla="*/ 168 w 4079336"/>
              <a:gd name="connsiteY4" fmla="*/ 3795 h 2992450"/>
              <a:gd name="connsiteX0" fmla="*/ 168 w 4079336"/>
              <a:gd name="connsiteY0" fmla="*/ 3795 h 2992450"/>
              <a:gd name="connsiteX1" fmla="*/ 4079336 w 4079336"/>
              <a:gd name="connsiteY1" fmla="*/ 0 h 2992450"/>
              <a:gd name="connsiteX2" fmla="*/ 3717139 w 4079336"/>
              <a:gd name="connsiteY2" fmla="*/ 2984862 h 2992450"/>
              <a:gd name="connsiteX3" fmla="*/ 3963 w 4079336"/>
              <a:gd name="connsiteY3" fmla="*/ 2992450 h 2992450"/>
              <a:gd name="connsiteX4" fmla="*/ 168 w 4079336"/>
              <a:gd name="connsiteY4" fmla="*/ 3795 h 2992450"/>
              <a:gd name="connsiteX0" fmla="*/ 41 w 4079209"/>
              <a:gd name="connsiteY0" fmla="*/ 3795 h 2984862"/>
              <a:gd name="connsiteX1" fmla="*/ 4079209 w 4079209"/>
              <a:gd name="connsiteY1" fmla="*/ 0 h 2984862"/>
              <a:gd name="connsiteX2" fmla="*/ 3717012 w 4079209"/>
              <a:gd name="connsiteY2" fmla="*/ 2984862 h 2984862"/>
              <a:gd name="connsiteX3" fmla="*/ 26601 w 4079209"/>
              <a:gd name="connsiteY3" fmla="*/ 2962096 h 2984862"/>
              <a:gd name="connsiteX4" fmla="*/ 41 w 4079209"/>
              <a:gd name="connsiteY4" fmla="*/ 3795 h 2984862"/>
              <a:gd name="connsiteX0" fmla="*/ 41 w 4079209"/>
              <a:gd name="connsiteY0" fmla="*/ 3795 h 2984862"/>
              <a:gd name="connsiteX1" fmla="*/ 4079209 w 4079209"/>
              <a:gd name="connsiteY1" fmla="*/ 0 h 2984862"/>
              <a:gd name="connsiteX2" fmla="*/ 3717012 w 4079209"/>
              <a:gd name="connsiteY2" fmla="*/ 2984862 h 2984862"/>
              <a:gd name="connsiteX3" fmla="*/ 26601 w 4079209"/>
              <a:gd name="connsiteY3" fmla="*/ 2973478 h 2984862"/>
              <a:gd name="connsiteX4" fmla="*/ 41 w 4079209"/>
              <a:gd name="connsiteY4" fmla="*/ 3795 h 2984862"/>
              <a:gd name="connsiteX0" fmla="*/ 109 w 4079277"/>
              <a:gd name="connsiteY0" fmla="*/ 3795 h 2992449"/>
              <a:gd name="connsiteX1" fmla="*/ 4079277 w 4079277"/>
              <a:gd name="connsiteY1" fmla="*/ 0 h 2992449"/>
              <a:gd name="connsiteX2" fmla="*/ 3717080 w 4079277"/>
              <a:gd name="connsiteY2" fmla="*/ 2984862 h 2992449"/>
              <a:gd name="connsiteX3" fmla="*/ 7698 w 4079277"/>
              <a:gd name="connsiteY3" fmla="*/ 2992449 h 2992449"/>
              <a:gd name="connsiteX4" fmla="*/ 109 w 4079277"/>
              <a:gd name="connsiteY4" fmla="*/ 3795 h 2992449"/>
              <a:gd name="connsiteX0" fmla="*/ 109 w 4079277"/>
              <a:gd name="connsiteY0" fmla="*/ 3795 h 2988655"/>
              <a:gd name="connsiteX1" fmla="*/ 4079277 w 4079277"/>
              <a:gd name="connsiteY1" fmla="*/ 0 h 2988655"/>
              <a:gd name="connsiteX2" fmla="*/ 3717080 w 4079277"/>
              <a:gd name="connsiteY2" fmla="*/ 2984862 h 2988655"/>
              <a:gd name="connsiteX3" fmla="*/ 7698 w 4079277"/>
              <a:gd name="connsiteY3" fmla="*/ 2988655 h 2988655"/>
              <a:gd name="connsiteX4" fmla="*/ 109 w 4079277"/>
              <a:gd name="connsiteY4" fmla="*/ 3795 h 2988655"/>
              <a:gd name="connsiteX0" fmla="*/ 82 w 4079250"/>
              <a:gd name="connsiteY0" fmla="*/ 3795 h 2984862"/>
              <a:gd name="connsiteX1" fmla="*/ 4079250 w 4079250"/>
              <a:gd name="connsiteY1" fmla="*/ 0 h 2984862"/>
              <a:gd name="connsiteX2" fmla="*/ 3717053 w 4079250"/>
              <a:gd name="connsiteY2" fmla="*/ 2984862 h 2984862"/>
              <a:gd name="connsiteX3" fmla="*/ 11465 w 4079250"/>
              <a:gd name="connsiteY3" fmla="*/ 2984861 h 2984862"/>
              <a:gd name="connsiteX4" fmla="*/ 82 w 4079250"/>
              <a:gd name="connsiteY4" fmla="*/ 3795 h 2984862"/>
              <a:gd name="connsiteX0" fmla="*/ 365 w 4079533"/>
              <a:gd name="connsiteY0" fmla="*/ 3795 h 2984862"/>
              <a:gd name="connsiteX1" fmla="*/ 4079533 w 4079533"/>
              <a:gd name="connsiteY1" fmla="*/ 0 h 2984862"/>
              <a:gd name="connsiteX2" fmla="*/ 3717336 w 4079533"/>
              <a:gd name="connsiteY2" fmla="*/ 2984862 h 2984862"/>
              <a:gd name="connsiteX3" fmla="*/ 365 w 4079533"/>
              <a:gd name="connsiteY3" fmla="*/ 2977273 h 2984862"/>
              <a:gd name="connsiteX4" fmla="*/ 365 w 4079533"/>
              <a:gd name="connsiteY4" fmla="*/ 3795 h 2984862"/>
              <a:gd name="connsiteX0" fmla="*/ 35 w 4079203"/>
              <a:gd name="connsiteY0" fmla="*/ 3795 h 2984862"/>
              <a:gd name="connsiteX1" fmla="*/ 4079203 w 4079203"/>
              <a:gd name="connsiteY1" fmla="*/ 0 h 2984862"/>
              <a:gd name="connsiteX2" fmla="*/ 3717006 w 4079203"/>
              <a:gd name="connsiteY2" fmla="*/ 2984862 h 2984862"/>
              <a:gd name="connsiteX3" fmla="*/ 31785 w 4079203"/>
              <a:gd name="connsiteY3" fmla="*/ 2948698 h 2984862"/>
              <a:gd name="connsiteX4" fmla="*/ 35 w 4079203"/>
              <a:gd name="connsiteY4" fmla="*/ 3795 h 2984862"/>
              <a:gd name="connsiteX0" fmla="*/ 365 w 4079533"/>
              <a:gd name="connsiteY0" fmla="*/ 3795 h 2984862"/>
              <a:gd name="connsiteX1" fmla="*/ 4079533 w 4079533"/>
              <a:gd name="connsiteY1" fmla="*/ 0 h 2984862"/>
              <a:gd name="connsiteX2" fmla="*/ 3717336 w 4079533"/>
              <a:gd name="connsiteY2" fmla="*/ 2984862 h 2984862"/>
              <a:gd name="connsiteX3" fmla="*/ 365 w 4079533"/>
              <a:gd name="connsiteY3" fmla="*/ 2983623 h 2984862"/>
              <a:gd name="connsiteX4" fmla="*/ 365 w 4079533"/>
              <a:gd name="connsiteY4" fmla="*/ 3795 h 298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533" h="2984862">
                <a:moveTo>
                  <a:pt x="365" y="3795"/>
                </a:moveTo>
                <a:lnTo>
                  <a:pt x="4079533" y="0"/>
                </a:lnTo>
                <a:lnTo>
                  <a:pt x="3717336" y="2984862"/>
                </a:lnTo>
                <a:lnTo>
                  <a:pt x="365" y="2983623"/>
                </a:lnTo>
                <a:cubicBezTo>
                  <a:pt x="1630" y="1950728"/>
                  <a:pt x="-900" y="998748"/>
                  <a:pt x="365" y="3795"/>
                </a:cubicBezTo>
                <a:close/>
              </a:path>
            </a:pathLst>
          </a:cu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ED7117-A357-DB66-32F4-5B0A8AE9E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12972D4-1E70-24DF-8ACF-276C7F1D77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5340" y="2157005"/>
            <a:ext cx="4058007" cy="990159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Zwischentitel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9AFBF62-2D6D-9941-EFCF-F1720B76CE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779464"/>
            <a:ext cx="4113213" cy="4364037"/>
          </a:xfrm>
          <a:custGeom>
            <a:avLst/>
            <a:gdLst>
              <a:gd name="connsiteX0" fmla="*/ 0 w 4113213"/>
              <a:gd name="connsiteY0" fmla="*/ 0 h 4364037"/>
              <a:gd name="connsiteX1" fmla="*/ 4113213 w 4113213"/>
              <a:gd name="connsiteY1" fmla="*/ 0 h 4364037"/>
              <a:gd name="connsiteX2" fmla="*/ 4113213 w 4113213"/>
              <a:gd name="connsiteY2" fmla="*/ 4364037 h 4364037"/>
              <a:gd name="connsiteX3" fmla="*/ 0 w 4113213"/>
              <a:gd name="connsiteY3" fmla="*/ 4364037 h 4364037"/>
              <a:gd name="connsiteX4" fmla="*/ 0 w 4113213"/>
              <a:gd name="connsiteY4" fmla="*/ 0 h 4364037"/>
              <a:gd name="connsiteX0" fmla="*/ 0 w 4113213"/>
              <a:gd name="connsiteY0" fmla="*/ 0 h 4364037"/>
              <a:gd name="connsiteX1" fmla="*/ 4113213 w 4113213"/>
              <a:gd name="connsiteY1" fmla="*/ 0 h 4364037"/>
              <a:gd name="connsiteX2" fmla="*/ 3568607 w 4113213"/>
              <a:gd name="connsiteY2" fmla="*/ 4364037 h 4364037"/>
              <a:gd name="connsiteX3" fmla="*/ 0 w 4113213"/>
              <a:gd name="connsiteY3" fmla="*/ 4364037 h 4364037"/>
              <a:gd name="connsiteX4" fmla="*/ 0 w 4113213"/>
              <a:gd name="connsiteY4" fmla="*/ 0 h 436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3213" h="4364037">
                <a:moveTo>
                  <a:pt x="0" y="0"/>
                </a:moveTo>
                <a:lnTo>
                  <a:pt x="4113213" y="0"/>
                </a:lnTo>
                <a:lnTo>
                  <a:pt x="3568607" y="4364037"/>
                </a:lnTo>
                <a:lnTo>
                  <a:pt x="0" y="43640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904192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636099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8" y="1522799"/>
            <a:ext cx="4860000" cy="3271987"/>
          </a:xfrm>
        </p:spPr>
        <p:txBody>
          <a:bodyPr>
            <a:normAutofit/>
          </a:bodyPr>
          <a:lstStyle>
            <a:lvl1pPr marL="255600" indent="-172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Wingdings" pitchFamily="2" charset="2"/>
              <a:buChar char="§"/>
              <a:tabLst/>
              <a:defRPr sz="1600"/>
            </a:lvl1pPr>
            <a:lvl2pPr marL="628650" indent="-285750" algn="l">
              <a:buFont typeface="Wingdings" panose="05000000000000000000" pitchFamily="2" charset="2"/>
              <a:buChar char="§"/>
              <a:defRPr sz="1500"/>
            </a:lvl2pPr>
            <a:lvl3pPr marL="971550" indent="-285750" algn="l">
              <a:buFont typeface="Wingdings" panose="05000000000000000000" pitchFamily="2" charset="2"/>
              <a:buChar char="§"/>
              <a:defRPr sz="1350"/>
            </a:lvl3pPr>
            <a:lvl4pPr marL="1200150" indent="-171450" algn="l">
              <a:buFont typeface="Wingdings" panose="05000000000000000000" pitchFamily="2" charset="2"/>
              <a:buChar char="§"/>
              <a:defRPr sz="1200"/>
            </a:lvl4pPr>
            <a:lvl5pPr marL="1543050" indent="-171450" algn="l">
              <a:buFont typeface="Wingdings" panose="05000000000000000000" pitchFamily="2" charset="2"/>
              <a:buChar char="§"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de-DE" dirty="0"/>
              <a:t>Folientext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Rechteck 15">
            <a:extLst>
              <a:ext uri="{FF2B5EF4-FFF2-40B4-BE49-F238E27FC236}">
                <a16:creationId xmlns:a16="http://schemas.microsoft.com/office/drawing/2014/main" id="{A8344D66-F8A0-3C13-56D2-CC9DC4943F6C}"/>
              </a:ext>
            </a:extLst>
          </p:cNvPr>
          <p:cNvSpPr/>
          <p:nvPr userDrawn="1"/>
        </p:nvSpPr>
        <p:spPr>
          <a:xfrm rot="10800000">
            <a:off x="5152292" y="2262554"/>
            <a:ext cx="3991706" cy="2880946"/>
          </a:xfrm>
          <a:custGeom>
            <a:avLst/>
            <a:gdLst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4113316 w 4113316"/>
              <a:gd name="connsiteY2" fmla="*/ 2984861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1"/>
              <a:gd name="connsiteX1" fmla="*/ 4113316 w 4113316"/>
              <a:gd name="connsiteY1" fmla="*/ 0 h 2984861"/>
              <a:gd name="connsiteX2" fmla="*/ 3377046 w 4113316"/>
              <a:gd name="connsiteY2" fmla="*/ 2978924 h 2984861"/>
              <a:gd name="connsiteX3" fmla="*/ 0 w 4113316"/>
              <a:gd name="connsiteY3" fmla="*/ 2984861 h 2984861"/>
              <a:gd name="connsiteX4" fmla="*/ 0 w 4113316"/>
              <a:gd name="connsiteY4" fmla="*/ 0 h 2984861"/>
              <a:gd name="connsiteX0" fmla="*/ 0 w 4113316"/>
              <a:gd name="connsiteY0" fmla="*/ 0 h 2984862"/>
              <a:gd name="connsiteX1" fmla="*/ 4113316 w 4113316"/>
              <a:gd name="connsiteY1" fmla="*/ 0 h 2984862"/>
              <a:gd name="connsiteX2" fmla="*/ 3751119 w 4113316"/>
              <a:gd name="connsiteY2" fmla="*/ 2984862 h 2984862"/>
              <a:gd name="connsiteX3" fmla="*/ 0 w 4113316"/>
              <a:gd name="connsiteY3" fmla="*/ 2984861 h 2984862"/>
              <a:gd name="connsiteX4" fmla="*/ 0 w 4113316"/>
              <a:gd name="connsiteY4" fmla="*/ 0 h 2984862"/>
              <a:gd name="connsiteX0" fmla="*/ 34148 w 4113316"/>
              <a:gd name="connsiteY0" fmla="*/ 3795 h 2984862"/>
              <a:gd name="connsiteX1" fmla="*/ 4113316 w 4113316"/>
              <a:gd name="connsiteY1" fmla="*/ 0 h 2984862"/>
              <a:gd name="connsiteX2" fmla="*/ 3751119 w 4113316"/>
              <a:gd name="connsiteY2" fmla="*/ 2984862 h 2984862"/>
              <a:gd name="connsiteX3" fmla="*/ 0 w 4113316"/>
              <a:gd name="connsiteY3" fmla="*/ 2984861 h 2984862"/>
              <a:gd name="connsiteX4" fmla="*/ 34148 w 4113316"/>
              <a:gd name="connsiteY4" fmla="*/ 3795 h 2984862"/>
              <a:gd name="connsiteX0" fmla="*/ 3794 w 4082962"/>
              <a:gd name="connsiteY0" fmla="*/ 3795 h 2988655"/>
              <a:gd name="connsiteX1" fmla="*/ 4082962 w 4082962"/>
              <a:gd name="connsiteY1" fmla="*/ 0 h 2988655"/>
              <a:gd name="connsiteX2" fmla="*/ 3720765 w 4082962"/>
              <a:gd name="connsiteY2" fmla="*/ 2984862 h 2988655"/>
              <a:gd name="connsiteX3" fmla="*/ 0 w 4082962"/>
              <a:gd name="connsiteY3" fmla="*/ 2988655 h 2988655"/>
              <a:gd name="connsiteX4" fmla="*/ 3794 w 4082962"/>
              <a:gd name="connsiteY4" fmla="*/ 3795 h 2988655"/>
              <a:gd name="connsiteX0" fmla="*/ 32 w 4079200"/>
              <a:gd name="connsiteY0" fmla="*/ 3795 h 2984862"/>
              <a:gd name="connsiteX1" fmla="*/ 4079200 w 4079200"/>
              <a:gd name="connsiteY1" fmla="*/ 0 h 2984862"/>
              <a:gd name="connsiteX2" fmla="*/ 3717003 w 4079200"/>
              <a:gd name="connsiteY2" fmla="*/ 2984862 h 2984862"/>
              <a:gd name="connsiteX3" fmla="*/ 34180 w 4079200"/>
              <a:gd name="connsiteY3" fmla="*/ 2984861 h 2984862"/>
              <a:gd name="connsiteX4" fmla="*/ 32 w 4079200"/>
              <a:gd name="connsiteY4" fmla="*/ 3795 h 2984862"/>
              <a:gd name="connsiteX0" fmla="*/ 168 w 4079336"/>
              <a:gd name="connsiteY0" fmla="*/ 3795 h 2992450"/>
              <a:gd name="connsiteX1" fmla="*/ 4079336 w 4079336"/>
              <a:gd name="connsiteY1" fmla="*/ 0 h 2992450"/>
              <a:gd name="connsiteX2" fmla="*/ 3717139 w 4079336"/>
              <a:gd name="connsiteY2" fmla="*/ 2984862 h 2992450"/>
              <a:gd name="connsiteX3" fmla="*/ 3963 w 4079336"/>
              <a:gd name="connsiteY3" fmla="*/ 2992450 h 2992450"/>
              <a:gd name="connsiteX4" fmla="*/ 168 w 4079336"/>
              <a:gd name="connsiteY4" fmla="*/ 3795 h 2992450"/>
              <a:gd name="connsiteX0" fmla="*/ 168 w 4079336"/>
              <a:gd name="connsiteY0" fmla="*/ 3795 h 2992450"/>
              <a:gd name="connsiteX1" fmla="*/ 4079336 w 4079336"/>
              <a:gd name="connsiteY1" fmla="*/ 0 h 2992450"/>
              <a:gd name="connsiteX2" fmla="*/ 3717139 w 4079336"/>
              <a:gd name="connsiteY2" fmla="*/ 2984862 h 2992450"/>
              <a:gd name="connsiteX3" fmla="*/ 3963 w 4079336"/>
              <a:gd name="connsiteY3" fmla="*/ 2992450 h 2992450"/>
              <a:gd name="connsiteX4" fmla="*/ 168 w 4079336"/>
              <a:gd name="connsiteY4" fmla="*/ 3795 h 2992450"/>
              <a:gd name="connsiteX0" fmla="*/ 41 w 4079209"/>
              <a:gd name="connsiteY0" fmla="*/ 3795 h 2984862"/>
              <a:gd name="connsiteX1" fmla="*/ 4079209 w 4079209"/>
              <a:gd name="connsiteY1" fmla="*/ 0 h 2984862"/>
              <a:gd name="connsiteX2" fmla="*/ 3717012 w 4079209"/>
              <a:gd name="connsiteY2" fmla="*/ 2984862 h 2984862"/>
              <a:gd name="connsiteX3" fmla="*/ 26601 w 4079209"/>
              <a:gd name="connsiteY3" fmla="*/ 2962096 h 2984862"/>
              <a:gd name="connsiteX4" fmla="*/ 41 w 4079209"/>
              <a:gd name="connsiteY4" fmla="*/ 3795 h 2984862"/>
              <a:gd name="connsiteX0" fmla="*/ 41 w 4079209"/>
              <a:gd name="connsiteY0" fmla="*/ 3795 h 2984862"/>
              <a:gd name="connsiteX1" fmla="*/ 4079209 w 4079209"/>
              <a:gd name="connsiteY1" fmla="*/ 0 h 2984862"/>
              <a:gd name="connsiteX2" fmla="*/ 3717012 w 4079209"/>
              <a:gd name="connsiteY2" fmla="*/ 2984862 h 2984862"/>
              <a:gd name="connsiteX3" fmla="*/ 26601 w 4079209"/>
              <a:gd name="connsiteY3" fmla="*/ 2973478 h 2984862"/>
              <a:gd name="connsiteX4" fmla="*/ 41 w 4079209"/>
              <a:gd name="connsiteY4" fmla="*/ 3795 h 2984862"/>
              <a:gd name="connsiteX0" fmla="*/ 109 w 4079277"/>
              <a:gd name="connsiteY0" fmla="*/ 3795 h 2992449"/>
              <a:gd name="connsiteX1" fmla="*/ 4079277 w 4079277"/>
              <a:gd name="connsiteY1" fmla="*/ 0 h 2992449"/>
              <a:gd name="connsiteX2" fmla="*/ 3717080 w 4079277"/>
              <a:gd name="connsiteY2" fmla="*/ 2984862 h 2992449"/>
              <a:gd name="connsiteX3" fmla="*/ 7698 w 4079277"/>
              <a:gd name="connsiteY3" fmla="*/ 2992449 h 2992449"/>
              <a:gd name="connsiteX4" fmla="*/ 109 w 4079277"/>
              <a:gd name="connsiteY4" fmla="*/ 3795 h 2992449"/>
              <a:gd name="connsiteX0" fmla="*/ 109 w 4079277"/>
              <a:gd name="connsiteY0" fmla="*/ 3795 h 2988655"/>
              <a:gd name="connsiteX1" fmla="*/ 4079277 w 4079277"/>
              <a:gd name="connsiteY1" fmla="*/ 0 h 2988655"/>
              <a:gd name="connsiteX2" fmla="*/ 3717080 w 4079277"/>
              <a:gd name="connsiteY2" fmla="*/ 2984862 h 2988655"/>
              <a:gd name="connsiteX3" fmla="*/ 7698 w 4079277"/>
              <a:gd name="connsiteY3" fmla="*/ 2988655 h 2988655"/>
              <a:gd name="connsiteX4" fmla="*/ 109 w 4079277"/>
              <a:gd name="connsiteY4" fmla="*/ 3795 h 2988655"/>
              <a:gd name="connsiteX0" fmla="*/ 82 w 4079250"/>
              <a:gd name="connsiteY0" fmla="*/ 3795 h 2984862"/>
              <a:gd name="connsiteX1" fmla="*/ 4079250 w 4079250"/>
              <a:gd name="connsiteY1" fmla="*/ 0 h 2984862"/>
              <a:gd name="connsiteX2" fmla="*/ 3717053 w 4079250"/>
              <a:gd name="connsiteY2" fmla="*/ 2984862 h 2984862"/>
              <a:gd name="connsiteX3" fmla="*/ 11465 w 4079250"/>
              <a:gd name="connsiteY3" fmla="*/ 2984861 h 2984862"/>
              <a:gd name="connsiteX4" fmla="*/ 82 w 4079250"/>
              <a:gd name="connsiteY4" fmla="*/ 3795 h 2984862"/>
              <a:gd name="connsiteX0" fmla="*/ 365 w 4079533"/>
              <a:gd name="connsiteY0" fmla="*/ 3795 h 2984862"/>
              <a:gd name="connsiteX1" fmla="*/ 4079533 w 4079533"/>
              <a:gd name="connsiteY1" fmla="*/ 0 h 2984862"/>
              <a:gd name="connsiteX2" fmla="*/ 3717336 w 4079533"/>
              <a:gd name="connsiteY2" fmla="*/ 2984862 h 2984862"/>
              <a:gd name="connsiteX3" fmla="*/ 365 w 4079533"/>
              <a:gd name="connsiteY3" fmla="*/ 2977273 h 2984862"/>
              <a:gd name="connsiteX4" fmla="*/ 365 w 4079533"/>
              <a:gd name="connsiteY4" fmla="*/ 3795 h 2984862"/>
              <a:gd name="connsiteX0" fmla="*/ 35 w 4079203"/>
              <a:gd name="connsiteY0" fmla="*/ 3795 h 2984862"/>
              <a:gd name="connsiteX1" fmla="*/ 4079203 w 4079203"/>
              <a:gd name="connsiteY1" fmla="*/ 0 h 2984862"/>
              <a:gd name="connsiteX2" fmla="*/ 3717006 w 4079203"/>
              <a:gd name="connsiteY2" fmla="*/ 2984862 h 2984862"/>
              <a:gd name="connsiteX3" fmla="*/ 31785 w 4079203"/>
              <a:gd name="connsiteY3" fmla="*/ 2948698 h 2984862"/>
              <a:gd name="connsiteX4" fmla="*/ 35 w 4079203"/>
              <a:gd name="connsiteY4" fmla="*/ 3795 h 2984862"/>
              <a:gd name="connsiteX0" fmla="*/ 365 w 4079533"/>
              <a:gd name="connsiteY0" fmla="*/ 3795 h 2984862"/>
              <a:gd name="connsiteX1" fmla="*/ 4079533 w 4079533"/>
              <a:gd name="connsiteY1" fmla="*/ 0 h 2984862"/>
              <a:gd name="connsiteX2" fmla="*/ 3717336 w 4079533"/>
              <a:gd name="connsiteY2" fmla="*/ 2984862 h 2984862"/>
              <a:gd name="connsiteX3" fmla="*/ 365 w 4079533"/>
              <a:gd name="connsiteY3" fmla="*/ 2983623 h 2984862"/>
              <a:gd name="connsiteX4" fmla="*/ 365 w 4079533"/>
              <a:gd name="connsiteY4" fmla="*/ 3795 h 298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533" h="2984862">
                <a:moveTo>
                  <a:pt x="365" y="3795"/>
                </a:moveTo>
                <a:lnTo>
                  <a:pt x="4079533" y="0"/>
                </a:lnTo>
                <a:lnTo>
                  <a:pt x="3717336" y="2984862"/>
                </a:lnTo>
                <a:lnTo>
                  <a:pt x="365" y="2983623"/>
                </a:lnTo>
                <a:cubicBezTo>
                  <a:pt x="1630" y="1950728"/>
                  <a:pt x="-900" y="998748"/>
                  <a:pt x="365" y="3795"/>
                </a:cubicBezTo>
                <a:close/>
              </a:path>
            </a:pathLst>
          </a:cu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C9AFBF62-2D6D-9941-EFCF-F1720B76CE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0556" y="1213338"/>
            <a:ext cx="3833444" cy="3930162"/>
          </a:xfrm>
          <a:custGeom>
            <a:avLst/>
            <a:gdLst>
              <a:gd name="connsiteX0" fmla="*/ 0 w 3626111"/>
              <a:gd name="connsiteY0" fmla="*/ 0 h 3804073"/>
              <a:gd name="connsiteX1" fmla="*/ 3626111 w 3626111"/>
              <a:gd name="connsiteY1" fmla="*/ 0 h 3804073"/>
              <a:gd name="connsiteX2" fmla="*/ 3626111 w 3626111"/>
              <a:gd name="connsiteY2" fmla="*/ 3804073 h 3804073"/>
              <a:gd name="connsiteX3" fmla="*/ 0 w 3626111"/>
              <a:gd name="connsiteY3" fmla="*/ 3804073 h 3804073"/>
              <a:gd name="connsiteX4" fmla="*/ 0 w 3626111"/>
              <a:gd name="connsiteY4" fmla="*/ 0 h 3804073"/>
              <a:gd name="connsiteX0" fmla="*/ 527539 w 3626111"/>
              <a:gd name="connsiteY0" fmla="*/ 0 h 3804073"/>
              <a:gd name="connsiteX1" fmla="*/ 3626111 w 3626111"/>
              <a:gd name="connsiteY1" fmla="*/ 0 h 3804073"/>
              <a:gd name="connsiteX2" fmla="*/ 3626111 w 3626111"/>
              <a:gd name="connsiteY2" fmla="*/ 3804073 h 3804073"/>
              <a:gd name="connsiteX3" fmla="*/ 0 w 3626111"/>
              <a:gd name="connsiteY3" fmla="*/ 3804073 h 3804073"/>
              <a:gd name="connsiteX4" fmla="*/ 527539 w 3626111"/>
              <a:gd name="connsiteY4" fmla="*/ 0 h 3804073"/>
              <a:gd name="connsiteX0" fmla="*/ 427893 w 3626111"/>
              <a:gd name="connsiteY0" fmla="*/ 0 h 3804073"/>
              <a:gd name="connsiteX1" fmla="*/ 3626111 w 3626111"/>
              <a:gd name="connsiteY1" fmla="*/ 0 h 3804073"/>
              <a:gd name="connsiteX2" fmla="*/ 3626111 w 3626111"/>
              <a:gd name="connsiteY2" fmla="*/ 3804073 h 3804073"/>
              <a:gd name="connsiteX3" fmla="*/ 0 w 3626111"/>
              <a:gd name="connsiteY3" fmla="*/ 3804073 h 3804073"/>
              <a:gd name="connsiteX4" fmla="*/ 427893 w 3626111"/>
              <a:gd name="connsiteY4" fmla="*/ 0 h 3804073"/>
              <a:gd name="connsiteX0" fmla="*/ 461160 w 3626111"/>
              <a:gd name="connsiteY0" fmla="*/ 11347 h 3804073"/>
              <a:gd name="connsiteX1" fmla="*/ 3626111 w 3626111"/>
              <a:gd name="connsiteY1" fmla="*/ 0 h 3804073"/>
              <a:gd name="connsiteX2" fmla="*/ 3626111 w 3626111"/>
              <a:gd name="connsiteY2" fmla="*/ 3804073 h 3804073"/>
              <a:gd name="connsiteX3" fmla="*/ 0 w 3626111"/>
              <a:gd name="connsiteY3" fmla="*/ 3804073 h 3804073"/>
              <a:gd name="connsiteX4" fmla="*/ 461160 w 3626111"/>
              <a:gd name="connsiteY4" fmla="*/ 11347 h 3804073"/>
              <a:gd name="connsiteX0" fmla="*/ 472250 w 3626111"/>
              <a:gd name="connsiteY0" fmla="*/ 5673 h 3804073"/>
              <a:gd name="connsiteX1" fmla="*/ 3626111 w 3626111"/>
              <a:gd name="connsiteY1" fmla="*/ 0 h 3804073"/>
              <a:gd name="connsiteX2" fmla="*/ 3626111 w 3626111"/>
              <a:gd name="connsiteY2" fmla="*/ 3804073 h 3804073"/>
              <a:gd name="connsiteX3" fmla="*/ 0 w 3626111"/>
              <a:gd name="connsiteY3" fmla="*/ 3804073 h 3804073"/>
              <a:gd name="connsiteX4" fmla="*/ 472250 w 3626111"/>
              <a:gd name="connsiteY4" fmla="*/ 5673 h 380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6111" h="3804073">
                <a:moveTo>
                  <a:pt x="472250" y="5673"/>
                </a:moveTo>
                <a:lnTo>
                  <a:pt x="3626111" y="0"/>
                </a:lnTo>
                <a:lnTo>
                  <a:pt x="3626111" y="3804073"/>
                </a:lnTo>
                <a:lnTo>
                  <a:pt x="0" y="3804073"/>
                </a:lnTo>
                <a:lnTo>
                  <a:pt x="472250" y="5673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Optional: Bild hinzufügen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8ED7117-A357-DB66-32F4-5B0A8AE9E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151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640x4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9" y="348713"/>
            <a:ext cx="6360623" cy="316800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600" y="1522800"/>
            <a:ext cx="4194000" cy="3271987"/>
          </a:xfrm>
        </p:spPr>
        <p:txBody>
          <a:bodyPr>
            <a:normAutofit/>
          </a:bodyPr>
          <a:lstStyle>
            <a:lvl1pPr marL="255600" indent="-172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tabLst/>
              <a:defRPr sz="1600"/>
            </a:lvl1pPr>
            <a:lvl2pPr marL="628650" indent="-285750" algn="l">
              <a:buFont typeface="Wingdings" panose="05000000000000000000" pitchFamily="2" charset="2"/>
              <a:buChar char="§"/>
              <a:defRPr sz="1500"/>
            </a:lvl2pPr>
            <a:lvl3pPr marL="971550" indent="-285750" algn="l">
              <a:buFont typeface="Wingdings" panose="05000000000000000000" pitchFamily="2" charset="2"/>
              <a:buChar char="§"/>
              <a:defRPr sz="1350"/>
            </a:lvl3pPr>
            <a:lvl4pPr marL="1200150" indent="-171450" algn="l">
              <a:buFont typeface="Wingdings" panose="05000000000000000000" pitchFamily="2" charset="2"/>
              <a:buChar char="§"/>
              <a:defRPr sz="1200"/>
            </a:lvl4pPr>
            <a:lvl5pPr marL="1543050" indent="-171450" algn="l">
              <a:buFont typeface="Wingdings" panose="05000000000000000000" pitchFamily="2" charset="2"/>
              <a:buChar char="§"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de-DE" dirty="0"/>
              <a:t>Folientext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E6F1F4B-35C8-EF38-563B-5591C6EEE0F0}"/>
              </a:ext>
            </a:extLst>
          </p:cNvPr>
          <p:cNvSpPr/>
          <p:nvPr userDrawn="1"/>
        </p:nvSpPr>
        <p:spPr>
          <a:xfrm>
            <a:off x="5014912" y="1721644"/>
            <a:ext cx="3643313" cy="2421731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Bildplatzhalter 21">
            <a:extLst>
              <a:ext uri="{FF2B5EF4-FFF2-40B4-BE49-F238E27FC236}">
                <a16:creationId xmlns:a16="http://schemas.microsoft.com/office/drawing/2014/main" id="{BDB8F971-27DA-07C8-C98B-5457F5150A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2863" y="1614488"/>
            <a:ext cx="3651250" cy="242093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3510E66-C6A9-5CB5-025A-94C8F9493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9880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video_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783187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8" y="778710"/>
            <a:ext cx="7831875" cy="71967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Folientext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8E25936E-1144-076E-C0BF-45AB13FC8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4168011"/>
            <a:ext cx="4068127" cy="71486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DE" dirty="0"/>
              <a:t>Videolegende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4343400" y="1746000"/>
            <a:ext cx="3997800" cy="2246400"/>
          </a:xfrm>
          <a:prstGeom prst="rect">
            <a:avLst/>
          </a:prstGeom>
          <a:solidFill>
            <a:srgbClr val="BE0000"/>
          </a:solidFill>
          <a:ln>
            <a:solidFill>
              <a:srgbClr val="B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Medienplatzhalter 7"/>
          <p:cNvSpPr>
            <a:spLocks noGrp="1"/>
          </p:cNvSpPr>
          <p:nvPr>
            <p:ph type="media" sz="quarter" idx="14"/>
          </p:nvPr>
        </p:nvSpPr>
        <p:spPr>
          <a:xfrm>
            <a:off x="4419600" y="1673999"/>
            <a:ext cx="3994713" cy="22464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de-CH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0998" y="1673999"/>
            <a:ext cx="3752090" cy="3208881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Folientext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9875945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826459" y="4960313"/>
            <a:ext cx="4320000" cy="176482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				 christoph.hueglin@empa.ch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❘</a:t>
            </a:r>
            <a:r>
              <a:rPr lang="en-US" dirty="0"/>
              <a:t> NABEL – </a:t>
            </a:r>
            <a:r>
              <a:rPr lang="en-US" dirty="0" err="1"/>
              <a:t>Tagung</a:t>
            </a:r>
            <a:r>
              <a:rPr lang="en-US" dirty="0"/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❘</a:t>
            </a:r>
            <a:r>
              <a:rPr lang="en-US" dirty="0"/>
              <a:t> 16.01.2025</a:t>
            </a:r>
          </a:p>
        </p:txBody>
      </p:sp>
    </p:spTree>
    <p:extLst>
      <p:ext uri="{BB962C8B-B14F-4D97-AF65-F5344CB8AC3E}">
        <p14:creationId xmlns:p14="http://schemas.microsoft.com/office/powerpoint/2010/main" val="330654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0" r:id="rId2"/>
    <p:sldLayoutId id="2147483708" r:id="rId3"/>
    <p:sldLayoutId id="2147483680" r:id="rId4"/>
    <p:sldLayoutId id="2147483705" r:id="rId5"/>
    <p:sldLayoutId id="2147483695" r:id="rId6"/>
    <p:sldLayoutId id="2147483706" r:id="rId7"/>
    <p:sldLayoutId id="2147483688" r:id="rId8"/>
    <p:sldLayoutId id="2147483699" r:id="rId9"/>
    <p:sldLayoutId id="2147483689" r:id="rId10"/>
    <p:sldLayoutId id="2147483701" r:id="rId11"/>
    <p:sldLayoutId id="2147483700" r:id="rId12"/>
    <p:sldLayoutId id="2147483702" r:id="rId13"/>
    <p:sldLayoutId id="2147483703" r:id="rId14"/>
    <p:sldLayoutId id="2147483704" r:id="rId15"/>
    <p:sldLayoutId id="2147483687" r:id="rId16"/>
    <p:sldLayoutId id="214748370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rgbClr val="BE0000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00000"/>
        </a:buClr>
        <a:buFont typeface="Wingdings" pitchFamily="2" charset="2"/>
        <a:buChar char="§"/>
        <a:defRPr sz="17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Wingdings" pitchFamily="2" charset="2"/>
        <a:buChar char="§"/>
        <a:defRPr sz="17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Wingdings" pitchFamily="2" charset="2"/>
        <a:buChar char="§"/>
        <a:defRPr sz="17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Wingdings" pitchFamily="2" charset="2"/>
        <a:buChar char="§"/>
        <a:defRPr sz="17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Wingdings" pitchFamily="2" charset="2"/>
        <a:buChar char="§"/>
        <a:defRPr sz="17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7F4E8B6-3AC6-2224-4E02-47D7CF01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E84499-616A-3F9B-FABE-E6F19B947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7F3249-6813-99F2-92CC-594202F2F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3112-9419-43AF-AE93-55D1B797C569}" type="datetimeFigureOut">
              <a:rPr lang="de-CH" smtClean="0"/>
              <a:t>05.05.2025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1FF16C-17C5-F637-05FA-3BD69D979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D825F7-19AA-ACCF-E48D-BACDB1FD4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C5D1A8-CD52-4CD1-ABD4-40DED05174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581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emf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339" y="2157005"/>
            <a:ext cx="4190954" cy="990159"/>
          </a:xfrm>
        </p:spPr>
        <p:txBody>
          <a:bodyPr/>
          <a:lstStyle/>
          <a:p>
            <a:r>
              <a:rPr lang="de-CH" sz="2000" dirty="0">
                <a:solidFill>
                  <a:srgbClr val="C00000"/>
                </a:solidFill>
              </a:rPr>
              <a:t>Supersites in </a:t>
            </a:r>
            <a:r>
              <a:rPr lang="de-CH" sz="2000" dirty="0" err="1">
                <a:solidFill>
                  <a:srgbClr val="C00000"/>
                </a:solidFill>
              </a:rPr>
              <a:t>Switzerland</a:t>
            </a:r>
            <a:br>
              <a:rPr lang="de-CH" sz="2000" dirty="0">
                <a:solidFill>
                  <a:srgbClr val="C00000"/>
                </a:solidFill>
              </a:rPr>
            </a:br>
            <a:r>
              <a:rPr lang="de-CH" sz="1400" b="0" dirty="0">
                <a:solidFill>
                  <a:schemeClr val="tx1"/>
                </a:solidFill>
              </a:rPr>
              <a:t>Christoph Hueglin (Empa) &amp; Michael </a:t>
            </a:r>
            <a:r>
              <a:rPr lang="de-CH" sz="1400" b="0" dirty="0" err="1">
                <a:solidFill>
                  <a:schemeClr val="tx1"/>
                </a:solidFill>
              </a:rPr>
              <a:t>Schibig</a:t>
            </a:r>
            <a:r>
              <a:rPr lang="de-CH" sz="1400" b="0" dirty="0">
                <a:solidFill>
                  <a:schemeClr val="tx1"/>
                </a:solidFill>
              </a:rPr>
              <a:t> (FOEN)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1200" dirty="0"/>
              <a:t>TFMM 05 May 2025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B97884C6-0031-47E7-66DD-4F49290C18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608" r="18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373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F6DC0C7E-CC44-9B24-C3CC-77D6D1EC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26" y="802717"/>
            <a:ext cx="2160270" cy="213360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CAC1791-F0CF-8F6E-444D-053AD6D4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88" y="2737806"/>
            <a:ext cx="2128660" cy="109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68A76D5-7692-25B6-766B-86A54E29A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31" y="2944863"/>
            <a:ext cx="1780032" cy="1780032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:a16="http://schemas.microsoft.com/office/drawing/2014/main" id="{3C0A4D50-E1D9-062A-124F-A0C1FAD44418}"/>
              </a:ext>
            </a:extLst>
          </p:cNvPr>
          <p:cNvSpPr txBox="1">
            <a:spLocks/>
          </p:cNvSpPr>
          <p:nvPr/>
        </p:nvSpPr>
        <p:spPr>
          <a:xfrm>
            <a:off x="0" y="50292"/>
            <a:ext cx="7620000" cy="34975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de-CH" sz="18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Swiss National Air Pollution Monitoring Network NABEL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F46F06-E7A7-F810-803F-2263268BBD93}"/>
              </a:ext>
            </a:extLst>
          </p:cNvPr>
          <p:cNvSpPr txBox="1"/>
          <p:nvPr/>
        </p:nvSpPr>
        <p:spPr>
          <a:xfrm>
            <a:off x="366772" y="3648993"/>
            <a:ext cx="3963691" cy="12345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sz="1200" dirty="0">
                <a:latin typeface="+mj-lt"/>
              </a:rPr>
              <a:t>Assessment of actual state of air quality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sz="1200" dirty="0">
                <a:latin typeface="+mj-lt"/>
              </a:rPr>
              <a:t>Creating a basis for Swiss clean air policy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sz="1200" dirty="0">
                <a:latin typeface="+mj-lt"/>
              </a:rPr>
              <a:t>Monitoring the effectiveness of implemented measures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sz="1200" dirty="0">
                <a:latin typeface="+mj-lt"/>
              </a:rPr>
              <a:t>Information for the public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sz="1200" dirty="0">
                <a:latin typeface="+mj-lt"/>
              </a:rPr>
              <a:t>Support of international treaties and programs</a:t>
            </a:r>
          </a:p>
          <a:p>
            <a:pPr marL="285750" indent="-285750">
              <a:buFont typeface="Symbol" panose="05050102010706020507" pitchFamily="18" charset="2"/>
              <a:buChar char="-"/>
              <a:tabLst>
                <a:tab pos="447675" algn="l"/>
              </a:tabLst>
            </a:pPr>
            <a:r>
              <a:rPr lang="en-GB" sz="1200" dirty="0">
                <a:latin typeface="+mj-lt"/>
              </a:rPr>
              <a:t>Research platform</a:t>
            </a:r>
            <a:br>
              <a:rPr lang="en-GB" sz="1200" i="1" dirty="0">
                <a:solidFill>
                  <a:prstClr val="white"/>
                </a:solidFill>
                <a:latin typeface="Aptos Display" panose="02110004020202020204"/>
              </a:rPr>
            </a:br>
            <a:endParaRPr lang="en-GB" sz="1200" i="1" dirty="0">
              <a:solidFill>
                <a:prstClr val="white"/>
              </a:solidFill>
              <a:latin typeface="Aptos Display" panose="02110004020202020204"/>
            </a:endParaRPr>
          </a:p>
        </p:txBody>
      </p:sp>
      <p:pic>
        <p:nvPicPr>
          <p:cNvPr id="14" name="Picture 2" descr="http://www.nilu.no/projects/ccc/onlinedata/main/main_2010.png">
            <a:extLst>
              <a:ext uri="{FF2B5EF4-FFF2-40B4-BE49-F238E27FC236}">
                <a16:creationId xmlns:a16="http://schemas.microsoft.com/office/drawing/2014/main" id="{710B3EC9-F927-07A6-7E24-974FF3B03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/>
          <a:stretch/>
        </p:blipFill>
        <p:spPr bwMode="auto">
          <a:xfrm>
            <a:off x="5254688" y="1009759"/>
            <a:ext cx="1543050" cy="14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A33A8D6-DB17-33B7-F86C-24C4A260D5CF}"/>
              </a:ext>
            </a:extLst>
          </p:cNvPr>
          <p:cNvGrpSpPr>
            <a:grpSpLocks noChangeAspect="1"/>
          </p:cNvGrpSpPr>
          <p:nvPr/>
        </p:nvGrpSpPr>
        <p:grpSpPr>
          <a:xfrm>
            <a:off x="4634085" y="2539507"/>
            <a:ext cx="801919" cy="364483"/>
            <a:chOff x="3600860" y="1153324"/>
            <a:chExt cx="5346141" cy="2429889"/>
          </a:xfrm>
        </p:grpSpPr>
        <p:pic>
          <p:nvPicPr>
            <p:cNvPr id="22" name="Picture 12" descr="http://aerosolforschung.web.psi.ch/gaw_logo_new.jpg">
              <a:extLst>
                <a:ext uri="{FF2B5EF4-FFF2-40B4-BE49-F238E27FC236}">
                  <a16:creationId xmlns:a16="http://schemas.microsoft.com/office/drawing/2014/main" id="{AAB0EFAE-D665-2DAC-AC39-9FF1C47E15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65"/>
            <a:stretch/>
          </p:blipFill>
          <p:spPr bwMode="auto">
            <a:xfrm>
              <a:off x="3600860" y="1153324"/>
              <a:ext cx="2455926" cy="2429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aerosolforschung.web.psi.ch/gaw_logo_new.jpg">
              <a:extLst>
                <a:ext uri="{FF2B5EF4-FFF2-40B4-BE49-F238E27FC236}">
                  <a16:creationId xmlns:a16="http://schemas.microsoft.com/office/drawing/2014/main" id="{26BFAA16-951C-62C6-F31B-B5EA440C30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26"/>
            <a:stretch/>
          </p:blipFill>
          <p:spPr bwMode="auto">
            <a:xfrm>
              <a:off x="6156176" y="1681820"/>
              <a:ext cx="2790825" cy="1399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7" descr="http://www.ceip.at/fileadmin/inhalte/emep/images/emep-logo.gif">
            <a:extLst>
              <a:ext uri="{FF2B5EF4-FFF2-40B4-BE49-F238E27FC236}">
                <a16:creationId xmlns:a16="http://schemas.microsoft.com/office/drawing/2014/main" id="{6F65D20D-BF97-E219-7EA4-832123DA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92" y="721758"/>
            <a:ext cx="1483043" cy="2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feil nach rechts 46">
            <a:extLst>
              <a:ext uri="{FF2B5EF4-FFF2-40B4-BE49-F238E27FC236}">
                <a16:creationId xmlns:a16="http://schemas.microsoft.com/office/drawing/2014/main" id="{B12516E8-B1E2-C06A-D982-F2AF1D588A5F}"/>
              </a:ext>
            </a:extLst>
          </p:cNvPr>
          <p:cNvSpPr/>
          <p:nvPr/>
        </p:nvSpPr>
        <p:spPr>
          <a:xfrm>
            <a:off x="4468201" y="1904372"/>
            <a:ext cx="360040" cy="196279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CH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B52455-B313-B70D-6EB4-7DB6AF678E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238" t="5036" r="4200" b="5562"/>
          <a:stretch/>
        </p:blipFill>
        <p:spPr>
          <a:xfrm>
            <a:off x="390681" y="549422"/>
            <a:ext cx="3883045" cy="290865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D75130D-004E-6298-718F-12C355C779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11075" y="3188761"/>
            <a:ext cx="1133475" cy="34204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D2CF3B6-48C7-E290-5B5E-3D0FDB6F3B2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6585" b="18773"/>
          <a:stretch/>
        </p:blipFill>
        <p:spPr>
          <a:xfrm>
            <a:off x="5441085" y="3831951"/>
            <a:ext cx="1143000" cy="624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7676732-E276-BBFF-3804-35F4C7BC8D57}"/>
              </a:ext>
            </a:extLst>
          </p:cNvPr>
          <p:cNvSpPr txBox="1">
            <a:spLocks/>
          </p:cNvSpPr>
          <p:nvPr/>
        </p:nvSpPr>
        <p:spPr>
          <a:xfrm>
            <a:off x="4820944" y="4960313"/>
            <a:ext cx="4320000" cy="1764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christoph.hueglin@empa.ch ❘ TFMM ❘ 05.05.2025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1B57388-F347-870B-3940-EECA55530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8"/>
          <a:stretch/>
        </p:blipFill>
        <p:spPr bwMode="auto">
          <a:xfrm>
            <a:off x="6460792" y="1082"/>
            <a:ext cx="1473173" cy="4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D9DD156-0293-8381-8F3E-8CB620A4EC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13" y="13540"/>
            <a:ext cx="1400279" cy="5299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A528DDF-E903-3515-A941-546283DC1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99273" y="4515235"/>
            <a:ext cx="2547557" cy="4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2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167C5DA8-E60B-234D-7C89-261D6327753A}"/>
              </a:ext>
            </a:extLst>
          </p:cNvPr>
          <p:cNvSpPr txBox="1">
            <a:spLocks/>
          </p:cNvSpPr>
          <p:nvPr/>
        </p:nvSpPr>
        <p:spPr>
          <a:xfrm>
            <a:off x="-1" y="50292"/>
            <a:ext cx="8886351" cy="34975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de-CH" sz="18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Swiss National Air Pollution Monitoring Network NABEL – </a:t>
            </a:r>
            <a:r>
              <a:rPr lang="de-CH" sz="1800" dirty="0" err="1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measurement</a:t>
            </a:r>
            <a:r>
              <a:rPr lang="de-CH" sz="18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de-CH" sz="1800" dirty="0" err="1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program</a:t>
            </a:r>
            <a:endParaRPr lang="de-CH" sz="18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8D39A2-6A66-3E88-F7BD-E4B9A4F3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865" y="1177112"/>
            <a:ext cx="4542135" cy="29898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C5A5E23-B312-7C0C-3456-7DCF51092D66}"/>
              </a:ext>
            </a:extLst>
          </p:cNvPr>
          <p:cNvSpPr txBox="1"/>
          <p:nvPr/>
        </p:nvSpPr>
        <p:spPr>
          <a:xfrm>
            <a:off x="1641878" y="805244"/>
            <a:ext cx="188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Gases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4971C0-D2B8-F0B6-9F09-127EA74F5000}"/>
              </a:ext>
            </a:extLst>
          </p:cNvPr>
          <p:cNvSpPr txBox="1"/>
          <p:nvPr/>
        </p:nvSpPr>
        <p:spPr>
          <a:xfrm>
            <a:off x="6234900" y="801032"/>
            <a:ext cx="188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Aerosols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7B32D67-A690-AA0B-A479-F4897F118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6" y="1177112"/>
            <a:ext cx="4530055" cy="297473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FEC63C4-67B1-AA98-2179-AF13E19865C2}"/>
              </a:ext>
            </a:extLst>
          </p:cNvPr>
          <p:cNvSpPr txBox="1"/>
          <p:nvPr/>
        </p:nvSpPr>
        <p:spPr>
          <a:xfrm>
            <a:off x="6990348" y="4638174"/>
            <a:ext cx="17686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latin typeface="Segoe UI Light" panose="020B0502040204020203" pitchFamily="34" charset="0"/>
                <a:cs typeface="Segoe UI Light" panose="020B0502040204020203" pitchFamily="34" charset="0"/>
              </a:rPr>
              <a:t>Hueglin et al. </a:t>
            </a:r>
            <a:r>
              <a:rPr lang="de-CH" sz="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Chimia</a:t>
            </a:r>
            <a:r>
              <a:rPr lang="de-CH" sz="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2CF231-5775-30E3-E243-4B5ABCED3982}"/>
              </a:ext>
            </a:extLst>
          </p:cNvPr>
          <p:cNvSpPr txBox="1">
            <a:spLocks/>
          </p:cNvSpPr>
          <p:nvPr/>
        </p:nvSpPr>
        <p:spPr>
          <a:xfrm>
            <a:off x="4820944" y="4960313"/>
            <a:ext cx="4320000" cy="1764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christoph.hueglin@empa.ch ❘ TFMM ❘ 05.05.2025</a:t>
            </a:r>
          </a:p>
        </p:txBody>
      </p:sp>
    </p:spTree>
    <p:extLst>
      <p:ext uri="{BB962C8B-B14F-4D97-AF65-F5344CB8AC3E}">
        <p14:creationId xmlns:p14="http://schemas.microsoft.com/office/powerpoint/2010/main" val="303946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32D11-D3F5-8445-DA25-09767D58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06E7B-8715-16F8-3AF6-C39665FD6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972" y="5009"/>
            <a:ext cx="7665286" cy="625131"/>
          </a:xfrm>
        </p:spPr>
        <p:txBody>
          <a:bodyPr>
            <a:normAutofit fontScale="90000"/>
          </a:bodyPr>
          <a:lstStyle/>
          <a:p>
            <a:pPr algn="l"/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Supersites 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according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to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EU AQD 2024/2881 (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Article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10)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DEEC8D8-3A6C-735D-CF2D-6208B1A4B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70" y="881781"/>
            <a:ext cx="8408144" cy="2382779"/>
          </a:xfrm>
        </p:spPr>
        <p:txBody>
          <a:bodyPr>
            <a:normAutofit/>
          </a:bodyPr>
          <a:lstStyle/>
          <a:p>
            <a:pPr marL="257175" indent="-257175" algn="l">
              <a:buFont typeface="Symbol" panose="05050102010706020507" pitchFamily="18" charset="2"/>
              <a:buChar char="-"/>
            </a:pPr>
            <a:r>
              <a:rPr lang="en-US" sz="1500" dirty="0"/>
              <a:t>Urban background: One monitoring supersite per 10 million inhabitants (member states &lt; 10 million inhabitants = one supersite)</a:t>
            </a:r>
          </a:p>
          <a:p>
            <a:pPr algn="l"/>
            <a:endParaRPr lang="en-US" sz="1500" dirty="0"/>
          </a:p>
          <a:p>
            <a:pPr marL="257175" indent="-257175" algn="l">
              <a:buFont typeface="Symbol" panose="05050102010706020507" pitchFamily="18" charset="2"/>
              <a:buChar char="-"/>
            </a:pPr>
            <a:r>
              <a:rPr lang="en-US" sz="1500" dirty="0"/>
              <a:t>Rural background: One monitoring supersite if member state territory is between 10’000 km</a:t>
            </a:r>
            <a:r>
              <a:rPr lang="en-US" sz="1500" baseline="30000" dirty="0"/>
              <a:t>2</a:t>
            </a:r>
            <a:r>
              <a:rPr lang="en-US" sz="1500" dirty="0"/>
              <a:t> and 100’000 km</a:t>
            </a:r>
            <a:r>
              <a:rPr lang="en-US" sz="1500" baseline="30000" dirty="0"/>
              <a:t>2</a:t>
            </a:r>
            <a:r>
              <a:rPr lang="en-US" sz="1500" dirty="0"/>
              <a:t>. One monitoring supersite per 100’000 km</a:t>
            </a:r>
            <a:r>
              <a:rPr lang="en-US" sz="1500" baseline="30000" dirty="0"/>
              <a:t>2</a:t>
            </a:r>
            <a:r>
              <a:rPr lang="en-US" sz="1500" dirty="0"/>
              <a:t>  for member states with territory more than 100’000 km</a:t>
            </a:r>
            <a:r>
              <a:rPr lang="en-US" sz="1500" baseline="30000" dirty="0"/>
              <a:t>2</a:t>
            </a:r>
            <a:r>
              <a:rPr lang="en-US" sz="1500" dirty="0"/>
              <a:t>. 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FCCD28-E1BF-E626-7D6B-BB993A6B2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640934"/>
              </p:ext>
            </p:extLst>
          </p:nvPr>
        </p:nvGraphicFramePr>
        <p:xfrm>
          <a:off x="908538" y="2778994"/>
          <a:ext cx="7018720" cy="1251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480">
                  <a:extLst>
                    <a:ext uri="{9D8B030D-6E8A-4147-A177-3AD203B41FA5}">
                      <a16:colId xmlns:a16="http://schemas.microsoft.com/office/drawing/2014/main" val="3255289286"/>
                    </a:ext>
                  </a:extLst>
                </a:gridCol>
                <a:gridCol w="1448841">
                  <a:extLst>
                    <a:ext uri="{9D8B030D-6E8A-4147-A177-3AD203B41FA5}">
                      <a16:colId xmlns:a16="http://schemas.microsoft.com/office/drawing/2014/main" val="3819468014"/>
                    </a:ext>
                  </a:extLst>
                </a:gridCol>
                <a:gridCol w="989559">
                  <a:extLst>
                    <a:ext uri="{9D8B030D-6E8A-4147-A177-3AD203B41FA5}">
                      <a16:colId xmlns:a16="http://schemas.microsoft.com/office/drawing/2014/main" val="14238152"/>
                    </a:ext>
                  </a:extLst>
                </a:gridCol>
                <a:gridCol w="1613531">
                  <a:extLst>
                    <a:ext uri="{9D8B030D-6E8A-4147-A177-3AD203B41FA5}">
                      <a16:colId xmlns:a16="http://schemas.microsoft.com/office/drawing/2014/main" val="2984456006"/>
                    </a:ext>
                  </a:extLst>
                </a:gridCol>
                <a:gridCol w="1740309">
                  <a:extLst>
                    <a:ext uri="{9D8B030D-6E8A-4147-A177-3AD203B41FA5}">
                      <a16:colId xmlns:a16="http://schemas.microsoft.com/office/drawing/2014/main" val="514350383"/>
                    </a:ext>
                  </a:extLst>
                </a:gridCol>
              </a:tblGrid>
              <a:tr h="312904">
                <a:tc>
                  <a:txBody>
                    <a:bodyPr/>
                    <a:lstStyle/>
                    <a:p>
                      <a:r>
                        <a:rPr lang="de-CH" sz="1000" dirty="0"/>
                        <a:t>Country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Population (mio.)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Area (km</a:t>
                      </a:r>
                      <a:r>
                        <a:rPr lang="de-CH" sz="1000" baseline="30000" dirty="0"/>
                        <a:t>2</a:t>
                      </a:r>
                      <a:r>
                        <a:rPr lang="de-CH" sz="10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Urban </a:t>
                      </a:r>
                      <a:r>
                        <a:rPr lang="de-CH" sz="1000" dirty="0" err="1"/>
                        <a:t>background</a:t>
                      </a:r>
                      <a:endParaRPr lang="de-CH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Rural </a:t>
                      </a:r>
                      <a:r>
                        <a:rPr lang="de-CH" sz="1000" dirty="0" err="1"/>
                        <a:t>background</a:t>
                      </a:r>
                      <a:endParaRPr lang="de-CH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6104250"/>
                  </a:ext>
                </a:extLst>
              </a:tr>
              <a:tr h="312904">
                <a:tc>
                  <a:txBody>
                    <a:bodyPr/>
                    <a:lstStyle/>
                    <a:p>
                      <a:r>
                        <a:rPr lang="de-CH" sz="1000" dirty="0"/>
                        <a:t>Germany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83.8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357’592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6420811"/>
                  </a:ext>
                </a:extLst>
              </a:tr>
              <a:tr h="312904">
                <a:tc>
                  <a:txBody>
                    <a:bodyPr/>
                    <a:lstStyle/>
                    <a:p>
                      <a:r>
                        <a:rPr lang="de-CH" sz="1000" dirty="0"/>
                        <a:t>France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68.6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632’702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0357943"/>
                  </a:ext>
                </a:extLst>
              </a:tr>
              <a:tr h="312904">
                <a:tc>
                  <a:txBody>
                    <a:bodyPr/>
                    <a:lstStyle/>
                    <a:p>
                      <a:r>
                        <a:rPr lang="de-CH" sz="1000" dirty="0" err="1">
                          <a:solidFill>
                            <a:srgbClr val="C00000"/>
                          </a:solidFill>
                        </a:rPr>
                        <a:t>Switzerland</a:t>
                      </a:r>
                      <a:r>
                        <a:rPr lang="de-CH" sz="1000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>
                          <a:solidFill>
                            <a:srgbClr val="C00000"/>
                          </a:solidFill>
                        </a:rPr>
                        <a:t>8.9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>
                          <a:solidFill>
                            <a:srgbClr val="C00000"/>
                          </a:solidFill>
                        </a:rPr>
                        <a:t>41’291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0887634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BC6127A9-14E6-2328-4941-EE02CEEB091E}"/>
              </a:ext>
            </a:extLst>
          </p:cNvPr>
          <p:cNvSpPr txBox="1"/>
          <p:nvPr/>
        </p:nvSpPr>
        <p:spPr>
          <a:xfrm>
            <a:off x="908538" y="4459794"/>
            <a:ext cx="701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Switzerland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not an EU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member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state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EU AQD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not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binding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Switzerland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member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EFTA)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5CD3B1A-84CF-601D-76F3-2A978AB86C1C}"/>
              </a:ext>
            </a:extLst>
          </p:cNvPr>
          <p:cNvSpPr txBox="1">
            <a:spLocks/>
          </p:cNvSpPr>
          <p:nvPr/>
        </p:nvSpPr>
        <p:spPr>
          <a:xfrm>
            <a:off x="4820944" y="4960313"/>
            <a:ext cx="4320000" cy="1764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christoph.hueglin@empa.ch ❘ TFMM ❘ 05.05.2025</a:t>
            </a:r>
          </a:p>
        </p:txBody>
      </p:sp>
    </p:spTree>
    <p:extLst>
      <p:ext uri="{BB962C8B-B14F-4D97-AF65-F5344CB8AC3E}">
        <p14:creationId xmlns:p14="http://schemas.microsoft.com/office/powerpoint/2010/main" val="28231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7DE82-47F4-4A16-38D5-79D86EC64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7D948-1223-CD82-585A-CFC76BA97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972" y="5009"/>
            <a:ext cx="8781544" cy="625131"/>
          </a:xfrm>
        </p:spPr>
        <p:txBody>
          <a:bodyPr>
            <a:normAutofit fontScale="90000"/>
          </a:bodyPr>
          <a:lstStyle/>
          <a:p>
            <a:pPr algn="l"/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Measurement 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program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of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supersites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according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7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to</a:t>
            </a:r>
            <a:r>
              <a:rPr lang="de-CH" sz="2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EU AQD 2024/2881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403C3F5-031B-A60B-09CD-036AC0C3A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610759"/>
              </p:ext>
            </p:extLst>
          </p:nvPr>
        </p:nvGraphicFramePr>
        <p:xfrm>
          <a:off x="195548" y="744578"/>
          <a:ext cx="6615446" cy="415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148">
                  <a:extLst>
                    <a:ext uri="{9D8B030D-6E8A-4147-A177-3AD203B41FA5}">
                      <a16:colId xmlns:a16="http://schemas.microsoft.com/office/drawing/2014/main" val="3255289286"/>
                    </a:ext>
                  </a:extLst>
                </a:gridCol>
                <a:gridCol w="2204682">
                  <a:extLst>
                    <a:ext uri="{9D8B030D-6E8A-4147-A177-3AD203B41FA5}">
                      <a16:colId xmlns:a16="http://schemas.microsoft.com/office/drawing/2014/main" val="3819468014"/>
                    </a:ext>
                  </a:extLst>
                </a:gridCol>
                <a:gridCol w="1888616">
                  <a:extLst>
                    <a:ext uri="{9D8B030D-6E8A-4147-A177-3AD203B41FA5}">
                      <a16:colId xmlns:a16="http://schemas.microsoft.com/office/drawing/2014/main" val="14238152"/>
                    </a:ext>
                  </a:extLst>
                </a:gridCol>
              </a:tblGrid>
              <a:tr h="312904">
                <a:tc>
                  <a:txBody>
                    <a:bodyPr/>
                    <a:lstStyle/>
                    <a:p>
                      <a:r>
                        <a:rPr lang="de-CH" sz="1000" dirty="0" err="1"/>
                        <a:t>Pollutant</a:t>
                      </a:r>
                      <a:endParaRPr lang="de-CH" sz="1000" dirty="0"/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r>
                        <a:rPr lang="de-CH" sz="1000" b="0" dirty="0"/>
                        <a:t>Rural </a:t>
                      </a:r>
                      <a:r>
                        <a:rPr lang="de-CH" sz="1000" b="0" dirty="0" err="1"/>
                        <a:t>background</a:t>
                      </a:r>
                      <a:r>
                        <a:rPr lang="de-CH" sz="1000" b="0" dirty="0"/>
                        <a:t> </a:t>
                      </a:r>
                      <a:r>
                        <a:rPr lang="de-CH" sz="1000" b="0" dirty="0" err="1"/>
                        <a:t>supersite</a:t>
                      </a:r>
                      <a:r>
                        <a:rPr lang="de-CH" sz="1000" b="0" dirty="0"/>
                        <a:t> </a:t>
                      </a:r>
                      <a:r>
                        <a:rPr lang="de-CH" sz="1000" b="1" dirty="0"/>
                        <a:t>Payerne </a:t>
                      </a:r>
                      <a:r>
                        <a:rPr lang="de-CH" sz="1000" b="0" dirty="0"/>
                        <a:t>(NABEL, </a:t>
                      </a:r>
                      <a:r>
                        <a:rPr lang="de-CH" sz="1000" b="0" dirty="0" err="1"/>
                        <a:t>Emep</a:t>
                      </a:r>
                      <a:r>
                        <a:rPr lang="de-CH" sz="1000" b="0" dirty="0"/>
                        <a:t>, GAW, ACTRIS)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r>
                        <a:rPr lang="de-CH" sz="1000" b="0" dirty="0"/>
                        <a:t>Urban </a:t>
                      </a:r>
                      <a:r>
                        <a:rPr lang="de-CH" sz="1000" b="0" dirty="0" err="1"/>
                        <a:t>background</a:t>
                      </a:r>
                      <a:r>
                        <a:rPr lang="de-CH" sz="1000" b="0" dirty="0"/>
                        <a:t> </a:t>
                      </a:r>
                      <a:r>
                        <a:rPr lang="de-CH" sz="1000" b="0" dirty="0" err="1"/>
                        <a:t>supersite</a:t>
                      </a:r>
                      <a:r>
                        <a:rPr lang="de-CH" sz="1000" b="0" dirty="0"/>
                        <a:t> </a:t>
                      </a:r>
                      <a:r>
                        <a:rPr lang="de-CH" sz="1000" b="1" dirty="0" err="1"/>
                        <a:t>Zurich</a:t>
                      </a:r>
                      <a:r>
                        <a:rPr lang="de-CH" sz="1000" b="1" dirty="0"/>
                        <a:t>-Kaserne</a:t>
                      </a:r>
                      <a:r>
                        <a:rPr lang="de-CH" sz="1000" b="0" dirty="0"/>
                        <a:t> (NABEL)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36161042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PM10, PM2.5, UFP, BC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66642081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NO</a:t>
                      </a:r>
                      <a:r>
                        <a:rPr lang="de-CH" sz="1000" baseline="-25000" dirty="0"/>
                        <a:t>2</a:t>
                      </a:r>
                      <a:r>
                        <a:rPr lang="de-CH" sz="1000" dirty="0"/>
                        <a:t>, O</a:t>
                      </a:r>
                      <a:r>
                        <a:rPr lang="de-CH" sz="1000" baseline="-25000" dirty="0"/>
                        <a:t>3</a:t>
                      </a:r>
                      <a:r>
                        <a:rPr lang="de-CH" sz="1000" dirty="0"/>
                        <a:t>, SO</a:t>
                      </a:r>
                      <a:r>
                        <a:rPr lang="de-CH" sz="1000" baseline="-25000" dirty="0"/>
                        <a:t>2</a:t>
                      </a:r>
                      <a:r>
                        <a:rPr lang="de-CH" sz="1000" dirty="0"/>
                        <a:t>, CO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40103579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Size </a:t>
                      </a:r>
                      <a:r>
                        <a:rPr lang="de-CH" sz="1000" dirty="0" err="1"/>
                        <a:t>distribution</a:t>
                      </a:r>
                      <a:r>
                        <a:rPr lang="de-CH" sz="1000" dirty="0"/>
                        <a:t> </a:t>
                      </a:r>
                      <a:r>
                        <a:rPr lang="de-CH" sz="1000" dirty="0" err="1"/>
                        <a:t>of</a:t>
                      </a:r>
                      <a:r>
                        <a:rPr lang="de-CH" sz="1000" dirty="0"/>
                        <a:t> UFP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de-CH" sz="1000" b="1" baseline="30000" dirty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 (R)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36308876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 err="1"/>
                        <a:t>BaP</a:t>
                      </a:r>
                      <a:r>
                        <a:rPr lang="de-CH" sz="1000" dirty="0"/>
                        <a:t> and </a:t>
                      </a:r>
                      <a:r>
                        <a:rPr lang="de-CH" sz="1000" dirty="0" err="1"/>
                        <a:t>other</a:t>
                      </a:r>
                      <a:r>
                        <a:rPr lang="de-CH" sz="1000" dirty="0"/>
                        <a:t> PAHs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25284230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000" dirty="0"/>
                        <a:t>Deposition </a:t>
                      </a:r>
                      <a:r>
                        <a:rPr lang="de-CH" sz="1000" dirty="0" err="1"/>
                        <a:t>of</a:t>
                      </a:r>
                      <a:r>
                        <a:rPr lang="de-CH" sz="1000" dirty="0"/>
                        <a:t> </a:t>
                      </a:r>
                      <a:r>
                        <a:rPr lang="de-CH" sz="1000" dirty="0" err="1"/>
                        <a:t>BaP</a:t>
                      </a:r>
                      <a:r>
                        <a:rPr lang="de-CH" sz="1000" dirty="0"/>
                        <a:t> and </a:t>
                      </a:r>
                      <a:r>
                        <a:rPr lang="de-CH" sz="1000" dirty="0" err="1"/>
                        <a:t>other</a:t>
                      </a:r>
                      <a:r>
                        <a:rPr lang="de-CH" sz="1000" dirty="0"/>
                        <a:t> PAHs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 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106346269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As, </a:t>
                      </a:r>
                      <a:r>
                        <a:rPr lang="de-CH" sz="1000" dirty="0" err="1"/>
                        <a:t>Cd</a:t>
                      </a:r>
                      <a:r>
                        <a:rPr lang="de-CH" sz="1000" dirty="0"/>
                        <a:t>, </a:t>
                      </a:r>
                      <a:r>
                        <a:rPr lang="de-CH" sz="1000" dirty="0" err="1"/>
                        <a:t>Pb</a:t>
                      </a:r>
                      <a:r>
                        <a:rPr lang="de-CH" sz="1000" dirty="0"/>
                        <a:t>, Ni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31412645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Deposition </a:t>
                      </a:r>
                      <a:r>
                        <a:rPr lang="de-CH" sz="1000" dirty="0" err="1"/>
                        <a:t>of</a:t>
                      </a:r>
                      <a:r>
                        <a:rPr lang="de-CH" sz="1000" dirty="0"/>
                        <a:t> As, </a:t>
                      </a:r>
                      <a:r>
                        <a:rPr lang="de-CH" sz="1000" dirty="0" err="1"/>
                        <a:t>Cd</a:t>
                      </a:r>
                      <a:r>
                        <a:rPr lang="de-CH" sz="1000" dirty="0"/>
                        <a:t>, </a:t>
                      </a:r>
                      <a:r>
                        <a:rPr lang="de-CH" sz="1000" dirty="0" err="1"/>
                        <a:t>Pb</a:t>
                      </a:r>
                      <a:r>
                        <a:rPr lang="de-CH" sz="1000" dirty="0"/>
                        <a:t>, Ni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(X)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(X)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 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29955578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 err="1"/>
                        <a:t>Benzene</a:t>
                      </a:r>
                      <a:endParaRPr lang="de-CH" sz="1000" dirty="0"/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endParaRPr lang="de-CH" sz="1000" dirty="0"/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343177279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Chemical </a:t>
                      </a:r>
                      <a:r>
                        <a:rPr lang="de-CH" sz="1000" dirty="0" err="1"/>
                        <a:t>composition</a:t>
                      </a:r>
                      <a:r>
                        <a:rPr lang="de-CH" sz="1000" dirty="0"/>
                        <a:t> </a:t>
                      </a:r>
                      <a:r>
                        <a:rPr lang="de-CH" sz="1000" dirty="0" err="1"/>
                        <a:t>of</a:t>
                      </a:r>
                      <a:r>
                        <a:rPr lang="de-CH" sz="1000" dirty="0"/>
                        <a:t> PM2.5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(X)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  <a:r>
                        <a:rPr lang="de-CH" sz="1000" b="1" baseline="30000" dirty="0">
                          <a:solidFill>
                            <a:schemeClr val="tx1"/>
                          </a:solidFill>
                        </a:rPr>
                        <a:t>2)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(X)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  <a:r>
                        <a:rPr lang="de-CH" sz="1000" b="1" baseline="30000" dirty="0">
                          <a:solidFill>
                            <a:schemeClr val="tx1"/>
                          </a:solidFill>
                        </a:rPr>
                        <a:t>2)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289703788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Total </a:t>
                      </a:r>
                      <a:r>
                        <a:rPr lang="de-CH" sz="1000" dirty="0" err="1"/>
                        <a:t>gaseous</a:t>
                      </a:r>
                      <a:r>
                        <a:rPr lang="de-CH" sz="1000" dirty="0"/>
                        <a:t> </a:t>
                      </a:r>
                      <a:r>
                        <a:rPr lang="de-CH" sz="1000" dirty="0" err="1"/>
                        <a:t>mercury</a:t>
                      </a:r>
                      <a:endParaRPr lang="de-CH" sz="1000" dirty="0"/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(M)</a:t>
                      </a:r>
                      <a:r>
                        <a:rPr lang="de-CH" sz="1000" b="1" baseline="30000" dirty="0">
                          <a:solidFill>
                            <a:schemeClr val="tx1"/>
                          </a:solidFill>
                        </a:rPr>
                        <a:t>3)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  <a:r>
                        <a:rPr lang="de-CH" sz="1000" b="1" baseline="30000" dirty="0">
                          <a:solidFill>
                            <a:schemeClr val="tx1"/>
                          </a:solidFill>
                        </a:rPr>
                        <a:t>3)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21343455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 err="1"/>
                        <a:t>Particulate</a:t>
                      </a:r>
                      <a:r>
                        <a:rPr lang="de-CH" sz="1000" dirty="0"/>
                        <a:t> matter oxidative potential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24328737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/>
                        <a:t>NH</a:t>
                      </a:r>
                      <a:r>
                        <a:rPr lang="de-CH" sz="1000" baseline="-25000" dirty="0"/>
                        <a:t>3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 (R)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225428753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 err="1"/>
                        <a:t>Levoglucosan</a:t>
                      </a:r>
                      <a:endParaRPr lang="de-CH" sz="1000" dirty="0"/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30354517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 err="1"/>
                        <a:t>Particulate</a:t>
                      </a:r>
                      <a:r>
                        <a:rPr lang="de-CH" sz="1000" dirty="0"/>
                        <a:t> and </a:t>
                      </a:r>
                      <a:r>
                        <a:rPr lang="de-CH" sz="1000" dirty="0" err="1"/>
                        <a:t>gaseous</a:t>
                      </a:r>
                      <a:r>
                        <a:rPr lang="de-CH" sz="1000" dirty="0"/>
                        <a:t> </a:t>
                      </a:r>
                      <a:r>
                        <a:rPr lang="de-CH" sz="1000" dirty="0" err="1"/>
                        <a:t>divalent</a:t>
                      </a:r>
                      <a:r>
                        <a:rPr lang="de-CH" sz="1000" dirty="0"/>
                        <a:t> </a:t>
                      </a:r>
                      <a:r>
                        <a:rPr lang="de-CH" sz="1000" dirty="0" err="1"/>
                        <a:t>mercury</a:t>
                      </a:r>
                      <a:endParaRPr lang="de-CH" sz="1000" dirty="0"/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38051327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CH" sz="1000" dirty="0" err="1"/>
                        <a:t>Nitric</a:t>
                      </a:r>
                      <a:r>
                        <a:rPr lang="de-CH" sz="1000" dirty="0"/>
                        <a:t> </a:t>
                      </a:r>
                      <a:r>
                        <a:rPr lang="de-CH" sz="1000" dirty="0" err="1"/>
                        <a:t>acid</a:t>
                      </a:r>
                      <a:endParaRPr lang="de-CH" sz="1000" dirty="0"/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000" b="1" dirty="0">
                          <a:solidFill>
                            <a:srgbClr val="FF0000"/>
                          </a:solidFill>
                        </a:rPr>
                        <a:t>-- </a:t>
                      </a:r>
                      <a:r>
                        <a:rPr lang="de-CH" sz="1000" b="1" dirty="0">
                          <a:solidFill>
                            <a:schemeClr val="tx1"/>
                          </a:solidFill>
                        </a:rPr>
                        <a:t>(R)</a:t>
                      </a:r>
                    </a:p>
                  </a:txBody>
                  <a:tcPr marL="75438" marR="75438" marT="34290" marB="34290"/>
                </a:tc>
                <a:extLst>
                  <a:ext uri="{0D108BD9-81ED-4DB2-BD59-A6C34878D82A}">
                    <a16:rowId xmlns:a16="http://schemas.microsoft.com/office/drawing/2014/main" val="2972742047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9F1E0DB-F340-FEBC-733F-B55BE88E6C74}"/>
              </a:ext>
            </a:extLst>
          </p:cNvPr>
          <p:cNvSpPr txBox="1"/>
          <p:nvPr/>
        </p:nvSpPr>
        <p:spPr>
          <a:xfrm>
            <a:off x="6913265" y="2769992"/>
            <a:ext cx="213025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CH" sz="1050" baseline="30000" dirty="0">
                <a:solidFill>
                  <a:prstClr val="black"/>
                </a:solidFill>
                <a:latin typeface="Aptos" panose="02110004020202020204"/>
              </a:rPr>
              <a:t>1)</a:t>
            </a:r>
            <a:r>
              <a:rPr lang="de-CH" sz="1050" dirty="0">
                <a:solidFill>
                  <a:prstClr val="black"/>
                </a:solidFill>
                <a:latin typeface="Aptos" panose="02110004020202020204"/>
              </a:rPr>
              <a:t>  </a:t>
            </a:r>
            <a:r>
              <a:rPr lang="de-CH" sz="1050" dirty="0" err="1">
                <a:solidFill>
                  <a:prstClr val="black"/>
                </a:solidFill>
                <a:latin typeface="Aptos" panose="02110004020202020204"/>
              </a:rPr>
              <a:t>measured</a:t>
            </a: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CH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</a:t>
            </a: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Paul Scherrer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  <a:r>
              <a:rPr kumimoji="0" lang="de-CH" sz="10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Institute (PSI) </a:t>
            </a:r>
            <a:r>
              <a:rPr kumimoji="0" lang="de-CH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within</a:t>
            </a: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ACTRIS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CH" sz="105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CH" sz="1050" baseline="30000" dirty="0">
                <a:solidFill>
                  <a:prstClr val="black"/>
                </a:solidFill>
                <a:latin typeface="Aptos" panose="02110004020202020204"/>
              </a:rPr>
              <a:t>2)</a:t>
            </a: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  <a:r>
              <a:rPr kumimoji="0" lang="de-CH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partially</a:t>
            </a: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CH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measured</a:t>
            </a:r>
            <a:r>
              <a:rPr kumimoji="0" lang="de-CH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PM10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defRPr/>
            </a:pPr>
            <a:r>
              <a:rPr lang="de-CH" sz="1050" baseline="30000" dirty="0">
                <a:solidFill>
                  <a:prstClr val="black"/>
                </a:solidFill>
              </a:rPr>
              <a:t>3)</a:t>
            </a:r>
            <a:r>
              <a:rPr lang="de-CH" sz="1050" dirty="0">
                <a:solidFill>
                  <a:prstClr val="black"/>
                </a:solidFill>
              </a:rPr>
              <a:t>  </a:t>
            </a:r>
            <a:r>
              <a:rPr lang="de-CH" sz="1050" dirty="0" err="1">
                <a:solidFill>
                  <a:prstClr val="black"/>
                </a:solidFill>
              </a:rPr>
              <a:t>measured</a:t>
            </a:r>
            <a:r>
              <a:rPr lang="de-CH" sz="1050" dirty="0">
                <a:solidFill>
                  <a:prstClr val="black"/>
                </a:solidFill>
              </a:rPr>
              <a:t> in 2022/2023, </a:t>
            </a:r>
          </a:p>
          <a:p>
            <a:pPr lvl="0">
              <a:defRPr/>
            </a:pPr>
            <a:r>
              <a:rPr lang="de-CH" sz="1050" dirty="0">
                <a:solidFill>
                  <a:prstClr val="black"/>
                </a:solidFill>
              </a:rPr>
              <a:t>     Osterwalder et al. (2024)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D4003-1926-886C-0941-C64E8597BFEA}"/>
              </a:ext>
            </a:extLst>
          </p:cNvPr>
          <p:cNvSpPr txBox="1"/>
          <p:nvPr/>
        </p:nvSpPr>
        <p:spPr>
          <a:xfrm>
            <a:off x="6913265" y="1105319"/>
            <a:ext cx="2130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700" b="1" dirty="0">
                <a:solidFill>
                  <a:srgbClr val="009900"/>
                </a:solidFill>
              </a:rPr>
              <a:t>   </a:t>
            </a:r>
            <a:r>
              <a:rPr lang="de-CH" sz="1400" b="1" dirty="0">
                <a:solidFill>
                  <a:srgbClr val="009900"/>
                </a:solidFill>
              </a:rPr>
              <a:t>X</a:t>
            </a:r>
            <a:r>
              <a:rPr lang="de-CH" sz="1400" dirty="0"/>
              <a:t>	</a:t>
            </a:r>
            <a:r>
              <a:rPr lang="de-CH" sz="1400" dirty="0" err="1"/>
              <a:t>measured</a:t>
            </a:r>
            <a:endParaRPr lang="de-CH" sz="1400" dirty="0"/>
          </a:p>
          <a:p>
            <a:r>
              <a:rPr lang="de-CH" sz="1400" b="1" dirty="0">
                <a:solidFill>
                  <a:srgbClr val="009900"/>
                </a:solidFill>
              </a:rPr>
              <a:t>(X) 	</a:t>
            </a:r>
            <a:r>
              <a:rPr lang="de-CH" sz="1400" dirty="0" err="1"/>
              <a:t>partially</a:t>
            </a:r>
            <a:r>
              <a:rPr lang="de-CH" sz="1400" dirty="0"/>
              <a:t> </a:t>
            </a:r>
            <a:r>
              <a:rPr lang="de-CH" sz="1400" dirty="0" err="1"/>
              <a:t>measured</a:t>
            </a:r>
            <a:endParaRPr lang="de-CH" sz="1400" dirty="0"/>
          </a:p>
          <a:p>
            <a:r>
              <a:rPr lang="de-CH" sz="1400" b="1" dirty="0">
                <a:solidFill>
                  <a:srgbClr val="FF0000"/>
                </a:solidFill>
              </a:rPr>
              <a:t> --</a:t>
            </a:r>
            <a:r>
              <a:rPr lang="de-CH" sz="1400" dirty="0"/>
              <a:t>	not </a:t>
            </a:r>
            <a:r>
              <a:rPr lang="de-CH" sz="1400" dirty="0" err="1"/>
              <a:t>measured</a:t>
            </a:r>
            <a:endParaRPr lang="de-CH" sz="1400" dirty="0"/>
          </a:p>
          <a:p>
            <a:endParaRPr lang="de-CH" sz="1400" dirty="0"/>
          </a:p>
          <a:p>
            <a:pPr marL="342900" indent="-342900">
              <a:buAutoNum type="alphaUcParenBoth" startAt="13"/>
            </a:pPr>
            <a:r>
              <a:rPr lang="de-CH" sz="1400" dirty="0"/>
              <a:t>  	</a:t>
            </a:r>
            <a:r>
              <a:rPr lang="de-CH" sz="1400" dirty="0" err="1"/>
              <a:t>mandatory</a:t>
            </a:r>
            <a:endParaRPr lang="de-CH" sz="400" dirty="0"/>
          </a:p>
          <a:p>
            <a:r>
              <a:rPr lang="de-CH" sz="400" dirty="0"/>
              <a:t> </a:t>
            </a:r>
            <a:r>
              <a:rPr lang="de-CH" sz="1400" dirty="0"/>
              <a:t>(R)    	</a:t>
            </a:r>
            <a:r>
              <a:rPr lang="de-CH" sz="1400" dirty="0" err="1"/>
              <a:t>recommended</a:t>
            </a:r>
            <a:endParaRPr lang="de-CH" sz="140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FAB2CAB9-382E-0140-7230-44CA0E99092A}"/>
              </a:ext>
            </a:extLst>
          </p:cNvPr>
          <p:cNvSpPr txBox="1">
            <a:spLocks/>
          </p:cNvSpPr>
          <p:nvPr/>
        </p:nvSpPr>
        <p:spPr>
          <a:xfrm>
            <a:off x="4820944" y="4960313"/>
            <a:ext cx="4320000" cy="1764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christoph.hueglin@empa.ch ❘ TFMM ❘ 05.05.2025</a:t>
            </a:r>
          </a:p>
        </p:txBody>
      </p:sp>
    </p:spTree>
    <p:extLst>
      <p:ext uri="{BB962C8B-B14F-4D97-AF65-F5344CB8AC3E}">
        <p14:creationId xmlns:p14="http://schemas.microsoft.com/office/powerpoint/2010/main" val="233923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b="0" dirty="0"/>
              <a:t>MPSS in </a:t>
            </a:r>
            <a:r>
              <a:rPr lang="de-CH" b="0" dirty="0" err="1"/>
              <a:t>Zurich</a:t>
            </a:r>
            <a:r>
              <a:rPr lang="de-CH" b="0" dirty="0"/>
              <a:t>-Kaserne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4CEED8-B720-C318-0D26-47F7C8836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27075" y="1123472"/>
            <a:ext cx="5143500" cy="28965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5CFDEAD-3253-DB5E-F34C-589834073976}"/>
              </a:ext>
            </a:extLst>
          </p:cNvPr>
          <p:cNvSpPr txBox="1"/>
          <p:nvPr/>
        </p:nvSpPr>
        <p:spPr>
          <a:xfrm>
            <a:off x="333825" y="766782"/>
            <a:ext cx="3390902" cy="295152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Compliant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CEN/TS 17434 and ACTRIS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expert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85%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CH" sz="1400" dirty="0" err="1"/>
              <a:t>Practical</a:t>
            </a:r>
            <a:r>
              <a:rPr lang="de-CH" sz="1400" dirty="0"/>
              <a:t> </a:t>
            </a:r>
            <a:r>
              <a:rPr lang="de-CH" sz="1400" dirty="0" err="1"/>
              <a:t>challenges</a:t>
            </a:r>
            <a:r>
              <a:rPr lang="de-CH" sz="1400" dirty="0"/>
              <a:t> </a:t>
            </a:r>
            <a:r>
              <a:rPr lang="de-CH" sz="1400" dirty="0" err="1"/>
              <a:t>regarding</a:t>
            </a:r>
            <a:r>
              <a:rPr lang="de-CH" sz="1400" dirty="0"/>
              <a:t> QA/QC and </a:t>
            </a:r>
            <a:r>
              <a:rPr lang="de-CH" sz="1400" dirty="0" err="1"/>
              <a:t>data</a:t>
            </a:r>
            <a:r>
              <a:rPr lang="de-CH" sz="1400" dirty="0"/>
              <a:t> </a:t>
            </a:r>
            <a:r>
              <a:rPr lang="de-CH" sz="1400" dirty="0" err="1"/>
              <a:t>management</a:t>
            </a:r>
            <a:r>
              <a:rPr lang="de-CH" sz="1400" dirty="0"/>
              <a:t> still </a:t>
            </a:r>
            <a:r>
              <a:rPr lang="de-CH" sz="1400" dirty="0" err="1"/>
              <a:t>need</a:t>
            </a:r>
            <a:r>
              <a:rPr lang="de-CH" sz="1400" dirty="0"/>
              <a:t> </a:t>
            </a:r>
            <a:r>
              <a:rPr lang="de-CH" sz="1400" dirty="0" err="1"/>
              <a:t>to</a:t>
            </a:r>
            <a:r>
              <a:rPr lang="de-CH" sz="1400" dirty="0"/>
              <a:t> </a:t>
            </a:r>
            <a:r>
              <a:rPr lang="de-CH" sz="1400" dirty="0" err="1"/>
              <a:t>be</a:t>
            </a:r>
            <a:r>
              <a:rPr lang="de-CH" sz="1400" dirty="0"/>
              <a:t> </a:t>
            </a:r>
            <a:r>
              <a:rPr lang="de-CH" sz="1400" dirty="0" err="1"/>
              <a:t>solved</a:t>
            </a:r>
            <a:endParaRPr lang="de-CH" sz="1400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de-CH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15062B-C80B-9927-8BD7-37531FBA84C8}"/>
              </a:ext>
            </a:extLst>
          </p:cNvPr>
          <p:cNvSpPr txBox="1"/>
          <p:nvPr/>
        </p:nvSpPr>
        <p:spPr>
          <a:xfrm>
            <a:off x="7006986" y="3944665"/>
            <a:ext cx="2057400" cy="472440"/>
          </a:xfrm>
          <a:prstGeom prst="rect">
            <a:avLst/>
          </a:prstGeom>
        </p:spPr>
        <p:txBody>
          <a:bodyPr vert="horz" wrap="square" lIns="0" tIns="0" rIns="0" bIns="0" rtlCol="0">
            <a:normAutofit fontScale="4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Setup in June 2023. In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meantime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CPC (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TSI 3775)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been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replaced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CEN TS 17434:2020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compliant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(TSI 3750-10)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D22C5BC-9289-6BAE-0E7D-8FBA61C6B814}"/>
              </a:ext>
            </a:extLst>
          </p:cNvPr>
          <p:cNvSpPr txBox="1">
            <a:spLocks/>
          </p:cNvSpPr>
          <p:nvPr/>
        </p:nvSpPr>
        <p:spPr>
          <a:xfrm>
            <a:off x="4820944" y="4960313"/>
            <a:ext cx="4320000" cy="1764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christoph.hueglin@empa.ch ❘ TFMM ❘ 05.05.2025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765C1D-B11D-9236-4FB1-C077C88F588E}"/>
              </a:ext>
            </a:extLst>
          </p:cNvPr>
          <p:cNvSpPr txBox="1"/>
          <p:nvPr/>
        </p:nvSpPr>
        <p:spPr>
          <a:xfrm>
            <a:off x="267651" y="2846019"/>
            <a:ext cx="3347838" cy="1882391"/>
          </a:xfrm>
          <a:prstGeom prst="rect">
            <a:avLst/>
          </a:prstGeom>
        </p:spPr>
        <p:txBody>
          <a:bodyPr vert="horz" wrap="square" lIns="0" tIns="0" rIns="0" bIns="0" rtlCol="0">
            <a:normAutofit lnSpcReduction="10000"/>
          </a:bodyPr>
          <a:lstStyle/>
          <a:p>
            <a:r>
              <a:rPr lang="de-CH" sz="1600" dirty="0" err="1"/>
              <a:t>Conclusion</a:t>
            </a:r>
            <a:r>
              <a:rPr lang="de-CH" sz="1600" dirty="0"/>
              <a:t>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CH" sz="1400" dirty="0"/>
              <a:t>Set-</a:t>
            </a:r>
            <a:r>
              <a:rPr lang="de-CH" sz="1400" dirty="0" err="1"/>
              <a:t>up</a:t>
            </a:r>
            <a:r>
              <a:rPr lang="de-CH" sz="1400" dirty="0"/>
              <a:t> and </a:t>
            </a:r>
            <a:r>
              <a:rPr lang="de-CH" sz="1400" dirty="0" err="1"/>
              <a:t>operation</a:t>
            </a:r>
            <a:r>
              <a:rPr lang="de-CH" sz="1400" dirty="0"/>
              <a:t> </a:t>
            </a:r>
            <a:r>
              <a:rPr lang="de-CH" sz="1400" dirty="0" err="1"/>
              <a:t>of</a:t>
            </a:r>
            <a:r>
              <a:rPr lang="de-CH" sz="1400" dirty="0"/>
              <a:t> </a:t>
            </a:r>
            <a:r>
              <a:rPr lang="de-CH" sz="1400" dirty="0" err="1"/>
              <a:t>supersites</a:t>
            </a:r>
            <a:r>
              <a:rPr lang="de-CH" sz="1400" dirty="0"/>
              <a:t> </a:t>
            </a:r>
            <a:r>
              <a:rPr lang="de-CH" sz="1400" dirty="0" err="1"/>
              <a:t>can</a:t>
            </a:r>
            <a:r>
              <a:rPr lang="de-CH" sz="1400" dirty="0"/>
              <a:t> </a:t>
            </a:r>
            <a:r>
              <a:rPr lang="de-CH" sz="1400" dirty="0" err="1"/>
              <a:t>be</a:t>
            </a:r>
            <a:r>
              <a:rPr lang="de-CH" sz="1400" dirty="0"/>
              <a:t> </a:t>
            </a:r>
            <a:r>
              <a:rPr lang="de-CH" sz="1400" dirty="0" err="1"/>
              <a:t>done</a:t>
            </a:r>
            <a:r>
              <a:rPr lang="de-CH" sz="1400" dirty="0"/>
              <a:t> </a:t>
            </a:r>
            <a:r>
              <a:rPr lang="de-CH" sz="1400" dirty="0" err="1"/>
              <a:t>by</a:t>
            </a:r>
            <a:r>
              <a:rPr lang="de-CH" sz="1400" dirty="0"/>
              <a:t> MS </a:t>
            </a:r>
            <a:r>
              <a:rPr lang="de-CH" sz="1400" dirty="0" err="1"/>
              <a:t>that</a:t>
            </a:r>
            <a:r>
              <a:rPr lang="de-CH" sz="1400" dirty="0"/>
              <a:t> </a:t>
            </a:r>
            <a:r>
              <a:rPr lang="de-CH" sz="1400" dirty="0" err="1"/>
              <a:t>have</a:t>
            </a:r>
            <a:r>
              <a:rPr lang="de-CH" sz="1400" dirty="0"/>
              <a:t> </a:t>
            </a:r>
            <a:r>
              <a:rPr lang="de-CH" sz="1400" dirty="0" err="1"/>
              <a:t>the</a:t>
            </a:r>
            <a:r>
              <a:rPr lang="de-CH" sz="1400" dirty="0"/>
              <a:t> </a:t>
            </a:r>
            <a:r>
              <a:rPr lang="de-CH" sz="1400" dirty="0" err="1"/>
              <a:t>resources</a:t>
            </a:r>
            <a:r>
              <a:rPr lang="de-CH" sz="1400" dirty="0"/>
              <a:t> and </a:t>
            </a:r>
            <a:r>
              <a:rPr lang="de-CH" sz="1400" dirty="0" err="1"/>
              <a:t>the</a:t>
            </a:r>
            <a:r>
              <a:rPr lang="de-CH" sz="1400" dirty="0"/>
              <a:t> </a:t>
            </a:r>
            <a:r>
              <a:rPr lang="de-CH" sz="1400" dirty="0" err="1"/>
              <a:t>experience</a:t>
            </a:r>
            <a:r>
              <a:rPr lang="de-CH" sz="1400" dirty="0"/>
              <a:t> </a:t>
            </a:r>
            <a:r>
              <a:rPr lang="de-CH" sz="1400" dirty="0" err="1"/>
              <a:t>from</a:t>
            </a:r>
            <a:r>
              <a:rPr lang="de-CH" sz="1400" dirty="0"/>
              <a:t> </a:t>
            </a:r>
            <a:r>
              <a:rPr lang="de-CH" sz="1400" dirty="0" err="1"/>
              <a:t>activities</a:t>
            </a:r>
            <a:r>
              <a:rPr lang="de-CH" sz="1400" dirty="0"/>
              <a:t> in </a:t>
            </a:r>
            <a:r>
              <a:rPr lang="de-CH" sz="1400" dirty="0" err="1"/>
              <a:t>programs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EMEP and ACTRIS.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sz="1400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CH" sz="1400" dirty="0" err="1"/>
              <a:t>Otherwise</a:t>
            </a:r>
            <a:r>
              <a:rPr lang="de-CH" sz="1400" dirty="0"/>
              <a:t> </a:t>
            </a:r>
            <a:r>
              <a:rPr lang="de-CH" sz="1400" dirty="0" err="1"/>
              <a:t>the</a:t>
            </a:r>
            <a:r>
              <a:rPr lang="de-CH" sz="1400" dirty="0"/>
              <a:t> </a:t>
            </a:r>
            <a:r>
              <a:rPr lang="de-CH" sz="1400" dirty="0" err="1"/>
              <a:t>set-up</a:t>
            </a:r>
            <a:r>
              <a:rPr lang="de-CH" sz="1400" dirty="0"/>
              <a:t>/</a:t>
            </a:r>
            <a:r>
              <a:rPr lang="de-CH" sz="1400" dirty="0" err="1"/>
              <a:t>operation</a:t>
            </a:r>
            <a:r>
              <a:rPr lang="de-CH" sz="1400" dirty="0"/>
              <a:t> </a:t>
            </a:r>
            <a:r>
              <a:rPr lang="de-CH" sz="1400" dirty="0" err="1"/>
              <a:t>of</a:t>
            </a:r>
            <a:r>
              <a:rPr lang="de-CH" sz="1400" dirty="0"/>
              <a:t> </a:t>
            </a:r>
            <a:r>
              <a:rPr lang="de-CH" sz="1400" dirty="0" err="1"/>
              <a:t>supersite</a:t>
            </a:r>
            <a:r>
              <a:rPr lang="de-CH" sz="1400" dirty="0"/>
              <a:t> </a:t>
            </a:r>
            <a:r>
              <a:rPr lang="de-CH" sz="1400" dirty="0" err="1"/>
              <a:t>might</a:t>
            </a:r>
            <a:r>
              <a:rPr lang="de-CH" sz="1400" dirty="0"/>
              <a:t> </a:t>
            </a:r>
            <a:r>
              <a:rPr lang="de-CH" sz="1400" dirty="0" err="1"/>
              <a:t>be</a:t>
            </a:r>
            <a:r>
              <a:rPr lang="de-CH" sz="1400" dirty="0"/>
              <a:t> </a:t>
            </a:r>
            <a:r>
              <a:rPr lang="de-CH" sz="1400" dirty="0" err="1"/>
              <a:t>difficult</a:t>
            </a:r>
            <a:r>
              <a:rPr lang="de-CH" sz="1400" dirty="0"/>
              <a:t> and support will </a:t>
            </a:r>
            <a:r>
              <a:rPr lang="de-CH" sz="1400" dirty="0" err="1"/>
              <a:t>be</a:t>
            </a:r>
            <a:r>
              <a:rPr lang="de-CH" sz="1400" dirty="0"/>
              <a:t> </a:t>
            </a:r>
            <a:r>
              <a:rPr lang="de-CH" sz="1400" dirty="0" err="1"/>
              <a:t>needed</a:t>
            </a:r>
            <a:r>
              <a:rPr lang="de-CH" sz="1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68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Hell">
  <a:themeElements>
    <a:clrScheme name="Emp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0000"/>
      </a:accent1>
      <a:accent2>
        <a:srgbClr val="03324C"/>
      </a:accent2>
      <a:accent3>
        <a:srgbClr val="47645A"/>
      </a:accent3>
      <a:accent4>
        <a:srgbClr val="525686"/>
      </a:accent4>
      <a:accent5>
        <a:srgbClr val="5088B2"/>
      </a:accent5>
      <a:accent6>
        <a:srgbClr val="95959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sterfolien..pptx" id="{B6AF006C-AF58-417D-B266-BBE937BE5C7C}" vid="{7CEA5BD2-44E9-4C9B-AFC6-3B06EC5BD5E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651</Words>
  <Application>Microsoft Office PowerPoint</Application>
  <PresentationFormat>Bildschirmpräsentation (16:9)</PresentationFormat>
  <Paragraphs>116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Segoe UI</vt:lpstr>
      <vt:lpstr>Segoe UI Light</vt:lpstr>
      <vt:lpstr>Segoe UI Semibold</vt:lpstr>
      <vt:lpstr>Symbol</vt:lpstr>
      <vt:lpstr>Wingdings</vt:lpstr>
      <vt:lpstr>1_Hell</vt:lpstr>
      <vt:lpstr>Office</vt:lpstr>
      <vt:lpstr>Supersites in Switzerland Christoph Hueglin (Empa) &amp; Michael Schibig (FOEN)</vt:lpstr>
      <vt:lpstr>PowerPoint-Präsentation</vt:lpstr>
      <vt:lpstr>PowerPoint-Präsentation</vt:lpstr>
      <vt:lpstr>Supersites according to EU AQD 2024/2881 (Article 10)</vt:lpstr>
      <vt:lpstr>Measurement program of supersites according to EU AQD 2024/2881</vt:lpstr>
      <vt:lpstr>MPSS in Zurich-Kaserne</vt:lpstr>
    </vt:vector>
  </TitlesOfParts>
  <Company>Empa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meeting of BK for Atmo-TWP</dc:title>
  <dc:creator>Hüglin, Christoph</dc:creator>
  <cp:lastModifiedBy>Hüglin, Christoph</cp:lastModifiedBy>
  <cp:revision>138</cp:revision>
  <dcterms:created xsi:type="dcterms:W3CDTF">2024-05-22T09:15:59Z</dcterms:created>
  <dcterms:modified xsi:type="dcterms:W3CDTF">2025-05-05T10:36:41Z</dcterms:modified>
</cp:coreProperties>
</file>