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272" r:id="rId5"/>
    <p:sldId id="601" r:id="rId6"/>
    <p:sldId id="627" r:id="rId7"/>
    <p:sldId id="572" r:id="rId8"/>
    <p:sldId id="604" r:id="rId9"/>
    <p:sldId id="612" r:id="rId10"/>
    <p:sldId id="626" r:id="rId11"/>
    <p:sldId id="610" r:id="rId12"/>
    <p:sldId id="625" r:id="rId13"/>
    <p:sldId id="629" r:id="rId14"/>
    <p:sldId id="630" r:id="rId15"/>
    <p:sldId id="631" r:id="rId16"/>
    <p:sldId id="632" r:id="rId17"/>
    <p:sldId id="606" r:id="rId18"/>
    <p:sldId id="624" r:id="rId19"/>
    <p:sldId id="622" r:id="rId20"/>
    <p:sldId id="634" r:id="rId21"/>
    <p:sldId id="623" r:id="rId22"/>
    <p:sldId id="633" r:id="rId23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88F0FF-DC6B-415F-9A47-3307400F89D3}" v="126" dt="2025-05-04T15:50:02.441"/>
  </p1510:revLst>
</p1510:revInfo>
</file>

<file path=ppt/tableStyles.xml><?xml version="1.0" encoding="utf-8"?>
<a:tblStyleLst xmlns:a="http://schemas.openxmlformats.org/drawingml/2006/main" def="{3755BEC0-20C7-4C55-BE7D-A2249241B6F7}">
  <a:tblStyle styleId="{3755BEC0-20C7-4C55-BE7D-A2249241B6F7}" styleName="NILU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6350" cmpd="sng">
              <a:solidFill>
                <a:srgbClr val="9FD2FE"/>
              </a:solidFill>
            </a:ln>
          </a:insideH>
          <a:insideV>
            <a:ln w="6350" cmpd="sng">
              <a:solidFill>
                <a:srgbClr val="9FD2FE"/>
              </a:solidFill>
            </a:ln>
          </a:insideV>
        </a:tcBdr>
        <a:fill>
          <a:solidFill>
            <a:schemeClr val="lt1">
              <a:tint val="20000"/>
            </a:schemeClr>
          </a:solidFill>
        </a:fill>
      </a:tcStyle>
    </a:wholeTbl>
    <a:firstCol>
      <a:tcTxStyle b="on">
        <a:fontRef idx="minor">
          <a:prstClr val="black"/>
        </a:fontRef>
        <a:srgbClr val="053F53"/>
      </a:tcTxStyle>
      <a:tcStyle>
        <a:tcBdr>
          <a:bottom>
            <a:ln w="6350" cmpd="sng">
              <a:solidFill>
                <a:srgbClr val="9FD2FE"/>
              </a:solidFill>
            </a:ln>
          </a:bottom>
        </a:tcBdr>
        <a:fill>
          <a:solidFill>
            <a:srgbClr val="E9FEFF"/>
          </a:solidFill>
        </a:fill>
      </a:tcStyle>
    </a:firstCol>
    <a:firstRow>
      <a:tcTxStyle b="on">
        <a:fontRef idx="minor">
          <a:prstClr val="black"/>
        </a:fontRef>
        <a:srgbClr val="053F53"/>
      </a:tcTxStyle>
      <a:tcStyle>
        <a:tcBdr>
          <a:insideV>
            <a:ln w="6350" cmpd="sng">
              <a:solidFill>
                <a:srgbClr val="FFFFFF"/>
              </a:solidFill>
            </a:ln>
          </a:insideV>
        </a:tcBdr>
        <a:fill>
          <a:solidFill>
            <a:srgbClr val="9FD2FE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jetil Tørseth" userId="S::kt@nilu.no::fe5236fa-88af-4c52-ac2b-4c24fd915180" providerId="AD" clId="Web-{8B96A46C-AEB6-80C0-1C32-B7BAB48519D6}"/>
    <pc:docChg chg="modSld">
      <pc:chgData name="Kjetil Tørseth" userId="S::kt@nilu.no::fe5236fa-88af-4c52-ac2b-4c24fd915180" providerId="AD" clId="Web-{8B96A46C-AEB6-80C0-1C32-B7BAB48519D6}" dt="2025-05-02T11:01:05.814" v="89" actId="20577"/>
      <pc:docMkLst>
        <pc:docMk/>
      </pc:docMkLst>
      <pc:sldChg chg="delSp modSp delAnim">
        <pc:chgData name="Kjetil Tørseth" userId="S::kt@nilu.no::fe5236fa-88af-4c52-ac2b-4c24fd915180" providerId="AD" clId="Web-{8B96A46C-AEB6-80C0-1C32-B7BAB48519D6}" dt="2025-05-02T11:01:05.814" v="89" actId="20577"/>
        <pc:sldMkLst>
          <pc:docMk/>
          <pc:sldMk cId="2590775992" sldId="627"/>
        </pc:sldMkLst>
        <pc:spChg chg="mod">
          <ac:chgData name="Kjetil Tørseth" userId="S::kt@nilu.no::fe5236fa-88af-4c52-ac2b-4c24fd915180" providerId="AD" clId="Web-{8B96A46C-AEB6-80C0-1C32-B7BAB48519D6}" dt="2025-05-02T11:00:33.921" v="31" actId="20577"/>
          <ac:spMkLst>
            <pc:docMk/>
            <pc:sldMk cId="2590775992" sldId="627"/>
            <ac:spMk id="2" creationId="{00E0C161-C5B9-9B09-CA07-6FC2EA121EDE}"/>
          </ac:spMkLst>
        </pc:spChg>
        <pc:spChg chg="mod">
          <ac:chgData name="Kjetil Tørseth" userId="S::kt@nilu.no::fe5236fa-88af-4c52-ac2b-4c24fd915180" providerId="AD" clId="Web-{8B96A46C-AEB6-80C0-1C32-B7BAB48519D6}" dt="2025-05-02T11:01:05.814" v="89" actId="20577"/>
          <ac:spMkLst>
            <pc:docMk/>
            <pc:sldMk cId="2590775992" sldId="627"/>
            <ac:spMk id="3" creationId="{E786D0DE-3AD6-8599-E681-48F5A7D5EAAA}"/>
          </ac:spMkLst>
        </pc:spChg>
      </pc:sldChg>
    </pc:docChg>
  </pc:docChgLst>
  <pc:docChgLst>
    <pc:chgData name="Wenche Aas" userId="f7b5b0a6-7a3d-434f-8241-1b4e31b444fa" providerId="ADAL" clId="{7488F0FF-DC6B-415F-9A47-3307400F89D3}"/>
    <pc:docChg chg="undo redo custSel addSld delSld modSld sldOrd">
      <pc:chgData name="Wenche Aas" userId="f7b5b0a6-7a3d-434f-8241-1b4e31b444fa" providerId="ADAL" clId="{7488F0FF-DC6B-415F-9A47-3307400F89D3}" dt="2025-05-05T08:20:25.886" v="2336" actId="20577"/>
      <pc:docMkLst>
        <pc:docMk/>
      </pc:docMkLst>
      <pc:sldChg chg="del">
        <pc:chgData name="Wenche Aas" userId="f7b5b0a6-7a3d-434f-8241-1b4e31b444fa" providerId="ADAL" clId="{7488F0FF-DC6B-415F-9A47-3307400F89D3}" dt="2025-05-01T09:37:10.126" v="35" actId="47"/>
        <pc:sldMkLst>
          <pc:docMk/>
          <pc:sldMk cId="3360090174" sldId="262"/>
        </pc:sldMkLst>
      </pc:sldChg>
      <pc:sldChg chg="modSp mod">
        <pc:chgData name="Wenche Aas" userId="f7b5b0a6-7a3d-434f-8241-1b4e31b444fa" providerId="ADAL" clId="{7488F0FF-DC6B-415F-9A47-3307400F89D3}" dt="2025-05-04T16:26:49.911" v="1272" actId="6549"/>
        <pc:sldMkLst>
          <pc:docMk/>
          <pc:sldMk cId="415539251" sldId="272"/>
        </pc:sldMkLst>
        <pc:spChg chg="mod">
          <ac:chgData name="Wenche Aas" userId="f7b5b0a6-7a3d-434f-8241-1b4e31b444fa" providerId="ADAL" clId="{7488F0FF-DC6B-415F-9A47-3307400F89D3}" dt="2025-05-04T16:26:49.911" v="1272" actId="6549"/>
          <ac:spMkLst>
            <pc:docMk/>
            <pc:sldMk cId="415539251" sldId="272"/>
            <ac:spMk id="5" creationId="{794A764E-4F26-9D0F-F58C-E56CAA854C82}"/>
          </ac:spMkLst>
        </pc:spChg>
      </pc:sldChg>
      <pc:sldChg chg="modSp add mod ord">
        <pc:chgData name="Wenche Aas" userId="f7b5b0a6-7a3d-434f-8241-1b4e31b444fa" providerId="ADAL" clId="{7488F0FF-DC6B-415F-9A47-3307400F89D3}" dt="2025-05-04T13:06:19.455" v="362" actId="20577"/>
        <pc:sldMkLst>
          <pc:docMk/>
          <pc:sldMk cId="550080389" sldId="572"/>
        </pc:sldMkLst>
        <pc:spChg chg="mod">
          <ac:chgData name="Wenche Aas" userId="f7b5b0a6-7a3d-434f-8241-1b4e31b444fa" providerId="ADAL" clId="{7488F0FF-DC6B-415F-9A47-3307400F89D3}" dt="2025-05-04T13:06:19.455" v="362" actId="20577"/>
          <ac:spMkLst>
            <pc:docMk/>
            <pc:sldMk cId="550080389" sldId="572"/>
            <ac:spMk id="2" creationId="{E9F6EFF0-4C61-1C17-E4C5-93C2E3BEC2AB}"/>
          </ac:spMkLst>
        </pc:spChg>
      </pc:sldChg>
      <pc:sldChg chg="del">
        <pc:chgData name="Wenche Aas" userId="f7b5b0a6-7a3d-434f-8241-1b4e31b444fa" providerId="ADAL" clId="{7488F0FF-DC6B-415F-9A47-3307400F89D3}" dt="2025-05-01T16:28:30.059" v="36" actId="47"/>
        <pc:sldMkLst>
          <pc:docMk/>
          <pc:sldMk cId="1246569266" sldId="596"/>
        </pc:sldMkLst>
      </pc:sldChg>
      <pc:sldChg chg="del">
        <pc:chgData name="Wenche Aas" userId="f7b5b0a6-7a3d-434f-8241-1b4e31b444fa" providerId="ADAL" clId="{7488F0FF-DC6B-415F-9A47-3307400F89D3}" dt="2025-05-03T14:12:24.937" v="354" actId="47"/>
        <pc:sldMkLst>
          <pc:docMk/>
          <pc:sldMk cId="2420762465" sldId="598"/>
        </pc:sldMkLst>
      </pc:sldChg>
      <pc:sldChg chg="addSp delSp modSp mod">
        <pc:chgData name="Wenche Aas" userId="f7b5b0a6-7a3d-434f-8241-1b4e31b444fa" providerId="ADAL" clId="{7488F0FF-DC6B-415F-9A47-3307400F89D3}" dt="2025-05-05T08:20:25.886" v="2336" actId="20577"/>
        <pc:sldMkLst>
          <pc:docMk/>
          <pc:sldMk cId="3961012350" sldId="601"/>
        </pc:sldMkLst>
        <pc:spChg chg="mod">
          <ac:chgData name="Wenche Aas" userId="f7b5b0a6-7a3d-434f-8241-1b4e31b444fa" providerId="ADAL" clId="{7488F0FF-DC6B-415F-9A47-3307400F89D3}" dt="2025-05-02T08:09:58.820" v="264" actId="20577"/>
          <ac:spMkLst>
            <pc:docMk/>
            <pc:sldMk cId="3961012350" sldId="601"/>
            <ac:spMk id="2" creationId="{8651226B-4B41-8137-DD7B-29C92FD221EB}"/>
          </ac:spMkLst>
        </pc:spChg>
        <pc:spChg chg="mod">
          <ac:chgData name="Wenche Aas" userId="f7b5b0a6-7a3d-434f-8241-1b4e31b444fa" providerId="ADAL" clId="{7488F0FF-DC6B-415F-9A47-3307400F89D3}" dt="2025-05-05T08:20:25.886" v="2336" actId="20577"/>
          <ac:spMkLst>
            <pc:docMk/>
            <pc:sldMk cId="3961012350" sldId="601"/>
            <ac:spMk id="7" creationId="{7AFD3F6F-8B9F-01B4-3739-903BCE1E957A}"/>
          </ac:spMkLst>
        </pc:spChg>
        <pc:picChg chg="add del mod">
          <ac:chgData name="Wenche Aas" userId="f7b5b0a6-7a3d-434f-8241-1b4e31b444fa" providerId="ADAL" clId="{7488F0FF-DC6B-415F-9A47-3307400F89D3}" dt="2025-05-04T13:04:24.965" v="355" actId="478"/>
          <ac:picMkLst>
            <pc:docMk/>
            <pc:sldMk cId="3961012350" sldId="601"/>
            <ac:picMk id="4" creationId="{0BA7CD78-62D5-4230-DC0F-051718DB27B8}"/>
          </ac:picMkLst>
        </pc:picChg>
        <pc:picChg chg="add mod">
          <ac:chgData name="Wenche Aas" userId="f7b5b0a6-7a3d-434f-8241-1b4e31b444fa" providerId="ADAL" clId="{7488F0FF-DC6B-415F-9A47-3307400F89D3}" dt="2025-05-04T13:04:36.443" v="357" actId="1076"/>
          <ac:picMkLst>
            <pc:docMk/>
            <pc:sldMk cId="3961012350" sldId="601"/>
            <ac:picMk id="8" creationId="{DAD92544-6860-B4F7-20B7-1FE781B276DC}"/>
          </ac:picMkLst>
        </pc:picChg>
      </pc:sldChg>
      <pc:sldChg chg="modSp mod">
        <pc:chgData name="Wenche Aas" userId="f7b5b0a6-7a3d-434f-8241-1b4e31b444fa" providerId="ADAL" clId="{7488F0FF-DC6B-415F-9A47-3307400F89D3}" dt="2025-05-01T09:36:55.937" v="34" actId="20577"/>
        <pc:sldMkLst>
          <pc:docMk/>
          <pc:sldMk cId="3472906436" sldId="604"/>
        </pc:sldMkLst>
        <pc:spChg chg="mod">
          <ac:chgData name="Wenche Aas" userId="f7b5b0a6-7a3d-434f-8241-1b4e31b444fa" providerId="ADAL" clId="{7488F0FF-DC6B-415F-9A47-3307400F89D3}" dt="2025-05-01T09:36:55.937" v="34" actId="20577"/>
          <ac:spMkLst>
            <pc:docMk/>
            <pc:sldMk cId="3472906436" sldId="604"/>
            <ac:spMk id="9" creationId="{256BFF7B-BB1E-CED8-7F86-11E2EA254D68}"/>
          </ac:spMkLst>
        </pc:spChg>
      </pc:sldChg>
      <pc:sldChg chg="addSp delSp modSp mod">
        <pc:chgData name="Wenche Aas" userId="f7b5b0a6-7a3d-434f-8241-1b4e31b444fa" providerId="ADAL" clId="{7488F0FF-DC6B-415F-9A47-3307400F89D3}" dt="2025-05-03T08:22:33.635" v="330" actId="478"/>
        <pc:sldMkLst>
          <pc:docMk/>
          <pc:sldMk cId="516850982" sldId="610"/>
        </pc:sldMkLst>
        <pc:picChg chg="mod">
          <ac:chgData name="Wenche Aas" userId="f7b5b0a6-7a3d-434f-8241-1b4e31b444fa" providerId="ADAL" clId="{7488F0FF-DC6B-415F-9A47-3307400F89D3}" dt="2025-05-03T08:22:25.508" v="328" actId="1076"/>
          <ac:picMkLst>
            <pc:docMk/>
            <pc:sldMk cId="516850982" sldId="610"/>
            <ac:picMk id="4" creationId="{209102E1-B446-004D-8F0E-FD19751E0407}"/>
          </ac:picMkLst>
        </pc:picChg>
        <pc:picChg chg="mod">
          <ac:chgData name="Wenche Aas" userId="f7b5b0a6-7a3d-434f-8241-1b4e31b444fa" providerId="ADAL" clId="{7488F0FF-DC6B-415F-9A47-3307400F89D3}" dt="2025-05-03T08:22:19.181" v="327" actId="14100"/>
          <ac:picMkLst>
            <pc:docMk/>
            <pc:sldMk cId="516850982" sldId="610"/>
            <ac:picMk id="7" creationId="{2843869C-34DA-A458-8623-2219B83C53E2}"/>
          </ac:picMkLst>
        </pc:picChg>
      </pc:sldChg>
      <pc:sldChg chg="del">
        <pc:chgData name="Wenche Aas" userId="f7b5b0a6-7a3d-434f-8241-1b4e31b444fa" providerId="ADAL" clId="{7488F0FF-DC6B-415F-9A47-3307400F89D3}" dt="2025-05-02T07:03:51.335" v="139" actId="47"/>
        <pc:sldMkLst>
          <pc:docMk/>
          <pc:sldMk cId="1590231635" sldId="619"/>
        </pc:sldMkLst>
      </pc:sldChg>
      <pc:sldChg chg="del">
        <pc:chgData name="Wenche Aas" userId="f7b5b0a6-7a3d-434f-8241-1b4e31b444fa" providerId="ADAL" clId="{7488F0FF-DC6B-415F-9A47-3307400F89D3}" dt="2025-05-02T07:04:02.982" v="140" actId="47"/>
        <pc:sldMkLst>
          <pc:docMk/>
          <pc:sldMk cId="3520065328" sldId="620"/>
        </pc:sldMkLst>
      </pc:sldChg>
      <pc:sldChg chg="del">
        <pc:chgData name="Wenche Aas" userId="f7b5b0a6-7a3d-434f-8241-1b4e31b444fa" providerId="ADAL" clId="{7488F0FF-DC6B-415F-9A47-3307400F89D3}" dt="2025-05-02T07:03:48.472" v="138" actId="47"/>
        <pc:sldMkLst>
          <pc:docMk/>
          <pc:sldMk cId="3580414311" sldId="621"/>
        </pc:sldMkLst>
      </pc:sldChg>
      <pc:sldChg chg="ord">
        <pc:chgData name="Wenche Aas" userId="f7b5b0a6-7a3d-434f-8241-1b4e31b444fa" providerId="ADAL" clId="{7488F0FF-DC6B-415F-9A47-3307400F89D3}" dt="2025-05-04T14:31:17.439" v="814"/>
        <pc:sldMkLst>
          <pc:docMk/>
          <pc:sldMk cId="3981029544" sldId="622"/>
        </pc:sldMkLst>
      </pc:sldChg>
      <pc:sldChg chg="modSp mod">
        <pc:chgData name="Wenche Aas" userId="f7b5b0a6-7a3d-434f-8241-1b4e31b444fa" providerId="ADAL" clId="{7488F0FF-DC6B-415F-9A47-3307400F89D3}" dt="2025-05-05T05:31:32.444" v="1848" actId="6549"/>
        <pc:sldMkLst>
          <pc:docMk/>
          <pc:sldMk cId="871464823" sldId="623"/>
        </pc:sldMkLst>
        <pc:spChg chg="mod">
          <ac:chgData name="Wenche Aas" userId="f7b5b0a6-7a3d-434f-8241-1b4e31b444fa" providerId="ADAL" clId="{7488F0FF-DC6B-415F-9A47-3307400F89D3}" dt="2025-05-05T05:31:32.444" v="1848" actId="6549"/>
          <ac:spMkLst>
            <pc:docMk/>
            <pc:sldMk cId="871464823" sldId="623"/>
            <ac:spMk id="2" creationId="{A2E7109A-D827-6D5C-595C-E4C3010BA0C2}"/>
          </ac:spMkLst>
        </pc:spChg>
        <pc:spChg chg="mod">
          <ac:chgData name="Wenche Aas" userId="f7b5b0a6-7a3d-434f-8241-1b4e31b444fa" providerId="ADAL" clId="{7488F0FF-DC6B-415F-9A47-3307400F89D3}" dt="2025-05-05T05:31:23.968" v="1840" actId="14100"/>
          <ac:spMkLst>
            <pc:docMk/>
            <pc:sldMk cId="871464823" sldId="623"/>
            <ac:spMk id="3" creationId="{BE4A403A-8829-2A14-2D4C-1068197DFBC1}"/>
          </ac:spMkLst>
        </pc:spChg>
        <pc:picChg chg="mod">
          <ac:chgData name="Wenche Aas" userId="f7b5b0a6-7a3d-434f-8241-1b4e31b444fa" providerId="ADAL" clId="{7488F0FF-DC6B-415F-9A47-3307400F89D3}" dt="2025-05-05T05:31:26.721" v="1841" actId="1076"/>
          <ac:picMkLst>
            <pc:docMk/>
            <pc:sldMk cId="871464823" sldId="623"/>
            <ac:picMk id="5" creationId="{B4B61D69-CE1C-AD7D-ABD2-D90BDDE6348B}"/>
          </ac:picMkLst>
        </pc:picChg>
      </pc:sldChg>
      <pc:sldChg chg="addSp delSp modSp new mod">
        <pc:chgData name="Wenche Aas" userId="f7b5b0a6-7a3d-434f-8241-1b4e31b444fa" providerId="ADAL" clId="{7488F0FF-DC6B-415F-9A47-3307400F89D3}" dt="2025-05-04T14:29:57.021" v="812" actId="207"/>
        <pc:sldMkLst>
          <pc:docMk/>
          <pc:sldMk cId="2433546469" sldId="624"/>
        </pc:sldMkLst>
        <pc:spChg chg="mod">
          <ac:chgData name="Wenche Aas" userId="f7b5b0a6-7a3d-434f-8241-1b4e31b444fa" providerId="ADAL" clId="{7488F0FF-DC6B-415F-9A47-3307400F89D3}" dt="2025-05-04T14:29:57.021" v="812" actId="207"/>
          <ac:spMkLst>
            <pc:docMk/>
            <pc:sldMk cId="2433546469" sldId="624"/>
            <ac:spMk id="2" creationId="{68B26627-16CC-382B-4196-A597892C35FF}"/>
          </ac:spMkLst>
        </pc:spChg>
        <pc:spChg chg="del mod">
          <ac:chgData name="Wenche Aas" userId="f7b5b0a6-7a3d-434f-8241-1b4e31b444fa" providerId="ADAL" clId="{7488F0FF-DC6B-415F-9A47-3307400F89D3}" dt="2025-05-04T14:01:19.130" v="420" actId="478"/>
          <ac:spMkLst>
            <pc:docMk/>
            <pc:sldMk cId="2433546469" sldId="624"/>
            <ac:spMk id="3" creationId="{18D0827D-51FE-7383-6ED5-EEF6288CAC51}"/>
          </ac:spMkLst>
        </pc:spChg>
        <pc:spChg chg="add mod">
          <ac:chgData name="Wenche Aas" userId="f7b5b0a6-7a3d-434f-8241-1b4e31b444fa" providerId="ADAL" clId="{7488F0FF-DC6B-415F-9A47-3307400F89D3}" dt="2025-05-04T14:29:16.154" v="797" actId="1076"/>
          <ac:spMkLst>
            <pc:docMk/>
            <pc:sldMk cId="2433546469" sldId="624"/>
            <ac:spMk id="8" creationId="{208D2000-C347-CC67-4638-21DA55AF12CF}"/>
          </ac:spMkLst>
        </pc:spChg>
        <pc:spChg chg="add mod">
          <ac:chgData name="Wenche Aas" userId="f7b5b0a6-7a3d-434f-8241-1b4e31b444fa" providerId="ADAL" clId="{7488F0FF-DC6B-415F-9A47-3307400F89D3}" dt="2025-05-04T14:29:25.280" v="798" actId="1076"/>
          <ac:spMkLst>
            <pc:docMk/>
            <pc:sldMk cId="2433546469" sldId="624"/>
            <ac:spMk id="13" creationId="{CA37586F-E568-2C5E-480D-E8F89A8A52BA}"/>
          </ac:spMkLst>
        </pc:spChg>
        <pc:picChg chg="add mod">
          <ac:chgData name="Wenche Aas" userId="f7b5b0a6-7a3d-434f-8241-1b4e31b444fa" providerId="ADAL" clId="{7488F0FF-DC6B-415F-9A47-3307400F89D3}" dt="2025-05-04T14:29:36.314" v="799" actId="1076"/>
          <ac:picMkLst>
            <pc:docMk/>
            <pc:sldMk cId="2433546469" sldId="624"/>
            <ac:picMk id="5" creationId="{F265A01F-EE70-F1C8-BCFA-60F0257F347B}"/>
          </ac:picMkLst>
        </pc:picChg>
        <pc:picChg chg="add mod ord">
          <ac:chgData name="Wenche Aas" userId="f7b5b0a6-7a3d-434f-8241-1b4e31b444fa" providerId="ADAL" clId="{7488F0FF-DC6B-415F-9A47-3307400F89D3}" dt="2025-05-04T14:29:07.961" v="796" actId="1038"/>
          <ac:picMkLst>
            <pc:docMk/>
            <pc:sldMk cId="2433546469" sldId="624"/>
            <ac:picMk id="7" creationId="{2ED2DAD7-4A61-0C90-962D-CB3DCB923270}"/>
          </ac:picMkLst>
        </pc:picChg>
        <pc:picChg chg="add mod ord">
          <ac:chgData name="Wenche Aas" userId="f7b5b0a6-7a3d-434f-8241-1b4e31b444fa" providerId="ADAL" clId="{7488F0FF-DC6B-415F-9A47-3307400F89D3}" dt="2025-05-04T14:28:49.045" v="751" actId="1076"/>
          <ac:picMkLst>
            <pc:docMk/>
            <pc:sldMk cId="2433546469" sldId="624"/>
            <ac:picMk id="10" creationId="{B5D3D8E4-204D-294B-BA94-F0615A9EDBBC}"/>
          </ac:picMkLst>
        </pc:picChg>
        <pc:picChg chg="add del mod">
          <ac:chgData name="Wenche Aas" userId="f7b5b0a6-7a3d-434f-8241-1b4e31b444fa" providerId="ADAL" clId="{7488F0FF-DC6B-415F-9A47-3307400F89D3}" dt="2025-05-04T14:17:40.821" v="487" actId="478"/>
          <ac:picMkLst>
            <pc:docMk/>
            <pc:sldMk cId="2433546469" sldId="624"/>
            <ac:picMk id="12" creationId="{7ECCF8FB-8FD9-5462-8D44-70264BDFBED1}"/>
          </ac:picMkLst>
        </pc:picChg>
        <pc:picChg chg="add mod">
          <ac:chgData name="Wenche Aas" userId="f7b5b0a6-7a3d-434f-8241-1b4e31b444fa" providerId="ADAL" clId="{7488F0FF-DC6B-415F-9A47-3307400F89D3}" dt="2025-05-04T14:29:07.961" v="796" actId="1038"/>
          <ac:picMkLst>
            <pc:docMk/>
            <pc:sldMk cId="2433546469" sldId="624"/>
            <ac:picMk id="15" creationId="{72B3B5E7-29DB-A40A-FE3E-088CB045575F}"/>
          </ac:picMkLst>
        </pc:picChg>
        <pc:picChg chg="add mod">
          <ac:chgData name="Wenche Aas" userId="f7b5b0a6-7a3d-434f-8241-1b4e31b444fa" providerId="ADAL" clId="{7488F0FF-DC6B-415F-9A47-3307400F89D3}" dt="2025-05-04T14:29:07.961" v="796" actId="1038"/>
          <ac:picMkLst>
            <pc:docMk/>
            <pc:sldMk cId="2433546469" sldId="624"/>
            <ac:picMk id="17" creationId="{BDA234ED-09CF-F605-57CF-05141799241C}"/>
          </ac:picMkLst>
        </pc:picChg>
        <pc:picChg chg="add mod">
          <ac:chgData name="Wenche Aas" userId="f7b5b0a6-7a3d-434f-8241-1b4e31b444fa" providerId="ADAL" clId="{7488F0FF-DC6B-415F-9A47-3307400F89D3}" dt="2025-05-04T14:29:07.961" v="796" actId="1038"/>
          <ac:picMkLst>
            <pc:docMk/>
            <pc:sldMk cId="2433546469" sldId="624"/>
            <ac:picMk id="19" creationId="{ECC96359-84A8-EC78-B388-F844816543B8}"/>
          </ac:picMkLst>
        </pc:picChg>
        <pc:picChg chg="add mod">
          <ac:chgData name="Wenche Aas" userId="f7b5b0a6-7a3d-434f-8241-1b4e31b444fa" providerId="ADAL" clId="{7488F0FF-DC6B-415F-9A47-3307400F89D3}" dt="2025-05-04T14:29:07.961" v="796" actId="1038"/>
          <ac:picMkLst>
            <pc:docMk/>
            <pc:sldMk cId="2433546469" sldId="624"/>
            <ac:picMk id="21" creationId="{CCBC5A02-E781-66B1-D13B-90F7C0183D17}"/>
          </ac:picMkLst>
        </pc:picChg>
      </pc:sldChg>
      <pc:sldChg chg="addSp modSp new mod">
        <pc:chgData name="Wenche Aas" userId="f7b5b0a6-7a3d-434f-8241-1b4e31b444fa" providerId="ADAL" clId="{7488F0FF-DC6B-415F-9A47-3307400F89D3}" dt="2025-05-03T08:24:05.412" v="334" actId="962"/>
        <pc:sldMkLst>
          <pc:docMk/>
          <pc:sldMk cId="889967880" sldId="625"/>
        </pc:sldMkLst>
        <pc:picChg chg="add mod">
          <ac:chgData name="Wenche Aas" userId="f7b5b0a6-7a3d-434f-8241-1b4e31b444fa" providerId="ADAL" clId="{7488F0FF-DC6B-415F-9A47-3307400F89D3}" dt="2025-05-03T08:24:05.412" v="334" actId="962"/>
          <ac:picMkLst>
            <pc:docMk/>
            <pc:sldMk cId="889967880" sldId="625"/>
            <ac:picMk id="4" creationId="{EB14365C-7BCB-5BDA-F281-A3A5AA0D471C}"/>
          </ac:picMkLst>
        </pc:picChg>
      </pc:sldChg>
      <pc:sldChg chg="addSp delSp modSp new mod">
        <pc:chgData name="Wenche Aas" userId="f7b5b0a6-7a3d-434f-8241-1b4e31b444fa" providerId="ADAL" clId="{7488F0FF-DC6B-415F-9A47-3307400F89D3}" dt="2025-05-02T07:40:39.899" v="151" actId="14100"/>
        <pc:sldMkLst>
          <pc:docMk/>
          <pc:sldMk cId="3257875472" sldId="626"/>
        </pc:sldMkLst>
        <pc:spChg chg="add mod">
          <ac:chgData name="Wenche Aas" userId="f7b5b0a6-7a3d-434f-8241-1b4e31b444fa" providerId="ADAL" clId="{7488F0FF-DC6B-415F-9A47-3307400F89D3}" dt="2025-05-02T07:40:39.899" v="151" actId="14100"/>
          <ac:spMkLst>
            <pc:docMk/>
            <pc:sldMk cId="3257875472" sldId="626"/>
            <ac:spMk id="6" creationId="{61722D73-3E23-1A13-8647-D59E85235D74}"/>
          </ac:spMkLst>
        </pc:spChg>
        <pc:picChg chg="add mod">
          <ac:chgData name="Wenche Aas" userId="f7b5b0a6-7a3d-434f-8241-1b4e31b444fa" providerId="ADAL" clId="{7488F0FF-DC6B-415F-9A47-3307400F89D3}" dt="2025-05-02T07:40:30.831" v="148" actId="14100"/>
          <ac:picMkLst>
            <pc:docMk/>
            <pc:sldMk cId="3257875472" sldId="626"/>
            <ac:picMk id="5" creationId="{2FC25B68-F4F2-9B5B-9D78-C8CFB873001A}"/>
          </ac:picMkLst>
        </pc:picChg>
      </pc:sldChg>
      <pc:sldChg chg="addSp modSp add mod ord">
        <pc:chgData name="Wenche Aas" userId="f7b5b0a6-7a3d-434f-8241-1b4e31b444fa" providerId="ADAL" clId="{7488F0FF-DC6B-415F-9A47-3307400F89D3}" dt="2025-05-05T08:20:09.951" v="2335" actId="20577"/>
        <pc:sldMkLst>
          <pc:docMk/>
          <pc:sldMk cId="2590775992" sldId="627"/>
        </pc:sldMkLst>
        <pc:spChg chg="mod">
          <ac:chgData name="Wenche Aas" userId="f7b5b0a6-7a3d-434f-8241-1b4e31b444fa" providerId="ADAL" clId="{7488F0FF-DC6B-415F-9A47-3307400F89D3}" dt="2025-05-04T16:25:47.684" v="1216" actId="790"/>
          <ac:spMkLst>
            <pc:docMk/>
            <pc:sldMk cId="2590775992" sldId="627"/>
            <ac:spMk id="2" creationId="{00E0C161-C5B9-9B09-CA07-6FC2EA121EDE}"/>
          </ac:spMkLst>
        </pc:spChg>
        <pc:spChg chg="mod">
          <ac:chgData name="Wenche Aas" userId="f7b5b0a6-7a3d-434f-8241-1b4e31b444fa" providerId="ADAL" clId="{7488F0FF-DC6B-415F-9A47-3307400F89D3}" dt="2025-05-04T16:25:59.721" v="1217" actId="790"/>
          <ac:spMkLst>
            <pc:docMk/>
            <pc:sldMk cId="2590775992" sldId="627"/>
            <ac:spMk id="3" creationId="{E786D0DE-3AD6-8599-E681-48F5A7D5EAAA}"/>
          </ac:spMkLst>
        </pc:spChg>
        <pc:spChg chg="add mod">
          <ac:chgData name="Wenche Aas" userId="f7b5b0a6-7a3d-434f-8241-1b4e31b444fa" providerId="ADAL" clId="{7488F0FF-DC6B-415F-9A47-3307400F89D3}" dt="2025-05-05T08:19:52.888" v="2326" actId="20577"/>
          <ac:spMkLst>
            <pc:docMk/>
            <pc:sldMk cId="2590775992" sldId="627"/>
            <ac:spMk id="4" creationId="{8418B700-3AB1-04D9-A657-FA5B7A2E9B86}"/>
          </ac:spMkLst>
        </pc:spChg>
        <pc:spChg chg="add mod">
          <ac:chgData name="Wenche Aas" userId="f7b5b0a6-7a3d-434f-8241-1b4e31b444fa" providerId="ADAL" clId="{7488F0FF-DC6B-415F-9A47-3307400F89D3}" dt="2025-05-05T08:20:09.951" v="2335" actId="20577"/>
          <ac:spMkLst>
            <pc:docMk/>
            <pc:sldMk cId="2590775992" sldId="627"/>
            <ac:spMk id="5" creationId="{99D0F0C4-DCAA-0E82-E60F-5A15A0420EA5}"/>
          </ac:spMkLst>
        </pc:spChg>
      </pc:sldChg>
      <pc:sldChg chg="addSp modSp new del mod ord">
        <pc:chgData name="Wenche Aas" userId="f7b5b0a6-7a3d-434f-8241-1b4e31b444fa" providerId="ADAL" clId="{7488F0FF-DC6B-415F-9A47-3307400F89D3}" dt="2025-05-05T08:18:41.590" v="2293" actId="47"/>
        <pc:sldMkLst>
          <pc:docMk/>
          <pc:sldMk cId="1924335076" sldId="628"/>
        </pc:sldMkLst>
      </pc:sldChg>
      <pc:sldChg chg="addSp modSp new mod">
        <pc:chgData name="Wenche Aas" userId="f7b5b0a6-7a3d-434f-8241-1b4e31b444fa" providerId="ADAL" clId="{7488F0FF-DC6B-415F-9A47-3307400F89D3}" dt="2025-05-03T08:25:46.918" v="345" actId="962"/>
        <pc:sldMkLst>
          <pc:docMk/>
          <pc:sldMk cId="1740651065" sldId="629"/>
        </pc:sldMkLst>
        <pc:picChg chg="add mod">
          <ac:chgData name="Wenche Aas" userId="f7b5b0a6-7a3d-434f-8241-1b4e31b444fa" providerId="ADAL" clId="{7488F0FF-DC6B-415F-9A47-3307400F89D3}" dt="2025-05-03T08:25:46.918" v="345" actId="962"/>
          <ac:picMkLst>
            <pc:docMk/>
            <pc:sldMk cId="1740651065" sldId="629"/>
            <ac:picMk id="3" creationId="{9E3C1EE2-090B-4421-19E8-D0EA9B45A442}"/>
          </ac:picMkLst>
        </pc:picChg>
      </pc:sldChg>
      <pc:sldChg chg="addSp modSp new mod">
        <pc:chgData name="Wenche Aas" userId="f7b5b0a6-7a3d-434f-8241-1b4e31b444fa" providerId="ADAL" clId="{7488F0FF-DC6B-415F-9A47-3307400F89D3}" dt="2025-05-03T08:26:14.202" v="348" actId="962"/>
        <pc:sldMkLst>
          <pc:docMk/>
          <pc:sldMk cId="1151885575" sldId="630"/>
        </pc:sldMkLst>
        <pc:picChg chg="add mod">
          <ac:chgData name="Wenche Aas" userId="f7b5b0a6-7a3d-434f-8241-1b4e31b444fa" providerId="ADAL" clId="{7488F0FF-DC6B-415F-9A47-3307400F89D3}" dt="2025-05-03T08:26:14.202" v="348" actId="962"/>
          <ac:picMkLst>
            <pc:docMk/>
            <pc:sldMk cId="1151885575" sldId="630"/>
            <ac:picMk id="3" creationId="{DA2EEC55-93F7-2BFF-780D-11865494FD67}"/>
          </ac:picMkLst>
        </pc:picChg>
      </pc:sldChg>
      <pc:sldChg chg="addSp modSp new mod">
        <pc:chgData name="Wenche Aas" userId="f7b5b0a6-7a3d-434f-8241-1b4e31b444fa" providerId="ADAL" clId="{7488F0FF-DC6B-415F-9A47-3307400F89D3}" dt="2025-05-03T08:26:58.912" v="353" actId="962"/>
        <pc:sldMkLst>
          <pc:docMk/>
          <pc:sldMk cId="677309489" sldId="631"/>
        </pc:sldMkLst>
        <pc:picChg chg="add mod">
          <ac:chgData name="Wenche Aas" userId="f7b5b0a6-7a3d-434f-8241-1b4e31b444fa" providerId="ADAL" clId="{7488F0FF-DC6B-415F-9A47-3307400F89D3}" dt="2025-05-03T08:26:58.912" v="353" actId="962"/>
          <ac:picMkLst>
            <pc:docMk/>
            <pc:sldMk cId="677309489" sldId="631"/>
            <ac:picMk id="3" creationId="{E32BC4E3-4D34-F4D1-CC79-ED5C241DFF8E}"/>
          </ac:picMkLst>
        </pc:picChg>
      </pc:sldChg>
      <pc:sldChg chg="addSp modSp new mod">
        <pc:chgData name="Wenche Aas" userId="f7b5b0a6-7a3d-434f-8241-1b4e31b444fa" providerId="ADAL" clId="{7488F0FF-DC6B-415F-9A47-3307400F89D3}" dt="2025-05-04T13:27:58.765" v="378" actId="1076"/>
        <pc:sldMkLst>
          <pc:docMk/>
          <pc:sldMk cId="3507478918" sldId="632"/>
        </pc:sldMkLst>
        <pc:picChg chg="add mod">
          <ac:chgData name="Wenche Aas" userId="f7b5b0a6-7a3d-434f-8241-1b4e31b444fa" providerId="ADAL" clId="{7488F0FF-DC6B-415F-9A47-3307400F89D3}" dt="2025-05-04T13:27:58.765" v="378" actId="1076"/>
          <ac:picMkLst>
            <pc:docMk/>
            <pc:sldMk cId="3507478918" sldId="632"/>
            <ac:picMk id="3" creationId="{CA254E89-EDBF-2753-178B-F981D490CA4D}"/>
          </ac:picMkLst>
        </pc:picChg>
      </pc:sldChg>
      <pc:sldChg chg="modSp new mod">
        <pc:chgData name="Wenche Aas" userId="f7b5b0a6-7a3d-434f-8241-1b4e31b444fa" providerId="ADAL" clId="{7488F0FF-DC6B-415F-9A47-3307400F89D3}" dt="2025-05-05T08:19:31.377" v="2316" actId="20577"/>
        <pc:sldMkLst>
          <pc:docMk/>
          <pc:sldMk cId="1308426906" sldId="633"/>
        </pc:sldMkLst>
        <pc:spChg chg="mod">
          <ac:chgData name="Wenche Aas" userId="f7b5b0a6-7a3d-434f-8241-1b4e31b444fa" providerId="ADAL" clId="{7488F0FF-DC6B-415F-9A47-3307400F89D3}" dt="2025-05-04T14:22:17.226" v="515" actId="20577"/>
          <ac:spMkLst>
            <pc:docMk/>
            <pc:sldMk cId="1308426906" sldId="633"/>
            <ac:spMk id="2" creationId="{2D6D8AA9-60A3-D9E2-D5AC-05BB9D2BCBB3}"/>
          </ac:spMkLst>
        </pc:spChg>
        <pc:spChg chg="mod">
          <ac:chgData name="Wenche Aas" userId="f7b5b0a6-7a3d-434f-8241-1b4e31b444fa" providerId="ADAL" clId="{7488F0FF-DC6B-415F-9A47-3307400F89D3}" dt="2025-05-05T08:19:31.377" v="2316" actId="20577"/>
          <ac:spMkLst>
            <pc:docMk/>
            <pc:sldMk cId="1308426906" sldId="633"/>
            <ac:spMk id="3" creationId="{233B5A23-A4D5-B3F1-42E0-5F8AC042102A}"/>
          </ac:spMkLst>
        </pc:spChg>
      </pc:sldChg>
      <pc:sldChg chg="addSp delSp modSp new mod">
        <pc:chgData name="Wenche Aas" userId="f7b5b0a6-7a3d-434f-8241-1b4e31b444fa" providerId="ADAL" clId="{7488F0FF-DC6B-415F-9A47-3307400F89D3}" dt="2025-05-05T05:31:12.512" v="1839" actId="20577"/>
        <pc:sldMkLst>
          <pc:docMk/>
          <pc:sldMk cId="2849476193" sldId="634"/>
        </pc:sldMkLst>
        <pc:spChg chg="mod">
          <ac:chgData name="Wenche Aas" userId="f7b5b0a6-7a3d-434f-8241-1b4e31b444fa" providerId="ADAL" clId="{7488F0FF-DC6B-415F-9A47-3307400F89D3}" dt="2025-05-05T05:30:28.878" v="1831" actId="6549"/>
          <ac:spMkLst>
            <pc:docMk/>
            <pc:sldMk cId="2849476193" sldId="634"/>
            <ac:spMk id="2" creationId="{07BD1F1B-B3C7-B77A-1393-6DCD249E7C87}"/>
          </ac:spMkLst>
        </pc:spChg>
        <pc:spChg chg="mod">
          <ac:chgData name="Wenche Aas" userId="f7b5b0a6-7a3d-434f-8241-1b4e31b444fa" providerId="ADAL" clId="{7488F0FF-DC6B-415F-9A47-3307400F89D3}" dt="2025-05-05T05:31:12.512" v="1839" actId="20577"/>
          <ac:spMkLst>
            <pc:docMk/>
            <pc:sldMk cId="2849476193" sldId="634"/>
            <ac:spMk id="3" creationId="{9537C025-3E48-1AB6-9BC1-523247EF193E}"/>
          </ac:spMkLst>
        </pc:spChg>
        <pc:picChg chg="add mod">
          <ac:chgData name="Wenche Aas" userId="f7b5b0a6-7a3d-434f-8241-1b4e31b444fa" providerId="ADAL" clId="{7488F0FF-DC6B-415F-9A47-3307400F89D3}" dt="2025-05-04T16:58:36.085" v="1392" actId="1076"/>
          <ac:picMkLst>
            <pc:docMk/>
            <pc:sldMk cId="2849476193" sldId="634"/>
            <ac:picMk id="5" creationId="{5C8ABBFC-77F5-AA8C-92E9-2264F7208CFF}"/>
          </ac:picMkLst>
        </pc:picChg>
        <pc:picChg chg="add del mod">
          <ac:chgData name="Wenche Aas" userId="f7b5b0a6-7a3d-434f-8241-1b4e31b444fa" providerId="ADAL" clId="{7488F0FF-DC6B-415F-9A47-3307400F89D3}" dt="2025-05-05T05:26:52.113" v="1812" actId="478"/>
          <ac:picMkLst>
            <pc:docMk/>
            <pc:sldMk cId="2849476193" sldId="634"/>
            <ac:picMk id="7" creationId="{0B27F921-3204-AF89-1979-EA2FCC94B23B}"/>
          </ac:picMkLst>
        </pc:picChg>
        <pc:picChg chg="add del mod">
          <ac:chgData name="Wenche Aas" userId="f7b5b0a6-7a3d-434f-8241-1b4e31b444fa" providerId="ADAL" clId="{7488F0FF-DC6B-415F-9A47-3307400F89D3}" dt="2025-05-05T05:30:51.641" v="1833" actId="478"/>
          <ac:picMkLst>
            <pc:docMk/>
            <pc:sldMk cId="2849476193" sldId="634"/>
            <ac:picMk id="9" creationId="{16B2F248-4A64-AC8F-256D-756AC99DE4FF}"/>
          </ac:picMkLst>
        </pc:picChg>
        <pc:picChg chg="add del mod">
          <ac:chgData name="Wenche Aas" userId="f7b5b0a6-7a3d-434f-8241-1b4e31b444fa" providerId="ADAL" clId="{7488F0FF-DC6B-415F-9A47-3307400F89D3}" dt="2025-05-05T05:30:11.340" v="1823" actId="478"/>
          <ac:picMkLst>
            <pc:docMk/>
            <pc:sldMk cId="2849476193" sldId="634"/>
            <ac:picMk id="11" creationId="{1DB95435-2F58-3F61-3841-47477A48217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8C758-F8B2-4602-A244-9E0055FD80A5}" type="datetimeFigureOut">
              <a:rPr lang="nb-NO" smtClean="0"/>
              <a:t>01.05.2025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A6FB3-6D59-4FBC-9962-ED57F48CD5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5501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several of the Parties only measure and report PAHs (i.e. 10 Parties and 28 sites). 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F2A03-8817-4255-B8FF-0218BC0C43F8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480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overall aim of this workshop was to recommend approaches for sampling and analysis of CECs to support the needs of EMEP and harmonized with other regional and global monitoring </a:t>
            </a:r>
            <a:r>
              <a:rPr lang="en-US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programmes</a:t>
            </a:r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Experts shared experiences of measuring CEC, the current scientific knowledge and gaps. Challenges and recommendations regarding various aspect in the sampling chain and in the analysis was discussed.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6004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F2997DE-8C90-FB1E-AAA0-179CBC4D3A27}"/>
              </a:ext>
            </a:extLst>
          </p:cNvPr>
          <p:cNvSpPr/>
          <p:nvPr/>
        </p:nvSpPr>
        <p:spPr>
          <a:xfrm>
            <a:off x="18594" y="0"/>
            <a:ext cx="12173406" cy="6858000"/>
          </a:xfrm>
          <a:custGeom>
            <a:avLst/>
            <a:gdLst>
              <a:gd name="connsiteX0" fmla="*/ 0 w 24329718"/>
              <a:gd name="connsiteY0" fmla="*/ 0 h 13700718"/>
              <a:gd name="connsiteX1" fmla="*/ 24329718 w 24329718"/>
              <a:gd name="connsiteY1" fmla="*/ 0 h 13700718"/>
              <a:gd name="connsiteX2" fmla="*/ 24329718 w 24329718"/>
              <a:gd name="connsiteY2" fmla="*/ 13700718 h 13700718"/>
              <a:gd name="connsiteX3" fmla="*/ 0 w 24329718"/>
              <a:gd name="connsiteY3" fmla="*/ 13700718 h 1370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9718" h="13700718">
                <a:moveTo>
                  <a:pt x="0" y="0"/>
                </a:moveTo>
                <a:lnTo>
                  <a:pt x="24329718" y="0"/>
                </a:lnTo>
                <a:lnTo>
                  <a:pt x="24329718" y="13700718"/>
                </a:lnTo>
                <a:lnTo>
                  <a:pt x="0" y="13700718"/>
                </a:lnTo>
                <a:close/>
              </a:path>
            </a:pathLst>
          </a:custGeom>
          <a:solidFill>
            <a:srgbClr val="9FD2FE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012CA1B-EB59-2C70-E6F8-74820C3BB231}"/>
              </a:ext>
            </a:extLst>
          </p:cNvPr>
          <p:cNvSpPr/>
          <p:nvPr/>
        </p:nvSpPr>
        <p:spPr>
          <a:xfrm>
            <a:off x="-615" y="0"/>
            <a:ext cx="9146423" cy="6857950"/>
          </a:xfrm>
          <a:custGeom>
            <a:avLst/>
            <a:gdLst>
              <a:gd name="connsiteX0" fmla="*/ 0 w 18290464"/>
              <a:gd name="connsiteY0" fmla="*/ 0 h 13714314"/>
              <a:gd name="connsiteX1" fmla="*/ 15835241 w 18290464"/>
              <a:gd name="connsiteY1" fmla="*/ 0 h 13714314"/>
              <a:gd name="connsiteX2" fmla="*/ 16014316 w 18290464"/>
              <a:gd name="connsiteY2" fmla="*/ 184725 h 13714314"/>
              <a:gd name="connsiteX3" fmla="*/ 18290464 w 18290464"/>
              <a:gd name="connsiteY3" fmla="*/ 6838109 h 13714314"/>
              <a:gd name="connsiteX4" fmla="*/ 15982497 w 18290464"/>
              <a:gd name="connsiteY4" fmla="*/ 13456853 h 13714314"/>
              <a:gd name="connsiteX5" fmla="*/ 15732626 w 18290464"/>
              <a:gd name="connsiteY5" fmla="*/ 13714314 h 13714314"/>
              <a:gd name="connsiteX6" fmla="*/ 0 w 18290464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4" h="13714314">
                <a:moveTo>
                  <a:pt x="0" y="0"/>
                </a:moveTo>
                <a:lnTo>
                  <a:pt x="15835241" y="0"/>
                </a:lnTo>
                <a:lnTo>
                  <a:pt x="16014316" y="184725"/>
                </a:lnTo>
                <a:cubicBezTo>
                  <a:pt x="17491158" y="1797701"/>
                  <a:pt x="18290464" y="4055047"/>
                  <a:pt x="18290464" y="6838109"/>
                </a:cubicBezTo>
                <a:cubicBezTo>
                  <a:pt x="18290464" y="9579843"/>
                  <a:pt x="17471192" y="11834776"/>
                  <a:pt x="15982497" y="13456853"/>
                </a:cubicBezTo>
                <a:lnTo>
                  <a:pt x="15732626" y="13714314"/>
                </a:lnTo>
                <a:lnTo>
                  <a:pt x="0" y="13714314"/>
                </a:lnTo>
                <a:close/>
              </a:path>
            </a:pathLst>
          </a:custGeom>
          <a:solidFill>
            <a:srgbClr val="053F53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ED5FC3E-53B4-C6D7-03D1-B8F4C7E5684D}"/>
              </a:ext>
            </a:extLst>
          </p:cNvPr>
          <p:cNvSpPr/>
          <p:nvPr/>
        </p:nvSpPr>
        <p:spPr>
          <a:xfrm>
            <a:off x="9332207" y="0"/>
            <a:ext cx="2859793" cy="1896704"/>
          </a:xfrm>
          <a:custGeom>
            <a:avLst/>
            <a:gdLst>
              <a:gd name="connsiteX0" fmla="*/ 0 w 5704918"/>
              <a:gd name="connsiteY0" fmla="*/ 0 h 3792970"/>
              <a:gd name="connsiteX1" fmla="*/ 5704918 w 5704918"/>
              <a:gd name="connsiteY1" fmla="*/ 0 h 3792970"/>
              <a:gd name="connsiteX2" fmla="*/ 5704918 w 5704918"/>
              <a:gd name="connsiteY2" fmla="*/ 3792970 h 3792970"/>
              <a:gd name="connsiteX3" fmla="*/ 5382880 w 5704918"/>
              <a:gd name="connsiteY3" fmla="*/ 3792970 h 3792970"/>
              <a:gd name="connsiteX4" fmla="*/ 31848 w 5704918"/>
              <a:gd name="connsiteY4" fmla="*/ 133053 h 379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918" h="3792970">
                <a:moveTo>
                  <a:pt x="0" y="0"/>
                </a:moveTo>
                <a:lnTo>
                  <a:pt x="5704918" y="0"/>
                </a:lnTo>
                <a:lnTo>
                  <a:pt x="5704918" y="3792970"/>
                </a:lnTo>
                <a:lnTo>
                  <a:pt x="5382880" y="3792970"/>
                </a:lnTo>
                <a:cubicBezTo>
                  <a:pt x="2551114" y="3792970"/>
                  <a:pt x="646518" y="2455253"/>
                  <a:pt x="31848" y="133053"/>
                </a:cubicBezTo>
                <a:close/>
              </a:path>
            </a:pathLst>
          </a:custGeom>
          <a:solidFill>
            <a:srgbClr val="E9FEFF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pic>
        <p:nvPicPr>
          <p:cNvPr id="20" name="Picture 19" descr="A blue and white background with text&#10;&#10;Description automatically generated" hidden="1">
            <a:extLst>
              <a:ext uri="{FF2B5EF4-FFF2-40B4-BE49-F238E27FC236}">
                <a16:creationId xmlns:a16="http://schemas.microsoft.com/office/drawing/2014/main" id="{6A53A91E-F341-9ACE-4CA8-90D68779EC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907" y="1787090"/>
            <a:ext cx="5884406" cy="1851047"/>
          </a:xfrm>
        </p:spPr>
        <p:txBody>
          <a:bodyPr anchor="b"/>
          <a:lstStyle>
            <a:lvl1pPr algn="l">
              <a:defRPr sz="475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C86BA-09B8-1B91-6B1F-1891C3853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907" y="3756416"/>
            <a:ext cx="5884406" cy="11322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52812F4-9B94-AD0B-7BDF-67561045ED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77" y="5174305"/>
            <a:ext cx="1707289" cy="84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9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10789830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17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uten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1661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072932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8888" y="1901377"/>
            <a:ext cx="5072932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9435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re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1" y="1901377"/>
            <a:ext cx="3172848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8972" y="1901377"/>
            <a:ext cx="3172848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B3A9708-4AE9-F019-9501-E3B5DE3EF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0481" y="1901377"/>
            <a:ext cx="3172848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7096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10789830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B3268B-2C50-643D-5143-6E29B16B81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196" y="1912734"/>
            <a:ext cx="10789830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138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o undertittel og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0155F14-35DB-16CB-95BD-29A9B2C3FC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5072932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88F53E0-533A-D08F-1BC3-5B461DEF56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8888" y="1912734"/>
            <a:ext cx="5072932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9C0D00E-E4BE-125D-F7AC-2855CB6A61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072137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1B5A5EB-ACCC-6346-2793-E4E2D81333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9683" y="2344887"/>
            <a:ext cx="5072137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1918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re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8972" y="2344887"/>
            <a:ext cx="3172848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B3A9708-4AE9-F019-9501-E3B5DE3EF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0481" y="2344887"/>
            <a:ext cx="3172848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B0B0E72-7785-39B6-C237-61CEFEC5FE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196" y="1912734"/>
            <a:ext cx="31728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51880C4-9DDB-2499-EE30-F5D7B8B0F1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3172054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2B107B4-68A0-6AC4-9C79-62B11C376A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0481" y="1912734"/>
            <a:ext cx="31728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06F9BFC-BF88-9E6E-EB2B-C995EECB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78972" y="1912734"/>
            <a:ext cx="31728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2828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416876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0224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størr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4994681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4994681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62088"/>
            <a:ext cx="6096000" cy="4959435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9361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to bild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416876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1982" y="0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A4BD170-93B2-B338-8EAD-D6D6CCB98B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9241" y="3504762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8788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11FAEB0-E021-1984-5307-4F15AEA86A51}"/>
              </a:ext>
            </a:extLst>
          </p:cNvPr>
          <p:cNvSpPr/>
          <p:nvPr userDrawn="1"/>
        </p:nvSpPr>
        <p:spPr>
          <a:xfrm>
            <a:off x="18594" y="0"/>
            <a:ext cx="12173406" cy="6858000"/>
          </a:xfrm>
          <a:custGeom>
            <a:avLst/>
            <a:gdLst>
              <a:gd name="connsiteX0" fmla="*/ 0 w 24329718"/>
              <a:gd name="connsiteY0" fmla="*/ 0 h 13700718"/>
              <a:gd name="connsiteX1" fmla="*/ 24329718 w 24329718"/>
              <a:gd name="connsiteY1" fmla="*/ 0 h 13700718"/>
              <a:gd name="connsiteX2" fmla="*/ 24329718 w 24329718"/>
              <a:gd name="connsiteY2" fmla="*/ 13700718 h 13700718"/>
              <a:gd name="connsiteX3" fmla="*/ 0 w 24329718"/>
              <a:gd name="connsiteY3" fmla="*/ 13700718 h 1370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9718" h="13700718">
                <a:moveTo>
                  <a:pt x="0" y="0"/>
                </a:moveTo>
                <a:lnTo>
                  <a:pt x="24329718" y="0"/>
                </a:lnTo>
                <a:lnTo>
                  <a:pt x="24329718" y="13700718"/>
                </a:lnTo>
                <a:lnTo>
                  <a:pt x="0" y="13700718"/>
                </a:lnTo>
                <a:close/>
              </a:path>
            </a:pathLst>
          </a:custGeom>
          <a:solidFill>
            <a:schemeClr val="accent3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7CFA05-6E5A-BE53-3193-EF031ACA39BF}"/>
              </a:ext>
            </a:extLst>
          </p:cNvPr>
          <p:cNvSpPr/>
          <p:nvPr userDrawn="1"/>
        </p:nvSpPr>
        <p:spPr>
          <a:xfrm>
            <a:off x="-615" y="0"/>
            <a:ext cx="9146423" cy="6857950"/>
          </a:xfrm>
          <a:custGeom>
            <a:avLst/>
            <a:gdLst>
              <a:gd name="connsiteX0" fmla="*/ 0 w 18290464"/>
              <a:gd name="connsiteY0" fmla="*/ 0 h 13714314"/>
              <a:gd name="connsiteX1" fmla="*/ 15835241 w 18290464"/>
              <a:gd name="connsiteY1" fmla="*/ 0 h 13714314"/>
              <a:gd name="connsiteX2" fmla="*/ 16014316 w 18290464"/>
              <a:gd name="connsiteY2" fmla="*/ 184725 h 13714314"/>
              <a:gd name="connsiteX3" fmla="*/ 18290464 w 18290464"/>
              <a:gd name="connsiteY3" fmla="*/ 6838109 h 13714314"/>
              <a:gd name="connsiteX4" fmla="*/ 15982497 w 18290464"/>
              <a:gd name="connsiteY4" fmla="*/ 13456853 h 13714314"/>
              <a:gd name="connsiteX5" fmla="*/ 15732626 w 18290464"/>
              <a:gd name="connsiteY5" fmla="*/ 13714314 h 13714314"/>
              <a:gd name="connsiteX6" fmla="*/ 0 w 18290464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4" h="13714314">
                <a:moveTo>
                  <a:pt x="0" y="0"/>
                </a:moveTo>
                <a:lnTo>
                  <a:pt x="15835241" y="0"/>
                </a:lnTo>
                <a:lnTo>
                  <a:pt x="16014316" y="184725"/>
                </a:lnTo>
                <a:cubicBezTo>
                  <a:pt x="17491158" y="1797701"/>
                  <a:pt x="18290464" y="4055047"/>
                  <a:pt x="18290464" y="6838109"/>
                </a:cubicBezTo>
                <a:cubicBezTo>
                  <a:pt x="18290464" y="9579843"/>
                  <a:pt x="17471192" y="11834776"/>
                  <a:pt x="15982497" y="13456853"/>
                </a:cubicBezTo>
                <a:lnTo>
                  <a:pt x="15732626" y="13714314"/>
                </a:lnTo>
                <a:lnTo>
                  <a:pt x="0" y="13714314"/>
                </a:lnTo>
                <a:close/>
              </a:path>
            </a:pathLst>
          </a:custGeom>
          <a:solidFill>
            <a:schemeClr val="accent2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07EEE9-27E9-FE71-13D3-2A43B2F98421}"/>
              </a:ext>
            </a:extLst>
          </p:cNvPr>
          <p:cNvSpPr/>
          <p:nvPr userDrawn="1"/>
        </p:nvSpPr>
        <p:spPr>
          <a:xfrm>
            <a:off x="9332207" y="0"/>
            <a:ext cx="2859793" cy="1896704"/>
          </a:xfrm>
          <a:custGeom>
            <a:avLst/>
            <a:gdLst>
              <a:gd name="connsiteX0" fmla="*/ 0 w 5704918"/>
              <a:gd name="connsiteY0" fmla="*/ 0 h 3792970"/>
              <a:gd name="connsiteX1" fmla="*/ 5704918 w 5704918"/>
              <a:gd name="connsiteY1" fmla="*/ 0 h 3792970"/>
              <a:gd name="connsiteX2" fmla="*/ 5704918 w 5704918"/>
              <a:gd name="connsiteY2" fmla="*/ 3792970 h 3792970"/>
              <a:gd name="connsiteX3" fmla="*/ 5382880 w 5704918"/>
              <a:gd name="connsiteY3" fmla="*/ 3792970 h 3792970"/>
              <a:gd name="connsiteX4" fmla="*/ 31848 w 5704918"/>
              <a:gd name="connsiteY4" fmla="*/ 133053 h 379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918" h="3792970">
                <a:moveTo>
                  <a:pt x="0" y="0"/>
                </a:moveTo>
                <a:lnTo>
                  <a:pt x="5704918" y="0"/>
                </a:lnTo>
                <a:lnTo>
                  <a:pt x="5704918" y="3792970"/>
                </a:lnTo>
                <a:lnTo>
                  <a:pt x="5382880" y="3792970"/>
                </a:lnTo>
                <a:cubicBezTo>
                  <a:pt x="2551114" y="3792970"/>
                  <a:pt x="646518" y="2455253"/>
                  <a:pt x="31848" y="133053"/>
                </a:cubicBezTo>
                <a:close/>
              </a:path>
            </a:pathLst>
          </a:custGeom>
          <a:solidFill>
            <a:schemeClr val="accent4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907" y="1521587"/>
            <a:ext cx="5884406" cy="1851047"/>
          </a:xfrm>
        </p:spPr>
        <p:txBody>
          <a:bodyPr anchor="b"/>
          <a:lstStyle>
            <a:lvl1pPr algn="l">
              <a:defRPr sz="475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C86BA-09B8-1B91-6B1F-1891C3853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907" y="3490913"/>
            <a:ext cx="5884406" cy="12054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750">
                <a:solidFill>
                  <a:schemeClr val="tx2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FD1D1F4-7C96-B9F4-B029-CB5003617C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21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EE93CEB-0FA6-C345-1776-7F367ECBD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5417724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FC6D989-E822-2023-B962-E2C59D4C3D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416875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2204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størr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4994681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62088"/>
            <a:ext cx="6096000" cy="4959435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BB41E1C-6816-0472-709F-A99EB70220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4994681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460901B-0CFF-11F0-C28F-82112075A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4993887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2036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to bild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1982" y="0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A4BD170-93B2-B338-8EAD-D6D6CCB98B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9241" y="3504762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A198AC2-5055-33A1-BD1A-3D74E62007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196" y="1912734"/>
            <a:ext cx="5416876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0B09934-C2E2-F1F3-C491-37A75EADA8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416081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0006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innhold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416876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704" y="1901071"/>
            <a:ext cx="5416462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640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tekst og innhold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3259549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3625" y="1901071"/>
            <a:ext cx="7339541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287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704" y="1901071"/>
            <a:ext cx="5416462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14DBA28-AADE-2F84-54F1-596B37526B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5417724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B73E5F8-4D7C-8817-B818-78A1DDD008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416875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3710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undertittel tekst og innhold 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3625" y="1901071"/>
            <a:ext cx="7339541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46E310B-8F86-006D-FA92-9AEC73C0BD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32595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604F4F1-FDC4-F920-70F6-95F2B09D32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0" y="2344887"/>
            <a:ext cx="3258755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2332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 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2B3C9-E649-E003-0482-DCEACCC3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2B2B7A6-E753-22CA-D42E-52A57B3618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1306" y="1303080"/>
            <a:ext cx="10998838" cy="46094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0799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ed høy tittel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2B3C9-E649-E003-0482-DCEACCC3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4937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24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C301B9F-13BE-FE21-1B14-D9B6B359CAE3}"/>
              </a:ext>
            </a:extLst>
          </p:cNvPr>
          <p:cNvSpPr/>
          <p:nvPr userDrawn="1"/>
        </p:nvSpPr>
        <p:spPr>
          <a:xfrm>
            <a:off x="-614" y="0"/>
            <a:ext cx="12192615" cy="6858000"/>
          </a:xfrm>
          <a:custGeom>
            <a:avLst/>
            <a:gdLst>
              <a:gd name="connsiteX0" fmla="*/ 0 w 24399032"/>
              <a:gd name="connsiteY0" fmla="*/ 0 h 13548317"/>
              <a:gd name="connsiteX1" fmla="*/ 24399032 w 24399032"/>
              <a:gd name="connsiteY1" fmla="*/ 0 h 13548317"/>
              <a:gd name="connsiteX2" fmla="*/ 24399032 w 24399032"/>
              <a:gd name="connsiteY2" fmla="*/ 13548317 h 13548317"/>
              <a:gd name="connsiteX3" fmla="*/ 1 w 24399032"/>
              <a:gd name="connsiteY3" fmla="*/ 13548317 h 1354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9032" h="13548317">
                <a:moveTo>
                  <a:pt x="0" y="0"/>
                </a:moveTo>
                <a:lnTo>
                  <a:pt x="24399032" y="0"/>
                </a:lnTo>
                <a:lnTo>
                  <a:pt x="24399032" y="13548317"/>
                </a:lnTo>
                <a:lnTo>
                  <a:pt x="1" y="13548317"/>
                </a:lnTo>
                <a:close/>
              </a:path>
            </a:pathLst>
          </a:custGeom>
          <a:solidFill>
            <a:schemeClr val="accent1"/>
          </a:solidFill>
          <a:ln w="1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b-NO" sz="45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D0DD016-3CCB-5590-E093-D847B3D4C712}"/>
              </a:ext>
            </a:extLst>
          </p:cNvPr>
          <p:cNvSpPr/>
          <p:nvPr userDrawn="1"/>
        </p:nvSpPr>
        <p:spPr>
          <a:xfrm>
            <a:off x="-614" y="0"/>
            <a:ext cx="9146422" cy="6857950"/>
          </a:xfrm>
          <a:custGeom>
            <a:avLst/>
            <a:gdLst>
              <a:gd name="connsiteX0" fmla="*/ 0 w 18290463"/>
              <a:gd name="connsiteY0" fmla="*/ 0 h 13714314"/>
              <a:gd name="connsiteX1" fmla="*/ 15835240 w 18290463"/>
              <a:gd name="connsiteY1" fmla="*/ 0 h 13714314"/>
              <a:gd name="connsiteX2" fmla="*/ 16014315 w 18290463"/>
              <a:gd name="connsiteY2" fmla="*/ 184725 h 13714314"/>
              <a:gd name="connsiteX3" fmla="*/ 18290463 w 18290463"/>
              <a:gd name="connsiteY3" fmla="*/ 6838109 h 13714314"/>
              <a:gd name="connsiteX4" fmla="*/ 15982496 w 18290463"/>
              <a:gd name="connsiteY4" fmla="*/ 13456853 h 13714314"/>
              <a:gd name="connsiteX5" fmla="*/ 15732625 w 18290463"/>
              <a:gd name="connsiteY5" fmla="*/ 13714314 h 13714314"/>
              <a:gd name="connsiteX6" fmla="*/ 0 w 18290463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3" h="13714314">
                <a:moveTo>
                  <a:pt x="0" y="0"/>
                </a:moveTo>
                <a:lnTo>
                  <a:pt x="15835240" y="0"/>
                </a:lnTo>
                <a:lnTo>
                  <a:pt x="16014315" y="184725"/>
                </a:lnTo>
                <a:cubicBezTo>
                  <a:pt x="17491157" y="1797701"/>
                  <a:pt x="18290463" y="4055047"/>
                  <a:pt x="18290463" y="6838109"/>
                </a:cubicBezTo>
                <a:cubicBezTo>
                  <a:pt x="18290463" y="9579843"/>
                  <a:pt x="17471191" y="11834776"/>
                  <a:pt x="15982496" y="13456853"/>
                </a:cubicBezTo>
                <a:lnTo>
                  <a:pt x="15732625" y="13714314"/>
                </a:lnTo>
                <a:lnTo>
                  <a:pt x="0" y="13714314"/>
                </a:lnTo>
                <a:close/>
              </a:path>
            </a:pathLst>
          </a:custGeom>
          <a:solidFill>
            <a:schemeClr val="accent3"/>
          </a:solidFill>
          <a:ln w="1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b-NO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907" y="1516161"/>
            <a:ext cx="5884406" cy="1851047"/>
          </a:xfrm>
        </p:spPr>
        <p:txBody>
          <a:bodyPr anchor="b"/>
          <a:lstStyle>
            <a:lvl1pPr algn="l">
              <a:defRPr sz="475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52812F4-9B94-AD0B-7BDF-67561045E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8877" y="5174305"/>
            <a:ext cx="1707289" cy="84581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8E3EC28C-4FEA-3451-9347-661FCE7AB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2445" r="9231"/>
          <a:stretch/>
        </p:blipFill>
        <p:spPr>
          <a:xfrm rot="20880116">
            <a:off x="9421602" y="-308280"/>
            <a:ext cx="2603160" cy="252978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1FDFC38-89D6-3AFB-5284-C987D407A8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525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med høy 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7527-4A45-BB61-8202-04DE9919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70E3358F-8D27-AD67-FFB9-D71F700C16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1306" y="1303080"/>
            <a:ext cx="10998838" cy="46094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909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med høy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913C4-6E08-6186-8780-54F1BC316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2639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469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AFEA-30B4-A2DC-F86C-DF4F26B10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382" y="2766218"/>
            <a:ext cx="4823992" cy="1325563"/>
          </a:xfrm>
        </p:spPr>
        <p:txBody>
          <a:bodyPr anchor="ctr"/>
          <a:lstStyle>
            <a:lvl1pPr>
              <a:defRPr sz="475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36E6A2D-287F-260B-AD71-7AAD67FEA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9692" y="1927350"/>
            <a:ext cx="5077677" cy="48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50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o kolon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09DB2A6-7CE8-47F4-B126-6CCCB224B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3"/>
            <a:ext cx="10144124" cy="78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7A01E-71B1-4306-BCD2-1BE033A0CB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933575"/>
            <a:ext cx="4886324" cy="428625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buClr>
                <a:schemeClr val="accent1"/>
              </a:buClr>
              <a:defRPr sz="1600"/>
            </a:lvl1pPr>
            <a:lvl2pPr>
              <a:lnSpc>
                <a:spcPct val="100000"/>
              </a:lnSpc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CA6B554-A641-4C73-8A43-485619DC58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933575"/>
            <a:ext cx="4886324" cy="4286250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buClr>
                <a:schemeClr val="accent1"/>
              </a:buCl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D0D58F-92EA-47BC-9192-8A0990795A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437" y="5790306"/>
            <a:ext cx="586585" cy="70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862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23D166-41B9-489B-8673-996415BCF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D0C44C-8E33-4A0F-893F-BBC6DFD12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ABB5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DCC638-2D93-4247-8645-9F406634B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88649"/>
          </a:xfrm>
        </p:spPr>
        <p:txBody>
          <a:bodyPr/>
          <a:lstStyle>
            <a:lvl1pPr>
              <a:buClr>
                <a:srgbClr val="9ABB5F"/>
              </a:buClr>
              <a:defRPr/>
            </a:lvl1pPr>
            <a:lvl2pPr>
              <a:buClr>
                <a:srgbClr val="9ABB5F"/>
              </a:buClr>
              <a:defRPr/>
            </a:lvl2pPr>
            <a:lvl3pPr>
              <a:buClr>
                <a:srgbClr val="9ABB5F"/>
              </a:buClr>
              <a:defRPr/>
            </a:lvl3pPr>
            <a:lvl4pPr>
              <a:buClr>
                <a:srgbClr val="9ABB5F"/>
              </a:buClr>
              <a:defRPr/>
            </a:lvl4pPr>
            <a:lvl5pPr>
              <a:buClr>
                <a:srgbClr val="9ABB5F"/>
              </a:buClr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ABDC404-C627-4218-BC6B-9B00BEE37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ABB5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FC3B034-E9AF-4324-BD5E-BDABA7338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88649"/>
          </a:xfrm>
        </p:spPr>
        <p:txBody>
          <a:bodyPr/>
          <a:lstStyle>
            <a:lvl1pPr>
              <a:buClr>
                <a:srgbClr val="9ABB5F"/>
              </a:buClr>
              <a:defRPr/>
            </a:lvl1pPr>
            <a:lvl2pPr>
              <a:buClr>
                <a:srgbClr val="9ABB5F"/>
              </a:buClr>
              <a:defRPr/>
            </a:lvl2pPr>
            <a:lvl3pPr>
              <a:buClr>
                <a:srgbClr val="9ABB5F"/>
              </a:buClr>
              <a:defRPr/>
            </a:lvl3pPr>
            <a:lvl4pPr>
              <a:buClr>
                <a:srgbClr val="9ABB5F"/>
              </a:buClr>
              <a:defRPr/>
            </a:lvl4pPr>
            <a:lvl5pPr>
              <a:buClr>
                <a:srgbClr val="9ABB5F"/>
              </a:buClr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B924178-817F-449B-A5E8-8E6E3F573AAF}"/>
              </a:ext>
            </a:extLst>
          </p:cNvPr>
          <p:cNvCxnSpPr>
            <a:cxnSpLocks/>
          </p:cNvCxnSpPr>
          <p:nvPr userDrawn="1"/>
        </p:nvCxnSpPr>
        <p:spPr>
          <a:xfrm>
            <a:off x="653143" y="352062"/>
            <a:ext cx="0" cy="1316038"/>
          </a:xfrm>
          <a:prstGeom prst="line">
            <a:avLst/>
          </a:prstGeom>
          <a:ln w="28575">
            <a:solidFill>
              <a:srgbClr val="9ABB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502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275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m logo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C1F35-4DA8-32E7-07F4-C1544AB0C8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56878" y="6077654"/>
            <a:ext cx="689635" cy="34165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434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m logo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insert – pictures – to change or add a picture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A5D489-CA38-34AC-5184-77AC595DF2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8517" y="2429157"/>
            <a:ext cx="3661867" cy="1814136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604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m logo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insert – pictures – to change or add a picture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A5D489-CA38-34AC-5184-77AC595DF2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8517" y="1927652"/>
            <a:ext cx="3661867" cy="1814136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A914F-F0E6-008B-70AF-B8FC50E7D8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8517" y="3947903"/>
            <a:ext cx="3661867" cy="722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744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, tekst og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A914F-F0E6-008B-70AF-B8FC50E7D8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74339" y="4195582"/>
            <a:ext cx="3661867" cy="722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65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218A107-A003-9784-1F67-E3719661B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1222" y="2181477"/>
            <a:ext cx="3664984" cy="1815681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E566970-0FB6-EB05-0867-0B3D7D8F40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794" y="766057"/>
            <a:ext cx="6095206" cy="5325885"/>
          </a:xfrm>
          <a:custGeom>
            <a:avLst/>
            <a:gdLst>
              <a:gd name="connsiteX0" fmla="*/ 4861225 w 12188825"/>
              <a:gd name="connsiteY0" fmla="*/ 0 h 10650537"/>
              <a:gd name="connsiteX1" fmla="*/ 6094413 w 12188825"/>
              <a:gd name="connsiteY1" fmla="*/ 0 h 10650537"/>
              <a:gd name="connsiteX2" fmla="*/ 7327601 w 12188825"/>
              <a:gd name="connsiteY2" fmla="*/ 0 h 10650537"/>
              <a:gd name="connsiteX3" fmla="*/ 12188825 w 12188825"/>
              <a:gd name="connsiteY3" fmla="*/ 0 h 10650537"/>
              <a:gd name="connsiteX4" fmla="*/ 12188825 w 12188825"/>
              <a:gd name="connsiteY4" fmla="*/ 4861225 h 10650537"/>
              <a:gd name="connsiteX5" fmla="*/ 12188825 w 12188825"/>
              <a:gd name="connsiteY5" fmla="*/ 5789312 h 10650537"/>
              <a:gd name="connsiteX6" fmla="*/ 12188825 w 12188825"/>
              <a:gd name="connsiteY6" fmla="*/ 10650537 h 10650537"/>
              <a:gd name="connsiteX7" fmla="*/ 7327601 w 12188825"/>
              <a:gd name="connsiteY7" fmla="*/ 10650537 h 10650537"/>
              <a:gd name="connsiteX8" fmla="*/ 6094413 w 12188825"/>
              <a:gd name="connsiteY8" fmla="*/ 10650537 h 10650537"/>
              <a:gd name="connsiteX9" fmla="*/ 4861225 w 12188825"/>
              <a:gd name="connsiteY9" fmla="*/ 10650537 h 10650537"/>
              <a:gd name="connsiteX10" fmla="*/ 0 w 12188825"/>
              <a:gd name="connsiteY10" fmla="*/ 5789312 h 10650537"/>
              <a:gd name="connsiteX11" fmla="*/ 0 w 12188825"/>
              <a:gd name="connsiteY11" fmla="*/ 4861225 h 10650537"/>
              <a:gd name="connsiteX12" fmla="*/ 4861225 w 12188825"/>
              <a:gd name="connsiteY12" fmla="*/ 0 h 1065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825" h="10650537">
                <a:moveTo>
                  <a:pt x="4861225" y="0"/>
                </a:moveTo>
                <a:lnTo>
                  <a:pt x="6094413" y="0"/>
                </a:lnTo>
                <a:lnTo>
                  <a:pt x="7327601" y="0"/>
                </a:lnTo>
                <a:lnTo>
                  <a:pt x="12188825" y="0"/>
                </a:lnTo>
                <a:lnTo>
                  <a:pt x="12188825" y="4861225"/>
                </a:lnTo>
                <a:lnTo>
                  <a:pt x="12188825" y="5789312"/>
                </a:lnTo>
                <a:lnTo>
                  <a:pt x="12188825" y="10650537"/>
                </a:lnTo>
                <a:lnTo>
                  <a:pt x="7327601" y="10650537"/>
                </a:lnTo>
                <a:lnTo>
                  <a:pt x="6094413" y="10650537"/>
                </a:lnTo>
                <a:lnTo>
                  <a:pt x="4861225" y="10650537"/>
                </a:lnTo>
                <a:cubicBezTo>
                  <a:pt x="2176445" y="10650537"/>
                  <a:pt x="0" y="8474092"/>
                  <a:pt x="0" y="5789312"/>
                </a:cubicBezTo>
                <a:lnTo>
                  <a:pt x="0" y="4861225"/>
                </a:lnTo>
                <a:cubicBezTo>
                  <a:pt x="0" y="2176445"/>
                  <a:pt x="2176445" y="0"/>
                  <a:pt x="4861225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726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itat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1AA3-E848-A165-A884-8653EA027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833" y="1637868"/>
            <a:ext cx="8284334" cy="3582263"/>
          </a:xfrm>
        </p:spPr>
        <p:txBody>
          <a:bodyPr anchor="ctr"/>
          <a:lstStyle>
            <a:lvl1pPr algn="ctr">
              <a:lnSpc>
                <a:spcPct val="98000"/>
              </a:lnSpc>
              <a:defRPr sz="425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483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1990" y="279391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195" y="1927595"/>
            <a:ext cx="10515600" cy="39850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9547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7C7421-D14F-B581-B02F-1DD4CCB7CB35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3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705" r:id="rId11"/>
    <p:sldLayoutId id="2147483682" r:id="rId12"/>
    <p:sldLayoutId id="2147483683" r:id="rId13"/>
    <p:sldLayoutId id="2147483684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702" r:id="rId28"/>
    <p:sldLayoutId id="2147483699" r:id="rId29"/>
    <p:sldLayoutId id="2147483704" r:id="rId30"/>
    <p:sldLayoutId id="2147483703" r:id="rId31"/>
    <p:sldLayoutId id="2147483700" r:id="rId32"/>
    <p:sldLayoutId id="2147483701" r:id="rId33"/>
    <p:sldLayoutId id="2147483706" r:id="rId34"/>
    <p:sldLayoutId id="2147483707" r:id="rId35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1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5302" indent="-195302" algn="l" defTabSz="914446" rtl="0" eaLnBrk="1" latinLnBrk="0" hangingPunct="1">
        <a:lnSpc>
          <a:spcPct val="118000"/>
        </a:lnSpc>
        <a:spcBef>
          <a:spcPts val="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bas.nilu.no/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emep-ccc.nilu.no/intercomparison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emep-ccc.nilu.no/" TargetMode="Externa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D9B51E-DF8C-12B2-0521-9A31E58230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Progress of work CCC</a:t>
            </a:r>
            <a:br>
              <a:rPr lang="en-GB"/>
            </a:br>
            <a:r>
              <a:rPr lang="nb-NO"/>
              <a:t>	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94A764E-4F26-9D0F-F58C-E56CAA854C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Wenche Aas , Anne Hjellbrekke , Richard Ruud , Helene Halvorsen and Kjetil Tørseth</a:t>
            </a:r>
          </a:p>
        </p:txBody>
      </p:sp>
    </p:spTree>
    <p:extLst>
      <p:ext uri="{BB962C8B-B14F-4D97-AF65-F5344CB8AC3E}">
        <p14:creationId xmlns:p14="http://schemas.microsoft.com/office/powerpoint/2010/main" val="415539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E3C1EE2-090B-4421-19E8-D0EA9B45A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55"/>
            <a:ext cx="12192000" cy="66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51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A2EEC55-93F7-2BFF-780D-11865494F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422"/>
            <a:ext cx="12192000" cy="659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85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32BC4E3-4D34-F4D1-CC79-ED5C241DF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422"/>
            <a:ext cx="12192000" cy="659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09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254E89-EDBF-2753-178B-F981D49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7" y="82378"/>
            <a:ext cx="11360734" cy="669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78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>
            <a:extLst>
              <a:ext uri="{FF2B5EF4-FFF2-40B4-BE49-F238E27FC236}">
                <a16:creationId xmlns:a16="http://schemas.microsoft.com/office/drawing/2014/main" id="{6BB72806-94FF-5F65-62F3-433A825D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Towards a harmonized approach for atmospheric monitoring of Chemicals of Emerging Concern (CECs)</a:t>
            </a:r>
            <a:br>
              <a:rPr lang="en-US"/>
            </a:br>
            <a:endParaRPr lang="en-US"/>
          </a:p>
        </p:txBody>
      </p:sp>
      <p:sp>
        <p:nvSpPr>
          <p:cNvPr id="3083" name="Text Placeholder 6">
            <a:extLst>
              <a:ext uri="{FF2B5EF4-FFF2-40B4-BE49-F238E27FC236}">
                <a16:creationId xmlns:a16="http://schemas.microsoft.com/office/drawing/2014/main" id="{81816DF1-7F25-CD3D-7652-EFEA9C395F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>
              <a:hlinkClick r:id="" action="ppaction://noaction"/>
            </a:endParaRPr>
          </a:p>
          <a:p>
            <a:pPr marL="0" indent="0">
              <a:buNone/>
            </a:pPr>
            <a:endParaRPr lang="en-US">
              <a:hlinkClick r:id="" action="ppaction://noaction"/>
            </a:endParaRPr>
          </a:p>
          <a:p>
            <a:pPr marL="0" indent="0">
              <a:buNone/>
            </a:pPr>
            <a:endParaRPr lang="en-US">
              <a:hlinkClick r:id="" action="ppaction://noaction"/>
            </a:endParaRPr>
          </a:p>
          <a:p>
            <a:pPr marL="0" indent="0">
              <a:buNone/>
            </a:pPr>
            <a:endParaRPr lang="en-US">
              <a:hlinkClick r:id="" action="ppaction://noaction"/>
            </a:endParaRPr>
          </a:p>
          <a:p>
            <a:pPr marL="0" indent="0">
              <a:buNone/>
            </a:pPr>
            <a:endParaRPr lang="en-US">
              <a:hlinkClick r:id="" action="ppaction://noaction"/>
            </a:endParaRPr>
          </a:p>
          <a:p>
            <a:pPr marL="0" indent="0">
              <a:buNone/>
            </a:pPr>
            <a:endParaRPr lang="en-US">
              <a:hlinkClick r:id="" action="ppaction://noaction"/>
            </a:endParaRPr>
          </a:p>
        </p:txBody>
      </p:sp>
      <p:sp>
        <p:nvSpPr>
          <p:cNvPr id="3081" name="Text Placeholder 5">
            <a:extLst>
              <a:ext uri="{FF2B5EF4-FFF2-40B4-BE49-F238E27FC236}">
                <a16:creationId xmlns:a16="http://schemas.microsoft.com/office/drawing/2014/main" id="{58C3B621-DED5-2252-3928-7C9F728A68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2261" y="1944806"/>
            <a:ext cx="3172848" cy="3934280"/>
          </a:xfrm>
        </p:spPr>
        <p:txBody>
          <a:bodyPr/>
          <a:lstStyle/>
          <a:p>
            <a:pPr marL="0" indent="0">
              <a:buNone/>
            </a:pPr>
            <a:endParaRPr lang="nb-NO" b="1" i="0">
              <a:solidFill>
                <a:srgbClr val="000000"/>
              </a:solidFill>
              <a:effectLst/>
              <a:latin typeface="+mn-lt"/>
            </a:endParaRPr>
          </a:p>
          <a:p>
            <a:pPr marL="0" indent="0">
              <a:buNone/>
            </a:pPr>
            <a:r>
              <a:rPr lang="nb-NO" b="1" i="0">
                <a:solidFill>
                  <a:srgbClr val="000000"/>
                </a:solidFill>
                <a:effectLst/>
                <a:latin typeface="+mn-lt"/>
              </a:rPr>
              <a:t>Workshop 8-10 November 2023 at NILU, Kjeller, Norway</a:t>
            </a:r>
            <a:r>
              <a:rPr lang="nb-NO" b="1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endParaRPr lang="nb-NO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600" b="1">
                <a:cs typeface="Times New Roman" panose="02020603050405020304" pitchFamily="18" charset="0"/>
              </a:rPr>
              <a:t>Thematic sessions: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800">
                <a:cs typeface="Times New Roman" panose="02020603050405020304" pitchFamily="18" charset="0"/>
              </a:rPr>
              <a:t>Siloxane and Chloro-paraffins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800">
                <a:cs typeface="Times New Roman" panose="02020603050405020304" pitchFamily="18" charset="0"/>
              </a:rPr>
              <a:t>PFAS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800">
                <a:cs typeface="Times New Roman" panose="02020603050405020304" pitchFamily="18" charset="0"/>
              </a:rPr>
              <a:t>Flame retardant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800">
                <a:cs typeface="Times New Roman" panose="02020603050405020304" pitchFamily="18" charset="0"/>
              </a:rPr>
              <a:t>Microplastic and plastic additives</a:t>
            </a:r>
            <a:endParaRPr lang="nb-NO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nb-NO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CC157-1F0A-9154-CE9D-51695663BA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56338"/>
            <a:ext cx="277813" cy="2571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2"/>
                </a:solidFill>
                <a:latin typeface="Source Sans 3 Medium" panose="020B0303030403020204" pitchFamily="34" charset="0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72F1C357-52C0-47F5-9F88-DD60D59D8750}" type="slidenum">
              <a:rPr lang="nb-NO" smtClean="0"/>
              <a:pPr>
                <a:spcAft>
                  <a:spcPts val="600"/>
                </a:spcAft>
              </a:pPr>
              <a:t>14</a:t>
            </a:fld>
            <a:endParaRPr lang="nb-NO"/>
          </a:p>
        </p:txBody>
      </p:sp>
      <p:pic>
        <p:nvPicPr>
          <p:cNvPr id="3074" name="Picture 2" descr="Your Image">
            <a:extLst>
              <a:ext uri="{FF2B5EF4-FFF2-40B4-BE49-F238E27FC236}">
                <a16:creationId xmlns:a16="http://schemas.microsoft.com/office/drawing/2014/main" id="{19028F5E-AD9D-1453-A26E-6BAF4996A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" r="13628"/>
          <a:stretch/>
        </p:blipFill>
        <p:spPr bwMode="auto">
          <a:xfrm rot="5400000">
            <a:off x="8143402" y="1874032"/>
            <a:ext cx="4116235" cy="3593322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1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290DE7-0006-AFFF-A7D7-F74BA04C4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53" y="1612575"/>
            <a:ext cx="2968465" cy="419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65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D2DAD7-4A61-0C90-962D-CB3DCB923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21" y="2519372"/>
            <a:ext cx="4104375" cy="396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B26627-16CC-382B-4196-A597892C3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09" y="85202"/>
            <a:ext cx="7460303" cy="1537827"/>
          </a:xfrm>
        </p:spPr>
        <p:txBody>
          <a:bodyPr/>
          <a:lstStyle/>
          <a:p>
            <a:r>
              <a:rPr lang="en-GB" noProof="0" dirty="0"/>
              <a:t>POP passive measurement campaigns with 10 years intervals. What about </a:t>
            </a:r>
            <a:r>
              <a:rPr lang="en-GB" noProof="0" dirty="0">
                <a:solidFill>
                  <a:srgbClr val="FF0000"/>
                </a:solidFill>
              </a:rPr>
              <a:t>2026</a:t>
            </a:r>
            <a:r>
              <a:rPr lang="en-GB" noProof="0" dirty="0"/>
              <a:t>?</a:t>
            </a:r>
            <a:br>
              <a:rPr lang="en-GB" noProof="0" dirty="0"/>
            </a:br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5A01F-EE70-F1C8-BCFA-60F0257F3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217" y="0"/>
            <a:ext cx="1289590" cy="18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8D2000-C347-CC67-4638-21DA55AF12CF}"/>
              </a:ext>
            </a:extLst>
          </p:cNvPr>
          <p:cNvSpPr txBox="1"/>
          <p:nvPr/>
        </p:nvSpPr>
        <p:spPr>
          <a:xfrm>
            <a:off x="2265668" y="2089680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FF0000"/>
                </a:solidFill>
              </a:rPr>
              <a:t>2006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7586F-E568-2C5E-480D-E8F89A8A52BA}"/>
              </a:ext>
            </a:extLst>
          </p:cNvPr>
          <p:cNvSpPr txBox="1"/>
          <p:nvPr/>
        </p:nvSpPr>
        <p:spPr>
          <a:xfrm>
            <a:off x="7735532" y="2089680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FF0000"/>
                </a:solidFill>
              </a:rPr>
              <a:t>2016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B3B5E7-29DB-A40A-FE3E-088CB0455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135" y="2699372"/>
            <a:ext cx="2492537" cy="180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A234ED-09CF-F605-57CF-051417992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135" y="4555718"/>
            <a:ext cx="2464705" cy="180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C96359-84A8-EC78-B388-F84481654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261" y="4555718"/>
            <a:ext cx="2469702" cy="180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C5A02-E781-66B1-D13B-90F7C0183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7336" y="2699372"/>
            <a:ext cx="2484627" cy="18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3D8E4-204D-294B-BA94-F0615A9EDB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5649" y="20408"/>
            <a:ext cx="1386351" cy="180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33546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E1CACA-2453-1F14-8B2C-B967E4489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17" y="0"/>
            <a:ext cx="9389623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CBDC36-C69D-87D2-9C4D-4E99C2C10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126" y="2503325"/>
            <a:ext cx="4425522" cy="406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29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D1F1B-B3C7-B77A-1393-6DCD249E7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143498" cy="972355"/>
          </a:xfrm>
        </p:spPr>
        <p:txBody>
          <a:bodyPr/>
          <a:lstStyle/>
          <a:p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phase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Global monotoring plan (GMP)</a:t>
            </a:r>
            <a:br>
              <a:rPr lang="nb-NO" dirty="0"/>
            </a:br>
            <a:r>
              <a:rPr lang="nb-NO" dirty="0"/>
              <a:t>Stockholm Convention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7C025-3E48-1AB6-9BC1-523247EF19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030699"/>
            <a:ext cx="10789830" cy="3934280"/>
          </a:xfrm>
        </p:spPr>
        <p:txBody>
          <a:bodyPr/>
          <a:lstStyle/>
          <a:p>
            <a:r>
              <a:rPr lang="en-US" sz="2800" dirty="0"/>
              <a:t>Drafting team for the regions are established. CCC involved in the WEOG drafting team</a:t>
            </a:r>
          </a:p>
          <a:p>
            <a:endParaRPr lang="en-US" sz="2800" dirty="0"/>
          </a:p>
          <a:p>
            <a:r>
              <a:rPr lang="en-US" sz="2800" dirty="0"/>
              <a:t>Now data collection phase. For European air data, EMEP, AMAP, EEA, MONET, GAPS are identified</a:t>
            </a:r>
          </a:p>
          <a:p>
            <a:endParaRPr lang="en-US" sz="2800" dirty="0"/>
          </a:p>
          <a:p>
            <a:r>
              <a:rPr lang="en-US" sz="2800" dirty="0"/>
              <a:t>Initial draft to be presented in June 2026</a:t>
            </a:r>
          </a:p>
          <a:p>
            <a:r>
              <a:rPr lang="en-US" sz="2800" dirty="0"/>
              <a:t> Publication Oct- Dec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ABBFC-77F5-AA8C-92E9-2264F7208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301" y="223075"/>
            <a:ext cx="1854295" cy="7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76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7109A-D827-6D5C-595C-E4C3010BA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21" y="271955"/>
            <a:ext cx="10789830" cy="683553"/>
          </a:xfrm>
        </p:spPr>
        <p:txBody>
          <a:bodyPr/>
          <a:lstStyle/>
          <a:p>
            <a:r>
              <a:rPr lang="nb-NO" dirty="0"/>
              <a:t>Data to </a:t>
            </a:r>
            <a:r>
              <a:rPr lang="nb-NO" dirty="0" err="1"/>
              <a:t>Minamata</a:t>
            </a:r>
            <a:r>
              <a:rPr lang="nb-NO" dirty="0"/>
              <a:t> Convention </a:t>
            </a:r>
            <a:r>
              <a:rPr lang="nb-NO" dirty="0" err="1"/>
              <a:t>on</a:t>
            </a:r>
            <a:r>
              <a:rPr lang="nb-NO" dirty="0"/>
              <a:t> Hg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A403A-8829-2A14-2D4C-1068197DFB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258567"/>
            <a:ext cx="4203202" cy="3577089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61D69-CE1C-AD7D-ABD2-D90BDDE63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707" y="1815675"/>
            <a:ext cx="6187976" cy="3711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23DD2E-3A59-546D-D320-1F4F5BFF5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74" y="1769289"/>
            <a:ext cx="3482642" cy="1310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8D23E2-74AC-4B51-1511-79ECE8FDE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18" y="3429000"/>
            <a:ext cx="2958338" cy="231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64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D8AA9-60A3-D9E2-D5AC-05BB9D2BC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Summary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B5A23-A4D5-B3F1-42E0-5F8AC04210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800" noProof="0" dirty="0"/>
              <a:t>EMEP program is stable with few changes from year to year</a:t>
            </a:r>
          </a:p>
          <a:p>
            <a:r>
              <a:rPr lang="en-GB" sz="1800" noProof="0" dirty="0"/>
              <a:t>Improved efficiency in </a:t>
            </a:r>
            <a:r>
              <a:rPr lang="en-GB" sz="1800" dirty="0"/>
              <a:t>data acquisition. </a:t>
            </a:r>
            <a:br>
              <a:rPr lang="en-GB" sz="1800" dirty="0"/>
            </a:br>
            <a:r>
              <a:rPr lang="en-GB" sz="1800" dirty="0"/>
              <a:t>A</a:t>
            </a:r>
            <a:r>
              <a:rPr lang="en-GB" sz="1800" noProof="0" dirty="0" err="1"/>
              <a:t>ll</a:t>
            </a:r>
            <a:r>
              <a:rPr lang="en-GB" sz="1800" noProof="0" dirty="0"/>
              <a:t> the 2023 data has been reported and are available in EBAS</a:t>
            </a:r>
          </a:p>
          <a:p>
            <a:r>
              <a:rPr lang="en-GB" sz="1800" noProof="0" dirty="0"/>
              <a:t>Next generation EBAS to be launched this year. Feedback wanted and training will be provided</a:t>
            </a:r>
          </a:p>
          <a:p>
            <a:pPr marL="0" indent="0">
              <a:buNone/>
            </a:pPr>
            <a:endParaRPr lang="en-GB" sz="1800" noProof="0" dirty="0"/>
          </a:p>
          <a:p>
            <a:pPr marL="0" indent="0">
              <a:buNone/>
            </a:pPr>
            <a:endParaRPr lang="en-GB" sz="1800" noProof="0" dirty="0"/>
          </a:p>
          <a:p>
            <a:pPr marL="0" indent="0">
              <a:buNone/>
            </a:pPr>
            <a:r>
              <a:rPr lang="en-GB" sz="1800" b="1" noProof="0" dirty="0"/>
              <a:t>Workplan items to be discussed</a:t>
            </a:r>
          </a:p>
          <a:p>
            <a:r>
              <a:rPr lang="en-GB" sz="1800" noProof="0" dirty="0"/>
              <a:t>VOC 2024 campaign</a:t>
            </a:r>
          </a:p>
          <a:p>
            <a:r>
              <a:rPr lang="en-US" sz="1800" dirty="0"/>
              <a:t>Support the new EU AAQD on emerging pollutants (i.e. UFP and PNSD, </a:t>
            </a:r>
            <a:r>
              <a:rPr lang="en-US" sz="1800" dirty="0" err="1"/>
              <a:t>eBC</a:t>
            </a:r>
            <a:r>
              <a:rPr lang="en-US" sz="1800" dirty="0"/>
              <a:t>, VOCs, NH</a:t>
            </a:r>
            <a:r>
              <a:rPr lang="en-US" sz="1800" baseline="-25000" dirty="0"/>
              <a:t>3</a:t>
            </a:r>
            <a:r>
              <a:rPr lang="en-US" sz="1800" dirty="0"/>
              <a:t>), of which EMEP has long experience in measuring.</a:t>
            </a:r>
          </a:p>
          <a:p>
            <a:r>
              <a:rPr lang="en-GB" sz="1800" noProof="0" dirty="0"/>
              <a:t>POPs (PFAS, link to GMP), </a:t>
            </a:r>
            <a:r>
              <a:rPr lang="en-GB" sz="1800" noProof="0" dirty="0" err="1"/>
              <a:t>measuremnt</a:t>
            </a:r>
            <a:r>
              <a:rPr lang="en-GB" sz="1800" noProof="0" dirty="0"/>
              <a:t> campaign including chemical of emerging concern (CEC)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08426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1226B-4B41-8137-DD7B-29C92FD2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9" y="0"/>
            <a:ext cx="10789830" cy="683553"/>
          </a:xfrm>
        </p:spPr>
        <p:txBody>
          <a:bodyPr/>
          <a:lstStyle/>
          <a:p>
            <a:r>
              <a:rPr lang="en-GB" noProof="0" dirty="0"/>
              <a:t>Status of the EMEP 2023 data reporting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FD3F6F-8B9F-01B4-3739-903BCE1E95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60663" y="1505309"/>
            <a:ext cx="3693155" cy="3847382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The 2023 data have been reported from all expected Parties </a:t>
            </a:r>
            <a:r>
              <a:rPr lang="en-GB" sz="2000"/>
              <a:t>and everything </a:t>
            </a:r>
            <a:r>
              <a:rPr lang="en-GB" sz="2000" dirty="0"/>
              <a:t>is available in EBAS </a:t>
            </a:r>
          </a:p>
          <a:p>
            <a:endParaRPr lang="en-GB" sz="2000" noProof="0" dirty="0"/>
          </a:p>
          <a:p>
            <a:r>
              <a:rPr lang="en-GB" sz="2000" noProof="0" dirty="0"/>
              <a:t>Not receiving </a:t>
            </a:r>
            <a:r>
              <a:rPr lang="nb-NO" sz="2000" dirty="0"/>
              <a:t>data from: </a:t>
            </a:r>
            <a:br>
              <a:rPr lang="nb-NO" sz="2000" dirty="0"/>
            </a:br>
            <a:r>
              <a:rPr lang="nb-NO" sz="2000" dirty="0"/>
              <a:t>GE, MD, ME, MK, PT, RS</a:t>
            </a:r>
            <a:r>
              <a:rPr lang="en-GB" sz="20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599FDF-72E9-9727-6CB3-A3C38691B819}"/>
              </a:ext>
            </a:extLst>
          </p:cNvPr>
          <p:cNvSpPr txBox="1"/>
          <p:nvPr/>
        </p:nvSpPr>
        <p:spPr>
          <a:xfrm>
            <a:off x="2583611" y="6488668"/>
            <a:ext cx="2333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>
                <a:hlinkClick r:id="rId2"/>
              </a:rPr>
              <a:t>https://ebas.nilu.no</a:t>
            </a:r>
            <a:endParaRPr lang="nb-NO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D92544-6860-B4F7-20B7-1FE781B2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19" y="754323"/>
            <a:ext cx="7829952" cy="573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12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0C161-C5B9-9B09-CA07-6FC2EA12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noProof="0" dirty="0"/>
              <a:t>Portugal will again become active in EMEP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6D0DE-3AD6-8599-E681-48F5A7D5EA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10384546" cy="585791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GB" sz="2000" noProof="0" dirty="0"/>
              <a:t>3 background stations will be integrated in  the EMEP monitoring network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18B700-3AB1-04D9-A657-FA5B7A2E9B86}"/>
              </a:ext>
            </a:extLst>
          </p:cNvPr>
          <p:cNvSpPr txBox="1">
            <a:spLocks/>
          </p:cNvSpPr>
          <p:nvPr/>
        </p:nvSpPr>
        <p:spPr>
          <a:xfrm>
            <a:off x="832094" y="3312558"/>
            <a:ext cx="10789830" cy="68355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noProof="0" dirty="0"/>
              <a:t>Armenia has some challenges with maintaining their station</a:t>
            </a:r>
            <a:endParaRPr lang="en-GB" noProof="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D0F0C4-DCAA-0E82-E60F-5A15A0420EA5}"/>
              </a:ext>
            </a:extLst>
          </p:cNvPr>
          <p:cNvSpPr txBox="1">
            <a:spLocks/>
          </p:cNvSpPr>
          <p:nvPr/>
        </p:nvSpPr>
        <p:spPr>
          <a:xfrm>
            <a:off x="832094" y="4284913"/>
            <a:ext cx="10384546" cy="14111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noProof="0" dirty="0"/>
              <a:t>Ambered been measuring level 1 components since 2012. Their instruments are getting old and need to be upgraded Please reach out if suggestion in respect of funding and/or donations</a:t>
            </a:r>
          </a:p>
        </p:txBody>
      </p:sp>
    </p:spTree>
    <p:extLst>
      <p:ext uri="{BB962C8B-B14F-4D97-AF65-F5344CB8AC3E}">
        <p14:creationId xmlns:p14="http://schemas.microsoft.com/office/powerpoint/2010/main" val="2590775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6EFF0-4C61-1C17-E4C5-93C2E3BEC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56" y="-88727"/>
            <a:ext cx="10998154" cy="614793"/>
          </a:xfrm>
        </p:spPr>
        <p:txBody>
          <a:bodyPr/>
          <a:lstStyle/>
          <a:p>
            <a:r>
              <a:rPr lang="en-GB" dirty="0"/>
              <a:t>Measurement sites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823F4-AC07-333A-0F69-E855DDFECCAA}"/>
              </a:ext>
            </a:extLst>
          </p:cNvPr>
          <p:cNvSpPr txBox="1"/>
          <p:nvPr/>
        </p:nvSpPr>
        <p:spPr>
          <a:xfrm>
            <a:off x="3653307" y="813374"/>
            <a:ext cx="146226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70C0"/>
                </a:solidFill>
              </a:rPr>
              <a:t>Ozone,</a:t>
            </a:r>
            <a:r>
              <a:rPr lang="en-GB" sz="1400" dirty="0"/>
              <a:t> 138 sites </a:t>
            </a:r>
            <a:br>
              <a:rPr lang="en-GB" sz="1400" dirty="0"/>
            </a:br>
            <a:r>
              <a:rPr lang="en-GB" sz="1400" dirty="0"/>
              <a:t>from 25 Parties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FA962C-24C9-DF39-915F-4163F9C6F238}"/>
              </a:ext>
            </a:extLst>
          </p:cNvPr>
          <p:cNvSpPr txBox="1"/>
          <p:nvPr/>
        </p:nvSpPr>
        <p:spPr>
          <a:xfrm>
            <a:off x="624257" y="825278"/>
            <a:ext cx="139493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400" b="1" dirty="0">
                <a:solidFill>
                  <a:srgbClr val="0070C0"/>
                </a:solidFill>
              </a:rPr>
              <a:t>Inorg.</a:t>
            </a:r>
            <a:r>
              <a:rPr lang="en-GB" sz="1400" dirty="0"/>
              <a:t>:138 sites </a:t>
            </a:r>
            <a:br>
              <a:rPr lang="en-GB" sz="1400" dirty="0"/>
            </a:br>
            <a:r>
              <a:rPr lang="en-GB" sz="1400" dirty="0"/>
              <a:t>from 29 Parties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3DCB0F-11AA-DEEB-4B31-64F922484D9A}"/>
              </a:ext>
            </a:extLst>
          </p:cNvPr>
          <p:cNvSpPr txBox="1"/>
          <p:nvPr/>
        </p:nvSpPr>
        <p:spPr>
          <a:xfrm>
            <a:off x="9300454" y="797401"/>
            <a:ext cx="183576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70C0"/>
                </a:solidFill>
              </a:rPr>
              <a:t>Aerosol prop</a:t>
            </a:r>
            <a:r>
              <a:rPr lang="en-GB" sz="1400" dirty="0"/>
              <a:t>: 50 sites</a:t>
            </a:r>
            <a:br>
              <a:rPr lang="en-GB" sz="1400" dirty="0"/>
            </a:br>
            <a:r>
              <a:rPr lang="en-GB" sz="1400" dirty="0"/>
              <a:t>from 17 Parties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CA32D4-9BF8-ECEB-F6BB-1C15AD3AC2D3}"/>
              </a:ext>
            </a:extLst>
          </p:cNvPr>
          <p:cNvSpPr txBox="1"/>
          <p:nvPr/>
        </p:nvSpPr>
        <p:spPr>
          <a:xfrm>
            <a:off x="6604065" y="797402"/>
            <a:ext cx="132119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70C0"/>
                </a:solidFill>
              </a:rPr>
              <a:t>PM</a:t>
            </a:r>
            <a:r>
              <a:rPr lang="en-GB" sz="1400" dirty="0"/>
              <a:t>: 76 sites </a:t>
            </a:r>
            <a:br>
              <a:rPr lang="en-GB" sz="1400" dirty="0"/>
            </a:br>
            <a:r>
              <a:rPr lang="en-GB" sz="1400" dirty="0"/>
              <a:t>from 20 Parties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A50D2-B7A0-2F34-09FB-7E389580773A}"/>
              </a:ext>
            </a:extLst>
          </p:cNvPr>
          <p:cNvSpPr txBox="1"/>
          <p:nvPr/>
        </p:nvSpPr>
        <p:spPr>
          <a:xfrm>
            <a:off x="3714067" y="3878149"/>
            <a:ext cx="1321195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70C0"/>
                </a:solidFill>
              </a:rPr>
              <a:t>HM</a:t>
            </a:r>
            <a:r>
              <a:rPr lang="en-GB" sz="1400" dirty="0"/>
              <a:t>: 67 sites</a:t>
            </a:r>
            <a:br>
              <a:rPr lang="en-GB" sz="1400" dirty="0"/>
            </a:br>
            <a:r>
              <a:rPr lang="en-GB" sz="1400" dirty="0"/>
              <a:t>from 21 Parties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42BD4-59A1-F546-077C-7D83CC5513F4}"/>
              </a:ext>
            </a:extLst>
          </p:cNvPr>
          <p:cNvSpPr txBox="1"/>
          <p:nvPr/>
        </p:nvSpPr>
        <p:spPr>
          <a:xfrm>
            <a:off x="6642899" y="3898931"/>
            <a:ext cx="1321195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70C0"/>
                </a:solidFill>
              </a:rPr>
              <a:t>Hg</a:t>
            </a:r>
            <a:r>
              <a:rPr lang="en-GB" sz="1400" dirty="0"/>
              <a:t>: 27 sites</a:t>
            </a:r>
            <a:br>
              <a:rPr lang="en-GB" sz="1400" dirty="0"/>
            </a:br>
            <a:r>
              <a:rPr lang="en-GB" sz="1400" dirty="0"/>
              <a:t>from 14 Parties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A6ED7-04D8-C769-71A3-D567A6B62974}"/>
              </a:ext>
            </a:extLst>
          </p:cNvPr>
          <p:cNvSpPr txBox="1"/>
          <p:nvPr/>
        </p:nvSpPr>
        <p:spPr>
          <a:xfrm>
            <a:off x="9685001" y="3880013"/>
            <a:ext cx="1356462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70C0"/>
                </a:solidFill>
              </a:rPr>
              <a:t>POPs</a:t>
            </a:r>
            <a:r>
              <a:rPr lang="en-GB" sz="1400" dirty="0"/>
              <a:t>: 37 sites </a:t>
            </a:r>
            <a:br>
              <a:rPr lang="en-GB" sz="1400" dirty="0"/>
            </a:br>
            <a:r>
              <a:rPr lang="en-GB" sz="1400" dirty="0"/>
              <a:t>from  16 Parties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08CB62-CD27-61E1-DD4A-D129011FD4F3}"/>
              </a:ext>
            </a:extLst>
          </p:cNvPr>
          <p:cNvSpPr txBox="1"/>
          <p:nvPr/>
        </p:nvSpPr>
        <p:spPr>
          <a:xfrm>
            <a:off x="706009" y="3871844"/>
            <a:ext cx="123142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70C0"/>
                </a:solidFill>
              </a:rPr>
              <a:t>VOC: </a:t>
            </a:r>
            <a:r>
              <a:rPr lang="en-GB" sz="1400" dirty="0"/>
              <a:t> 19 sites</a:t>
            </a:r>
            <a:br>
              <a:rPr lang="en-GB" sz="1400" dirty="0"/>
            </a:br>
            <a:r>
              <a:rPr lang="en-GB" sz="1400" dirty="0"/>
              <a:t>from 9 Parties</a:t>
            </a:r>
          </a:p>
        </p:txBody>
      </p:sp>
      <p:pic>
        <p:nvPicPr>
          <p:cNvPr id="14" name="Picture 13" descr="A map of europe with different colored circles&#10;&#10;Description automatically generated">
            <a:extLst>
              <a:ext uri="{FF2B5EF4-FFF2-40B4-BE49-F238E27FC236}">
                <a16:creationId xmlns:a16="http://schemas.microsoft.com/office/drawing/2014/main" id="{6F1F1544-57CE-62D8-D185-734ED77A8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8" y="1375585"/>
            <a:ext cx="2340000" cy="2340000"/>
          </a:xfrm>
          <a:prstGeom prst="rect">
            <a:avLst/>
          </a:prstGeom>
        </p:spPr>
      </p:pic>
      <p:pic>
        <p:nvPicPr>
          <p:cNvPr id="16" name="Picture 15" descr="A map of europe with blue dots&#10;&#10;Description automatically generated">
            <a:extLst>
              <a:ext uri="{FF2B5EF4-FFF2-40B4-BE49-F238E27FC236}">
                <a16:creationId xmlns:a16="http://schemas.microsoft.com/office/drawing/2014/main" id="{B415E113-0563-7E52-1D80-6752B059E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88" y="1348498"/>
            <a:ext cx="2340000" cy="2340000"/>
          </a:xfrm>
          <a:prstGeom prst="rect">
            <a:avLst/>
          </a:prstGeom>
        </p:spPr>
      </p:pic>
      <p:pic>
        <p:nvPicPr>
          <p:cNvPr id="18" name="Picture 17" descr="A map of europe with yellow dots&#10;&#10;Description automatically generated">
            <a:extLst>
              <a:ext uri="{FF2B5EF4-FFF2-40B4-BE49-F238E27FC236}">
                <a16:creationId xmlns:a16="http://schemas.microsoft.com/office/drawing/2014/main" id="{0A37278C-D3E3-78E3-9F6E-3DF919768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78" y="1348498"/>
            <a:ext cx="2340000" cy="2340000"/>
          </a:xfrm>
          <a:prstGeom prst="rect">
            <a:avLst/>
          </a:prstGeom>
        </p:spPr>
      </p:pic>
      <p:pic>
        <p:nvPicPr>
          <p:cNvPr id="21" name="Picture 20" descr="A map of europe with different colored circles&#10;&#10;Description automatically generated">
            <a:extLst>
              <a:ext uri="{FF2B5EF4-FFF2-40B4-BE49-F238E27FC236}">
                <a16:creationId xmlns:a16="http://schemas.microsoft.com/office/drawing/2014/main" id="{BBB94F39-783A-C36B-D04F-341D283D8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91" y="1348498"/>
            <a:ext cx="2340000" cy="2340000"/>
          </a:xfrm>
          <a:prstGeom prst="rect">
            <a:avLst/>
          </a:prstGeom>
        </p:spPr>
      </p:pic>
      <p:pic>
        <p:nvPicPr>
          <p:cNvPr id="25" name="Picture 24" descr="A map of europe with blue and yellow dots&#10;&#10;Description automatically generated">
            <a:extLst>
              <a:ext uri="{FF2B5EF4-FFF2-40B4-BE49-F238E27FC236}">
                <a16:creationId xmlns:a16="http://schemas.microsoft.com/office/drawing/2014/main" id="{482D649E-C44C-2210-07C6-49EA281996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6" y="4422151"/>
            <a:ext cx="2340000" cy="2340000"/>
          </a:xfrm>
          <a:prstGeom prst="rect">
            <a:avLst/>
          </a:prstGeom>
        </p:spPr>
      </p:pic>
      <p:pic>
        <p:nvPicPr>
          <p:cNvPr id="36" name="Picture 35" descr="A map of europe with different colored circles&#10;&#10;Description automatically generated">
            <a:extLst>
              <a:ext uri="{FF2B5EF4-FFF2-40B4-BE49-F238E27FC236}">
                <a16:creationId xmlns:a16="http://schemas.microsoft.com/office/drawing/2014/main" id="{895923C9-6177-7DF9-B2B0-66AE82441F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92" y="4403233"/>
            <a:ext cx="2340000" cy="2340000"/>
          </a:xfrm>
          <a:prstGeom prst="rect">
            <a:avLst/>
          </a:prstGeom>
        </p:spPr>
      </p:pic>
      <p:pic>
        <p:nvPicPr>
          <p:cNvPr id="38" name="Picture 37" descr="A map of europe with different colored circles&#10;&#10;Description automatically generated">
            <a:extLst>
              <a:ext uri="{FF2B5EF4-FFF2-40B4-BE49-F238E27FC236}">
                <a16:creationId xmlns:a16="http://schemas.microsoft.com/office/drawing/2014/main" id="{D8D0BCFA-0D0E-6D3F-E61C-039B6821B2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78" y="4403233"/>
            <a:ext cx="2340000" cy="2340000"/>
          </a:xfrm>
          <a:prstGeom prst="rect">
            <a:avLst/>
          </a:prstGeom>
        </p:spPr>
      </p:pic>
      <p:pic>
        <p:nvPicPr>
          <p:cNvPr id="40" name="Picture 39" descr="A map of europe with yellow dots&#10;&#10;Description automatically generated">
            <a:extLst>
              <a:ext uri="{FF2B5EF4-FFF2-40B4-BE49-F238E27FC236}">
                <a16:creationId xmlns:a16="http://schemas.microsoft.com/office/drawing/2014/main" id="{F9E680D6-256C-E93D-986E-DC84E84972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91" y="4422151"/>
            <a:ext cx="234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8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18711-2799-DB44-F90E-F0993658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Status EMEP laboratory intercomparison.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6BFF7B-BB1E-CED8-7F86-11E2EA254D6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61990" y="1175085"/>
            <a:ext cx="6764225" cy="1339859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Results for EMEP 42 for 2024  are available.</a:t>
            </a:r>
          </a:p>
          <a:p>
            <a:pPr marL="0" indent="0">
              <a:buNone/>
            </a:pPr>
            <a:r>
              <a:rPr lang="en-GB" sz="2000" dirty="0"/>
              <a:t> 2025 is distributed </a:t>
            </a:r>
            <a:br>
              <a:rPr lang="en-GB" sz="2000" dirty="0"/>
            </a:br>
            <a:r>
              <a:rPr lang="en-GB" sz="2000" dirty="0">
                <a:hlinkClick r:id="rId2"/>
              </a:rPr>
              <a:t>https://emep-ccc.nilu.no/intercomparison</a:t>
            </a:r>
            <a:r>
              <a:rPr lang="en-GB" sz="2000" dirty="0"/>
              <a:t> 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E152FB-5C69-19F6-E349-5D993BCDB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73" y="2240556"/>
            <a:ext cx="3330229" cy="41303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1A159C-67F5-E424-4E95-E22241BB7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924" y="2450124"/>
            <a:ext cx="5540220" cy="37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06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21814-7B56-E716-C1B7-BC13F9A5F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0584" y="929022"/>
            <a:ext cx="2771235" cy="817716"/>
          </a:xfrm>
        </p:spPr>
        <p:txBody>
          <a:bodyPr/>
          <a:lstStyle/>
          <a:p>
            <a:r>
              <a:rPr lang="en-GB"/>
              <a:t>New CCC </a:t>
            </a:r>
            <a:br>
              <a:rPr lang="en-GB"/>
            </a:br>
            <a:r>
              <a:rPr lang="en-GB"/>
              <a:t>web pages</a:t>
            </a:r>
            <a:br>
              <a:rPr lang="en-GB"/>
            </a:b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47F2CC-83B0-EF96-B75D-3B0A8053B2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69570" y="1652954"/>
            <a:ext cx="3134650" cy="2965938"/>
          </a:xfrm>
        </p:spPr>
        <p:txBody>
          <a:bodyPr/>
          <a:lstStyle/>
          <a:p>
            <a:r>
              <a:rPr lang="en-GB">
                <a:hlinkClick r:id="rId2"/>
              </a:rPr>
              <a:t>https://emep-ccc.nilu.no</a:t>
            </a:r>
            <a:endParaRPr lang="en-GB"/>
          </a:p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241E3-5E92-FADA-F411-F633B630C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80" y="252290"/>
            <a:ext cx="8133953" cy="60567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9318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C25B68-F4F2-9B5B-9D78-C8CFB8730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01" y="1"/>
            <a:ext cx="9494062" cy="61936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722D73-3E23-1A13-8647-D59E85235D74}"/>
              </a:ext>
            </a:extLst>
          </p:cNvPr>
          <p:cNvSpPr txBox="1">
            <a:spLocks/>
          </p:cNvSpPr>
          <p:nvPr/>
        </p:nvSpPr>
        <p:spPr>
          <a:xfrm>
            <a:off x="9849853" y="2604912"/>
            <a:ext cx="2055094" cy="61955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New data portal for ebas to be launched later this year</a:t>
            </a:r>
          </a:p>
        </p:txBody>
      </p:sp>
    </p:spTree>
    <p:extLst>
      <p:ext uri="{BB962C8B-B14F-4D97-AF65-F5344CB8AC3E}">
        <p14:creationId xmlns:p14="http://schemas.microsoft.com/office/powerpoint/2010/main" val="3257875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43869C-34DA-A458-8623-2219B83C53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14"/>
          <a:stretch/>
        </p:blipFill>
        <p:spPr>
          <a:xfrm>
            <a:off x="163363" y="108602"/>
            <a:ext cx="9744904" cy="66235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9102E1-B446-004D-8F0E-FD19751E0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5277" y="41952"/>
            <a:ext cx="1646723" cy="3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50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F9A7C-FADC-EE5C-404D-FBC56A8C1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B14365C-7BCB-5BDA-F281-A3A5AA0D4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67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ILU">
      <a:dk1>
        <a:sysClr val="windowText" lastClr="000000"/>
      </a:dk1>
      <a:lt1>
        <a:sysClr val="window" lastClr="FFFFFF"/>
      </a:lt1>
      <a:dk2>
        <a:srgbClr val="053F53"/>
      </a:dk2>
      <a:lt2>
        <a:srgbClr val="E7E6E6"/>
      </a:lt2>
      <a:accent1>
        <a:srgbClr val="053F53"/>
      </a:accent1>
      <a:accent2>
        <a:srgbClr val="9FD2FE"/>
      </a:accent2>
      <a:accent3>
        <a:srgbClr val="E9FEFF"/>
      </a:accent3>
      <a:accent4>
        <a:srgbClr val="54FEDB"/>
      </a:accent4>
      <a:accent5>
        <a:srgbClr val="E93CAC"/>
      </a:accent5>
      <a:accent6>
        <a:srgbClr val="053F53"/>
      </a:accent6>
      <a:hlink>
        <a:srgbClr val="0563C1"/>
      </a:hlink>
      <a:folHlink>
        <a:srgbClr val="954F72"/>
      </a:folHlink>
    </a:clrScheme>
    <a:fontScheme name="Nilu">
      <a:majorFont>
        <a:latin typeface="Source Sans 3 SemiBold"/>
        <a:ea typeface=""/>
        <a:cs typeface=""/>
      </a:majorFont>
      <a:minorFont>
        <a:latin typeface="Source Sans 3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3B1BF-8C8E-4566-85A6-53A15B5083AB}" vid="{28D3C7F5-B35B-406C-A893-FDFFA7471B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7C876F3A61164287C9993165EB05B0" ma:contentTypeVersion="3" ma:contentTypeDescription="Opprett et nytt dokument." ma:contentTypeScope="" ma:versionID="4d79cbb319bbc4e485fd6e7692fee752">
  <xsd:schema xmlns:xsd="http://www.w3.org/2001/XMLSchema" xmlns:xs="http://www.w3.org/2001/XMLSchema" xmlns:p="http://schemas.microsoft.com/office/2006/metadata/properties" xmlns:ns2="1911c587-a78a-4ca9-acc2-e095881a79ee" targetNamespace="http://schemas.microsoft.com/office/2006/metadata/properties" ma:root="true" ma:fieldsID="366a48f30685373da95c45cb122ea989" ns2:_="">
    <xsd:import namespace="1911c587-a78a-4ca9-acc2-e095881a79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11c587-a78a-4ca9-acc2-e095881a79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3413FF-8DE5-4D8D-9BEF-0775394029C2}">
  <ds:schemaRefs>
    <ds:schemaRef ds:uri="1911c587-a78a-4ca9-acc2-e095881a79e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4747FDA-7DB6-443A-91C4-95CC4DA98ACF}">
  <ds:schemaRefs>
    <ds:schemaRef ds:uri="http://www.w3.org/XML/1998/namespace"/>
    <ds:schemaRef ds:uri="1911c587-a78a-4ca9-acc2-e095881a79ee"/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925E544-D091-45B0-910B-2984241AAB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NILU_nymal_v2</Template>
  <TotalTime>5273</TotalTime>
  <Words>560</Words>
  <Application>Microsoft Office PowerPoint</Application>
  <PresentationFormat>Widescreen</PresentationFormat>
  <Paragraphs>67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Source Sans 3</vt:lpstr>
      <vt:lpstr>Source Sans 3 Medium</vt:lpstr>
      <vt:lpstr>Source Sans 3 SemiBold</vt:lpstr>
      <vt:lpstr>Times New Roman</vt:lpstr>
      <vt:lpstr>Office Theme</vt:lpstr>
      <vt:lpstr>Progress of work CCC  </vt:lpstr>
      <vt:lpstr>Status of the EMEP 2023 data reporting</vt:lpstr>
      <vt:lpstr>Portugal will again become active in EMEP</vt:lpstr>
      <vt:lpstr>Measurement sites</vt:lpstr>
      <vt:lpstr>Status EMEP laboratory intercomparison. </vt:lpstr>
      <vt:lpstr>New CCC  web pages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Towards a harmonized approach for atmospheric monitoring of Chemicals of Emerging Concern (CECs) </vt:lpstr>
      <vt:lpstr>POP passive measurement campaigns with 10 years intervals. What about 2026? </vt:lpstr>
      <vt:lpstr>PowerPoint Presentation</vt:lpstr>
      <vt:lpstr>Fourth phase of the Global monotoring plan (GMP) Stockholm Convention</vt:lpstr>
      <vt:lpstr>Data to Minamata Convention on Hg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CCC update </dc:title>
  <dc:creator>Wenche Aas</dc:creator>
  <cp:lastModifiedBy>Wenche Aas</cp:lastModifiedBy>
  <cp:revision>2</cp:revision>
  <dcterms:created xsi:type="dcterms:W3CDTF">2024-02-28T15:13:02Z</dcterms:created>
  <dcterms:modified xsi:type="dcterms:W3CDTF">2025-05-05T08:20:26Z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0x010100307C876F3A61164287C9993165EB05B0</vt:lpwstr>
  </property>
</Properties>
</file>