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handoutMasterIdLst>
    <p:handoutMasterId r:id="rId17"/>
  </p:handoutMasterIdLst>
  <p:sldIdLst>
    <p:sldId id="290" r:id="rId2"/>
    <p:sldId id="1016" r:id="rId3"/>
    <p:sldId id="995" r:id="rId4"/>
    <p:sldId id="1018" r:id="rId5"/>
    <p:sldId id="997" r:id="rId6"/>
    <p:sldId id="998" r:id="rId7"/>
    <p:sldId id="1015" r:id="rId8"/>
    <p:sldId id="947" r:id="rId9"/>
    <p:sldId id="1003" r:id="rId10"/>
    <p:sldId id="1012" r:id="rId11"/>
    <p:sldId id="1004" r:id="rId12"/>
    <p:sldId id="1005" r:id="rId13"/>
    <p:sldId id="914" r:id="rId14"/>
    <p:sldId id="1011" r:id="rId15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CE0400"/>
    <a:srgbClr val="FF0000"/>
    <a:srgbClr val="FF9C00"/>
    <a:srgbClr val="FFFF00"/>
    <a:srgbClr val="63FF63"/>
    <a:srgbClr val="63FFFF"/>
    <a:srgbClr val="9C9CFF"/>
    <a:srgbClr val="CECE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8" autoAdjust="0"/>
    <p:restoredTop sz="96340" autoAdjust="0"/>
  </p:normalViewPr>
  <p:slideViewPr>
    <p:cSldViewPr snapToGrid="0">
      <p:cViewPr varScale="1">
        <p:scale>
          <a:sx n="84" d="100"/>
          <a:sy n="84" d="100"/>
        </p:scale>
        <p:origin x="716" y="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9360-427A-49D4-A87F-17C798B53C2B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83BF8-C7D5-42CF-B5F5-8EFB71E19F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E673F134-7368-434D-BBCC-4C50952AC9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8F4D41-8953-400B-A0A1-098C73AB319D}" type="slidenum">
              <a:rPr lang="ru-RU"/>
              <a:pPr/>
              <a:t>1</a:t>
            </a:fld>
            <a:endParaRPr lang="ru-RU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73F134-7368-434D-BBCC-4C50952AC90D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71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73F134-7368-434D-BBCC-4C50952AC90D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991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73F134-7368-434D-BBCC-4C50952AC90D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159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73F134-7368-434D-BBCC-4C50952AC90D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74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73F134-7368-434D-BBCC-4C50952AC90D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901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73F134-7368-434D-BBCC-4C50952AC90D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490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73F134-7368-434D-BBCC-4C50952AC90D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53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73F134-7368-434D-BBCC-4C50952AC90D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958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73F134-7368-434D-BBCC-4C50952AC90D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804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73F134-7368-434D-BBCC-4C50952AC90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7438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73F134-7368-434D-BBCC-4C50952AC90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6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73F134-7368-434D-BBCC-4C50952AC90D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80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1E1A3-34E9-4A7E-93ED-B1A601E3B9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4A1FE3-8EB1-4EC5-BAD6-907F48526C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24895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D7079-A236-4507-B17A-1DAD8A690E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19077"/>
            <a:ext cx="2057400" cy="42957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19077"/>
            <a:ext cx="6019800" cy="42957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5DBE3-B54E-491F-B1DE-4F02EE36B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9081"/>
            <a:ext cx="8229600" cy="4619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844159"/>
            <a:ext cx="8229600" cy="367069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66802-554F-4DCA-B30E-83FD91B3CF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9081"/>
            <a:ext cx="8229600" cy="4619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844159"/>
            <a:ext cx="4038600" cy="367069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44159"/>
            <a:ext cx="4038600" cy="367069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DD721-AFEB-4927-9013-F6F718FA6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F57EC-1D70-40C0-B22C-265357FB65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CAA20C-B112-4B6B-8D1F-2571BFCACA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8" y="4656406"/>
            <a:ext cx="486289" cy="4037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845BE-C640-44BF-9D12-0D39E169EA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844159"/>
            <a:ext cx="4038600" cy="36706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44159"/>
            <a:ext cx="4038600" cy="36706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1F301-161A-47E8-AFB6-10ADB397A3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0B536-E178-4DFE-BE86-9F0D320FF9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9A344-832A-4545-B7AB-DC9F710F0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973B14D-3021-445B-A6E7-442B9CB76C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24895" cy="5143500"/>
          </a:xfrm>
          <a:prstGeom prst="rect">
            <a:avLst/>
          </a:prstGeom>
        </p:spPr>
      </p:pic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4DFBB-BBAE-48D3-9EA2-33FEBECBB0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Text Box 43">
            <a:extLst>
              <a:ext uri="{FF2B5EF4-FFF2-40B4-BE49-F238E27FC236}">
                <a16:creationId xmlns:a16="http://schemas.microsoft.com/office/drawing/2014/main" id="{A1630D99-D94C-4836-8050-DEE642B0F22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05549" y="4813665"/>
            <a:ext cx="38992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spcBef>
                <a:spcPts val="1200"/>
              </a:spcBef>
              <a:buClr>
                <a:schemeClr val="tx2"/>
              </a:buClr>
            </a:pPr>
            <a:r>
              <a:rPr lang="en-US" sz="1200" dirty="0">
                <a:solidFill>
                  <a:srgbClr val="006666"/>
                </a:solidFill>
              </a:rPr>
              <a:t>26th EMEP TFMM meeting, Potsdam, 2025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C88A69F-37D4-414D-9BDC-B418194D6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8" y="4656406"/>
            <a:ext cx="486289" cy="40376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C60B700-2F46-473C-A951-B71E7D55FDB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5459" y="4632048"/>
            <a:ext cx="328694" cy="436719"/>
            <a:chOff x="667169" y="2805242"/>
            <a:chExt cx="1281071" cy="170209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E344E6BA-E841-4C27-89F0-98518D9EB3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0951" y="2805242"/>
              <a:ext cx="373793" cy="373794"/>
            </a:xfrm>
            <a:prstGeom prst="ellipse">
              <a:avLst/>
            </a:prstGeom>
            <a:solidFill>
              <a:srgbClr val="006666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515B83A1-56FE-4DAE-899E-F3E5B7DFAA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74447" y="2805242"/>
              <a:ext cx="373793" cy="373794"/>
            </a:xfrm>
            <a:prstGeom prst="ellipse">
              <a:avLst/>
            </a:prstGeom>
            <a:solidFill>
              <a:srgbClr val="006666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385FABA5-FAB6-4206-9FA5-D55354813D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7169" y="3255950"/>
              <a:ext cx="373793" cy="373794"/>
            </a:xfrm>
            <a:prstGeom prst="ellipse">
              <a:avLst/>
            </a:prstGeom>
            <a:solidFill>
              <a:srgbClr val="006666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926BBFF9-A332-4B17-B1C8-4F2F8EB3F9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0951" y="3255950"/>
              <a:ext cx="373793" cy="373794"/>
            </a:xfrm>
            <a:prstGeom prst="ellipse">
              <a:avLst/>
            </a:prstGeom>
            <a:solidFill>
              <a:srgbClr val="006666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07DC8CD5-8398-4667-8879-BA8183BC19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7169" y="3694959"/>
              <a:ext cx="373793" cy="373794"/>
            </a:xfrm>
            <a:prstGeom prst="ellipse">
              <a:avLst/>
            </a:prstGeom>
            <a:solidFill>
              <a:srgbClr val="006666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2E9E5A5F-8AF1-4DB3-BCE1-078196A092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74447" y="3694959"/>
              <a:ext cx="373793" cy="373794"/>
            </a:xfrm>
            <a:prstGeom prst="ellipse">
              <a:avLst/>
            </a:prstGeom>
            <a:solidFill>
              <a:srgbClr val="006666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B5A2D847-B434-4907-8C1C-0E770FEE37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0951" y="4133546"/>
              <a:ext cx="373793" cy="373794"/>
            </a:xfrm>
            <a:prstGeom prst="ellipse">
              <a:avLst/>
            </a:prstGeom>
            <a:solidFill>
              <a:srgbClr val="006666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E97F6-768C-4F4C-B04A-C9C16960C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65A5D-B3A6-4FC3-BD73-465D0923F7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081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44159"/>
            <a:ext cx="8229600" cy="367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2"/>
            <a:r>
              <a:rPr lang="ru-RU"/>
              <a:t>Третий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6ACEBEE-214E-4240-8089-1F94BFF8E6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  <p:sldLayoutId id="2147483663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627063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109220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500188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908175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316163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5pPr>
      <a:lvl6pPr marL="2773363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6pPr>
      <a:lvl7pPr marL="3230563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7pPr>
      <a:lvl8pPr marL="3687763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8pPr>
      <a:lvl9pPr marL="4144963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02107" y="616686"/>
            <a:ext cx="5982789" cy="1606278"/>
          </a:xfrm>
        </p:spPr>
        <p:txBody>
          <a:bodyPr/>
          <a:lstStyle/>
          <a:p>
            <a:pPr algn="r" eaLnBrk="1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6666"/>
                </a:solidFill>
                <a:latin typeface="Calibri" pitchFamily="34" charset="0"/>
              </a:rPr>
              <a:t>EMEP MSC-E activities: Progress and plans</a:t>
            </a:r>
            <a:endParaRPr lang="ru-RU" sz="3600" b="1" dirty="0">
              <a:solidFill>
                <a:srgbClr val="006666"/>
              </a:solidFill>
              <a:latin typeface="Calibri" pitchFamily="34" charset="0"/>
            </a:endParaRP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D7457052-8149-44A7-B5BF-6879F6374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298" y="2424664"/>
            <a:ext cx="4328598" cy="1240589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  <a:gs pos="23000">
                <a:srgbClr val="FFFFFF"/>
              </a:gs>
            </a:gsLst>
            <a:lin ang="192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rgbClr val="006666"/>
                </a:solidFill>
                <a:latin typeface="Calibri" pitchFamily="34" charset="0"/>
              </a:rPr>
              <a:t>Oleg Travnikov, Isabel Garcia Arevalo,  Jan </a:t>
            </a:r>
            <a:r>
              <a:rPr lang="en-US" sz="2000" kern="0" dirty="0" err="1">
                <a:solidFill>
                  <a:srgbClr val="006666"/>
                </a:solidFill>
                <a:latin typeface="Calibri" pitchFamily="34" charset="0"/>
              </a:rPr>
              <a:t>Gačnik</a:t>
            </a:r>
            <a:r>
              <a:rPr lang="en-US" sz="2000" kern="0" dirty="0">
                <a:solidFill>
                  <a:srgbClr val="006666"/>
                </a:solidFill>
                <a:latin typeface="Calibri" pitchFamily="34" charset="0"/>
              </a:rPr>
              <a:t>, Reza </a:t>
            </a:r>
            <a:r>
              <a:rPr lang="en-US" sz="2000" kern="0" dirty="0" err="1">
                <a:solidFill>
                  <a:srgbClr val="006666"/>
                </a:solidFill>
                <a:latin typeface="Calibri" pitchFamily="34" charset="0"/>
              </a:rPr>
              <a:t>Gholizadeh</a:t>
            </a:r>
            <a:r>
              <a:rPr lang="en-US" sz="2000" kern="0" dirty="0">
                <a:solidFill>
                  <a:srgbClr val="006666"/>
                </a:solidFill>
                <a:latin typeface="Calibri" pitchFamily="34" charset="0"/>
              </a:rPr>
              <a:t>, Mikhail </a:t>
            </a:r>
            <a:r>
              <a:rPr lang="en-US" sz="2000" kern="0" dirty="0" err="1">
                <a:solidFill>
                  <a:srgbClr val="006666"/>
                </a:solidFill>
                <a:latin typeface="Calibri" pitchFamily="34" charset="0"/>
              </a:rPr>
              <a:t>Kleimenov</a:t>
            </a:r>
            <a:r>
              <a:rPr lang="en-US" sz="2000" kern="0" dirty="0">
                <a:solidFill>
                  <a:srgbClr val="006666"/>
                </a:solidFill>
                <a:latin typeface="Calibri" pitchFamily="34" charset="0"/>
              </a:rPr>
              <a:t>, </a:t>
            </a:r>
            <a:r>
              <a:rPr lang="en-US" sz="2000" kern="0" dirty="0" err="1">
                <a:solidFill>
                  <a:srgbClr val="006666"/>
                </a:solidFill>
                <a:latin typeface="Calibri" pitchFamily="34" charset="0"/>
              </a:rPr>
              <a:t>Viktória</a:t>
            </a:r>
            <a:r>
              <a:rPr lang="en-US" sz="2000" kern="0" dirty="0">
                <a:solidFill>
                  <a:srgbClr val="006666"/>
                </a:solidFill>
                <a:latin typeface="Calibri" pitchFamily="34" charset="0"/>
              </a:rPr>
              <a:t> </a:t>
            </a:r>
            <a:r>
              <a:rPr lang="en-US" sz="2000" kern="0" dirty="0" err="1">
                <a:solidFill>
                  <a:srgbClr val="006666"/>
                </a:solidFill>
                <a:latin typeface="Calibri" pitchFamily="34" charset="0"/>
              </a:rPr>
              <a:t>Koncz</a:t>
            </a:r>
            <a:r>
              <a:rPr lang="en-US" sz="2000" kern="0" dirty="0">
                <a:solidFill>
                  <a:srgbClr val="006666"/>
                </a:solidFill>
                <a:latin typeface="Calibri" pitchFamily="34" charset="0"/>
              </a:rPr>
              <a:t>,</a:t>
            </a:r>
          </a:p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rgbClr val="006666"/>
                </a:solidFill>
                <a:latin typeface="Calibri" pitchFamily="34" charset="0"/>
              </a:rPr>
              <a:t>Milena Horvat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5E00FD4-253A-4D7F-B210-C7AF209C69D6}"/>
              </a:ext>
            </a:extLst>
          </p:cNvPr>
          <p:cNvSpPr/>
          <p:nvPr/>
        </p:nvSpPr>
        <p:spPr>
          <a:xfrm>
            <a:off x="1" y="3907447"/>
            <a:ext cx="9144000" cy="1631577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322A3C-546C-46E7-9166-B07B5A5573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49" y="4309403"/>
            <a:ext cx="1796835" cy="562150"/>
          </a:xfrm>
          <a:prstGeom prst="rect">
            <a:avLst/>
          </a:prstGeom>
          <a:noFill/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0A946553-428A-4804-9BEB-5BBC1AA5DA9E}"/>
              </a:ext>
            </a:extLst>
          </p:cNvPr>
          <p:cNvGrpSpPr/>
          <p:nvPr/>
        </p:nvGrpSpPr>
        <p:grpSpPr>
          <a:xfrm>
            <a:off x="3917036" y="4358794"/>
            <a:ext cx="2200892" cy="489681"/>
            <a:chOff x="272593" y="4388172"/>
            <a:chExt cx="2200892" cy="48968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A13BBD6-BCB1-4835-85E2-E52FA1713483}"/>
                </a:ext>
              </a:extLst>
            </p:cNvPr>
            <p:cNvSpPr txBox="1"/>
            <p:nvPr/>
          </p:nvSpPr>
          <p:spPr>
            <a:xfrm>
              <a:off x="772442" y="4402180"/>
              <a:ext cx="17010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rgbClr val="006666"/>
                  </a:solidFill>
                  <a:cs typeface="Calibri" panose="020F0502020204030204" pitchFamily="34" charset="0"/>
                </a:rPr>
                <a:t>Jožef</a:t>
              </a:r>
              <a:r>
                <a:rPr lang="en-US" sz="1200" b="1" dirty="0">
                  <a:solidFill>
                    <a:srgbClr val="006666"/>
                  </a:solidFill>
                  <a:cs typeface="Calibri" panose="020F0502020204030204" pitchFamily="34" charset="0"/>
                </a:rPr>
                <a:t> Stefan Institute Ljubljana, Slovenia</a:t>
              </a:r>
              <a:endParaRPr lang="ru-RU" sz="1200" b="1" dirty="0">
                <a:solidFill>
                  <a:srgbClr val="006666"/>
                </a:solidFill>
                <a:cs typeface="Calibri" panose="020F0502020204030204" pitchFamily="34" charset="0"/>
              </a:endParaRP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1D573904-153A-4766-AF13-8080CD13DC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2593" y="4388172"/>
              <a:ext cx="368556" cy="489681"/>
              <a:chOff x="667169" y="2805242"/>
              <a:chExt cx="1281071" cy="1702098"/>
            </a:xfrm>
          </p:grpSpPr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29CEC569-EEDD-4A10-926E-A26F90F5EF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0951" y="2805242"/>
                <a:ext cx="373793" cy="373794"/>
              </a:xfrm>
              <a:prstGeom prst="ellipse">
                <a:avLst/>
              </a:prstGeom>
              <a:solidFill>
                <a:srgbClr val="006666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DFE59AF5-559F-420B-801A-F7397BAEBA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74447" y="2805242"/>
                <a:ext cx="373793" cy="373794"/>
              </a:xfrm>
              <a:prstGeom prst="ellipse">
                <a:avLst/>
              </a:prstGeom>
              <a:solidFill>
                <a:srgbClr val="006666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795D2AD4-95B3-4CA7-BFFF-521A91C6F7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7169" y="3255950"/>
                <a:ext cx="373793" cy="373794"/>
              </a:xfrm>
              <a:prstGeom prst="ellipse">
                <a:avLst/>
              </a:prstGeom>
              <a:solidFill>
                <a:srgbClr val="006666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478252E5-DA28-425A-89FB-2D68233DCD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0951" y="3255950"/>
                <a:ext cx="373793" cy="373794"/>
              </a:xfrm>
              <a:prstGeom prst="ellipse">
                <a:avLst/>
              </a:prstGeom>
              <a:solidFill>
                <a:srgbClr val="006666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2D460503-95C9-4F23-B117-B490CD2835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7169" y="3694959"/>
                <a:ext cx="373793" cy="373794"/>
              </a:xfrm>
              <a:prstGeom prst="ellipse">
                <a:avLst/>
              </a:prstGeom>
              <a:solidFill>
                <a:srgbClr val="006666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2D9F9CF2-0441-4C85-979B-52DC72A168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74447" y="3694959"/>
                <a:ext cx="373793" cy="373794"/>
              </a:xfrm>
              <a:prstGeom prst="ellipse">
                <a:avLst/>
              </a:prstGeom>
              <a:solidFill>
                <a:srgbClr val="006666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E2C59DF9-622D-4E6A-B921-744EB23E15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0951" y="4133546"/>
                <a:ext cx="373793" cy="373794"/>
              </a:xfrm>
              <a:prstGeom prst="ellipse">
                <a:avLst/>
              </a:prstGeom>
              <a:solidFill>
                <a:srgbClr val="006666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7A12C29-EB6E-47D7-BA72-05BB50FE2F16}"/>
              </a:ext>
            </a:extLst>
          </p:cNvPr>
          <p:cNvSpPr/>
          <p:nvPr/>
        </p:nvSpPr>
        <p:spPr>
          <a:xfrm>
            <a:off x="5986360" y="4868029"/>
            <a:ext cx="3058964" cy="1710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A39E0B-66B8-4BFF-BDBF-AD22CC80FD7F}"/>
              </a:ext>
            </a:extLst>
          </p:cNvPr>
          <p:cNvSpPr/>
          <p:nvPr/>
        </p:nvSpPr>
        <p:spPr>
          <a:xfrm>
            <a:off x="154641" y="4633489"/>
            <a:ext cx="1035424" cy="456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3751803" y="903216"/>
            <a:ext cx="5076434" cy="3170099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spcBef>
                <a:spcPts val="800"/>
              </a:spcBef>
              <a:buClr>
                <a:srgbClr val="006666"/>
              </a:buClr>
            </a:pPr>
            <a:r>
              <a:rPr lang="en-US" sz="1600" b="1" dirty="0">
                <a:solidFill>
                  <a:srgbClr val="006666"/>
                </a:solidFill>
              </a:rPr>
              <a:t>Simulations program:</a:t>
            </a:r>
          </a:p>
          <a:p>
            <a:pPr marL="357188" lvl="1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Two nested domains – Western Balkans (0.1</a:t>
            </a:r>
            <a:r>
              <a:rPr lang="en-US" sz="1600" dirty="0">
                <a:sym typeface="Symbol" panose="05050102010706020507" pitchFamily="18" charset="2"/>
              </a:rPr>
              <a:t></a:t>
            </a:r>
            <a:r>
              <a:rPr lang="en-US" sz="1600" dirty="0"/>
              <a:t>0.1</a:t>
            </a:r>
            <a:r>
              <a:rPr lang="en-US" sz="1600" dirty="0">
                <a:sym typeface="Symbol" panose="05050102010706020507" pitchFamily="18" charset="2"/>
              </a:rPr>
              <a:t></a:t>
            </a:r>
            <a:r>
              <a:rPr lang="en-US" sz="1600" dirty="0"/>
              <a:t>) and Slovenia (0.02</a:t>
            </a:r>
            <a:r>
              <a:rPr lang="en-US" sz="1600" dirty="0">
                <a:sym typeface="Symbol" panose="05050102010706020507" pitchFamily="18" charset="2"/>
              </a:rPr>
              <a:t></a:t>
            </a:r>
            <a:r>
              <a:rPr lang="en-US" sz="1600" dirty="0"/>
              <a:t>0.02</a:t>
            </a:r>
            <a:r>
              <a:rPr lang="en-US" sz="1600" dirty="0">
                <a:sym typeface="Symbol" panose="05050102010706020507" pitchFamily="18" charset="2"/>
              </a:rPr>
              <a:t></a:t>
            </a:r>
            <a:r>
              <a:rPr lang="en-US" sz="1600" dirty="0"/>
              <a:t>)</a:t>
            </a:r>
          </a:p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PAH concentration and deposition patterns, trends</a:t>
            </a:r>
          </a:p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Source-receptor modelling (national vs. transboundary sources, emission sectors, large point sources)</a:t>
            </a:r>
          </a:p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Evaluation vs. observations (air monitoring, mosses/lichens, stable isotopes)</a:t>
            </a:r>
          </a:p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Testing emission scenarios</a:t>
            </a:r>
          </a:p>
          <a:p>
            <a:pPr marL="357188" lvl="1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endParaRPr lang="en-US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2EA5BB-CFD1-43D2-BBE2-529B3F78BE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3" y="3264373"/>
            <a:ext cx="2356293" cy="1556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427832-F062-460A-B169-80A6DBFAF837}"/>
              </a:ext>
            </a:extLst>
          </p:cNvPr>
          <p:cNvSpPr txBox="1"/>
          <p:nvPr/>
        </p:nvSpPr>
        <p:spPr>
          <a:xfrm>
            <a:off x="58647" y="4707712"/>
            <a:ext cx="3358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400" dirty="0">
                <a:solidFill>
                  <a:srgbClr val="000000"/>
                </a:solidFill>
              </a:rPr>
              <a:t>Land cover data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for 2020 (forests)</a:t>
            </a:r>
            <a:endParaRPr lang="ru-RU" sz="1400" dirty="0">
              <a:solidFill>
                <a:srgbClr val="00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65F2DC-EFC9-47F6-B07E-4ECB753CEC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7" y="1095646"/>
            <a:ext cx="2224741" cy="222474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C88476-C82E-491F-B3BF-0986E8DD16E2}"/>
              </a:ext>
            </a:extLst>
          </p:cNvPr>
          <p:cNvSpPr txBox="1"/>
          <p:nvPr/>
        </p:nvSpPr>
        <p:spPr>
          <a:xfrm>
            <a:off x="985992" y="835825"/>
            <a:ext cx="1489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400" dirty="0">
                <a:solidFill>
                  <a:srgbClr val="000000"/>
                </a:solidFill>
              </a:rPr>
              <a:t>Model domains</a:t>
            </a:r>
            <a:endParaRPr lang="ru-RU" sz="1400" dirty="0">
              <a:solidFill>
                <a:srgbClr val="00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FC69FA-EE86-4F89-9B58-CBBD164199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3" y="1499634"/>
            <a:ext cx="2370931" cy="156590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711E93B3-C474-4521-8775-000209BB6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" y="219078"/>
            <a:ext cx="914399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3600" kern="0" dirty="0">
                <a:solidFill>
                  <a:srgbClr val="006666"/>
                </a:solidFill>
                <a:ea typeface="+mj-ea"/>
                <a:cs typeface="+mj-cs"/>
              </a:rPr>
              <a:t>Pilot study: Slovenia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472ECB-C921-4E56-B3D9-D75A5170EE1B}"/>
              </a:ext>
            </a:extLst>
          </p:cNvPr>
          <p:cNvSpPr txBox="1"/>
          <p:nvPr/>
        </p:nvSpPr>
        <p:spPr>
          <a:xfrm>
            <a:off x="1440000" y="1533600"/>
            <a:ext cx="1497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Slovenia (0.02</a:t>
            </a:r>
            <a:r>
              <a:rPr lang="en-US" sz="1100" b="1" dirty="0">
                <a:sym typeface="Symbol" panose="05050102010706020507" pitchFamily="18" charset="2"/>
              </a:rPr>
              <a:t></a:t>
            </a:r>
            <a:r>
              <a:rPr lang="en-US" sz="1100" b="1" dirty="0"/>
              <a:t>0.02</a:t>
            </a:r>
            <a:r>
              <a:rPr lang="en-US" sz="1100" b="1" dirty="0">
                <a:sym typeface="Symbol" panose="05050102010706020507" pitchFamily="18" charset="2"/>
              </a:rPr>
              <a:t></a:t>
            </a:r>
            <a:r>
              <a:rPr lang="en-US" sz="1100" b="1" dirty="0"/>
              <a:t>)</a:t>
            </a:r>
            <a:endParaRPr lang="ru-RU" sz="11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3AD78C-EE5C-4FAA-B9CB-CBACBAB7B579}"/>
              </a:ext>
            </a:extLst>
          </p:cNvPr>
          <p:cNvSpPr txBox="1"/>
          <p:nvPr/>
        </p:nvSpPr>
        <p:spPr>
          <a:xfrm>
            <a:off x="231600" y="2744400"/>
            <a:ext cx="148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Western Balkans (0.1</a:t>
            </a:r>
            <a:r>
              <a:rPr lang="en-US" sz="1100" b="1" dirty="0">
                <a:sym typeface="Symbol" panose="05050102010706020507" pitchFamily="18" charset="2"/>
              </a:rPr>
              <a:t></a:t>
            </a:r>
            <a:r>
              <a:rPr lang="en-US" sz="1100" b="1" dirty="0"/>
              <a:t>0.1</a:t>
            </a:r>
            <a:r>
              <a:rPr lang="en-US" sz="1100" b="1" dirty="0">
                <a:sym typeface="Symbol" panose="05050102010706020507" pitchFamily="18" charset="2"/>
              </a:rPr>
              <a:t></a:t>
            </a:r>
            <a:r>
              <a:rPr lang="en-US" sz="1100" b="1" dirty="0"/>
              <a:t>)</a:t>
            </a:r>
            <a:endParaRPr lang="ru-RU" sz="1100" b="1" dirty="0"/>
          </a:p>
        </p:txBody>
      </p:sp>
      <p:sp>
        <p:nvSpPr>
          <p:cNvPr id="2" name="Text Box 43">
            <a:extLst>
              <a:ext uri="{FF2B5EF4-FFF2-40B4-BE49-F238E27FC236}">
                <a16:creationId xmlns:a16="http://schemas.microsoft.com/office/drawing/2014/main" id="{29AB746F-CD68-7268-83D1-AD47A64EE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2032" y="3772951"/>
            <a:ext cx="4928321" cy="1179810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spcBef>
                <a:spcPts val="800"/>
              </a:spcBef>
              <a:buClr>
                <a:srgbClr val="006666"/>
              </a:buClr>
            </a:pPr>
            <a:r>
              <a:rPr lang="en-US" sz="1600" b="1" dirty="0">
                <a:solidFill>
                  <a:srgbClr val="006666"/>
                </a:solidFill>
              </a:rPr>
              <a:t>On-going work:</a:t>
            </a:r>
          </a:p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Preparation of the model set-up and input data for modelling (emissions, meteorology, reactants, land cover)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6B17BEB-92B3-4E6F-86DD-FA29AD85E0F3}"/>
              </a:ext>
            </a:extLst>
          </p:cNvPr>
          <p:cNvCxnSpPr/>
          <p:nvPr/>
        </p:nvCxnSpPr>
        <p:spPr>
          <a:xfrm>
            <a:off x="1059125" y="1302527"/>
            <a:ext cx="2282711" cy="236823"/>
          </a:xfrm>
          <a:prstGeom prst="line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048093F-7A6B-437B-90E9-A3101A878D27}"/>
              </a:ext>
            </a:extLst>
          </p:cNvPr>
          <p:cNvCxnSpPr>
            <a:cxnSpLocks/>
          </p:cNvCxnSpPr>
          <p:nvPr/>
        </p:nvCxnSpPr>
        <p:spPr>
          <a:xfrm>
            <a:off x="403261" y="1765170"/>
            <a:ext cx="1033653" cy="1222959"/>
          </a:xfrm>
          <a:prstGeom prst="line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13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 noChangeArrowheads="1"/>
          </p:cNvSpPr>
          <p:nvPr/>
        </p:nvSpPr>
        <p:spPr bwMode="auto">
          <a:xfrm>
            <a:off x="7" y="219078"/>
            <a:ext cx="914399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3600" kern="0" dirty="0">
                <a:solidFill>
                  <a:srgbClr val="006666"/>
                </a:solidFill>
                <a:ea typeface="+mj-ea"/>
                <a:cs typeface="+mj-cs"/>
              </a:rPr>
              <a:t> Multi-media POP simulations</a:t>
            </a:r>
          </a:p>
        </p:txBody>
      </p: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551450" y="1019499"/>
            <a:ext cx="4513882" cy="1179810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spcBef>
                <a:spcPts val="800"/>
              </a:spcBef>
              <a:buClr>
                <a:srgbClr val="006666"/>
              </a:buClr>
            </a:pPr>
            <a:r>
              <a:rPr lang="en-US" sz="1600" b="1" dirty="0">
                <a:solidFill>
                  <a:srgbClr val="006666"/>
                </a:solidFill>
              </a:rPr>
              <a:t>Unintentional POPs:</a:t>
            </a:r>
          </a:p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GB" sz="1600" dirty="0"/>
              <a:t>Hexachlorobenzene (</a:t>
            </a:r>
            <a:r>
              <a:rPr lang="en-GB" sz="1600" dirty="0">
                <a:solidFill>
                  <a:srgbClr val="009999"/>
                </a:solidFill>
              </a:rPr>
              <a:t>HCB</a:t>
            </a:r>
            <a:r>
              <a:rPr lang="en-GB" sz="1600" dirty="0"/>
              <a:t>), Polychlorinated biphenyls (</a:t>
            </a:r>
            <a:r>
              <a:rPr lang="en-GB" sz="1600" dirty="0">
                <a:solidFill>
                  <a:srgbClr val="009999"/>
                </a:solidFill>
              </a:rPr>
              <a:t>PCBs</a:t>
            </a:r>
            <a:r>
              <a:rPr lang="en-GB" sz="1600" dirty="0"/>
              <a:t>), Polychlorinated dibenzo-p-dioxins and dibenzofurans (</a:t>
            </a:r>
            <a:r>
              <a:rPr lang="en-GB" sz="1600" dirty="0">
                <a:solidFill>
                  <a:srgbClr val="009999"/>
                </a:solidFill>
              </a:rPr>
              <a:t>PCDDs/PCDFs</a:t>
            </a:r>
            <a:r>
              <a:rPr lang="en-GB" sz="1600" dirty="0"/>
              <a:t>)</a:t>
            </a:r>
            <a:endParaRPr lang="en-US" sz="1600" dirty="0"/>
          </a:p>
        </p:txBody>
      </p:sp>
      <p:sp>
        <p:nvSpPr>
          <p:cNvPr id="4" name="Text Box 43">
            <a:extLst>
              <a:ext uri="{FF2B5EF4-FFF2-40B4-BE49-F238E27FC236}">
                <a16:creationId xmlns:a16="http://schemas.microsoft.com/office/drawing/2014/main" id="{29D45056-8C18-4BA4-B220-46F76B258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14" y="2252401"/>
            <a:ext cx="4921793" cy="2616101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spcBef>
                <a:spcPts val="600"/>
              </a:spcBef>
              <a:buClr>
                <a:srgbClr val="006666"/>
              </a:buClr>
            </a:pPr>
            <a:r>
              <a:rPr lang="en-US" sz="1600" b="1" dirty="0">
                <a:solidFill>
                  <a:srgbClr val="006666"/>
                </a:solidFill>
              </a:rPr>
              <a:t>Peculiarities and uncertainties:</a:t>
            </a:r>
          </a:p>
          <a:p>
            <a:pPr marL="357188" indent="-357188">
              <a:spcBef>
                <a:spcPts val="6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Inter-media cycling and accumulation in environmental compartments</a:t>
            </a:r>
          </a:p>
          <a:p>
            <a:pPr marL="357188" lvl="1" indent="-357188">
              <a:spcBef>
                <a:spcPts val="6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Lack of emissions data (incomplete emissions reporting, no congener composition, limited historical data)</a:t>
            </a:r>
          </a:p>
          <a:p>
            <a:pPr marL="357188" lvl="1" indent="-357188">
              <a:spcBef>
                <a:spcPts val="6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Complex mixtures with diverse properties of congeners</a:t>
            </a:r>
          </a:p>
          <a:p>
            <a:pPr marL="357188" lvl="1" indent="-357188">
              <a:spcBef>
                <a:spcPts val="6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Poorly known processes in environmental media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5307356-0970-43A9-AE8A-1E3A61AA5B8A}"/>
              </a:ext>
            </a:extLst>
          </p:cNvPr>
          <p:cNvGrpSpPr/>
          <p:nvPr/>
        </p:nvGrpSpPr>
        <p:grpSpPr>
          <a:xfrm>
            <a:off x="5530491" y="1037693"/>
            <a:ext cx="3151618" cy="3144489"/>
            <a:chOff x="5530491" y="1037693"/>
            <a:chExt cx="3151618" cy="314448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7A4E6F-1242-2E59-4B05-331EB068CDA1}"/>
                </a:ext>
              </a:extLst>
            </p:cNvPr>
            <p:cNvSpPr txBox="1"/>
            <p:nvPr/>
          </p:nvSpPr>
          <p:spPr>
            <a:xfrm>
              <a:off x="5610245" y="1037693"/>
              <a:ext cx="30052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POP cycling among environmental compartments</a:t>
              </a:r>
            </a:p>
          </p:txBody>
        </p:sp>
        <p:pic>
          <p:nvPicPr>
            <p:cNvPr id="7" name="Picture 6" descr="A diagram of a plant&#10;&#10;AI-generated content may be incorrect.">
              <a:extLst>
                <a:ext uri="{FF2B5EF4-FFF2-40B4-BE49-F238E27FC236}">
                  <a16:creationId xmlns:a16="http://schemas.microsoft.com/office/drawing/2014/main" id="{89BB27DD-69E2-4F99-F99B-D8F460829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491" y="1540219"/>
              <a:ext cx="3151618" cy="2641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480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3616216" y="1059216"/>
            <a:ext cx="5054137" cy="933589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spcBef>
                <a:spcPts val="800"/>
              </a:spcBef>
              <a:buClr>
                <a:srgbClr val="006666"/>
              </a:buClr>
            </a:pPr>
            <a:r>
              <a:rPr lang="en-US" sz="1600" b="1" dirty="0">
                <a:solidFill>
                  <a:srgbClr val="006666"/>
                </a:solidFill>
              </a:rPr>
              <a:t>Current development activities:</a:t>
            </a:r>
          </a:p>
          <a:p>
            <a:pPr marL="357188" lvl="1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Revising GLEMOS </a:t>
            </a:r>
            <a:r>
              <a:rPr lang="en-US" sz="1600" dirty="0" err="1"/>
              <a:t>parameterisations</a:t>
            </a:r>
            <a:r>
              <a:rPr lang="en-US" sz="1600" dirty="0"/>
              <a:t> of POP multi-media processes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5A4820B-7093-4F9C-9422-4A581A5AC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" y="219078"/>
            <a:ext cx="914399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3600" kern="0" dirty="0">
                <a:solidFill>
                  <a:srgbClr val="006666"/>
                </a:solidFill>
                <a:ea typeface="+mj-ea"/>
                <a:cs typeface="+mj-cs"/>
              </a:rPr>
              <a:t> Multi-media POP simulations</a:t>
            </a:r>
            <a:endParaRPr lang="en-GB" sz="3200" kern="0" dirty="0">
              <a:solidFill>
                <a:schemeClr val="accent3">
                  <a:lumMod val="60000"/>
                  <a:lumOff val="4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5" name="Text Box 43">
            <a:extLst>
              <a:ext uri="{FF2B5EF4-FFF2-40B4-BE49-F238E27FC236}">
                <a16:creationId xmlns:a16="http://schemas.microsoft.com/office/drawing/2014/main" id="{4315B907-9FE1-4763-B5DF-C8A24E24A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638" y="3124182"/>
            <a:ext cx="4889678" cy="1528624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spcBef>
                <a:spcPts val="800"/>
              </a:spcBef>
              <a:buClr>
                <a:srgbClr val="006666"/>
              </a:buClr>
            </a:pPr>
            <a:r>
              <a:rPr lang="en-US" sz="1600" b="1" dirty="0">
                <a:solidFill>
                  <a:srgbClr val="006666"/>
                </a:solidFill>
              </a:rPr>
              <a:t>Future research:</a:t>
            </a:r>
          </a:p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Update of GLEMOS </a:t>
            </a:r>
            <a:r>
              <a:rPr lang="en-US" sz="1600" dirty="0" err="1"/>
              <a:t>parameterisations</a:t>
            </a:r>
            <a:r>
              <a:rPr lang="en-US" sz="1600" dirty="0"/>
              <a:t> of </a:t>
            </a:r>
            <a:r>
              <a:rPr lang="en-US" sz="1600" dirty="0">
                <a:solidFill>
                  <a:srgbClr val="009999"/>
                </a:solidFill>
              </a:rPr>
              <a:t>POP chemical degradation</a:t>
            </a:r>
            <a:r>
              <a:rPr lang="en-US" sz="1600" dirty="0"/>
              <a:t> in the atmosphere </a:t>
            </a:r>
          </a:p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Co-operation with TF HTAP on the </a:t>
            </a:r>
            <a:r>
              <a:rPr lang="en-US" sz="1600" dirty="0">
                <a:solidFill>
                  <a:srgbClr val="009999"/>
                </a:solidFill>
              </a:rPr>
              <a:t>HTAP Fires </a:t>
            </a:r>
            <a:r>
              <a:rPr lang="en-US" sz="1600" dirty="0"/>
              <a:t>project (wildfires effects on PAH and PCDD/Fs pollution)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83BD603-7B62-482C-AC66-33D5AE62B5E4}"/>
              </a:ext>
            </a:extLst>
          </p:cNvPr>
          <p:cNvGrpSpPr/>
          <p:nvPr/>
        </p:nvGrpSpPr>
        <p:grpSpPr>
          <a:xfrm>
            <a:off x="548939" y="890915"/>
            <a:ext cx="2465740" cy="1747030"/>
            <a:chOff x="548939" y="890915"/>
            <a:chExt cx="2465740" cy="174703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649197A-2FA0-4719-95EA-D83A6A60F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58" y="1078614"/>
              <a:ext cx="2462103" cy="155933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3E1050-D056-4A4C-A805-565761992461}"/>
                </a:ext>
              </a:extLst>
            </p:cNvPr>
            <p:cNvSpPr txBox="1"/>
            <p:nvPr/>
          </p:nvSpPr>
          <p:spPr>
            <a:xfrm>
              <a:off x="548939" y="890915"/>
              <a:ext cx="24657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en-US" sz="1200" dirty="0">
                  <a:solidFill>
                    <a:srgbClr val="000000"/>
                  </a:solidFill>
                </a:rPr>
                <a:t>HCB emissions in 2015 (EDGAR v6.0)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B9C45F74-05AA-4FBC-8D45-779342754CD1}"/>
              </a:ext>
            </a:extLst>
          </p:cNvPr>
          <p:cNvGrpSpPr/>
          <p:nvPr/>
        </p:nvGrpSpPr>
        <p:grpSpPr>
          <a:xfrm>
            <a:off x="2192794" y="5389309"/>
            <a:ext cx="3252183" cy="336619"/>
            <a:chOff x="716691" y="3974166"/>
            <a:chExt cx="3252183" cy="336619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D62CE9F-545D-438B-A217-32197F92F4F0}"/>
                </a:ext>
              </a:extLst>
            </p:cNvPr>
            <p:cNvGrpSpPr/>
            <p:nvPr/>
          </p:nvGrpSpPr>
          <p:grpSpPr>
            <a:xfrm>
              <a:off x="840588" y="4213326"/>
              <a:ext cx="2788724" cy="97459"/>
              <a:chOff x="840917" y="4213031"/>
              <a:chExt cx="2788724" cy="97459"/>
            </a:xfrm>
          </p:grpSpPr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DAF4C2C4-9787-493E-94C0-9CAAAD2FC110}"/>
                  </a:ext>
                </a:extLst>
              </p:cNvPr>
              <p:cNvSpPr/>
              <p:nvPr/>
            </p:nvSpPr>
            <p:spPr>
              <a:xfrm>
                <a:off x="840917" y="4213031"/>
                <a:ext cx="349376" cy="97459"/>
              </a:xfrm>
              <a:prstGeom prst="rect">
                <a:avLst/>
              </a:prstGeom>
              <a:solidFill>
                <a:srgbClr val="CECEFF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82DE4DAF-AC1E-44D4-8864-87ED95EEF93B}"/>
                  </a:ext>
                </a:extLst>
              </p:cNvPr>
              <p:cNvSpPr/>
              <p:nvPr/>
            </p:nvSpPr>
            <p:spPr>
              <a:xfrm>
                <a:off x="1189395" y="4213031"/>
                <a:ext cx="349376" cy="97459"/>
              </a:xfrm>
              <a:prstGeom prst="rect">
                <a:avLst/>
              </a:prstGeom>
              <a:solidFill>
                <a:srgbClr val="9C9CFF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CA552A5B-C7D6-483A-B8C3-539626B384B1}"/>
                  </a:ext>
                </a:extLst>
              </p:cNvPr>
              <p:cNvSpPr/>
              <p:nvPr/>
            </p:nvSpPr>
            <p:spPr>
              <a:xfrm>
                <a:off x="1537873" y="4213031"/>
                <a:ext cx="349376" cy="97459"/>
              </a:xfrm>
              <a:prstGeom prst="rect">
                <a:avLst/>
              </a:prstGeom>
              <a:solidFill>
                <a:srgbClr val="63FFFF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492D0194-6003-4020-87FE-2982B9113C29}"/>
                  </a:ext>
                </a:extLst>
              </p:cNvPr>
              <p:cNvSpPr/>
              <p:nvPr/>
            </p:nvSpPr>
            <p:spPr>
              <a:xfrm>
                <a:off x="1886351" y="4213031"/>
                <a:ext cx="349376" cy="97459"/>
              </a:xfrm>
              <a:prstGeom prst="rect">
                <a:avLst/>
              </a:prstGeom>
              <a:solidFill>
                <a:srgbClr val="63FF6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Прямоугольник 57">
                <a:extLst>
                  <a:ext uri="{FF2B5EF4-FFF2-40B4-BE49-F238E27FC236}">
                    <a16:creationId xmlns:a16="http://schemas.microsoft.com/office/drawing/2014/main" id="{77C7A795-5EAD-4513-B757-EA0E15E592FF}"/>
                  </a:ext>
                </a:extLst>
              </p:cNvPr>
              <p:cNvSpPr/>
              <p:nvPr/>
            </p:nvSpPr>
            <p:spPr>
              <a:xfrm>
                <a:off x="2234829" y="4213031"/>
                <a:ext cx="349376" cy="97459"/>
              </a:xfrm>
              <a:prstGeom prst="rect">
                <a:avLst/>
              </a:prstGeom>
              <a:solidFill>
                <a:srgbClr val="FFFF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BAB91539-F04B-41E3-A7E6-5427A9BF50C6}"/>
                  </a:ext>
                </a:extLst>
              </p:cNvPr>
              <p:cNvSpPr/>
              <p:nvPr/>
            </p:nvSpPr>
            <p:spPr>
              <a:xfrm>
                <a:off x="2583307" y="4213031"/>
                <a:ext cx="349376" cy="97459"/>
              </a:xfrm>
              <a:prstGeom prst="rect">
                <a:avLst/>
              </a:prstGeom>
              <a:solidFill>
                <a:srgbClr val="FF9C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Прямоугольник 59">
                <a:extLst>
                  <a:ext uri="{FF2B5EF4-FFF2-40B4-BE49-F238E27FC236}">
                    <a16:creationId xmlns:a16="http://schemas.microsoft.com/office/drawing/2014/main" id="{832EF80A-9767-4233-9CF9-EC4EF950E4C5}"/>
                  </a:ext>
                </a:extLst>
              </p:cNvPr>
              <p:cNvSpPr/>
              <p:nvPr/>
            </p:nvSpPr>
            <p:spPr>
              <a:xfrm>
                <a:off x="2931785" y="4213031"/>
                <a:ext cx="349376" cy="9745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id="{7C2DF92F-85AD-4461-A750-E321C3A68134}"/>
                  </a:ext>
                </a:extLst>
              </p:cNvPr>
              <p:cNvSpPr/>
              <p:nvPr/>
            </p:nvSpPr>
            <p:spPr>
              <a:xfrm>
                <a:off x="3280265" y="4213031"/>
                <a:ext cx="349376" cy="97459"/>
              </a:xfrm>
              <a:prstGeom prst="rect">
                <a:avLst/>
              </a:prstGeom>
              <a:solidFill>
                <a:srgbClr val="CE04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7C6E496-5868-43C5-86E3-3912286374A0}"/>
                </a:ext>
              </a:extLst>
            </p:cNvPr>
            <p:cNvSpPr txBox="1"/>
            <p:nvPr/>
          </p:nvSpPr>
          <p:spPr>
            <a:xfrm>
              <a:off x="716691" y="397416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</a:t>
              </a:r>
              <a:endParaRPr lang="ru-RU" sz="12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8F58C5-5A5A-4A8D-A849-12FFCBD83596}"/>
                </a:ext>
              </a:extLst>
            </p:cNvPr>
            <p:cNvSpPr txBox="1"/>
            <p:nvPr/>
          </p:nvSpPr>
          <p:spPr>
            <a:xfrm>
              <a:off x="1063269" y="397416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3</a:t>
              </a:r>
              <a:endParaRPr lang="ru-RU" sz="12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7B8A073-A3BF-413E-8DD2-3A191486C3C3}"/>
                </a:ext>
              </a:extLst>
            </p:cNvPr>
            <p:cNvSpPr txBox="1"/>
            <p:nvPr/>
          </p:nvSpPr>
          <p:spPr>
            <a:xfrm>
              <a:off x="1405727" y="397416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5</a:t>
              </a:r>
              <a:endParaRPr lang="ru-RU" sz="12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6FB757E-2546-44B9-BB37-EE586AE7778B}"/>
                </a:ext>
              </a:extLst>
            </p:cNvPr>
            <p:cNvSpPr txBox="1"/>
            <p:nvPr/>
          </p:nvSpPr>
          <p:spPr>
            <a:xfrm>
              <a:off x="1748186" y="397416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9</a:t>
              </a:r>
              <a:endParaRPr lang="ru-RU" sz="12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16371C3-F51C-45EF-912B-9F62B2EDD477}"/>
                </a:ext>
              </a:extLst>
            </p:cNvPr>
            <p:cNvSpPr txBox="1"/>
            <p:nvPr/>
          </p:nvSpPr>
          <p:spPr>
            <a:xfrm>
              <a:off x="2065931" y="397416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12</a:t>
              </a:r>
              <a:endParaRPr lang="ru-RU" sz="12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F3AD5D9-3963-4164-8AE3-5BC25F88510C}"/>
                </a:ext>
              </a:extLst>
            </p:cNvPr>
            <p:cNvSpPr txBox="1"/>
            <p:nvPr/>
          </p:nvSpPr>
          <p:spPr>
            <a:xfrm>
              <a:off x="2415451" y="397416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18</a:t>
              </a:r>
              <a:endParaRPr lang="ru-RU" sz="120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6CCC88-8305-49E9-B7AA-AC06DBF41D67}"/>
                </a:ext>
              </a:extLst>
            </p:cNvPr>
            <p:cNvSpPr txBox="1"/>
            <p:nvPr/>
          </p:nvSpPr>
          <p:spPr>
            <a:xfrm>
              <a:off x="2761440" y="397416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25</a:t>
              </a:r>
              <a:endParaRPr lang="ru-RU" sz="12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8B727F0-92A1-4F59-BABE-6E3EB1CADF26}"/>
                </a:ext>
              </a:extLst>
            </p:cNvPr>
            <p:cNvSpPr txBox="1"/>
            <p:nvPr/>
          </p:nvSpPr>
          <p:spPr>
            <a:xfrm>
              <a:off x="3110960" y="397416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35</a:t>
              </a:r>
              <a:endParaRPr lang="ru-RU" sz="12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C744C76-A913-405E-B1D8-20C1C083FC1B}"/>
                </a:ext>
              </a:extLst>
            </p:cNvPr>
            <p:cNvSpPr txBox="1"/>
            <p:nvPr/>
          </p:nvSpPr>
          <p:spPr>
            <a:xfrm>
              <a:off x="3389869" y="3974166"/>
              <a:ext cx="5790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pg</a:t>
              </a:r>
              <a:r>
                <a:rPr lang="en-US" sz="1200" dirty="0"/>
                <a:t> m</a:t>
              </a:r>
              <a:r>
                <a:rPr lang="en-US" sz="1200" baseline="30000" dirty="0"/>
                <a:t>-3</a:t>
              </a:r>
              <a:endParaRPr lang="ru-RU" sz="1200" baseline="30000" dirty="0"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76040C9-F12B-4068-8CD2-2697AC552A8C}"/>
              </a:ext>
            </a:extLst>
          </p:cNvPr>
          <p:cNvGrpSpPr/>
          <p:nvPr/>
        </p:nvGrpSpPr>
        <p:grpSpPr>
          <a:xfrm>
            <a:off x="374733" y="2676172"/>
            <a:ext cx="3081285" cy="2334413"/>
            <a:chOff x="374733" y="2676172"/>
            <a:chExt cx="3081285" cy="2334413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FF908AC-9E31-4205-9546-D89C2179613D}"/>
                </a:ext>
              </a:extLst>
            </p:cNvPr>
            <p:cNvSpPr txBox="1"/>
            <p:nvPr/>
          </p:nvSpPr>
          <p:spPr>
            <a:xfrm>
              <a:off x="970707" y="2676172"/>
              <a:ext cx="19946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en-US" sz="1200" dirty="0">
                  <a:solidFill>
                    <a:srgbClr val="000000"/>
                  </a:solidFill>
                </a:rPr>
                <a:t>HCB multi-media simulations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BD09FBA3-E8F3-445B-8284-2894144116CD}"/>
                </a:ext>
              </a:extLst>
            </p:cNvPr>
            <p:cNvGrpSpPr/>
            <p:nvPr/>
          </p:nvGrpSpPr>
          <p:grpSpPr>
            <a:xfrm>
              <a:off x="374733" y="2948314"/>
              <a:ext cx="3081285" cy="2062271"/>
              <a:chOff x="235941" y="2899328"/>
              <a:chExt cx="3081285" cy="2062271"/>
            </a:xfrm>
          </p:grpSpPr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id="{CA107D00-9AEF-4533-A35E-3750D761A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941" y="2938497"/>
                <a:ext cx="1800000" cy="914383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id="{D82FB747-C330-4580-A821-6159490380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4148" y="3396968"/>
                <a:ext cx="1800000" cy="91438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597B8592-4A65-4413-B7D5-C44302FD5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2355" y="3855440"/>
                <a:ext cx="1800000" cy="914383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6AA13974-BEAF-4353-993C-72DFC7D6E8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33975" y="4790738"/>
                <a:ext cx="1643961" cy="170861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F02C67D-194A-4351-A90D-413CDDE5D838}"/>
                  </a:ext>
                </a:extLst>
              </p:cNvPr>
              <p:cNvSpPr txBox="1"/>
              <p:nvPr/>
            </p:nvSpPr>
            <p:spPr>
              <a:xfrm>
                <a:off x="2410665" y="3347003"/>
                <a:ext cx="5673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8"/>
                <a:r>
                  <a:rPr lang="en-US" sz="1200" dirty="0">
                    <a:solidFill>
                      <a:srgbClr val="000000"/>
                    </a:solidFill>
                  </a:rPr>
                  <a:t>Water</a:t>
                </a:r>
                <a:endParaRPr lang="ru-R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906232B-4771-402D-9903-A3E700B6CF55}"/>
                  </a:ext>
                </a:extLst>
              </p:cNvPr>
              <p:cNvSpPr txBox="1"/>
              <p:nvPr/>
            </p:nvSpPr>
            <p:spPr>
              <a:xfrm>
                <a:off x="2954626" y="3794678"/>
                <a:ext cx="3626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8"/>
                <a:r>
                  <a:rPr lang="en-US" sz="1200" dirty="0">
                    <a:solidFill>
                      <a:srgbClr val="000000"/>
                    </a:solidFill>
                  </a:rPr>
                  <a:t>Air</a:t>
                </a:r>
                <a:endParaRPr lang="ru-R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C8B4F71-D715-4BED-9084-070AB3A5DE1F}"/>
                  </a:ext>
                </a:extLst>
              </p:cNvPr>
              <p:cNvSpPr txBox="1"/>
              <p:nvPr/>
            </p:nvSpPr>
            <p:spPr>
              <a:xfrm>
                <a:off x="1879667" y="2899328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8"/>
                <a:r>
                  <a:rPr lang="en-US" sz="1200" dirty="0">
                    <a:solidFill>
                      <a:srgbClr val="000000"/>
                    </a:solidFill>
                  </a:rPr>
                  <a:t>Soil</a:t>
                </a:r>
                <a:endParaRPr lang="ru-RU" sz="12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6" name="Text Box 43">
            <a:extLst>
              <a:ext uri="{FF2B5EF4-FFF2-40B4-BE49-F238E27FC236}">
                <a16:creationId xmlns:a16="http://schemas.microsoft.com/office/drawing/2014/main" id="{50819644-5965-4047-A4AD-B8B44ACA3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0734" y="1994448"/>
            <a:ext cx="5054137" cy="338554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357188" lvl="1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Testing global emissions inventories (EDGAR, PKU-LZU)</a:t>
            </a:r>
          </a:p>
        </p:txBody>
      </p:sp>
      <p:sp>
        <p:nvSpPr>
          <p:cNvPr id="37" name="Text Box 43">
            <a:extLst>
              <a:ext uri="{FF2B5EF4-FFF2-40B4-BE49-F238E27FC236}">
                <a16:creationId xmlns:a16="http://schemas.microsoft.com/office/drawing/2014/main" id="{34E873CB-85A8-49C6-9EE7-3F28DB4A6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831" y="2337622"/>
            <a:ext cx="5054137" cy="584775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357188" lvl="1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Conducting long-term historical simulations to evaluate accumulation in media</a:t>
            </a:r>
            <a:endParaRPr lang="en-US" sz="1600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7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 animBg="1"/>
      <p:bldP spid="5" grpId="0" animBg="1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1367222" y="907570"/>
            <a:ext cx="6750545" cy="3970318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spcBef>
                <a:spcPts val="800"/>
              </a:spcBef>
              <a:buClr>
                <a:srgbClr val="006666"/>
              </a:buClr>
            </a:pPr>
            <a:r>
              <a:rPr lang="en-US" sz="1600" b="1" dirty="0">
                <a:solidFill>
                  <a:srgbClr val="006666"/>
                </a:solidFill>
              </a:rPr>
              <a:t>Process studies and model development</a:t>
            </a:r>
          </a:p>
          <a:p>
            <a:pPr marL="269875" indent="-269875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Study of </a:t>
            </a:r>
            <a:r>
              <a:rPr lang="en-US" sz="1600" dirty="0">
                <a:solidFill>
                  <a:srgbClr val="009999"/>
                </a:solidFill>
              </a:rPr>
              <a:t>Hg heterogeneous processes </a:t>
            </a:r>
            <a:r>
              <a:rPr lang="en-US" sz="1600" dirty="0"/>
              <a:t>and influence of dust pollution events on Hg chemistry (cooperation with JSI)</a:t>
            </a:r>
          </a:p>
          <a:p>
            <a:pPr marL="269875" indent="-269875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Revision and re-evaluation of </a:t>
            </a:r>
            <a:r>
              <a:rPr lang="en-US" sz="1600" dirty="0">
                <a:solidFill>
                  <a:srgbClr val="009999"/>
                </a:solidFill>
              </a:rPr>
              <a:t>gas-particle partitioning </a:t>
            </a:r>
            <a:r>
              <a:rPr lang="en-US" sz="1600" dirty="0"/>
              <a:t>and </a:t>
            </a:r>
            <a:r>
              <a:rPr lang="en-US" sz="1600" dirty="0">
                <a:solidFill>
                  <a:srgbClr val="009999"/>
                </a:solidFill>
              </a:rPr>
              <a:t>chemical degradation</a:t>
            </a:r>
            <a:r>
              <a:rPr lang="en-US" sz="1600" dirty="0"/>
              <a:t> of POPs in the atmosphere</a:t>
            </a:r>
          </a:p>
          <a:p>
            <a:pPr>
              <a:spcBef>
                <a:spcPts val="1200"/>
              </a:spcBef>
              <a:buClr>
                <a:srgbClr val="006666"/>
              </a:buClr>
            </a:pPr>
            <a:r>
              <a:rPr lang="en-US" sz="1600" b="1" dirty="0">
                <a:solidFill>
                  <a:srgbClr val="006666"/>
                </a:solidFill>
              </a:rPr>
              <a:t>Co-operation with TFMM</a:t>
            </a:r>
          </a:p>
          <a:p>
            <a:pPr marL="269875" lvl="1" indent="-269875">
              <a:spcBef>
                <a:spcPts val="800"/>
              </a:spcBef>
              <a:buClr>
                <a:srgbClr val="006666"/>
              </a:buClr>
              <a:buSzPct val="100000"/>
              <a:buFontTx/>
              <a:buChar char="•"/>
            </a:pPr>
            <a:r>
              <a:rPr lang="en-US" sz="1600" dirty="0"/>
              <a:t>A pilot study of PAH pollution in the </a:t>
            </a:r>
            <a:r>
              <a:rPr lang="en-US" sz="1600" dirty="0">
                <a:solidFill>
                  <a:srgbClr val="009999"/>
                </a:solidFill>
              </a:rPr>
              <a:t>Western Balkans</a:t>
            </a:r>
          </a:p>
          <a:p>
            <a:pPr marL="269875" lvl="1" indent="-269875">
              <a:spcBef>
                <a:spcPts val="800"/>
              </a:spcBef>
              <a:buClr>
                <a:srgbClr val="006666"/>
              </a:buClr>
              <a:buSzPct val="100000"/>
              <a:buFontTx/>
              <a:buChar char="•"/>
            </a:pPr>
            <a:r>
              <a:rPr lang="en-US" sz="1600" dirty="0"/>
              <a:t>Study of </a:t>
            </a:r>
            <a:r>
              <a:rPr lang="en-US" sz="1600" dirty="0">
                <a:solidFill>
                  <a:srgbClr val="009999"/>
                </a:solidFill>
              </a:rPr>
              <a:t>natural sources of atmospheric PM </a:t>
            </a:r>
            <a:r>
              <a:rPr lang="en-US" sz="1600" dirty="0"/>
              <a:t>and its chemical composition (including metals and POPs)</a:t>
            </a:r>
            <a:endParaRPr lang="ru-RU" sz="1600" dirty="0"/>
          </a:p>
          <a:p>
            <a:pPr>
              <a:spcBef>
                <a:spcPts val="1200"/>
              </a:spcBef>
              <a:buClr>
                <a:srgbClr val="006666"/>
              </a:buClr>
            </a:pPr>
            <a:r>
              <a:rPr lang="en-US" sz="1600" b="1" dirty="0">
                <a:solidFill>
                  <a:srgbClr val="006666"/>
                </a:solidFill>
              </a:rPr>
              <a:t>Co-operation with TF HTAP </a:t>
            </a:r>
          </a:p>
          <a:p>
            <a:pPr marL="269875" lvl="1" indent="-269875">
              <a:spcBef>
                <a:spcPts val="800"/>
              </a:spcBef>
              <a:buClr>
                <a:srgbClr val="006666"/>
              </a:buClr>
              <a:buSzPct val="100000"/>
              <a:buFontTx/>
              <a:buChar char="•"/>
            </a:pPr>
            <a:r>
              <a:rPr lang="en-US" sz="1600" dirty="0"/>
              <a:t>Multi-model assessment and attribution of Hg trends (</a:t>
            </a:r>
            <a:r>
              <a:rPr lang="en-US" sz="1600" dirty="0" err="1">
                <a:solidFill>
                  <a:srgbClr val="009999"/>
                </a:solidFill>
              </a:rPr>
              <a:t>MCHgMAP</a:t>
            </a:r>
            <a:r>
              <a:rPr lang="en-US" sz="1600" dirty="0"/>
              <a:t>, phase II)</a:t>
            </a:r>
          </a:p>
          <a:p>
            <a:pPr marL="269875" lvl="1" indent="-269875">
              <a:spcBef>
                <a:spcPts val="800"/>
              </a:spcBef>
              <a:buClr>
                <a:srgbClr val="006666"/>
              </a:buClr>
              <a:buSzPct val="100000"/>
              <a:buFontTx/>
              <a:buChar char="•"/>
            </a:pPr>
            <a:r>
              <a:rPr lang="en-US" sz="1600" dirty="0"/>
              <a:t>Multi-model, multi-pollutant study of fire impacts (</a:t>
            </a:r>
            <a:r>
              <a:rPr lang="en-US" sz="1600" dirty="0">
                <a:solidFill>
                  <a:srgbClr val="009999"/>
                </a:solidFill>
              </a:rPr>
              <a:t>HTAP Fires</a:t>
            </a:r>
            <a:r>
              <a:rPr lang="en-US" sz="1600" dirty="0"/>
              <a:t>)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5A4820B-7093-4F9C-9422-4A581A5AC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" y="219078"/>
            <a:ext cx="914399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3600" kern="0" dirty="0">
                <a:solidFill>
                  <a:srgbClr val="006666"/>
                </a:solidFill>
                <a:ea typeface="+mj-ea"/>
                <a:cs typeface="+mj-cs"/>
              </a:rPr>
              <a:t> Proposals for Workplan 2026-2027</a:t>
            </a:r>
            <a:endParaRPr lang="en-GB" sz="3200" kern="0" dirty="0">
              <a:solidFill>
                <a:schemeClr val="accent3">
                  <a:lumMod val="60000"/>
                  <a:lumOff val="40000"/>
                </a:schemeClr>
              </a:solidFill>
              <a:ea typeface="+mj-ea"/>
              <a:cs typeface="+mj-cs"/>
            </a:endParaRPr>
          </a:p>
        </p:txBody>
      </p:sp>
      <p:sp useBgFill="1">
        <p:nvSpPr>
          <p:cNvPr id="5" name="Прямоугольник 4">
            <a:extLst>
              <a:ext uri="{FF2B5EF4-FFF2-40B4-BE49-F238E27FC236}">
                <a16:creationId xmlns:a16="http://schemas.microsoft.com/office/drawing/2014/main" id="{FF4EC850-5EC3-47A9-BCD8-B7E7BE64DB6C}"/>
              </a:ext>
            </a:extLst>
          </p:cNvPr>
          <p:cNvSpPr/>
          <p:nvPr/>
        </p:nvSpPr>
        <p:spPr>
          <a:xfrm>
            <a:off x="5986360" y="4868029"/>
            <a:ext cx="3058964" cy="1710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23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1367222" y="907570"/>
            <a:ext cx="6750545" cy="933589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spcBef>
                <a:spcPts val="800"/>
              </a:spcBef>
              <a:buClr>
                <a:srgbClr val="006666"/>
              </a:buClr>
            </a:pPr>
            <a:r>
              <a:rPr lang="en-US" sz="1600" b="1" dirty="0">
                <a:solidFill>
                  <a:srgbClr val="006666"/>
                </a:solidFill>
              </a:rPr>
              <a:t>Co-operation with WGE</a:t>
            </a:r>
          </a:p>
          <a:p>
            <a:pPr marL="269875" lvl="1" indent="-269875">
              <a:spcBef>
                <a:spcPts val="800"/>
              </a:spcBef>
              <a:buClr>
                <a:srgbClr val="006666"/>
              </a:buClr>
              <a:buSzPct val="100000"/>
              <a:buFontTx/>
              <a:buChar char="•"/>
            </a:pPr>
            <a:r>
              <a:rPr lang="en-US" sz="1600" dirty="0"/>
              <a:t>Joint analysis of moss measurement data on heavy metals and PAHs (</a:t>
            </a:r>
            <a:r>
              <a:rPr lang="en-US" sz="1600" dirty="0">
                <a:solidFill>
                  <a:srgbClr val="009999"/>
                </a:solidFill>
              </a:rPr>
              <a:t>ICP-Vegetation</a:t>
            </a:r>
            <a:r>
              <a:rPr lang="en-US" sz="1600" dirty="0"/>
              <a:t>)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5A4820B-7093-4F9C-9422-4A581A5AC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" y="219078"/>
            <a:ext cx="914399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3600" kern="0" dirty="0">
                <a:solidFill>
                  <a:srgbClr val="006666"/>
                </a:solidFill>
                <a:ea typeface="+mj-ea"/>
                <a:cs typeface="+mj-cs"/>
              </a:rPr>
              <a:t> Proposals for Workplan 2026-2027</a:t>
            </a:r>
            <a:endParaRPr lang="en-GB" sz="3200" kern="0" dirty="0">
              <a:solidFill>
                <a:schemeClr val="accent3">
                  <a:lumMod val="60000"/>
                  <a:lumOff val="40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932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 noChangeArrowheads="1"/>
          </p:cNvSpPr>
          <p:nvPr/>
        </p:nvSpPr>
        <p:spPr bwMode="auto">
          <a:xfrm>
            <a:off x="7" y="219078"/>
            <a:ext cx="914399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3600" kern="0" dirty="0">
                <a:solidFill>
                  <a:srgbClr val="006666"/>
                </a:solidFill>
                <a:ea typeface="+mj-ea"/>
                <a:cs typeface="+mj-cs"/>
              </a:rPr>
              <a:t> On-going research and development</a:t>
            </a:r>
            <a:endParaRPr lang="en-GB" sz="3600" kern="0" dirty="0">
              <a:solidFill>
                <a:srgbClr val="006666"/>
              </a:solidFill>
              <a:ea typeface="+mj-ea"/>
              <a:cs typeface="+mj-cs"/>
            </a:endParaRPr>
          </a:p>
        </p:txBody>
      </p: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1990924" y="1212178"/>
            <a:ext cx="5824235" cy="2523768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357188" indent="-357188">
              <a:spcBef>
                <a:spcPts val="1200"/>
              </a:spcBef>
              <a:buClr>
                <a:srgbClr val="006666"/>
              </a:buClr>
              <a:buFontTx/>
              <a:buChar char="•"/>
            </a:pPr>
            <a:r>
              <a:rPr lang="en-US" dirty="0"/>
              <a:t>Revision of the GLEMOS </a:t>
            </a:r>
            <a:r>
              <a:rPr lang="en-US" dirty="0">
                <a:solidFill>
                  <a:srgbClr val="009999"/>
                </a:solidFill>
              </a:rPr>
              <a:t>dust resuspension </a:t>
            </a:r>
            <a:r>
              <a:rPr lang="en-US" dirty="0"/>
              <a:t>scheme</a:t>
            </a:r>
          </a:p>
          <a:p>
            <a:pPr marL="357188" indent="-357188">
              <a:spcBef>
                <a:spcPts val="1200"/>
              </a:spcBef>
              <a:buClr>
                <a:srgbClr val="006666"/>
              </a:buClr>
              <a:buFontTx/>
              <a:buChar char="•"/>
            </a:pPr>
            <a:r>
              <a:rPr lang="en-US" dirty="0">
                <a:solidFill>
                  <a:srgbClr val="009999"/>
                </a:solidFill>
              </a:rPr>
              <a:t>Mercury research </a:t>
            </a:r>
            <a:r>
              <a:rPr lang="en-US" dirty="0"/>
              <a:t>and model updates</a:t>
            </a:r>
          </a:p>
          <a:p>
            <a:pPr marL="357188" indent="-357188">
              <a:spcBef>
                <a:spcPts val="1200"/>
              </a:spcBef>
              <a:buClr>
                <a:srgbClr val="006666"/>
              </a:buClr>
              <a:buFontTx/>
              <a:buChar char="•"/>
            </a:pPr>
            <a:r>
              <a:rPr lang="en-US" dirty="0">
                <a:solidFill>
                  <a:srgbClr val="009999"/>
                </a:solidFill>
              </a:rPr>
              <a:t>Source attribution </a:t>
            </a:r>
            <a:r>
              <a:rPr lang="en-US" dirty="0"/>
              <a:t>of PAH pollution (model + mosses)</a:t>
            </a:r>
          </a:p>
          <a:p>
            <a:pPr marL="357188" indent="-357188">
              <a:spcBef>
                <a:spcPts val="1200"/>
              </a:spcBef>
              <a:buClr>
                <a:srgbClr val="006666"/>
              </a:buClr>
              <a:buFontTx/>
              <a:buChar char="•"/>
            </a:pPr>
            <a:r>
              <a:rPr lang="en-US" dirty="0"/>
              <a:t>Pilot study for the </a:t>
            </a:r>
            <a:r>
              <a:rPr lang="en-US" dirty="0">
                <a:solidFill>
                  <a:srgbClr val="009999"/>
                </a:solidFill>
              </a:rPr>
              <a:t>Western Balkans</a:t>
            </a:r>
          </a:p>
          <a:p>
            <a:pPr marL="357188" indent="-357188">
              <a:spcBef>
                <a:spcPts val="1200"/>
              </a:spcBef>
              <a:buClr>
                <a:srgbClr val="006666"/>
              </a:buClr>
              <a:buFontTx/>
              <a:buChar char="•"/>
            </a:pPr>
            <a:r>
              <a:rPr lang="en-US" dirty="0">
                <a:solidFill>
                  <a:srgbClr val="009999"/>
                </a:solidFill>
              </a:rPr>
              <a:t>Multi-media </a:t>
            </a:r>
            <a:r>
              <a:rPr lang="en-US" dirty="0"/>
              <a:t>simulations of POPs</a:t>
            </a:r>
          </a:p>
          <a:p>
            <a:pPr marL="357188" indent="-357188">
              <a:spcBef>
                <a:spcPts val="1200"/>
              </a:spcBef>
              <a:buClr>
                <a:srgbClr val="006666"/>
              </a:buClr>
              <a:buFontTx/>
              <a:buChar char="•"/>
            </a:pPr>
            <a:r>
              <a:rPr lang="en-US" dirty="0"/>
              <a:t>Proposals for the </a:t>
            </a:r>
            <a:r>
              <a:rPr lang="en-US" dirty="0">
                <a:solidFill>
                  <a:srgbClr val="009999"/>
                </a:solidFill>
              </a:rPr>
              <a:t>2026-2027 workplan </a:t>
            </a:r>
          </a:p>
        </p:txBody>
      </p:sp>
    </p:spTree>
    <p:extLst>
      <p:ext uri="{BB962C8B-B14F-4D97-AF65-F5344CB8AC3E}">
        <p14:creationId xmlns:p14="http://schemas.microsoft.com/office/powerpoint/2010/main" val="5821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 noChangeArrowheads="1"/>
          </p:cNvSpPr>
          <p:nvPr/>
        </p:nvSpPr>
        <p:spPr bwMode="auto">
          <a:xfrm>
            <a:off x="7" y="219078"/>
            <a:ext cx="914399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3600" kern="0" dirty="0">
                <a:solidFill>
                  <a:srgbClr val="006666"/>
                </a:solidFill>
                <a:ea typeface="+mj-ea"/>
                <a:cs typeface="+mj-cs"/>
              </a:rPr>
              <a:t> Revision of dust resuspension scheme</a:t>
            </a:r>
          </a:p>
        </p:txBody>
      </p: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638865" y="1145039"/>
            <a:ext cx="4363265" cy="1877437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spcBef>
                <a:spcPts val="800"/>
              </a:spcBef>
              <a:buClr>
                <a:srgbClr val="006666"/>
              </a:buClr>
            </a:pPr>
            <a:r>
              <a:rPr lang="en-US" sz="1600" b="1" dirty="0">
                <a:solidFill>
                  <a:srgbClr val="006666"/>
                </a:solidFill>
              </a:rPr>
              <a:t>Motivation:</a:t>
            </a:r>
          </a:p>
          <a:p>
            <a:pPr marL="269875" indent="-269875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Particulate metals (Cd, Pb) in air are strongly affected by wind suspension of dust from:</a:t>
            </a:r>
          </a:p>
          <a:p>
            <a:pPr marL="742950" lvl="1" indent="-285750">
              <a:spcBef>
                <a:spcPts val="800"/>
              </a:spcBef>
              <a:buClr>
                <a:srgbClr val="006666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/>
              <a:t>Natural surfaces (deserts, barren lands, sea water)</a:t>
            </a:r>
          </a:p>
          <a:p>
            <a:pPr marL="742950" lvl="1" indent="-285750">
              <a:spcBef>
                <a:spcPts val="800"/>
              </a:spcBef>
              <a:buClr>
                <a:srgbClr val="006666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/>
              <a:t>Arable and urban areas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717D564-E39B-4A6B-B325-4208E0FF1D14}"/>
              </a:ext>
            </a:extLst>
          </p:cNvPr>
          <p:cNvGrpSpPr/>
          <p:nvPr/>
        </p:nvGrpSpPr>
        <p:grpSpPr>
          <a:xfrm>
            <a:off x="5070937" y="1004821"/>
            <a:ext cx="3586263" cy="2263034"/>
            <a:chOff x="5070937" y="1004821"/>
            <a:chExt cx="3586263" cy="226303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EF9A9A7-A8C0-45DB-889D-3B0BCD391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6680" y="1322721"/>
              <a:ext cx="3029621" cy="19451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A3B01B-8E05-4060-B7B7-ADD39334DA8D}"/>
                </a:ext>
              </a:extLst>
            </p:cNvPr>
            <p:cNvSpPr txBox="1"/>
            <p:nvPr/>
          </p:nvSpPr>
          <p:spPr>
            <a:xfrm>
              <a:off x="5070937" y="1004821"/>
              <a:ext cx="35862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Pb air concentration in EMEP countries (2022</a:t>
              </a:r>
              <a:r>
                <a:rPr lang="en-US" sz="1400" dirty="0"/>
                <a:t>)</a:t>
              </a:r>
              <a:endParaRPr lang="ru-RU" sz="1400" dirty="0"/>
            </a:p>
          </p:txBody>
        </p:sp>
      </p:grp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3E788C4-C6D6-4485-A725-DEBB9C71C8B1}"/>
              </a:ext>
            </a:extLst>
          </p:cNvPr>
          <p:cNvSpPr/>
          <p:nvPr/>
        </p:nvSpPr>
        <p:spPr>
          <a:xfrm>
            <a:off x="5966085" y="1386591"/>
            <a:ext cx="487182" cy="1671402"/>
          </a:xfrm>
          <a:prstGeom prst="roundRect">
            <a:avLst/>
          </a:prstGeom>
          <a:solidFill>
            <a:srgbClr val="FFFFFF">
              <a:alpha val="3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E68D5A9-3E3A-4C98-8F7B-06BBA28D6936}"/>
              </a:ext>
            </a:extLst>
          </p:cNvPr>
          <p:cNvGrpSpPr/>
          <p:nvPr/>
        </p:nvGrpSpPr>
        <p:grpSpPr>
          <a:xfrm>
            <a:off x="5441429" y="2543332"/>
            <a:ext cx="3230381" cy="2455887"/>
            <a:chOff x="5786202" y="2333470"/>
            <a:chExt cx="3230381" cy="2455887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3B1D53F-C2E3-44ED-BD2B-A5FC7857A9A5}"/>
                </a:ext>
              </a:extLst>
            </p:cNvPr>
            <p:cNvSpPr/>
            <p:nvPr/>
          </p:nvSpPr>
          <p:spPr>
            <a:xfrm>
              <a:off x="5786202" y="2368446"/>
              <a:ext cx="3230381" cy="2420911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0FDED9A-AAC0-452A-A141-3B3A3FDCC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7444" y="2799584"/>
              <a:ext cx="3147897" cy="1967434"/>
            </a:xfrm>
            <a:prstGeom prst="rect">
              <a:avLst/>
            </a:prstGeom>
            <a:noFill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3E2DD9-526E-4300-BFC6-CA9270EAFC8F}"/>
                </a:ext>
              </a:extLst>
            </p:cNvPr>
            <p:cNvSpPr txBox="1"/>
            <p:nvPr/>
          </p:nvSpPr>
          <p:spPr>
            <a:xfrm>
              <a:off x="5879891" y="2333470"/>
              <a:ext cx="3043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Contribution of re-suspension to Pb air concentrations (March 2022)</a:t>
              </a:r>
              <a:endParaRPr lang="ru-RU" sz="1200" dirty="0"/>
            </a:p>
          </p:txBody>
        </p:sp>
      </p:grpSp>
      <p:sp>
        <p:nvSpPr>
          <p:cNvPr id="14" name="Овал 13">
            <a:extLst>
              <a:ext uri="{FF2B5EF4-FFF2-40B4-BE49-F238E27FC236}">
                <a16:creationId xmlns:a16="http://schemas.microsoft.com/office/drawing/2014/main" id="{12E2889A-BE3C-4B34-89B2-F037943CB75A}"/>
              </a:ext>
            </a:extLst>
          </p:cNvPr>
          <p:cNvSpPr/>
          <p:nvPr/>
        </p:nvSpPr>
        <p:spPr>
          <a:xfrm>
            <a:off x="5958591" y="3897443"/>
            <a:ext cx="1139252" cy="8994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 Box 43">
            <a:extLst>
              <a:ext uri="{FF2B5EF4-FFF2-40B4-BE49-F238E27FC236}">
                <a16:creationId xmlns:a16="http://schemas.microsoft.com/office/drawing/2014/main" id="{44AF1126-B0F6-437C-9C6C-37E82090E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62" y="3020984"/>
            <a:ext cx="4363265" cy="584775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269875" indent="-269875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Heavy metal re-suspension modelling contains significant uncertainties</a:t>
            </a:r>
          </a:p>
        </p:txBody>
      </p:sp>
      <p:sp>
        <p:nvSpPr>
          <p:cNvPr id="17" name="Text Box 43">
            <a:extLst>
              <a:ext uri="{FF2B5EF4-FFF2-40B4-BE49-F238E27FC236}">
                <a16:creationId xmlns:a16="http://schemas.microsoft.com/office/drawing/2014/main" id="{A387BFAC-F90B-4F44-8F4F-A7D459914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58" y="3607560"/>
            <a:ext cx="4363265" cy="584775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269875" indent="-269875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The GLEMOS dust suspension scheme has not been updated for many years  </a:t>
            </a:r>
          </a:p>
        </p:txBody>
      </p:sp>
    </p:spTree>
    <p:extLst>
      <p:ext uri="{BB962C8B-B14F-4D97-AF65-F5344CB8AC3E}">
        <p14:creationId xmlns:p14="http://schemas.microsoft.com/office/powerpoint/2010/main" val="372542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 animBg="1"/>
      <p:bldP spid="9" grpId="0" animBg="1"/>
      <p:bldP spid="14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3FCD7AF-DDD6-4494-AA9F-078174B76A46}"/>
              </a:ext>
            </a:extLst>
          </p:cNvPr>
          <p:cNvGrpSpPr/>
          <p:nvPr/>
        </p:nvGrpSpPr>
        <p:grpSpPr>
          <a:xfrm>
            <a:off x="449258" y="955953"/>
            <a:ext cx="3600000" cy="3185437"/>
            <a:chOff x="449258" y="955953"/>
            <a:chExt cx="3600000" cy="3185437"/>
          </a:xfrm>
        </p:grpSpPr>
        <p:pic>
          <p:nvPicPr>
            <p:cNvPr id="7" name="Рисунок 11">
              <a:extLst>
                <a:ext uri="{FF2B5EF4-FFF2-40B4-BE49-F238E27FC236}">
                  <a16:creationId xmlns:a16="http://schemas.microsoft.com/office/drawing/2014/main" id="{A2FA7CCB-B5BF-4616-B445-1B65C48D8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58" y="1579774"/>
              <a:ext cx="3600000" cy="256161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286A759-D851-43C9-A592-3E344DE313D4}"/>
                </a:ext>
              </a:extLst>
            </p:cNvPr>
            <p:cNvSpPr txBox="1"/>
            <p:nvPr/>
          </p:nvSpPr>
          <p:spPr>
            <a:xfrm>
              <a:off x="969784" y="955953"/>
              <a:ext cx="25652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PM10 concentration (15 March 2022) </a:t>
              </a:r>
              <a:endParaRPr lang="ru-RU" sz="1200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BE407D9-713F-4197-AE46-637A7DA5B82A}"/>
              </a:ext>
            </a:extLst>
          </p:cNvPr>
          <p:cNvGrpSpPr/>
          <p:nvPr/>
        </p:nvGrpSpPr>
        <p:grpSpPr>
          <a:xfrm>
            <a:off x="449258" y="1580400"/>
            <a:ext cx="3600000" cy="2561617"/>
            <a:chOff x="453600" y="1580400"/>
            <a:chExt cx="3600000" cy="2561617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8F5365-62A3-4C78-95DF-5728307DC5DA}"/>
                </a:ext>
              </a:extLst>
            </p:cNvPr>
            <p:cNvSpPr/>
            <p:nvPr/>
          </p:nvSpPr>
          <p:spPr>
            <a:xfrm>
              <a:off x="966866" y="2420911"/>
              <a:ext cx="1221698" cy="876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31312B9-6946-4EA9-B43F-5344B6206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600" y="1580400"/>
              <a:ext cx="3600000" cy="2561617"/>
            </a:xfrm>
            <a:prstGeom prst="rect">
              <a:avLst/>
            </a:prstGeom>
          </p:spPr>
        </p:pic>
      </p:grpSp>
      <p:sp>
        <p:nvSpPr>
          <p:cNvPr id="2" name="Rectangle 8"/>
          <p:cNvSpPr txBox="1">
            <a:spLocks noChangeArrowheads="1"/>
          </p:cNvSpPr>
          <p:nvPr/>
        </p:nvSpPr>
        <p:spPr bwMode="auto">
          <a:xfrm>
            <a:off x="7" y="219078"/>
            <a:ext cx="914399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3600" kern="0" dirty="0">
                <a:solidFill>
                  <a:srgbClr val="006666"/>
                </a:solidFill>
                <a:ea typeface="+mj-ea"/>
                <a:cs typeface="+mj-cs"/>
              </a:rPr>
              <a:t> Revision of dust resuspension scheme</a:t>
            </a:r>
          </a:p>
        </p:txBody>
      </p: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4356838" y="1072750"/>
            <a:ext cx="4268956" cy="1282402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spcBef>
                <a:spcPts val="800"/>
              </a:spcBef>
              <a:buClr>
                <a:srgbClr val="006666"/>
              </a:buClr>
            </a:pPr>
            <a:r>
              <a:rPr lang="en-US" sz="1600" b="1" dirty="0">
                <a:solidFill>
                  <a:srgbClr val="006666"/>
                </a:solidFill>
              </a:rPr>
              <a:t>On-going study:</a:t>
            </a:r>
          </a:p>
          <a:p>
            <a:pPr marL="269875" indent="-269875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Evaluation and sensitivity analysis of the current GLEMOS dust suspension scheme</a:t>
            </a:r>
          </a:p>
          <a:p>
            <a:pPr marL="269875" indent="-269875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Testing alternative dust suspension schemes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DE5E23-7DAA-47F5-BAAF-C9C428948B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6" y="1289817"/>
            <a:ext cx="1717206" cy="97270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32DFF1DB-DBDF-4E56-B5B1-842C1FF07161}"/>
              </a:ext>
            </a:extLst>
          </p:cNvPr>
          <p:cNvGrpSpPr/>
          <p:nvPr/>
        </p:nvGrpSpPr>
        <p:grpSpPr>
          <a:xfrm>
            <a:off x="1123631" y="1431559"/>
            <a:ext cx="3048899" cy="2885162"/>
            <a:chOff x="1123631" y="1431559"/>
            <a:chExt cx="3048899" cy="2885162"/>
          </a:xfrm>
        </p:grpSpPr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21E77CB0-5F5D-4594-9501-9B63A4C4CEA0}"/>
                </a:ext>
              </a:extLst>
            </p:cNvPr>
            <p:cNvGrpSpPr/>
            <p:nvPr/>
          </p:nvGrpSpPr>
          <p:grpSpPr>
            <a:xfrm>
              <a:off x="1221697" y="1431559"/>
              <a:ext cx="2950833" cy="1727394"/>
              <a:chOff x="1221697" y="1431559"/>
              <a:chExt cx="2950833" cy="1727394"/>
            </a:xfrm>
          </p:grpSpPr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F59385CB-19CC-439C-BC9A-C7592905FBDA}"/>
                  </a:ext>
                </a:extLst>
              </p:cNvPr>
              <p:cNvGrpSpPr/>
              <p:nvPr/>
            </p:nvGrpSpPr>
            <p:grpSpPr>
              <a:xfrm>
                <a:off x="2012530" y="1431559"/>
                <a:ext cx="2160000" cy="1370758"/>
                <a:chOff x="2528360" y="1648917"/>
                <a:chExt cx="2160000" cy="137075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53CAD56E-A95E-407D-8141-1091AE4D35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28360" y="1648917"/>
                  <a:ext cx="2160000" cy="1370758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8701386E-5A49-436D-B99B-D5147BB03691}"/>
                    </a:ext>
                  </a:extLst>
                </p:cNvPr>
                <p:cNvSpPr txBox="1"/>
                <p:nvPr/>
              </p:nvSpPr>
              <p:spPr>
                <a:xfrm>
                  <a:off x="2837035" y="1663289"/>
                  <a:ext cx="135271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900" dirty="0"/>
                    <a:t>San Pablo de los Montes (</a:t>
                  </a:r>
                  <a:r>
                    <a:rPr lang="es-ES" sz="900" dirty="0" err="1"/>
                    <a:t>Spain</a:t>
                  </a:r>
                  <a:r>
                    <a:rPr lang="es-ES" sz="900" dirty="0"/>
                    <a:t>)</a:t>
                  </a:r>
                  <a:endParaRPr lang="ru-RU" sz="900" dirty="0"/>
                </a:p>
              </p:txBody>
            </p:sp>
          </p:grp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869E9717-F125-455E-8359-E85492D232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21697" y="3050953"/>
                <a:ext cx="108000" cy="108000"/>
              </a:xfrm>
              <a:prstGeom prst="ellipse">
                <a:avLst/>
              </a:prstGeom>
              <a:noFill/>
              <a:ln w="22225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6" name="Прямая со стрелкой 35">
                <a:extLst>
                  <a:ext uri="{FF2B5EF4-FFF2-40B4-BE49-F238E27FC236}">
                    <a16:creationId xmlns:a16="http://schemas.microsoft.com/office/drawing/2014/main" id="{DB230C44-CB53-4243-932C-76CFE30055D1}"/>
                  </a:ext>
                </a:extLst>
              </p:cNvPr>
              <p:cNvCxnSpPr>
                <a:cxnSpLocks/>
                <a:stCxn id="33" idx="7"/>
              </p:cNvCxnSpPr>
              <p:nvPr/>
            </p:nvCxnSpPr>
            <p:spPr>
              <a:xfrm flipV="1">
                <a:off x="1313881" y="2333708"/>
                <a:ext cx="904533" cy="733061"/>
              </a:xfrm>
              <a:prstGeom prst="straightConnector1">
                <a:avLst/>
              </a:prstGeom>
              <a:ln w="19050">
                <a:solidFill>
                  <a:srgbClr val="009999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FB57EC2F-8C23-4286-9177-48EC01136D3D}"/>
                </a:ext>
              </a:extLst>
            </p:cNvPr>
            <p:cNvGrpSpPr/>
            <p:nvPr/>
          </p:nvGrpSpPr>
          <p:grpSpPr>
            <a:xfrm>
              <a:off x="1123631" y="2945964"/>
              <a:ext cx="3048899" cy="1370757"/>
              <a:chOff x="1123631" y="2945964"/>
              <a:chExt cx="3048899" cy="1370757"/>
            </a:xfrm>
          </p:grpSpPr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AE8A5C90-1CAF-413D-A4A0-D1FAFA3126B1}"/>
                  </a:ext>
                </a:extLst>
              </p:cNvPr>
              <p:cNvGrpSpPr/>
              <p:nvPr/>
            </p:nvGrpSpPr>
            <p:grpSpPr>
              <a:xfrm>
                <a:off x="2012530" y="2945964"/>
                <a:ext cx="2160000" cy="1370757"/>
                <a:chOff x="1893940" y="3178312"/>
                <a:chExt cx="2160000" cy="137075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3030DA39-28E1-4D82-BF26-B130EBE944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93940" y="3178312"/>
                  <a:ext cx="2160000" cy="1370757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A7A610E3-12A4-423F-9621-F5B25F6E27E2}"/>
                    </a:ext>
                  </a:extLst>
                </p:cNvPr>
                <p:cNvSpPr txBox="1"/>
                <p:nvPr/>
              </p:nvSpPr>
              <p:spPr>
                <a:xfrm>
                  <a:off x="2206479" y="3190378"/>
                  <a:ext cx="899605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dirty="0" err="1"/>
                    <a:t>Doñana</a:t>
                  </a:r>
                  <a:r>
                    <a:rPr lang="en-GB" sz="900" dirty="0"/>
                    <a:t> (Spain)</a:t>
                  </a:r>
                  <a:endParaRPr lang="ru-RU" sz="900" dirty="0"/>
                </a:p>
              </p:txBody>
            </p:sp>
          </p:grp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662E0A95-9564-49CD-9F95-E034F5C664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23631" y="3103962"/>
                <a:ext cx="108000" cy="108000"/>
              </a:xfrm>
              <a:prstGeom prst="ellipse">
                <a:avLst/>
              </a:prstGeom>
              <a:noFill/>
              <a:ln w="22225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8" name="Прямая со стрелкой 37">
                <a:extLst>
                  <a:ext uri="{FF2B5EF4-FFF2-40B4-BE49-F238E27FC236}">
                    <a16:creationId xmlns:a16="http://schemas.microsoft.com/office/drawing/2014/main" id="{23E17943-6796-45BA-AA4C-234F33513809}"/>
                  </a:ext>
                </a:extLst>
              </p:cNvPr>
              <p:cNvCxnSpPr>
                <a:cxnSpLocks/>
                <a:stCxn id="34" idx="5"/>
              </p:cNvCxnSpPr>
              <p:nvPr/>
            </p:nvCxnSpPr>
            <p:spPr>
              <a:xfrm>
                <a:off x="1215815" y="3196146"/>
                <a:ext cx="1042355" cy="405795"/>
              </a:xfrm>
              <a:prstGeom prst="straightConnector1">
                <a:avLst/>
              </a:prstGeom>
              <a:ln w="19050">
                <a:solidFill>
                  <a:srgbClr val="009999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4D5B7F2-5B44-465B-A5EF-56C9F6AA71E6}"/>
              </a:ext>
            </a:extLst>
          </p:cNvPr>
          <p:cNvSpPr txBox="1"/>
          <p:nvPr/>
        </p:nvSpPr>
        <p:spPr>
          <a:xfrm>
            <a:off x="4655441" y="4276600"/>
            <a:ext cx="3379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9999"/>
                </a:solidFill>
              </a:rPr>
              <a:t>More details in separate presentation</a:t>
            </a:r>
            <a:endParaRPr lang="ru-RU" sz="1600" b="1" dirty="0">
              <a:solidFill>
                <a:srgbClr val="009999"/>
              </a:solidFill>
            </a:endParaRPr>
          </a:p>
        </p:txBody>
      </p:sp>
      <p:sp>
        <p:nvSpPr>
          <p:cNvPr id="49" name="Text Box 43">
            <a:extLst>
              <a:ext uri="{FF2B5EF4-FFF2-40B4-BE49-F238E27FC236}">
                <a16:creationId xmlns:a16="http://schemas.microsoft.com/office/drawing/2014/main" id="{FC7BDB96-CB2E-4A1A-A9F5-337B1012D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838" y="2354370"/>
            <a:ext cx="4268956" cy="584775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269875" indent="-269875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Simulation of Saharan dust intrusion episodes (</a:t>
            </a:r>
            <a:r>
              <a:rPr lang="en-US" sz="1600" dirty="0">
                <a:solidFill>
                  <a:srgbClr val="009999"/>
                </a:solidFill>
              </a:rPr>
              <a:t>March-April 2022</a:t>
            </a:r>
            <a:r>
              <a:rPr lang="en-US" sz="1600" dirty="0"/>
              <a:t>)</a:t>
            </a:r>
          </a:p>
        </p:txBody>
      </p:sp>
      <p:sp>
        <p:nvSpPr>
          <p:cNvPr id="50" name="Text Box 43">
            <a:extLst>
              <a:ext uri="{FF2B5EF4-FFF2-40B4-BE49-F238E27FC236}">
                <a16:creationId xmlns:a16="http://schemas.microsoft.com/office/drawing/2014/main" id="{CDFA52DA-9F38-4EEE-BEDB-29A29FCBA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838" y="2938363"/>
            <a:ext cx="4268956" cy="584775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269875" indent="-269875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Evaluation of dust simulations vs. PM10 measurements</a:t>
            </a:r>
          </a:p>
        </p:txBody>
      </p:sp>
      <p:sp>
        <p:nvSpPr>
          <p:cNvPr id="51" name="Text Box 43">
            <a:extLst>
              <a:ext uri="{FF2B5EF4-FFF2-40B4-BE49-F238E27FC236}">
                <a16:creationId xmlns:a16="http://schemas.microsoft.com/office/drawing/2014/main" id="{7880E43C-F289-400D-A967-C53CE9CFE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838" y="3522356"/>
            <a:ext cx="4268956" cy="584775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269875" indent="-269875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Simulations of Pb and Cd wind resuspension with different schemes</a:t>
            </a:r>
          </a:p>
        </p:txBody>
      </p:sp>
    </p:spTree>
    <p:extLst>
      <p:ext uri="{BB962C8B-B14F-4D97-AF65-F5344CB8AC3E}">
        <p14:creationId xmlns:p14="http://schemas.microsoft.com/office/powerpoint/2010/main" val="46042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 animBg="1"/>
      <p:bldP spid="47" grpId="0"/>
      <p:bldP spid="49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 noChangeArrowheads="1"/>
          </p:cNvSpPr>
          <p:nvPr/>
        </p:nvSpPr>
        <p:spPr bwMode="auto">
          <a:xfrm>
            <a:off x="7" y="219078"/>
            <a:ext cx="914399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3600" kern="0" dirty="0">
                <a:solidFill>
                  <a:srgbClr val="006666"/>
                </a:solidFill>
                <a:ea typeface="+mj-ea"/>
                <a:cs typeface="+mj-cs"/>
              </a:rPr>
              <a:t> Mercury research and model updates</a:t>
            </a:r>
          </a:p>
        </p:txBody>
      </p:sp>
      <p:sp>
        <p:nvSpPr>
          <p:cNvPr id="27" name="Text Box 43">
            <a:extLst>
              <a:ext uri="{FF2B5EF4-FFF2-40B4-BE49-F238E27FC236}">
                <a16:creationId xmlns:a16="http://schemas.microsoft.com/office/drawing/2014/main" id="{1019AA32-303C-42E5-8760-A80BFC58F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62" y="1146244"/>
            <a:ext cx="4024099" cy="933589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spcBef>
                <a:spcPts val="800"/>
              </a:spcBef>
              <a:buClr>
                <a:srgbClr val="006666"/>
              </a:buClr>
            </a:pPr>
            <a:r>
              <a:rPr lang="en-US" sz="1600" b="1" dirty="0">
                <a:solidFill>
                  <a:srgbClr val="006666"/>
                </a:solidFill>
              </a:rPr>
              <a:t>GLEMOS on-going updates for mercury:</a:t>
            </a:r>
          </a:p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Geogenic emissions (ocean and terrestrial evasion, wildfires, volcanos)</a:t>
            </a:r>
          </a:p>
        </p:txBody>
      </p:sp>
      <p:sp useBgFill="1"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CCC7CB4-4A1F-4FDF-B50E-B531381E68E6}"/>
              </a:ext>
            </a:extLst>
          </p:cNvPr>
          <p:cNvSpPr/>
          <p:nvPr/>
        </p:nvSpPr>
        <p:spPr>
          <a:xfrm>
            <a:off x="5994399" y="4775087"/>
            <a:ext cx="3040185" cy="2631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7851B98-1463-4F5B-A0C3-E0014575998F}"/>
              </a:ext>
            </a:extLst>
          </p:cNvPr>
          <p:cNvGrpSpPr/>
          <p:nvPr/>
        </p:nvGrpSpPr>
        <p:grpSpPr>
          <a:xfrm>
            <a:off x="5647028" y="3103385"/>
            <a:ext cx="2259512" cy="1839381"/>
            <a:chOff x="5647028" y="3103385"/>
            <a:chExt cx="2259512" cy="1839381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0BCF3ED4-F372-405B-B609-20DF3E9B820A}"/>
                </a:ext>
              </a:extLst>
            </p:cNvPr>
            <p:cNvGrpSpPr/>
            <p:nvPr/>
          </p:nvGrpSpPr>
          <p:grpSpPr>
            <a:xfrm>
              <a:off x="5647028" y="3384223"/>
              <a:ext cx="2259512" cy="1558543"/>
              <a:chOff x="5897725" y="3436688"/>
              <a:chExt cx="2259512" cy="1558543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2322F347-757F-4360-87B2-3A932091C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30813" y="3436688"/>
                <a:ext cx="2226424" cy="1555417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314EE19-3BE4-458B-95B6-42FCCF60D6A8}"/>
                  </a:ext>
                </a:extLst>
              </p:cNvPr>
              <p:cNvSpPr txBox="1"/>
              <p:nvPr/>
            </p:nvSpPr>
            <p:spPr>
              <a:xfrm>
                <a:off x="5897725" y="4779787"/>
                <a:ext cx="91082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Wang et al., 2014</a:t>
                </a:r>
                <a:endParaRPr lang="ru-RU" sz="800" dirty="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141245-F598-4F0E-9E31-09DE8967161E}"/>
                </a:ext>
              </a:extLst>
            </p:cNvPr>
            <p:cNvSpPr txBox="1"/>
            <p:nvPr/>
          </p:nvSpPr>
          <p:spPr>
            <a:xfrm>
              <a:off x="5663915" y="3103385"/>
              <a:ext cx="22257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Hg</a:t>
              </a:r>
              <a:r>
                <a:rPr lang="en-US" sz="1400" baseline="30000" dirty="0"/>
                <a:t>0</a:t>
              </a:r>
              <a:r>
                <a:rPr lang="en-US" sz="1400" dirty="0"/>
                <a:t> air-vegetation exchange</a:t>
              </a:r>
              <a:endParaRPr lang="ru-RU" sz="1400" dirty="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D98F1BD-360D-488C-A175-254E46FD0BEF}"/>
              </a:ext>
            </a:extLst>
          </p:cNvPr>
          <p:cNvGrpSpPr/>
          <p:nvPr/>
        </p:nvGrpSpPr>
        <p:grpSpPr>
          <a:xfrm>
            <a:off x="5090893" y="747964"/>
            <a:ext cx="3507528" cy="2318469"/>
            <a:chOff x="5263280" y="882875"/>
            <a:chExt cx="3507528" cy="2318469"/>
          </a:xfrm>
        </p:grpSpPr>
        <p:pic>
          <p:nvPicPr>
            <p:cNvPr id="18" name="Picture 4" descr="A map of the world&#10;&#10;AI-generated content may be incorrect.">
              <a:extLst>
                <a:ext uri="{FF2B5EF4-FFF2-40B4-BE49-F238E27FC236}">
                  <a16:creationId xmlns:a16="http://schemas.microsoft.com/office/drawing/2014/main" id="{4ED1C2EB-80F0-406F-B548-9E5A95F25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280" y="1112604"/>
              <a:ext cx="2057143" cy="1440000"/>
            </a:xfrm>
            <a:prstGeom prst="rect">
              <a:avLst/>
            </a:prstGeom>
          </p:spPr>
        </p:pic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883598D9-4968-441A-81D0-2C22BA5AD3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45741" y="1436974"/>
              <a:ext cx="2106900" cy="1440000"/>
              <a:chOff x="916818" y="1257182"/>
              <a:chExt cx="5453136" cy="3727048"/>
            </a:xfr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Прямоугольник 20">
                <a:extLst>
                  <a:ext uri="{FF2B5EF4-FFF2-40B4-BE49-F238E27FC236}">
                    <a16:creationId xmlns:a16="http://schemas.microsoft.com/office/drawing/2014/main" id="{1BE4F930-BCDC-412B-A83B-A23A848725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3285" y="1279335"/>
                <a:ext cx="5302022" cy="2678068"/>
              </a:xfrm>
              <a:custGeom>
                <a:avLst/>
                <a:gdLst>
                  <a:gd name="connsiteX0" fmla="*/ 0 w 2561664"/>
                  <a:gd name="connsiteY0" fmla="*/ 0 h 2433918"/>
                  <a:gd name="connsiteX1" fmla="*/ 2561664 w 2561664"/>
                  <a:gd name="connsiteY1" fmla="*/ 0 h 2433918"/>
                  <a:gd name="connsiteX2" fmla="*/ 2561664 w 2561664"/>
                  <a:gd name="connsiteY2" fmla="*/ 2433918 h 2433918"/>
                  <a:gd name="connsiteX3" fmla="*/ 0 w 2561664"/>
                  <a:gd name="connsiteY3" fmla="*/ 2433918 h 2433918"/>
                  <a:gd name="connsiteX4" fmla="*/ 0 w 2561664"/>
                  <a:gd name="connsiteY4" fmla="*/ 0 h 2433918"/>
                  <a:gd name="connsiteX0" fmla="*/ 746177 w 3307841"/>
                  <a:gd name="connsiteY0" fmla="*/ 0 h 2433918"/>
                  <a:gd name="connsiteX1" fmla="*/ 3307841 w 3307841"/>
                  <a:gd name="connsiteY1" fmla="*/ 0 h 2433918"/>
                  <a:gd name="connsiteX2" fmla="*/ 3307841 w 3307841"/>
                  <a:gd name="connsiteY2" fmla="*/ 2433918 h 2433918"/>
                  <a:gd name="connsiteX3" fmla="*/ 746177 w 3307841"/>
                  <a:gd name="connsiteY3" fmla="*/ 2433918 h 2433918"/>
                  <a:gd name="connsiteX4" fmla="*/ 746177 w 3307841"/>
                  <a:gd name="connsiteY4" fmla="*/ 0 h 2433918"/>
                  <a:gd name="connsiteX0" fmla="*/ 1273265 w 3834929"/>
                  <a:gd name="connsiteY0" fmla="*/ 0 h 2433918"/>
                  <a:gd name="connsiteX1" fmla="*/ 3834929 w 3834929"/>
                  <a:gd name="connsiteY1" fmla="*/ 0 h 2433918"/>
                  <a:gd name="connsiteX2" fmla="*/ 3834929 w 3834929"/>
                  <a:gd name="connsiteY2" fmla="*/ 2433918 h 2433918"/>
                  <a:gd name="connsiteX3" fmla="*/ 1273265 w 3834929"/>
                  <a:gd name="connsiteY3" fmla="*/ 2433918 h 2433918"/>
                  <a:gd name="connsiteX4" fmla="*/ 1273265 w 3834929"/>
                  <a:gd name="connsiteY4" fmla="*/ 0 h 2433918"/>
                  <a:gd name="connsiteX0" fmla="*/ 1145769 w 3707433"/>
                  <a:gd name="connsiteY0" fmla="*/ 0 h 2433918"/>
                  <a:gd name="connsiteX1" fmla="*/ 3707433 w 3707433"/>
                  <a:gd name="connsiteY1" fmla="*/ 0 h 2433918"/>
                  <a:gd name="connsiteX2" fmla="*/ 3707433 w 3707433"/>
                  <a:gd name="connsiteY2" fmla="*/ 2433918 h 2433918"/>
                  <a:gd name="connsiteX3" fmla="*/ 1145769 w 3707433"/>
                  <a:gd name="connsiteY3" fmla="*/ 2433918 h 2433918"/>
                  <a:gd name="connsiteX4" fmla="*/ 1145769 w 3707433"/>
                  <a:gd name="connsiteY4" fmla="*/ 0 h 2433918"/>
                  <a:gd name="connsiteX0" fmla="*/ 1119084 w 3680748"/>
                  <a:gd name="connsiteY0" fmla="*/ 0 h 2433918"/>
                  <a:gd name="connsiteX1" fmla="*/ 3680748 w 3680748"/>
                  <a:gd name="connsiteY1" fmla="*/ 0 h 2433918"/>
                  <a:gd name="connsiteX2" fmla="*/ 3680748 w 3680748"/>
                  <a:gd name="connsiteY2" fmla="*/ 2433918 h 2433918"/>
                  <a:gd name="connsiteX3" fmla="*/ 1119084 w 3680748"/>
                  <a:gd name="connsiteY3" fmla="*/ 2433918 h 2433918"/>
                  <a:gd name="connsiteX4" fmla="*/ 1119084 w 3680748"/>
                  <a:gd name="connsiteY4" fmla="*/ 0 h 2433918"/>
                  <a:gd name="connsiteX0" fmla="*/ 1110237 w 3671901"/>
                  <a:gd name="connsiteY0" fmla="*/ 0 h 2433918"/>
                  <a:gd name="connsiteX1" fmla="*/ 3671901 w 3671901"/>
                  <a:gd name="connsiteY1" fmla="*/ 0 h 2433918"/>
                  <a:gd name="connsiteX2" fmla="*/ 3671901 w 3671901"/>
                  <a:gd name="connsiteY2" fmla="*/ 2433918 h 2433918"/>
                  <a:gd name="connsiteX3" fmla="*/ 1110237 w 3671901"/>
                  <a:gd name="connsiteY3" fmla="*/ 2433918 h 2433918"/>
                  <a:gd name="connsiteX4" fmla="*/ 1110237 w 3671901"/>
                  <a:gd name="connsiteY4" fmla="*/ 0 h 2433918"/>
                  <a:gd name="connsiteX0" fmla="*/ 1145192 w 3706856"/>
                  <a:gd name="connsiteY0" fmla="*/ 0 h 2433918"/>
                  <a:gd name="connsiteX1" fmla="*/ 3706856 w 3706856"/>
                  <a:gd name="connsiteY1" fmla="*/ 0 h 2433918"/>
                  <a:gd name="connsiteX2" fmla="*/ 3706856 w 3706856"/>
                  <a:gd name="connsiteY2" fmla="*/ 2433918 h 2433918"/>
                  <a:gd name="connsiteX3" fmla="*/ 1145192 w 3706856"/>
                  <a:gd name="connsiteY3" fmla="*/ 2433918 h 2433918"/>
                  <a:gd name="connsiteX4" fmla="*/ 1145192 w 3706856"/>
                  <a:gd name="connsiteY4" fmla="*/ 0 h 2433918"/>
                  <a:gd name="connsiteX0" fmla="*/ 1116341 w 3678005"/>
                  <a:gd name="connsiteY0" fmla="*/ 0 h 2433918"/>
                  <a:gd name="connsiteX1" fmla="*/ 3678005 w 3678005"/>
                  <a:gd name="connsiteY1" fmla="*/ 0 h 2433918"/>
                  <a:gd name="connsiteX2" fmla="*/ 3678005 w 3678005"/>
                  <a:gd name="connsiteY2" fmla="*/ 2433918 h 2433918"/>
                  <a:gd name="connsiteX3" fmla="*/ 1116341 w 3678005"/>
                  <a:gd name="connsiteY3" fmla="*/ 2433918 h 2433918"/>
                  <a:gd name="connsiteX4" fmla="*/ 1116341 w 3678005"/>
                  <a:gd name="connsiteY4" fmla="*/ 0 h 2433918"/>
                  <a:gd name="connsiteX0" fmla="*/ 1141236 w 3702900"/>
                  <a:gd name="connsiteY0" fmla="*/ 0 h 2433918"/>
                  <a:gd name="connsiteX1" fmla="*/ 3702900 w 3702900"/>
                  <a:gd name="connsiteY1" fmla="*/ 0 h 2433918"/>
                  <a:gd name="connsiteX2" fmla="*/ 3702900 w 3702900"/>
                  <a:gd name="connsiteY2" fmla="*/ 2433918 h 2433918"/>
                  <a:gd name="connsiteX3" fmla="*/ 1141236 w 3702900"/>
                  <a:gd name="connsiteY3" fmla="*/ 2433918 h 2433918"/>
                  <a:gd name="connsiteX4" fmla="*/ 1141236 w 3702900"/>
                  <a:gd name="connsiteY4" fmla="*/ 0 h 2433918"/>
                  <a:gd name="connsiteX0" fmla="*/ 1107427 w 3669091"/>
                  <a:gd name="connsiteY0" fmla="*/ 0 h 2433918"/>
                  <a:gd name="connsiteX1" fmla="*/ 3669091 w 3669091"/>
                  <a:gd name="connsiteY1" fmla="*/ 0 h 2433918"/>
                  <a:gd name="connsiteX2" fmla="*/ 3669091 w 3669091"/>
                  <a:gd name="connsiteY2" fmla="*/ 2433918 h 2433918"/>
                  <a:gd name="connsiteX3" fmla="*/ 1107427 w 3669091"/>
                  <a:gd name="connsiteY3" fmla="*/ 2433918 h 2433918"/>
                  <a:gd name="connsiteX4" fmla="*/ 1107427 w 3669091"/>
                  <a:gd name="connsiteY4" fmla="*/ 0 h 2433918"/>
                  <a:gd name="connsiteX0" fmla="*/ 1107427 w 4272028"/>
                  <a:gd name="connsiteY0" fmla="*/ 0 h 2433918"/>
                  <a:gd name="connsiteX1" fmla="*/ 3669091 w 4272028"/>
                  <a:gd name="connsiteY1" fmla="*/ 0 h 2433918"/>
                  <a:gd name="connsiteX2" fmla="*/ 3669091 w 4272028"/>
                  <a:gd name="connsiteY2" fmla="*/ 2433918 h 2433918"/>
                  <a:gd name="connsiteX3" fmla="*/ 1107427 w 4272028"/>
                  <a:gd name="connsiteY3" fmla="*/ 2433918 h 2433918"/>
                  <a:gd name="connsiteX4" fmla="*/ 1107427 w 4272028"/>
                  <a:gd name="connsiteY4" fmla="*/ 0 h 2433918"/>
                  <a:gd name="connsiteX0" fmla="*/ 1107427 w 4723403"/>
                  <a:gd name="connsiteY0" fmla="*/ 0 h 2433918"/>
                  <a:gd name="connsiteX1" fmla="*/ 3669091 w 4723403"/>
                  <a:gd name="connsiteY1" fmla="*/ 0 h 2433918"/>
                  <a:gd name="connsiteX2" fmla="*/ 3669091 w 4723403"/>
                  <a:gd name="connsiteY2" fmla="*/ 2433918 h 2433918"/>
                  <a:gd name="connsiteX3" fmla="*/ 1107427 w 4723403"/>
                  <a:gd name="connsiteY3" fmla="*/ 2433918 h 2433918"/>
                  <a:gd name="connsiteX4" fmla="*/ 1107427 w 4723403"/>
                  <a:gd name="connsiteY4" fmla="*/ 0 h 2433918"/>
                  <a:gd name="connsiteX0" fmla="*/ 1107427 w 4776553"/>
                  <a:gd name="connsiteY0" fmla="*/ 0 h 2433918"/>
                  <a:gd name="connsiteX1" fmla="*/ 3669091 w 4776553"/>
                  <a:gd name="connsiteY1" fmla="*/ 0 h 2433918"/>
                  <a:gd name="connsiteX2" fmla="*/ 3669091 w 4776553"/>
                  <a:gd name="connsiteY2" fmla="*/ 2433918 h 2433918"/>
                  <a:gd name="connsiteX3" fmla="*/ 1107427 w 4776553"/>
                  <a:gd name="connsiteY3" fmla="*/ 2433918 h 2433918"/>
                  <a:gd name="connsiteX4" fmla="*/ 1107427 w 4776553"/>
                  <a:gd name="connsiteY4" fmla="*/ 0 h 2433918"/>
                  <a:gd name="connsiteX0" fmla="*/ 1107427 w 4773723"/>
                  <a:gd name="connsiteY0" fmla="*/ 0 h 2433918"/>
                  <a:gd name="connsiteX1" fmla="*/ 3669091 w 4773723"/>
                  <a:gd name="connsiteY1" fmla="*/ 0 h 2433918"/>
                  <a:gd name="connsiteX2" fmla="*/ 3669091 w 4773723"/>
                  <a:gd name="connsiteY2" fmla="*/ 2433918 h 2433918"/>
                  <a:gd name="connsiteX3" fmla="*/ 1107427 w 4773723"/>
                  <a:gd name="connsiteY3" fmla="*/ 2433918 h 2433918"/>
                  <a:gd name="connsiteX4" fmla="*/ 1107427 w 4773723"/>
                  <a:gd name="connsiteY4" fmla="*/ 0 h 2433918"/>
                  <a:gd name="connsiteX0" fmla="*/ 1107427 w 4768145"/>
                  <a:gd name="connsiteY0" fmla="*/ 0 h 2433918"/>
                  <a:gd name="connsiteX1" fmla="*/ 3669091 w 4768145"/>
                  <a:gd name="connsiteY1" fmla="*/ 0 h 2433918"/>
                  <a:gd name="connsiteX2" fmla="*/ 3669091 w 4768145"/>
                  <a:gd name="connsiteY2" fmla="*/ 2433918 h 2433918"/>
                  <a:gd name="connsiteX3" fmla="*/ 1107427 w 4768145"/>
                  <a:gd name="connsiteY3" fmla="*/ 2433918 h 2433918"/>
                  <a:gd name="connsiteX4" fmla="*/ 1107427 w 4768145"/>
                  <a:gd name="connsiteY4" fmla="*/ 0 h 2433918"/>
                  <a:gd name="connsiteX0" fmla="*/ 1107427 w 4751501"/>
                  <a:gd name="connsiteY0" fmla="*/ 0 h 2433918"/>
                  <a:gd name="connsiteX1" fmla="*/ 3669091 w 4751501"/>
                  <a:gd name="connsiteY1" fmla="*/ 0 h 2433918"/>
                  <a:gd name="connsiteX2" fmla="*/ 3669091 w 4751501"/>
                  <a:gd name="connsiteY2" fmla="*/ 2433918 h 2433918"/>
                  <a:gd name="connsiteX3" fmla="*/ 1107427 w 4751501"/>
                  <a:gd name="connsiteY3" fmla="*/ 2433918 h 2433918"/>
                  <a:gd name="connsiteX4" fmla="*/ 1107427 w 4751501"/>
                  <a:gd name="connsiteY4" fmla="*/ 0 h 2433918"/>
                  <a:gd name="connsiteX0" fmla="*/ 1107427 w 4759806"/>
                  <a:gd name="connsiteY0" fmla="*/ 0 h 2433918"/>
                  <a:gd name="connsiteX1" fmla="*/ 3669091 w 4759806"/>
                  <a:gd name="connsiteY1" fmla="*/ 0 h 2433918"/>
                  <a:gd name="connsiteX2" fmla="*/ 3669091 w 4759806"/>
                  <a:gd name="connsiteY2" fmla="*/ 2433918 h 2433918"/>
                  <a:gd name="connsiteX3" fmla="*/ 1107427 w 4759806"/>
                  <a:gd name="connsiteY3" fmla="*/ 2433918 h 2433918"/>
                  <a:gd name="connsiteX4" fmla="*/ 1107427 w 4759806"/>
                  <a:gd name="connsiteY4" fmla="*/ 0 h 2433918"/>
                  <a:gd name="connsiteX0" fmla="*/ 1107427 w 4774080"/>
                  <a:gd name="connsiteY0" fmla="*/ 0 h 2433918"/>
                  <a:gd name="connsiteX1" fmla="*/ 3669091 w 4774080"/>
                  <a:gd name="connsiteY1" fmla="*/ 0 h 2433918"/>
                  <a:gd name="connsiteX2" fmla="*/ 3669091 w 4774080"/>
                  <a:gd name="connsiteY2" fmla="*/ 2433918 h 2433918"/>
                  <a:gd name="connsiteX3" fmla="*/ 1107427 w 4774080"/>
                  <a:gd name="connsiteY3" fmla="*/ 2433918 h 2433918"/>
                  <a:gd name="connsiteX4" fmla="*/ 1107427 w 4774080"/>
                  <a:gd name="connsiteY4" fmla="*/ 0 h 2433918"/>
                  <a:gd name="connsiteX0" fmla="*/ 1107427 w 4776945"/>
                  <a:gd name="connsiteY0" fmla="*/ 0 h 2433918"/>
                  <a:gd name="connsiteX1" fmla="*/ 3669091 w 4776945"/>
                  <a:gd name="connsiteY1" fmla="*/ 0 h 2433918"/>
                  <a:gd name="connsiteX2" fmla="*/ 3669091 w 4776945"/>
                  <a:gd name="connsiteY2" fmla="*/ 2433918 h 2433918"/>
                  <a:gd name="connsiteX3" fmla="*/ 1107427 w 4776945"/>
                  <a:gd name="connsiteY3" fmla="*/ 2433918 h 2433918"/>
                  <a:gd name="connsiteX4" fmla="*/ 1107427 w 4776945"/>
                  <a:gd name="connsiteY4" fmla="*/ 0 h 2433918"/>
                  <a:gd name="connsiteX0" fmla="*/ 1107427 w 4763231"/>
                  <a:gd name="connsiteY0" fmla="*/ 0 h 2433918"/>
                  <a:gd name="connsiteX1" fmla="*/ 3669091 w 4763231"/>
                  <a:gd name="connsiteY1" fmla="*/ 0 h 2433918"/>
                  <a:gd name="connsiteX2" fmla="*/ 3669091 w 4763231"/>
                  <a:gd name="connsiteY2" fmla="*/ 2433918 h 2433918"/>
                  <a:gd name="connsiteX3" fmla="*/ 1107427 w 4763231"/>
                  <a:gd name="connsiteY3" fmla="*/ 2433918 h 2433918"/>
                  <a:gd name="connsiteX4" fmla="*/ 1107427 w 4763231"/>
                  <a:gd name="connsiteY4" fmla="*/ 0 h 2433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3231" h="2433918">
                    <a:moveTo>
                      <a:pt x="1107427" y="0"/>
                    </a:moveTo>
                    <a:lnTo>
                      <a:pt x="3669091" y="0"/>
                    </a:lnTo>
                    <a:cubicBezTo>
                      <a:pt x="5205582" y="541483"/>
                      <a:pt x="5048186" y="2004861"/>
                      <a:pt x="3669091" y="2433918"/>
                    </a:cubicBezTo>
                    <a:lnTo>
                      <a:pt x="1107427" y="2433918"/>
                    </a:lnTo>
                    <a:cubicBezTo>
                      <a:pt x="-354112" y="1974880"/>
                      <a:pt x="-384095" y="496513"/>
                      <a:pt x="11074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4D2E5CA9-17EE-4725-8085-F15E4D650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6818" y="1257182"/>
                <a:ext cx="5453136" cy="3727048"/>
              </a:xfrm>
              <a:prstGeom prst="rect">
                <a:avLst/>
              </a:prstGeom>
            </p:spPr>
          </p:pic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33949ABE-3D91-4FBE-BE04-4E00C3D1076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77959" y="1761344"/>
              <a:ext cx="2092849" cy="1440000"/>
              <a:chOff x="569159" y="2211157"/>
              <a:chExt cx="4896933" cy="3369371"/>
            </a:xfr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D8C1F21F-679A-4E05-A5B4-887FAF593F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3969" y="2246098"/>
                <a:ext cx="4763231" cy="2405923"/>
              </a:xfrm>
              <a:custGeom>
                <a:avLst/>
                <a:gdLst>
                  <a:gd name="connsiteX0" fmla="*/ 0 w 2561664"/>
                  <a:gd name="connsiteY0" fmla="*/ 0 h 2433918"/>
                  <a:gd name="connsiteX1" fmla="*/ 2561664 w 2561664"/>
                  <a:gd name="connsiteY1" fmla="*/ 0 h 2433918"/>
                  <a:gd name="connsiteX2" fmla="*/ 2561664 w 2561664"/>
                  <a:gd name="connsiteY2" fmla="*/ 2433918 h 2433918"/>
                  <a:gd name="connsiteX3" fmla="*/ 0 w 2561664"/>
                  <a:gd name="connsiteY3" fmla="*/ 2433918 h 2433918"/>
                  <a:gd name="connsiteX4" fmla="*/ 0 w 2561664"/>
                  <a:gd name="connsiteY4" fmla="*/ 0 h 2433918"/>
                  <a:gd name="connsiteX0" fmla="*/ 746177 w 3307841"/>
                  <a:gd name="connsiteY0" fmla="*/ 0 h 2433918"/>
                  <a:gd name="connsiteX1" fmla="*/ 3307841 w 3307841"/>
                  <a:gd name="connsiteY1" fmla="*/ 0 h 2433918"/>
                  <a:gd name="connsiteX2" fmla="*/ 3307841 w 3307841"/>
                  <a:gd name="connsiteY2" fmla="*/ 2433918 h 2433918"/>
                  <a:gd name="connsiteX3" fmla="*/ 746177 w 3307841"/>
                  <a:gd name="connsiteY3" fmla="*/ 2433918 h 2433918"/>
                  <a:gd name="connsiteX4" fmla="*/ 746177 w 3307841"/>
                  <a:gd name="connsiteY4" fmla="*/ 0 h 2433918"/>
                  <a:gd name="connsiteX0" fmla="*/ 1273265 w 3834929"/>
                  <a:gd name="connsiteY0" fmla="*/ 0 h 2433918"/>
                  <a:gd name="connsiteX1" fmla="*/ 3834929 w 3834929"/>
                  <a:gd name="connsiteY1" fmla="*/ 0 h 2433918"/>
                  <a:gd name="connsiteX2" fmla="*/ 3834929 w 3834929"/>
                  <a:gd name="connsiteY2" fmla="*/ 2433918 h 2433918"/>
                  <a:gd name="connsiteX3" fmla="*/ 1273265 w 3834929"/>
                  <a:gd name="connsiteY3" fmla="*/ 2433918 h 2433918"/>
                  <a:gd name="connsiteX4" fmla="*/ 1273265 w 3834929"/>
                  <a:gd name="connsiteY4" fmla="*/ 0 h 2433918"/>
                  <a:gd name="connsiteX0" fmla="*/ 1145769 w 3707433"/>
                  <a:gd name="connsiteY0" fmla="*/ 0 h 2433918"/>
                  <a:gd name="connsiteX1" fmla="*/ 3707433 w 3707433"/>
                  <a:gd name="connsiteY1" fmla="*/ 0 h 2433918"/>
                  <a:gd name="connsiteX2" fmla="*/ 3707433 w 3707433"/>
                  <a:gd name="connsiteY2" fmla="*/ 2433918 h 2433918"/>
                  <a:gd name="connsiteX3" fmla="*/ 1145769 w 3707433"/>
                  <a:gd name="connsiteY3" fmla="*/ 2433918 h 2433918"/>
                  <a:gd name="connsiteX4" fmla="*/ 1145769 w 3707433"/>
                  <a:gd name="connsiteY4" fmla="*/ 0 h 2433918"/>
                  <a:gd name="connsiteX0" fmla="*/ 1119084 w 3680748"/>
                  <a:gd name="connsiteY0" fmla="*/ 0 h 2433918"/>
                  <a:gd name="connsiteX1" fmla="*/ 3680748 w 3680748"/>
                  <a:gd name="connsiteY1" fmla="*/ 0 h 2433918"/>
                  <a:gd name="connsiteX2" fmla="*/ 3680748 w 3680748"/>
                  <a:gd name="connsiteY2" fmla="*/ 2433918 h 2433918"/>
                  <a:gd name="connsiteX3" fmla="*/ 1119084 w 3680748"/>
                  <a:gd name="connsiteY3" fmla="*/ 2433918 h 2433918"/>
                  <a:gd name="connsiteX4" fmla="*/ 1119084 w 3680748"/>
                  <a:gd name="connsiteY4" fmla="*/ 0 h 2433918"/>
                  <a:gd name="connsiteX0" fmla="*/ 1110237 w 3671901"/>
                  <a:gd name="connsiteY0" fmla="*/ 0 h 2433918"/>
                  <a:gd name="connsiteX1" fmla="*/ 3671901 w 3671901"/>
                  <a:gd name="connsiteY1" fmla="*/ 0 h 2433918"/>
                  <a:gd name="connsiteX2" fmla="*/ 3671901 w 3671901"/>
                  <a:gd name="connsiteY2" fmla="*/ 2433918 h 2433918"/>
                  <a:gd name="connsiteX3" fmla="*/ 1110237 w 3671901"/>
                  <a:gd name="connsiteY3" fmla="*/ 2433918 h 2433918"/>
                  <a:gd name="connsiteX4" fmla="*/ 1110237 w 3671901"/>
                  <a:gd name="connsiteY4" fmla="*/ 0 h 2433918"/>
                  <a:gd name="connsiteX0" fmla="*/ 1145192 w 3706856"/>
                  <a:gd name="connsiteY0" fmla="*/ 0 h 2433918"/>
                  <a:gd name="connsiteX1" fmla="*/ 3706856 w 3706856"/>
                  <a:gd name="connsiteY1" fmla="*/ 0 h 2433918"/>
                  <a:gd name="connsiteX2" fmla="*/ 3706856 w 3706856"/>
                  <a:gd name="connsiteY2" fmla="*/ 2433918 h 2433918"/>
                  <a:gd name="connsiteX3" fmla="*/ 1145192 w 3706856"/>
                  <a:gd name="connsiteY3" fmla="*/ 2433918 h 2433918"/>
                  <a:gd name="connsiteX4" fmla="*/ 1145192 w 3706856"/>
                  <a:gd name="connsiteY4" fmla="*/ 0 h 2433918"/>
                  <a:gd name="connsiteX0" fmla="*/ 1116341 w 3678005"/>
                  <a:gd name="connsiteY0" fmla="*/ 0 h 2433918"/>
                  <a:gd name="connsiteX1" fmla="*/ 3678005 w 3678005"/>
                  <a:gd name="connsiteY1" fmla="*/ 0 h 2433918"/>
                  <a:gd name="connsiteX2" fmla="*/ 3678005 w 3678005"/>
                  <a:gd name="connsiteY2" fmla="*/ 2433918 h 2433918"/>
                  <a:gd name="connsiteX3" fmla="*/ 1116341 w 3678005"/>
                  <a:gd name="connsiteY3" fmla="*/ 2433918 h 2433918"/>
                  <a:gd name="connsiteX4" fmla="*/ 1116341 w 3678005"/>
                  <a:gd name="connsiteY4" fmla="*/ 0 h 2433918"/>
                  <a:gd name="connsiteX0" fmla="*/ 1141236 w 3702900"/>
                  <a:gd name="connsiteY0" fmla="*/ 0 h 2433918"/>
                  <a:gd name="connsiteX1" fmla="*/ 3702900 w 3702900"/>
                  <a:gd name="connsiteY1" fmla="*/ 0 h 2433918"/>
                  <a:gd name="connsiteX2" fmla="*/ 3702900 w 3702900"/>
                  <a:gd name="connsiteY2" fmla="*/ 2433918 h 2433918"/>
                  <a:gd name="connsiteX3" fmla="*/ 1141236 w 3702900"/>
                  <a:gd name="connsiteY3" fmla="*/ 2433918 h 2433918"/>
                  <a:gd name="connsiteX4" fmla="*/ 1141236 w 3702900"/>
                  <a:gd name="connsiteY4" fmla="*/ 0 h 2433918"/>
                  <a:gd name="connsiteX0" fmla="*/ 1107427 w 3669091"/>
                  <a:gd name="connsiteY0" fmla="*/ 0 h 2433918"/>
                  <a:gd name="connsiteX1" fmla="*/ 3669091 w 3669091"/>
                  <a:gd name="connsiteY1" fmla="*/ 0 h 2433918"/>
                  <a:gd name="connsiteX2" fmla="*/ 3669091 w 3669091"/>
                  <a:gd name="connsiteY2" fmla="*/ 2433918 h 2433918"/>
                  <a:gd name="connsiteX3" fmla="*/ 1107427 w 3669091"/>
                  <a:gd name="connsiteY3" fmla="*/ 2433918 h 2433918"/>
                  <a:gd name="connsiteX4" fmla="*/ 1107427 w 3669091"/>
                  <a:gd name="connsiteY4" fmla="*/ 0 h 2433918"/>
                  <a:gd name="connsiteX0" fmla="*/ 1107427 w 4272028"/>
                  <a:gd name="connsiteY0" fmla="*/ 0 h 2433918"/>
                  <a:gd name="connsiteX1" fmla="*/ 3669091 w 4272028"/>
                  <a:gd name="connsiteY1" fmla="*/ 0 h 2433918"/>
                  <a:gd name="connsiteX2" fmla="*/ 3669091 w 4272028"/>
                  <a:gd name="connsiteY2" fmla="*/ 2433918 h 2433918"/>
                  <a:gd name="connsiteX3" fmla="*/ 1107427 w 4272028"/>
                  <a:gd name="connsiteY3" fmla="*/ 2433918 h 2433918"/>
                  <a:gd name="connsiteX4" fmla="*/ 1107427 w 4272028"/>
                  <a:gd name="connsiteY4" fmla="*/ 0 h 2433918"/>
                  <a:gd name="connsiteX0" fmla="*/ 1107427 w 4723403"/>
                  <a:gd name="connsiteY0" fmla="*/ 0 h 2433918"/>
                  <a:gd name="connsiteX1" fmla="*/ 3669091 w 4723403"/>
                  <a:gd name="connsiteY1" fmla="*/ 0 h 2433918"/>
                  <a:gd name="connsiteX2" fmla="*/ 3669091 w 4723403"/>
                  <a:gd name="connsiteY2" fmla="*/ 2433918 h 2433918"/>
                  <a:gd name="connsiteX3" fmla="*/ 1107427 w 4723403"/>
                  <a:gd name="connsiteY3" fmla="*/ 2433918 h 2433918"/>
                  <a:gd name="connsiteX4" fmla="*/ 1107427 w 4723403"/>
                  <a:gd name="connsiteY4" fmla="*/ 0 h 2433918"/>
                  <a:gd name="connsiteX0" fmla="*/ 1107427 w 4776553"/>
                  <a:gd name="connsiteY0" fmla="*/ 0 h 2433918"/>
                  <a:gd name="connsiteX1" fmla="*/ 3669091 w 4776553"/>
                  <a:gd name="connsiteY1" fmla="*/ 0 h 2433918"/>
                  <a:gd name="connsiteX2" fmla="*/ 3669091 w 4776553"/>
                  <a:gd name="connsiteY2" fmla="*/ 2433918 h 2433918"/>
                  <a:gd name="connsiteX3" fmla="*/ 1107427 w 4776553"/>
                  <a:gd name="connsiteY3" fmla="*/ 2433918 h 2433918"/>
                  <a:gd name="connsiteX4" fmla="*/ 1107427 w 4776553"/>
                  <a:gd name="connsiteY4" fmla="*/ 0 h 2433918"/>
                  <a:gd name="connsiteX0" fmla="*/ 1107427 w 4773723"/>
                  <a:gd name="connsiteY0" fmla="*/ 0 h 2433918"/>
                  <a:gd name="connsiteX1" fmla="*/ 3669091 w 4773723"/>
                  <a:gd name="connsiteY1" fmla="*/ 0 h 2433918"/>
                  <a:gd name="connsiteX2" fmla="*/ 3669091 w 4773723"/>
                  <a:gd name="connsiteY2" fmla="*/ 2433918 h 2433918"/>
                  <a:gd name="connsiteX3" fmla="*/ 1107427 w 4773723"/>
                  <a:gd name="connsiteY3" fmla="*/ 2433918 h 2433918"/>
                  <a:gd name="connsiteX4" fmla="*/ 1107427 w 4773723"/>
                  <a:gd name="connsiteY4" fmla="*/ 0 h 2433918"/>
                  <a:gd name="connsiteX0" fmla="*/ 1107427 w 4768145"/>
                  <a:gd name="connsiteY0" fmla="*/ 0 h 2433918"/>
                  <a:gd name="connsiteX1" fmla="*/ 3669091 w 4768145"/>
                  <a:gd name="connsiteY1" fmla="*/ 0 h 2433918"/>
                  <a:gd name="connsiteX2" fmla="*/ 3669091 w 4768145"/>
                  <a:gd name="connsiteY2" fmla="*/ 2433918 h 2433918"/>
                  <a:gd name="connsiteX3" fmla="*/ 1107427 w 4768145"/>
                  <a:gd name="connsiteY3" fmla="*/ 2433918 h 2433918"/>
                  <a:gd name="connsiteX4" fmla="*/ 1107427 w 4768145"/>
                  <a:gd name="connsiteY4" fmla="*/ 0 h 2433918"/>
                  <a:gd name="connsiteX0" fmla="*/ 1107427 w 4751501"/>
                  <a:gd name="connsiteY0" fmla="*/ 0 h 2433918"/>
                  <a:gd name="connsiteX1" fmla="*/ 3669091 w 4751501"/>
                  <a:gd name="connsiteY1" fmla="*/ 0 h 2433918"/>
                  <a:gd name="connsiteX2" fmla="*/ 3669091 w 4751501"/>
                  <a:gd name="connsiteY2" fmla="*/ 2433918 h 2433918"/>
                  <a:gd name="connsiteX3" fmla="*/ 1107427 w 4751501"/>
                  <a:gd name="connsiteY3" fmla="*/ 2433918 h 2433918"/>
                  <a:gd name="connsiteX4" fmla="*/ 1107427 w 4751501"/>
                  <a:gd name="connsiteY4" fmla="*/ 0 h 2433918"/>
                  <a:gd name="connsiteX0" fmla="*/ 1107427 w 4759806"/>
                  <a:gd name="connsiteY0" fmla="*/ 0 h 2433918"/>
                  <a:gd name="connsiteX1" fmla="*/ 3669091 w 4759806"/>
                  <a:gd name="connsiteY1" fmla="*/ 0 h 2433918"/>
                  <a:gd name="connsiteX2" fmla="*/ 3669091 w 4759806"/>
                  <a:gd name="connsiteY2" fmla="*/ 2433918 h 2433918"/>
                  <a:gd name="connsiteX3" fmla="*/ 1107427 w 4759806"/>
                  <a:gd name="connsiteY3" fmla="*/ 2433918 h 2433918"/>
                  <a:gd name="connsiteX4" fmla="*/ 1107427 w 4759806"/>
                  <a:gd name="connsiteY4" fmla="*/ 0 h 2433918"/>
                  <a:gd name="connsiteX0" fmla="*/ 1107427 w 4774080"/>
                  <a:gd name="connsiteY0" fmla="*/ 0 h 2433918"/>
                  <a:gd name="connsiteX1" fmla="*/ 3669091 w 4774080"/>
                  <a:gd name="connsiteY1" fmla="*/ 0 h 2433918"/>
                  <a:gd name="connsiteX2" fmla="*/ 3669091 w 4774080"/>
                  <a:gd name="connsiteY2" fmla="*/ 2433918 h 2433918"/>
                  <a:gd name="connsiteX3" fmla="*/ 1107427 w 4774080"/>
                  <a:gd name="connsiteY3" fmla="*/ 2433918 h 2433918"/>
                  <a:gd name="connsiteX4" fmla="*/ 1107427 w 4774080"/>
                  <a:gd name="connsiteY4" fmla="*/ 0 h 2433918"/>
                  <a:gd name="connsiteX0" fmla="*/ 1107427 w 4776945"/>
                  <a:gd name="connsiteY0" fmla="*/ 0 h 2433918"/>
                  <a:gd name="connsiteX1" fmla="*/ 3669091 w 4776945"/>
                  <a:gd name="connsiteY1" fmla="*/ 0 h 2433918"/>
                  <a:gd name="connsiteX2" fmla="*/ 3669091 w 4776945"/>
                  <a:gd name="connsiteY2" fmla="*/ 2433918 h 2433918"/>
                  <a:gd name="connsiteX3" fmla="*/ 1107427 w 4776945"/>
                  <a:gd name="connsiteY3" fmla="*/ 2433918 h 2433918"/>
                  <a:gd name="connsiteX4" fmla="*/ 1107427 w 4776945"/>
                  <a:gd name="connsiteY4" fmla="*/ 0 h 2433918"/>
                  <a:gd name="connsiteX0" fmla="*/ 1107427 w 4763231"/>
                  <a:gd name="connsiteY0" fmla="*/ 0 h 2433918"/>
                  <a:gd name="connsiteX1" fmla="*/ 3669091 w 4763231"/>
                  <a:gd name="connsiteY1" fmla="*/ 0 h 2433918"/>
                  <a:gd name="connsiteX2" fmla="*/ 3669091 w 4763231"/>
                  <a:gd name="connsiteY2" fmla="*/ 2433918 h 2433918"/>
                  <a:gd name="connsiteX3" fmla="*/ 1107427 w 4763231"/>
                  <a:gd name="connsiteY3" fmla="*/ 2433918 h 2433918"/>
                  <a:gd name="connsiteX4" fmla="*/ 1107427 w 4763231"/>
                  <a:gd name="connsiteY4" fmla="*/ 0 h 2433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3231" h="2433918">
                    <a:moveTo>
                      <a:pt x="1107427" y="0"/>
                    </a:moveTo>
                    <a:lnTo>
                      <a:pt x="3669091" y="0"/>
                    </a:lnTo>
                    <a:cubicBezTo>
                      <a:pt x="5205582" y="541483"/>
                      <a:pt x="5048186" y="2004861"/>
                      <a:pt x="3669091" y="2433918"/>
                    </a:cubicBezTo>
                    <a:lnTo>
                      <a:pt x="1107427" y="2433918"/>
                    </a:lnTo>
                    <a:cubicBezTo>
                      <a:pt x="-354112" y="1974880"/>
                      <a:pt x="-384095" y="496513"/>
                      <a:pt x="11074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2EA45E49-F49A-443F-9350-FD464F17D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159" y="2211157"/>
                <a:ext cx="4896933" cy="3369371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168D03-4349-4567-8672-FB9841FCEA3A}"/>
                </a:ext>
              </a:extLst>
            </p:cNvPr>
            <p:cNvSpPr txBox="1"/>
            <p:nvPr/>
          </p:nvSpPr>
          <p:spPr>
            <a:xfrm>
              <a:off x="6433836" y="882875"/>
              <a:ext cx="13773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Ocean Hg emission</a:t>
              </a:r>
              <a:endParaRPr lang="ru-RU" sz="12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A7E2E4-1FDE-4868-8033-837C9FB1CA13}"/>
                </a:ext>
              </a:extLst>
            </p:cNvPr>
            <p:cNvSpPr txBox="1"/>
            <p:nvPr/>
          </p:nvSpPr>
          <p:spPr>
            <a:xfrm>
              <a:off x="7140873" y="1185176"/>
              <a:ext cx="1616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Terrestrial Hg emission</a:t>
              </a:r>
              <a:endParaRPr lang="ru-RU" sz="12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21CD096-E4E6-40FC-9102-900E930BD41E}"/>
                </a:ext>
              </a:extLst>
            </p:cNvPr>
            <p:cNvSpPr txBox="1"/>
            <p:nvPr/>
          </p:nvSpPr>
          <p:spPr>
            <a:xfrm>
              <a:off x="7915366" y="1494973"/>
              <a:ext cx="7714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Wildfires</a:t>
              </a:r>
              <a:endParaRPr lang="ru-RU" sz="1200" dirty="0"/>
            </a:p>
          </p:txBody>
        </p:sp>
      </p:grpSp>
      <p:sp>
        <p:nvSpPr>
          <p:cNvPr id="33" name="Text Box 43">
            <a:extLst>
              <a:ext uri="{FF2B5EF4-FFF2-40B4-BE49-F238E27FC236}">
                <a16:creationId xmlns:a16="http://schemas.microsoft.com/office/drawing/2014/main" id="{62843094-8BE2-4675-96A5-910BA9BDA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62" y="2081475"/>
            <a:ext cx="4024099" cy="1179810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Refinement of chemical mechanisms  (gas-particle partitioning, reaction rates)</a:t>
            </a:r>
          </a:p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Revision of Hg</a:t>
            </a:r>
            <a:r>
              <a:rPr lang="en-US" sz="1600" baseline="30000" dirty="0"/>
              <a:t>0</a:t>
            </a:r>
            <a:r>
              <a:rPr lang="en-US" sz="1600" dirty="0"/>
              <a:t> dry deposition scheme and air-water exchange</a:t>
            </a:r>
          </a:p>
        </p:txBody>
      </p:sp>
      <p:sp>
        <p:nvSpPr>
          <p:cNvPr id="34" name="Text Box 43">
            <a:extLst>
              <a:ext uri="{FF2B5EF4-FFF2-40B4-BE49-F238E27FC236}">
                <a16:creationId xmlns:a16="http://schemas.microsoft.com/office/drawing/2014/main" id="{CB47A921-0D4C-4E19-AC9E-FAEBEC788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62" y="3388118"/>
            <a:ext cx="4060878" cy="1179810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spcBef>
                <a:spcPts val="800"/>
              </a:spcBef>
              <a:buClr>
                <a:srgbClr val="006666"/>
              </a:buClr>
            </a:pPr>
            <a:r>
              <a:rPr lang="en-US" sz="1600" b="1" dirty="0">
                <a:solidFill>
                  <a:srgbClr val="006666"/>
                </a:solidFill>
              </a:rPr>
              <a:t>Future research:</a:t>
            </a:r>
          </a:p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Study of Hg heterogeneous processes and influence of dust pollution events on Hg chemistry (in collaboration with JSI)</a:t>
            </a:r>
          </a:p>
        </p:txBody>
      </p:sp>
    </p:spTree>
    <p:extLst>
      <p:ext uri="{BB962C8B-B14F-4D97-AF65-F5344CB8AC3E}">
        <p14:creationId xmlns:p14="http://schemas.microsoft.com/office/powerpoint/2010/main" val="112784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 animBg="1"/>
      <p:bldP spid="33" grpId="0" uiExpand="1" build="p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 noChangeArrowheads="1"/>
          </p:cNvSpPr>
          <p:nvPr/>
        </p:nvSpPr>
        <p:spPr bwMode="auto">
          <a:xfrm>
            <a:off x="7" y="219078"/>
            <a:ext cx="914399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3600" kern="0" dirty="0">
                <a:solidFill>
                  <a:srgbClr val="006666"/>
                </a:solidFill>
                <a:ea typeface="+mj-ea"/>
                <a:cs typeface="+mj-cs"/>
              </a:rPr>
              <a:t> </a:t>
            </a:r>
            <a:r>
              <a:rPr lang="en-US" sz="3600" kern="0" dirty="0" err="1">
                <a:solidFill>
                  <a:srgbClr val="006666"/>
                </a:solidFill>
              </a:rPr>
              <a:t>MCHgMAP</a:t>
            </a:r>
            <a:r>
              <a:rPr lang="en-US" sz="3600" kern="0" dirty="0">
                <a:solidFill>
                  <a:srgbClr val="006666"/>
                </a:solidFill>
              </a:rPr>
              <a:t> project</a:t>
            </a:r>
            <a:endParaRPr lang="en-GB" sz="3200" kern="0" dirty="0">
              <a:solidFill>
                <a:schemeClr val="accent3">
                  <a:lumMod val="60000"/>
                  <a:lumOff val="40000"/>
                </a:schemeClr>
              </a:solidFill>
              <a:ea typeface="+mj-ea"/>
              <a:cs typeface="+mj-cs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1EB1897-82AD-4831-B42D-A4053AEA00E2}"/>
              </a:ext>
            </a:extLst>
          </p:cNvPr>
          <p:cNvGrpSpPr/>
          <p:nvPr/>
        </p:nvGrpSpPr>
        <p:grpSpPr>
          <a:xfrm>
            <a:off x="157573" y="3108395"/>
            <a:ext cx="4691142" cy="1963326"/>
            <a:chOff x="157573" y="3108395"/>
            <a:chExt cx="4691142" cy="1963326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2BA6C9F-C3E6-4486-9000-DF67DAEEB520}"/>
                </a:ext>
              </a:extLst>
            </p:cNvPr>
            <p:cNvGrpSpPr/>
            <p:nvPr/>
          </p:nvGrpSpPr>
          <p:grpSpPr>
            <a:xfrm>
              <a:off x="157573" y="3371313"/>
              <a:ext cx="4691142" cy="1700408"/>
              <a:chOff x="157573" y="3371313"/>
              <a:chExt cx="4691142" cy="1700408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EAC93520-A01F-4749-A77B-0380C292E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7573" y="3631721"/>
                <a:ext cx="2245066" cy="1440000"/>
              </a:xfrm>
              <a:prstGeom prst="rect">
                <a:avLst/>
              </a:prstGeom>
            </p:spPr>
          </p:pic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547FCFA4-20FD-43EF-B23C-5B84D02AC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03647" y="3631721"/>
                <a:ext cx="2245068" cy="144000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D7E702-3CEF-49DB-9A7C-D5D77032862B}"/>
                  </a:ext>
                </a:extLst>
              </p:cNvPr>
              <p:cNvSpPr txBox="1"/>
              <p:nvPr/>
            </p:nvSpPr>
            <p:spPr>
              <a:xfrm>
                <a:off x="3081229" y="3371313"/>
                <a:ext cx="12899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Hg dry deposition</a:t>
                </a:r>
                <a:endParaRPr lang="ru-RU" sz="1200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CAA083-5F54-4189-97EB-79B6FCD703E5}"/>
                  </a:ext>
                </a:extLst>
              </p:cNvPr>
              <p:cNvSpPr txBox="1"/>
              <p:nvPr/>
            </p:nvSpPr>
            <p:spPr>
              <a:xfrm>
                <a:off x="618194" y="3371313"/>
                <a:ext cx="13238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Hg wet deposition</a:t>
                </a:r>
                <a:endParaRPr lang="ru-RU" sz="1200" dirty="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A6B13EA-1F89-1A82-C6CC-BB5F53A85684}"/>
                </a:ext>
              </a:extLst>
            </p:cNvPr>
            <p:cNvSpPr txBox="1"/>
            <p:nvPr/>
          </p:nvSpPr>
          <p:spPr>
            <a:xfrm>
              <a:off x="695404" y="3108395"/>
              <a:ext cx="36154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Model ensemble simulations (2010-2020)</a:t>
              </a:r>
            </a:p>
          </p:txBody>
        </p:sp>
      </p:grpSp>
      <p:sp>
        <p:nvSpPr>
          <p:cNvPr id="12" name="Text Box 43">
            <a:extLst>
              <a:ext uri="{FF2B5EF4-FFF2-40B4-BE49-F238E27FC236}">
                <a16:creationId xmlns:a16="http://schemas.microsoft.com/office/drawing/2014/main" id="{BE5D6156-6DDA-483C-8A72-30716117D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646" y="1226156"/>
            <a:ext cx="4084172" cy="933589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spcBef>
                <a:spcPts val="800"/>
              </a:spcBef>
              <a:buClr>
                <a:srgbClr val="006666"/>
              </a:buClr>
            </a:pPr>
            <a:r>
              <a:rPr lang="en-US" sz="1600" b="1" dirty="0">
                <a:solidFill>
                  <a:srgbClr val="006666"/>
                </a:solidFill>
              </a:rPr>
              <a:t>Project activities:</a:t>
            </a:r>
          </a:p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Multi-model simulations coupling atmospheric, ocean and terrestrial models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9D651F-9D4A-4FB7-925E-F49F1CC6F1D7}"/>
              </a:ext>
            </a:extLst>
          </p:cNvPr>
          <p:cNvSpPr txBox="1"/>
          <p:nvPr/>
        </p:nvSpPr>
        <p:spPr>
          <a:xfrm>
            <a:off x="0" y="78591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kern="0" dirty="0">
                <a:solidFill>
                  <a:srgbClr val="006666"/>
                </a:solidFill>
                <a:ea typeface="+mj-ea"/>
                <a:cs typeface="+mj-cs"/>
              </a:rPr>
              <a:t>Co-operation with TF HTAP and Minamata Convention</a:t>
            </a:r>
            <a:endParaRPr lang="ru-RU" sz="1600" b="1" i="1" dirty="0">
              <a:solidFill>
                <a:srgbClr val="006666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7BE79A1-F32F-4306-AD04-EB0E918A4C25}"/>
              </a:ext>
            </a:extLst>
          </p:cNvPr>
          <p:cNvGrpSpPr/>
          <p:nvPr/>
        </p:nvGrpSpPr>
        <p:grpSpPr>
          <a:xfrm>
            <a:off x="351029" y="1270535"/>
            <a:ext cx="4099536" cy="1654200"/>
            <a:chOff x="351029" y="1270535"/>
            <a:chExt cx="4099536" cy="165420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E851DD4-2494-46A0-A693-FC3E75F86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29" y="1270535"/>
              <a:ext cx="2229899" cy="1654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6D7C2C-892C-4E61-AD8F-335B1B0DBCD7}"/>
                </a:ext>
              </a:extLst>
            </p:cNvPr>
            <p:cNvSpPr txBox="1"/>
            <p:nvPr/>
          </p:nvSpPr>
          <p:spPr>
            <a:xfrm>
              <a:off x="2588560" y="1271065"/>
              <a:ext cx="18620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MCHgMAP</a:t>
              </a:r>
              <a:r>
                <a:rPr lang="en-US" sz="1400" dirty="0"/>
                <a:t> workshop participants     (October, 2024)</a:t>
              </a:r>
            </a:p>
          </p:txBody>
        </p:sp>
      </p:grpSp>
      <p:sp>
        <p:nvSpPr>
          <p:cNvPr id="16" name="Text Box 43">
            <a:extLst>
              <a:ext uri="{FF2B5EF4-FFF2-40B4-BE49-F238E27FC236}">
                <a16:creationId xmlns:a16="http://schemas.microsoft.com/office/drawing/2014/main" id="{A59A590E-C002-4A26-8E71-084136314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646" y="2154809"/>
            <a:ext cx="3943031" cy="584775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 err="1"/>
              <a:t>MCHgMAP</a:t>
            </a:r>
            <a:r>
              <a:rPr lang="en-US" sz="1600" dirty="0"/>
              <a:t> project workshop organized by MSC-E/JSI (</a:t>
            </a:r>
            <a:r>
              <a:rPr lang="sl-SI" sz="1600" dirty="0" err="1"/>
              <a:t>Slovenia</a:t>
            </a:r>
            <a:r>
              <a:rPr lang="en-US" sz="1600" dirty="0"/>
              <a:t>, October 2024)</a:t>
            </a:r>
          </a:p>
        </p:txBody>
      </p:sp>
      <p:sp>
        <p:nvSpPr>
          <p:cNvPr id="17" name="Text Box 43">
            <a:extLst>
              <a:ext uri="{FF2B5EF4-FFF2-40B4-BE49-F238E27FC236}">
                <a16:creationId xmlns:a16="http://schemas.microsoft.com/office/drawing/2014/main" id="{43558637-D0AC-429A-A42D-BDFA81B49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646" y="2747963"/>
            <a:ext cx="3943031" cy="830997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First results were presented at the Minamata Convention OESG meeting (Japan, March 2025)</a:t>
            </a:r>
          </a:p>
        </p:txBody>
      </p:sp>
      <p:sp>
        <p:nvSpPr>
          <p:cNvPr id="18" name="Text Box 43">
            <a:extLst>
              <a:ext uri="{FF2B5EF4-FFF2-40B4-BE49-F238E27FC236}">
                <a16:creationId xmlns:a16="http://schemas.microsoft.com/office/drawing/2014/main" id="{6D11F989-4DAD-494D-ABBA-430E33CD5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478" y="3584519"/>
            <a:ext cx="3943031" cy="830997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357188" indent="-35718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Multi-model simulations will be further discussed at the TF HTAP meeting (Potsdam, 7-9 May, 2025) </a:t>
            </a:r>
          </a:p>
        </p:txBody>
      </p:sp>
    </p:spTree>
    <p:extLst>
      <p:ext uri="{BB962C8B-B14F-4D97-AF65-F5344CB8AC3E}">
        <p14:creationId xmlns:p14="http://schemas.microsoft.com/office/powerpoint/2010/main" val="388830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398D84D-FD20-1714-E151-E4863F286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971" y="1093473"/>
            <a:ext cx="3772227" cy="37493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A6A098F-9794-F48B-9FC5-B53418D913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11" b="3275"/>
          <a:stretch/>
        </p:blipFill>
        <p:spPr>
          <a:xfrm>
            <a:off x="5288426" y="1069034"/>
            <a:ext cx="3689679" cy="3998564"/>
          </a:xfrm>
          <a:prstGeom prst="rect">
            <a:avLst/>
          </a:prstGeom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id="{80578E8C-B60E-4496-8E89-2156A6E34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" y="219078"/>
            <a:ext cx="914399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3600" kern="0" dirty="0">
                <a:solidFill>
                  <a:srgbClr val="006666"/>
                </a:solidFill>
                <a:ea typeface="+mj-ea"/>
                <a:cs typeface="+mj-cs"/>
              </a:rPr>
              <a:t>Source attribution of PAH pollution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2714C-1A4E-4E0C-9D08-582834BCD468}"/>
              </a:ext>
            </a:extLst>
          </p:cNvPr>
          <p:cNvSpPr txBox="1"/>
          <p:nvPr/>
        </p:nvSpPr>
        <p:spPr>
          <a:xfrm>
            <a:off x="0" y="793429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kern="0" dirty="0">
                <a:solidFill>
                  <a:srgbClr val="006666"/>
                </a:solidFill>
                <a:ea typeface="+mj-ea"/>
                <a:cs typeface="+mj-cs"/>
              </a:rPr>
              <a:t>Complex analysis involving modelling and moss biomonitoring</a:t>
            </a:r>
            <a:endParaRPr lang="ru-RU" sz="1600" b="1" i="1" dirty="0">
              <a:solidFill>
                <a:srgbClr val="006666"/>
              </a:solidFill>
            </a:endParaRPr>
          </a:p>
        </p:txBody>
      </p:sp>
      <p:sp>
        <p:nvSpPr>
          <p:cNvPr id="15" name="Text Box 43">
            <a:extLst>
              <a:ext uri="{FF2B5EF4-FFF2-40B4-BE49-F238E27FC236}">
                <a16:creationId xmlns:a16="http://schemas.microsoft.com/office/drawing/2014/main" id="{72CAB4E7-09AF-45C1-887A-A736A5E1B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67" y="1452885"/>
            <a:ext cx="4351370" cy="2021066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271457" indent="-271457" algn="just" defTabSz="91437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GB" sz="1600" dirty="0">
                <a:solidFill>
                  <a:srgbClr val="009999"/>
                </a:solidFill>
              </a:rPr>
              <a:t>Polycyclic aromatic hydrocarbons (PAHs)</a:t>
            </a:r>
            <a:r>
              <a:rPr lang="en-GB" sz="1600" dirty="0">
                <a:solidFill>
                  <a:srgbClr val="000000"/>
                </a:solidFill>
              </a:rPr>
              <a:t> - POPs largely formed from incomplete combustion of fossil fuels and biofuels </a:t>
            </a:r>
          </a:p>
          <a:p>
            <a:pPr marL="271457" indent="-271457" algn="just" defTabSz="914378">
              <a:spcBef>
                <a:spcPts val="8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>
                <a:solidFill>
                  <a:srgbClr val="009999"/>
                </a:solidFill>
              </a:rPr>
              <a:t>PAH source attribution </a:t>
            </a:r>
            <a:r>
              <a:rPr lang="en-US" sz="1600" dirty="0"/>
              <a:t>using </a:t>
            </a:r>
            <a:r>
              <a:rPr lang="en-US" sz="1600" dirty="0">
                <a:solidFill>
                  <a:srgbClr val="000000"/>
                </a:solidFill>
              </a:rPr>
              <a:t>source-receptor simulations (GLEMOS) and moss measurement data (ICP-Vegetation) </a:t>
            </a:r>
          </a:p>
          <a:p>
            <a:pPr marL="271457" indent="-271457" algn="just" defTabSz="914378">
              <a:spcBef>
                <a:spcPts val="800"/>
              </a:spcBef>
              <a:spcAft>
                <a:spcPts val="600"/>
              </a:spcAft>
              <a:buClr>
                <a:srgbClr val="006666"/>
              </a:buClr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Multi-scale analysis: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2B86D9-0EB9-438B-88CC-7CB411751CE5}"/>
              </a:ext>
            </a:extLst>
          </p:cNvPr>
          <p:cNvSpPr txBox="1"/>
          <p:nvPr/>
        </p:nvSpPr>
        <p:spPr>
          <a:xfrm>
            <a:off x="1435981" y="4449626"/>
            <a:ext cx="3379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9999"/>
                </a:solidFill>
              </a:rPr>
              <a:t>More details in separate presentation</a:t>
            </a:r>
            <a:endParaRPr lang="ru-RU" sz="1600" b="1" dirty="0">
              <a:solidFill>
                <a:srgbClr val="009999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92FD7AB-4843-4C1D-BAEE-78C5DB8DA7B3}"/>
              </a:ext>
            </a:extLst>
          </p:cNvPr>
          <p:cNvGrpSpPr/>
          <p:nvPr/>
        </p:nvGrpSpPr>
        <p:grpSpPr>
          <a:xfrm>
            <a:off x="5261129" y="1163407"/>
            <a:ext cx="3761847" cy="3894187"/>
            <a:chOff x="5261129" y="1163407"/>
            <a:chExt cx="3761847" cy="389418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833870EA-40D8-4B71-87EF-7957B3C36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26" r="23862"/>
            <a:stretch/>
          </p:blipFill>
          <p:spPr>
            <a:xfrm>
              <a:off x="5261129" y="1163407"/>
              <a:ext cx="3761847" cy="3894187"/>
            </a:xfrm>
            <a:prstGeom prst="rect">
              <a:avLst/>
            </a:prstGeom>
          </p:spPr>
        </p:pic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E8F97278-1719-43EB-8C74-8C6448406BC8}"/>
                </a:ext>
              </a:extLst>
            </p:cNvPr>
            <p:cNvGrpSpPr/>
            <p:nvPr/>
          </p:nvGrpSpPr>
          <p:grpSpPr>
            <a:xfrm>
              <a:off x="5365382" y="1270751"/>
              <a:ext cx="1835479" cy="1061411"/>
              <a:chOff x="5271248" y="1223683"/>
              <a:chExt cx="1835479" cy="1061411"/>
            </a:xfrm>
          </p:grpSpPr>
          <p:pic>
            <p:nvPicPr>
              <p:cNvPr id="22" name="Picture 3">
                <a:extLst>
                  <a:ext uri="{FF2B5EF4-FFF2-40B4-BE49-F238E27FC236}">
                    <a16:creationId xmlns:a16="http://schemas.microsoft.com/office/drawing/2014/main" id="{B06A1385-06A3-44EF-A056-8B61482FCA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7322" t="68853" r="17391" b="2614"/>
              <a:stretch/>
            </p:blipFill>
            <p:spPr>
              <a:xfrm>
                <a:off x="5271248" y="1270748"/>
                <a:ext cx="235323" cy="973091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539A20-C458-43DE-95C1-54C93A90E632}"/>
                  </a:ext>
                </a:extLst>
              </p:cNvPr>
              <p:cNvSpPr txBox="1"/>
              <p:nvPr/>
            </p:nvSpPr>
            <p:spPr>
              <a:xfrm>
                <a:off x="5430371" y="1223683"/>
                <a:ext cx="77841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- Industry</a:t>
                </a:r>
                <a:endParaRPr lang="ru-RU" sz="1200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065D862-652A-4AA5-A57E-AC745A6A596D}"/>
                  </a:ext>
                </a:extLst>
              </p:cNvPr>
              <p:cNvSpPr txBox="1"/>
              <p:nvPr/>
            </p:nvSpPr>
            <p:spPr>
              <a:xfrm>
                <a:off x="5430371" y="1419786"/>
                <a:ext cx="16763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- Stationary combustion</a:t>
                </a:r>
                <a:endParaRPr lang="ru-RU" sz="1200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6E2A30-4961-4119-980F-CEF3EFAD819C}"/>
                  </a:ext>
                </a:extLst>
              </p:cNvPr>
              <p:cNvSpPr txBox="1"/>
              <p:nvPr/>
            </p:nvSpPr>
            <p:spPr>
              <a:xfrm>
                <a:off x="5430371" y="1615889"/>
                <a:ext cx="11994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- Road transport</a:t>
                </a:r>
                <a:endParaRPr lang="ru-RU" sz="12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CEF34FE-55AC-45D7-8FC2-6F04879CB26B}"/>
                  </a:ext>
                </a:extLst>
              </p:cNvPr>
              <p:cNvSpPr txBox="1"/>
              <p:nvPr/>
            </p:nvSpPr>
            <p:spPr>
              <a:xfrm>
                <a:off x="5430371" y="1811992"/>
                <a:ext cx="6921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- Waste </a:t>
                </a:r>
                <a:endParaRPr lang="ru-RU" sz="1200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FE49CC2-F5AE-4F7E-9693-6523614DD7BA}"/>
                  </a:ext>
                </a:extLst>
              </p:cNvPr>
              <p:cNvSpPr txBox="1"/>
              <p:nvPr/>
            </p:nvSpPr>
            <p:spPr>
              <a:xfrm>
                <a:off x="5430371" y="2008095"/>
                <a:ext cx="6303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- Other</a:t>
                </a:r>
                <a:endParaRPr lang="ru-RU" sz="1200" dirty="0"/>
              </a:p>
            </p:txBody>
          </p:sp>
        </p:grpSp>
      </p:grpSp>
      <p:sp>
        <p:nvSpPr>
          <p:cNvPr id="27" name="Text Box 43">
            <a:extLst>
              <a:ext uri="{FF2B5EF4-FFF2-40B4-BE49-F238E27FC236}">
                <a16:creationId xmlns:a16="http://schemas.microsoft.com/office/drawing/2014/main" id="{5B930952-954C-4C28-B730-2E9C6500D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26" y="3447532"/>
            <a:ext cx="4351370" cy="338554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742950" lvl="1" indent="-285750" algn="just" defTabSz="914378">
              <a:spcBef>
                <a:spcPts val="0"/>
              </a:spcBef>
              <a:spcAft>
                <a:spcPts val="600"/>
              </a:spcAft>
              <a:buClr>
                <a:srgbClr val="006666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0000"/>
                </a:solidFill>
              </a:rPr>
              <a:t>Pilot study for </a:t>
            </a:r>
            <a:r>
              <a:rPr lang="en-GB" sz="1600" dirty="0">
                <a:solidFill>
                  <a:srgbClr val="009999"/>
                </a:solidFill>
              </a:rPr>
              <a:t>Norway</a:t>
            </a:r>
          </a:p>
        </p:txBody>
      </p:sp>
      <p:sp>
        <p:nvSpPr>
          <p:cNvPr id="29" name="Text Box 43">
            <a:extLst>
              <a:ext uri="{FF2B5EF4-FFF2-40B4-BE49-F238E27FC236}">
                <a16:creationId xmlns:a16="http://schemas.microsoft.com/office/drawing/2014/main" id="{81E0DB17-7A6B-467E-902C-FCA6D58BE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07" y="3761296"/>
            <a:ext cx="4351370" cy="338554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742950" lvl="1" indent="-285750" algn="just" defTabSz="914378">
              <a:spcBef>
                <a:spcPts val="0"/>
              </a:spcBef>
              <a:spcAft>
                <a:spcPts val="600"/>
              </a:spcAft>
              <a:buClr>
                <a:srgbClr val="006666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0000"/>
                </a:solidFill>
              </a:rPr>
              <a:t>Regional study for </a:t>
            </a:r>
            <a:r>
              <a:rPr lang="en-GB" sz="1600" dirty="0">
                <a:solidFill>
                  <a:srgbClr val="009999"/>
                </a:solidFill>
              </a:rPr>
              <a:t>European countries</a:t>
            </a:r>
          </a:p>
        </p:txBody>
      </p:sp>
    </p:spTree>
    <p:extLst>
      <p:ext uri="{BB962C8B-B14F-4D97-AF65-F5344CB8AC3E}">
        <p14:creationId xmlns:p14="http://schemas.microsoft.com/office/powerpoint/2010/main" val="256811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19" grpId="0"/>
      <p:bldP spid="27" grpId="0" uiExpand="1" animBg="1"/>
      <p:bldP spid="29" grpId="0" uiExpan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16E3816-127F-4A95-9D78-0DD65F5734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0" y="1058400"/>
            <a:ext cx="3129446" cy="3708000"/>
          </a:xfrm>
          <a:prstGeom prst="rect">
            <a:avLst/>
          </a:prstGeom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F339E8E0-4C04-4E0E-8991-CF2BFFB52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" y="219078"/>
            <a:ext cx="914399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3600" kern="0" dirty="0">
                <a:solidFill>
                  <a:srgbClr val="006666"/>
                </a:solidFill>
                <a:ea typeface="+mj-ea"/>
                <a:cs typeface="+mj-cs"/>
              </a:rPr>
              <a:t>Pilot study for the Western Balkans</a:t>
            </a:r>
          </a:p>
        </p:txBody>
      </p:sp>
      <p:sp>
        <p:nvSpPr>
          <p:cNvPr id="21" name="Text Box 43">
            <a:extLst>
              <a:ext uri="{FF2B5EF4-FFF2-40B4-BE49-F238E27FC236}">
                <a16:creationId xmlns:a16="http://schemas.microsoft.com/office/drawing/2014/main" id="{F515585A-D65D-46C5-B9AA-C6B3D884D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487" y="1104082"/>
            <a:ext cx="4435611" cy="907941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  <a:buClr>
                <a:schemeClr val="tx2"/>
              </a:buClr>
            </a:pPr>
            <a:r>
              <a:rPr lang="en-US" sz="1600" b="1" dirty="0">
                <a:solidFill>
                  <a:srgbClr val="006666"/>
                </a:solidFill>
              </a:rPr>
              <a:t>Countries: </a:t>
            </a:r>
          </a:p>
          <a:p>
            <a:pPr marL="267891" indent="-267891">
              <a:spcBef>
                <a:spcPts val="600"/>
              </a:spcBef>
              <a:buClr>
                <a:schemeClr val="tx2"/>
              </a:buClr>
            </a:pPr>
            <a:r>
              <a:rPr lang="en-US" sz="1600" dirty="0"/>
              <a:t>	Slovenia, Croatia, Montenegro, Serbia, Bosnia &amp; Herzegovina, North Macedonia, Albania</a:t>
            </a:r>
          </a:p>
        </p:txBody>
      </p:sp>
      <p:sp>
        <p:nvSpPr>
          <p:cNvPr id="27" name="Text Box 43">
            <a:extLst>
              <a:ext uri="{FF2B5EF4-FFF2-40B4-BE49-F238E27FC236}">
                <a16:creationId xmlns:a16="http://schemas.microsoft.com/office/drawing/2014/main" id="{4372CA14-0929-4FB8-A0D2-850D837F8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487" y="3054423"/>
            <a:ext cx="4530449" cy="1231106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spcBef>
                <a:spcPts val="600"/>
              </a:spcBef>
              <a:buClr>
                <a:srgbClr val="006666"/>
              </a:buClr>
            </a:pPr>
            <a:r>
              <a:rPr lang="en-US" sz="1600" b="1" dirty="0">
                <a:solidFill>
                  <a:srgbClr val="006666"/>
                </a:solidFill>
              </a:rPr>
              <a:t>Phase I (2025-2026):</a:t>
            </a:r>
          </a:p>
          <a:p>
            <a:pPr marL="266700" indent="-266700">
              <a:spcBef>
                <a:spcPts val="6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Country-scale assessment for </a:t>
            </a:r>
            <a:r>
              <a:rPr lang="en-US" sz="1600" dirty="0">
                <a:solidFill>
                  <a:srgbClr val="009999"/>
                </a:solidFill>
              </a:rPr>
              <a:t>Slovenia</a:t>
            </a:r>
            <a:r>
              <a:rPr lang="en-US" sz="1600" dirty="0"/>
              <a:t> </a:t>
            </a:r>
          </a:p>
          <a:p>
            <a:pPr marL="266700" indent="-266700">
              <a:spcBef>
                <a:spcPts val="6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Exploring possibility to extent the study to other Balkan countries</a:t>
            </a:r>
          </a:p>
        </p:txBody>
      </p:sp>
      <p:sp>
        <p:nvSpPr>
          <p:cNvPr id="39" name="Text Box 43">
            <a:extLst>
              <a:ext uri="{FF2B5EF4-FFF2-40B4-BE49-F238E27FC236}">
                <a16:creationId xmlns:a16="http://schemas.microsoft.com/office/drawing/2014/main" id="{918CF54C-FEB0-446D-BC54-E552DFC59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487" y="2202363"/>
            <a:ext cx="4745630" cy="661720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  <a:buClr>
                <a:schemeClr val="tx2"/>
              </a:buClr>
            </a:pPr>
            <a:r>
              <a:rPr lang="en-US" sz="1600" b="1" dirty="0">
                <a:solidFill>
                  <a:srgbClr val="006666"/>
                </a:solidFill>
              </a:rPr>
              <a:t>Pollutants: </a:t>
            </a:r>
          </a:p>
          <a:p>
            <a:pPr marL="267891" indent="-267891">
              <a:spcBef>
                <a:spcPts val="600"/>
              </a:spcBef>
              <a:buClr>
                <a:schemeClr val="tx2"/>
              </a:buClr>
            </a:pPr>
            <a:r>
              <a:rPr lang="en-US" sz="1600" dirty="0"/>
              <a:t>	</a:t>
            </a:r>
            <a:r>
              <a:rPr lang="en-US" sz="1600" dirty="0">
                <a:solidFill>
                  <a:srgbClr val="009999"/>
                </a:solidFill>
              </a:rPr>
              <a:t>PAHs</a:t>
            </a:r>
            <a:r>
              <a:rPr lang="en-US" sz="1600" dirty="0"/>
              <a:t> – B(a)P, B(b)F, B(k)F, I(cd)P, …</a:t>
            </a:r>
            <a:endParaRPr lang="en-US" sz="1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A9023D4-61E3-4947-AA5A-CE79B0151269}"/>
              </a:ext>
            </a:extLst>
          </p:cNvPr>
          <p:cNvGrpSpPr/>
          <p:nvPr/>
        </p:nvGrpSpPr>
        <p:grpSpPr>
          <a:xfrm>
            <a:off x="5902909" y="882109"/>
            <a:ext cx="2526899" cy="3442242"/>
            <a:chOff x="5902909" y="882109"/>
            <a:chExt cx="2526899" cy="3442242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5AF0F93C-3CA3-4A04-8FFD-2104BB54E5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02909" y="882109"/>
              <a:ext cx="2526899" cy="2526899"/>
              <a:chOff x="4073989" y="1357709"/>
              <a:chExt cx="2880000" cy="2880000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1F3A5D3D-212C-467A-9E37-43E8DF321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3989" y="1357709"/>
                <a:ext cx="2880000" cy="28800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3ACE12F-903C-4F28-AAD1-89146B9E852E}"/>
                  </a:ext>
                </a:extLst>
              </p:cNvPr>
              <p:cNvSpPr txBox="1"/>
              <p:nvPr/>
            </p:nvSpPr>
            <p:spPr>
              <a:xfrm>
                <a:off x="4312445" y="1675128"/>
                <a:ext cx="659913" cy="263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Slovenia</a:t>
                </a:r>
                <a:endParaRPr lang="ru-RU" sz="900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8577318-6EDF-4B4E-86F4-F739922C1F08}"/>
                  </a:ext>
                </a:extLst>
              </p:cNvPr>
              <p:cNvSpPr txBox="1"/>
              <p:nvPr/>
            </p:nvSpPr>
            <p:spPr>
              <a:xfrm>
                <a:off x="5938302" y="2461635"/>
                <a:ext cx="544812" cy="263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Serbia</a:t>
                </a:r>
                <a:endParaRPr lang="ru-RU" sz="900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7865235-06A9-4C92-8576-A6D529ED17C3}"/>
                  </a:ext>
                </a:extLst>
              </p:cNvPr>
              <p:cNvSpPr txBox="1"/>
              <p:nvPr/>
            </p:nvSpPr>
            <p:spPr>
              <a:xfrm>
                <a:off x="4838024" y="1851605"/>
                <a:ext cx="594141" cy="263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Croatia</a:t>
                </a:r>
                <a:endParaRPr lang="ru-RU" sz="900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F798FE5-F7B9-44FF-BB02-7DA616451F06}"/>
                  </a:ext>
                </a:extLst>
              </p:cNvPr>
              <p:cNvSpPr txBox="1"/>
              <p:nvPr/>
            </p:nvSpPr>
            <p:spPr>
              <a:xfrm>
                <a:off x="4920180" y="2186672"/>
                <a:ext cx="955227" cy="420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/>
                  <a:t>Bosnia &amp; Herzegovina</a:t>
                </a:r>
                <a:endParaRPr lang="ru-RU" sz="900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D5C16F5-4018-4BE8-B4F8-CEBCAD0C1CE5}"/>
                  </a:ext>
                </a:extLst>
              </p:cNvPr>
              <p:cNvSpPr txBox="1"/>
              <p:nvPr/>
            </p:nvSpPr>
            <p:spPr>
              <a:xfrm>
                <a:off x="5348740" y="2845636"/>
                <a:ext cx="884635" cy="263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Montenegro</a:t>
                </a:r>
                <a:endParaRPr lang="ru-RU" sz="900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F3A652F-7221-45BD-9030-9784BA38CC64}"/>
                  </a:ext>
                </a:extLst>
              </p:cNvPr>
              <p:cNvSpPr txBox="1"/>
              <p:nvPr/>
            </p:nvSpPr>
            <p:spPr>
              <a:xfrm>
                <a:off x="5709236" y="3633177"/>
                <a:ext cx="612411" cy="263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Albania</a:t>
                </a:r>
                <a:endParaRPr lang="ru-RU" sz="90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64431D-FC76-43A8-8E92-67D8388F0586}"/>
                  </a:ext>
                </a:extLst>
              </p:cNvPr>
              <p:cNvSpPr txBox="1"/>
              <p:nvPr/>
            </p:nvSpPr>
            <p:spPr>
              <a:xfrm>
                <a:off x="5992622" y="3191235"/>
                <a:ext cx="859192" cy="420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/>
                  <a:t>North Macedonia</a:t>
                </a:r>
                <a:endParaRPr lang="ru-RU" sz="900" dirty="0"/>
              </a:p>
            </p:txBody>
          </p:sp>
        </p:grp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B1AD0225-E6BF-45F6-B2C9-90A4EC2C6B65}"/>
                </a:ext>
              </a:extLst>
            </p:cNvPr>
            <p:cNvSpPr/>
            <p:nvPr/>
          </p:nvSpPr>
          <p:spPr>
            <a:xfrm>
              <a:off x="7254240" y="3524250"/>
              <a:ext cx="826770" cy="8001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0FB41716-73EA-4246-8335-856F279A85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1010" y="3409008"/>
              <a:ext cx="348798" cy="91534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52716B69-1B69-408E-BDB1-3F757DBB96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02909" y="3443523"/>
              <a:ext cx="1351331" cy="88082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803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24D1E8C9-5F91-478A-B503-8275709C695E}"/>
              </a:ext>
            </a:extLst>
          </p:cNvPr>
          <p:cNvGrpSpPr/>
          <p:nvPr/>
        </p:nvGrpSpPr>
        <p:grpSpPr>
          <a:xfrm>
            <a:off x="7756008" y="1863915"/>
            <a:ext cx="719714" cy="961906"/>
            <a:chOff x="7832614" y="2534329"/>
            <a:chExt cx="719714" cy="961906"/>
          </a:xfrm>
        </p:grpSpPr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711C00A6-F5B5-4C19-8FDC-F629CEE69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735" y="2740794"/>
              <a:ext cx="637593" cy="755441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EFBB3CC-044A-4605-8592-A9D8E6CB3783}"/>
                </a:ext>
              </a:extLst>
            </p:cNvPr>
            <p:cNvSpPr txBox="1"/>
            <p:nvPr/>
          </p:nvSpPr>
          <p:spPr>
            <a:xfrm>
              <a:off x="7832614" y="2534329"/>
              <a:ext cx="69281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kg km</a:t>
              </a:r>
              <a:r>
                <a:rPr lang="en-US" sz="900" baseline="30000" dirty="0"/>
                <a:t>-2</a:t>
              </a:r>
              <a:r>
                <a:rPr lang="en-US" sz="900" dirty="0"/>
                <a:t> y</a:t>
              </a:r>
              <a:r>
                <a:rPr lang="en-US" sz="900" baseline="30000" dirty="0"/>
                <a:t>-1</a:t>
              </a:r>
              <a:r>
                <a:rPr lang="en-US" sz="900" dirty="0"/>
                <a:t> </a:t>
              </a:r>
              <a:endParaRPr lang="ru-RU" sz="900" dirty="0"/>
            </a:p>
          </p:txBody>
        </p:sp>
      </p:grp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D9C4526E-ADCA-418D-A757-C7E7A3FC5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277" y="925627"/>
            <a:ext cx="3049832" cy="1992572"/>
          </a:xfrm>
          <a:prstGeom prst="rect">
            <a:avLst/>
          </a:prstGeom>
        </p:spPr>
      </p:pic>
      <p:sp>
        <p:nvSpPr>
          <p:cNvPr id="97" name="Rectangle 8">
            <a:extLst>
              <a:ext uri="{FF2B5EF4-FFF2-40B4-BE49-F238E27FC236}">
                <a16:creationId xmlns:a16="http://schemas.microsoft.com/office/drawing/2014/main" id="{8E54D5F7-9CB7-456B-91BC-F735F132D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" y="219078"/>
            <a:ext cx="914399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3600" kern="0" dirty="0">
                <a:solidFill>
                  <a:srgbClr val="006666"/>
                </a:solidFill>
                <a:ea typeface="+mj-ea"/>
                <a:cs typeface="+mj-cs"/>
              </a:rPr>
              <a:t>Pilot study: Slovenia</a:t>
            </a:r>
          </a:p>
        </p:txBody>
      </p:sp>
      <p:sp>
        <p:nvSpPr>
          <p:cNvPr id="5" name="Text Box 43">
            <a:extLst>
              <a:ext uri="{FF2B5EF4-FFF2-40B4-BE49-F238E27FC236}">
                <a16:creationId xmlns:a16="http://schemas.microsoft.com/office/drawing/2014/main" id="{C443B087-74EC-4D96-BB10-A4841BC56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961" y="1225031"/>
            <a:ext cx="4545686" cy="3016210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spcBef>
                <a:spcPts val="600"/>
              </a:spcBef>
              <a:buClr>
                <a:srgbClr val="006666"/>
              </a:buClr>
            </a:pPr>
            <a:r>
              <a:rPr lang="en-US" sz="1600" b="1" dirty="0">
                <a:solidFill>
                  <a:srgbClr val="006666"/>
                </a:solidFill>
              </a:rPr>
              <a:t>On-going activities:</a:t>
            </a:r>
          </a:p>
          <a:p>
            <a:pPr marL="200025" indent="-200025">
              <a:spcBef>
                <a:spcPts val="6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Collection of </a:t>
            </a:r>
            <a:r>
              <a:rPr lang="en-US" sz="1600" dirty="0">
                <a:solidFill>
                  <a:srgbClr val="009999"/>
                </a:solidFill>
              </a:rPr>
              <a:t>emissions data</a:t>
            </a:r>
            <a:r>
              <a:rPr lang="en-US" sz="1600" dirty="0"/>
              <a:t>:</a:t>
            </a:r>
          </a:p>
          <a:p>
            <a:pPr marL="742950" lvl="1" indent="-285750">
              <a:spcBef>
                <a:spcPts val="600"/>
              </a:spcBef>
              <a:buClr>
                <a:srgbClr val="006666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Fine-resolution national emissions </a:t>
            </a:r>
          </a:p>
          <a:p>
            <a:pPr marL="200025" lvl="1" indent="-200025">
              <a:spcBef>
                <a:spcPts val="6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Collection of </a:t>
            </a:r>
            <a:r>
              <a:rPr lang="en-US" sz="1600" dirty="0">
                <a:solidFill>
                  <a:srgbClr val="009999"/>
                </a:solidFill>
              </a:rPr>
              <a:t>monitoring data</a:t>
            </a:r>
            <a:r>
              <a:rPr lang="en-US" sz="1600" dirty="0"/>
              <a:t>:</a:t>
            </a:r>
          </a:p>
          <a:p>
            <a:pPr marL="742950" lvl="1" indent="-285750">
              <a:spcBef>
                <a:spcPts val="600"/>
              </a:spcBef>
              <a:buClr>
                <a:srgbClr val="006666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Air monitoring (EMEP data, AQ e-Reporting, measurement campaigns - stable isotope composition) </a:t>
            </a:r>
          </a:p>
          <a:p>
            <a:pPr marL="742950" lvl="1" indent="-285750">
              <a:spcBef>
                <a:spcPts val="600"/>
              </a:spcBef>
              <a:buClr>
                <a:srgbClr val="006666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Moss and lichen archives</a:t>
            </a:r>
          </a:p>
          <a:p>
            <a:pPr marL="200025" indent="-200025">
              <a:spcBef>
                <a:spcPts val="600"/>
              </a:spcBef>
              <a:buClr>
                <a:srgbClr val="006666"/>
              </a:buClr>
              <a:buFontTx/>
              <a:buChar char="•"/>
            </a:pPr>
            <a:r>
              <a:rPr lang="en-US" sz="1600" dirty="0"/>
              <a:t>Preparation for </a:t>
            </a:r>
            <a:r>
              <a:rPr lang="en-US" sz="1600" dirty="0">
                <a:solidFill>
                  <a:srgbClr val="009999"/>
                </a:solidFill>
              </a:rPr>
              <a:t>fine-resolution simulations </a:t>
            </a:r>
            <a:r>
              <a:rPr lang="en-US" sz="1600" dirty="0"/>
              <a:t>of PAH levels and source attribution</a:t>
            </a:r>
          </a:p>
        </p:txBody>
      </p:sp>
      <p:grpSp>
        <p:nvGrpSpPr>
          <p:cNvPr id="87" name="Группа 15">
            <a:extLst>
              <a:ext uri="{FF2B5EF4-FFF2-40B4-BE49-F238E27FC236}">
                <a16:creationId xmlns:a16="http://schemas.microsoft.com/office/drawing/2014/main" id="{C84D6D26-186C-F851-4890-63E27BD88077}"/>
              </a:ext>
            </a:extLst>
          </p:cNvPr>
          <p:cNvGrpSpPr>
            <a:grpSpLocks noChangeAspect="1"/>
          </p:cNvGrpSpPr>
          <p:nvPr/>
        </p:nvGrpSpPr>
        <p:grpSpPr>
          <a:xfrm>
            <a:off x="6378875" y="1759816"/>
            <a:ext cx="132873" cy="215684"/>
            <a:chOff x="1679796" y="1456178"/>
            <a:chExt cx="1622204" cy="2633217"/>
          </a:xfrm>
        </p:grpSpPr>
        <p:sp>
          <p:nvSpPr>
            <p:cNvPr id="90" name="Круг: прозрачная заливка 4">
              <a:extLst>
                <a:ext uri="{FF2B5EF4-FFF2-40B4-BE49-F238E27FC236}">
                  <a16:creationId xmlns:a16="http://schemas.microsoft.com/office/drawing/2014/main" id="{319798C6-42B1-016C-68C0-760560EF85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9796" y="1456178"/>
              <a:ext cx="1622204" cy="1622204"/>
            </a:xfrm>
            <a:prstGeom prst="donu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ru-RU">
                <a:solidFill>
                  <a:srgbClr val="000000"/>
                </a:solidFill>
                <a:latin typeface="Tahoma"/>
                <a:cs typeface="Arial"/>
              </a:endParaRPr>
            </a:p>
          </p:txBody>
        </p:sp>
        <p:sp>
          <p:nvSpPr>
            <p:cNvPr id="91" name="Равнобедренный треугольник 14">
              <a:extLst>
                <a:ext uri="{FF2B5EF4-FFF2-40B4-BE49-F238E27FC236}">
                  <a16:creationId xmlns:a16="http://schemas.microsoft.com/office/drawing/2014/main" id="{89407CFE-FE8A-41D1-0E59-638BE7AB32FA}"/>
                </a:ext>
              </a:extLst>
            </p:cNvPr>
            <p:cNvSpPr/>
            <p:nvPr/>
          </p:nvSpPr>
          <p:spPr>
            <a:xfrm flipV="1">
              <a:off x="1786467" y="2683930"/>
              <a:ext cx="1405465" cy="1405465"/>
            </a:xfrm>
            <a:prstGeom prst="triangle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ru-RU">
                <a:solidFill>
                  <a:srgbClr val="000099"/>
                </a:solidFill>
                <a:latin typeface="Tahoma"/>
                <a:cs typeface="Arial"/>
              </a:endParaRPr>
            </a:p>
          </p:txBody>
        </p:sp>
      </p:grpSp>
      <p:sp>
        <p:nvSpPr>
          <p:cNvPr id="88" name="Овал 19">
            <a:extLst>
              <a:ext uri="{FF2B5EF4-FFF2-40B4-BE49-F238E27FC236}">
                <a16:creationId xmlns:a16="http://schemas.microsoft.com/office/drawing/2014/main" id="{6B133B99-3420-FF59-96C2-378FFA438509}"/>
              </a:ext>
            </a:extLst>
          </p:cNvPr>
          <p:cNvSpPr>
            <a:spLocks noChangeAspect="1"/>
          </p:cNvSpPr>
          <p:nvPr/>
        </p:nvSpPr>
        <p:spPr>
          <a:xfrm>
            <a:off x="6411460" y="1792592"/>
            <a:ext cx="67424" cy="673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ru-RU">
              <a:solidFill>
                <a:srgbClr val="000099"/>
              </a:solidFill>
              <a:latin typeface="Tahoma"/>
              <a:cs typeface="Arial"/>
            </a:endParaRPr>
          </a:p>
        </p:txBody>
      </p:sp>
      <p:sp>
        <p:nvSpPr>
          <p:cNvPr id="89" name="Полилиния: фигура 20">
            <a:extLst>
              <a:ext uri="{FF2B5EF4-FFF2-40B4-BE49-F238E27FC236}">
                <a16:creationId xmlns:a16="http://schemas.microsoft.com/office/drawing/2014/main" id="{5CA8119F-CF5C-44E6-591D-D13BD6F2D999}"/>
              </a:ext>
            </a:extLst>
          </p:cNvPr>
          <p:cNvSpPr/>
          <p:nvPr/>
        </p:nvSpPr>
        <p:spPr>
          <a:xfrm>
            <a:off x="6379140" y="1760644"/>
            <a:ext cx="131789" cy="212524"/>
          </a:xfrm>
          <a:custGeom>
            <a:avLst/>
            <a:gdLst>
              <a:gd name="connsiteX0" fmla="*/ 812802 w 1684871"/>
              <a:gd name="connsiteY0" fmla="*/ 2981217 h 2981847"/>
              <a:gd name="connsiteX1" fmla="*/ 1684869 w 1684871"/>
              <a:gd name="connsiteY1" fmla="*/ 1203217 h 2981847"/>
              <a:gd name="connsiteX2" fmla="*/ 821269 w 1684871"/>
              <a:gd name="connsiteY2" fmla="*/ 950 h 2981847"/>
              <a:gd name="connsiteX3" fmla="*/ 2 w 1684871"/>
              <a:gd name="connsiteY3" fmla="*/ 1389483 h 2981847"/>
              <a:gd name="connsiteX4" fmla="*/ 812802 w 1684871"/>
              <a:gd name="connsiteY4" fmla="*/ 2981217 h 2981847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70 w 1684914"/>
              <a:gd name="connsiteY0" fmla="*/ 2955812 h 2955812"/>
              <a:gd name="connsiteX1" fmla="*/ 1684904 w 1684914"/>
              <a:gd name="connsiteY1" fmla="*/ 1203212 h 2955812"/>
              <a:gd name="connsiteX2" fmla="*/ 821304 w 1684914"/>
              <a:gd name="connsiteY2" fmla="*/ 945 h 2955812"/>
              <a:gd name="connsiteX3" fmla="*/ 37 w 1684914"/>
              <a:gd name="connsiteY3" fmla="*/ 1389478 h 2955812"/>
              <a:gd name="connsiteX4" fmla="*/ 804370 w 1684914"/>
              <a:gd name="connsiteY4" fmla="*/ 2955812 h 2955812"/>
              <a:gd name="connsiteX0" fmla="*/ 804370 w 1744179"/>
              <a:gd name="connsiteY0" fmla="*/ 2955855 h 2955855"/>
              <a:gd name="connsiteX1" fmla="*/ 1744170 w 1744179"/>
              <a:gd name="connsiteY1" fmla="*/ 1169388 h 2955855"/>
              <a:gd name="connsiteX2" fmla="*/ 821304 w 1744179"/>
              <a:gd name="connsiteY2" fmla="*/ 988 h 2955855"/>
              <a:gd name="connsiteX3" fmla="*/ 37 w 1744179"/>
              <a:gd name="connsiteY3" fmla="*/ 1389521 h 2955855"/>
              <a:gd name="connsiteX4" fmla="*/ 804370 w 1744179"/>
              <a:gd name="connsiteY4" fmla="*/ 2955855 h 2955855"/>
              <a:gd name="connsiteX0" fmla="*/ 804370 w 1794978"/>
              <a:gd name="connsiteY0" fmla="*/ 2955812 h 2955812"/>
              <a:gd name="connsiteX1" fmla="*/ 1794970 w 1794978"/>
              <a:gd name="connsiteY1" fmla="*/ 1203212 h 2955812"/>
              <a:gd name="connsiteX2" fmla="*/ 821304 w 1794978"/>
              <a:gd name="connsiteY2" fmla="*/ 945 h 2955812"/>
              <a:gd name="connsiteX3" fmla="*/ 37 w 1794978"/>
              <a:gd name="connsiteY3" fmla="*/ 1389478 h 2955812"/>
              <a:gd name="connsiteX4" fmla="*/ 804370 w 1794978"/>
              <a:gd name="connsiteY4" fmla="*/ 2955812 h 2955812"/>
              <a:gd name="connsiteX0" fmla="*/ 804370 w 1794978"/>
              <a:gd name="connsiteY0" fmla="*/ 2955812 h 2955812"/>
              <a:gd name="connsiteX1" fmla="*/ 1794970 w 1794978"/>
              <a:gd name="connsiteY1" fmla="*/ 1203212 h 2955812"/>
              <a:gd name="connsiteX2" fmla="*/ 821304 w 1794978"/>
              <a:gd name="connsiteY2" fmla="*/ 945 h 2955812"/>
              <a:gd name="connsiteX3" fmla="*/ 37 w 1794978"/>
              <a:gd name="connsiteY3" fmla="*/ 1389478 h 2955812"/>
              <a:gd name="connsiteX4" fmla="*/ 804370 w 1794978"/>
              <a:gd name="connsiteY4" fmla="*/ 2955812 h 2955812"/>
              <a:gd name="connsiteX0" fmla="*/ 804370 w 1684913"/>
              <a:gd name="connsiteY0" fmla="*/ 2955812 h 2955812"/>
              <a:gd name="connsiteX1" fmla="*/ 1684903 w 1684913"/>
              <a:gd name="connsiteY1" fmla="*/ 1203212 h 2955812"/>
              <a:gd name="connsiteX2" fmla="*/ 821304 w 1684913"/>
              <a:gd name="connsiteY2" fmla="*/ 945 h 2955812"/>
              <a:gd name="connsiteX3" fmla="*/ 37 w 1684913"/>
              <a:gd name="connsiteY3" fmla="*/ 1389478 h 2955812"/>
              <a:gd name="connsiteX4" fmla="*/ 804370 w 1684913"/>
              <a:gd name="connsiteY4" fmla="*/ 2955812 h 2955812"/>
              <a:gd name="connsiteX0" fmla="*/ 804370 w 1685057"/>
              <a:gd name="connsiteY0" fmla="*/ 2954867 h 2954867"/>
              <a:gd name="connsiteX1" fmla="*/ 1684903 w 1685057"/>
              <a:gd name="connsiteY1" fmla="*/ 1202267 h 2954867"/>
              <a:gd name="connsiteX2" fmla="*/ 821304 w 1685057"/>
              <a:gd name="connsiteY2" fmla="*/ 0 h 2954867"/>
              <a:gd name="connsiteX3" fmla="*/ 37 w 1685057"/>
              <a:gd name="connsiteY3" fmla="*/ 1388533 h 2954867"/>
              <a:gd name="connsiteX4" fmla="*/ 804370 w 1685057"/>
              <a:gd name="connsiteY4" fmla="*/ 2954867 h 2954867"/>
              <a:gd name="connsiteX0" fmla="*/ 804370 w 1685043"/>
              <a:gd name="connsiteY0" fmla="*/ 2962183 h 2962183"/>
              <a:gd name="connsiteX1" fmla="*/ 1684903 w 1685043"/>
              <a:gd name="connsiteY1" fmla="*/ 1209583 h 2962183"/>
              <a:gd name="connsiteX2" fmla="*/ 821304 w 1685043"/>
              <a:gd name="connsiteY2" fmla="*/ 7316 h 2962183"/>
              <a:gd name="connsiteX3" fmla="*/ 37 w 1685043"/>
              <a:gd name="connsiteY3" fmla="*/ 1395849 h 2962183"/>
              <a:gd name="connsiteX4" fmla="*/ 804370 w 1685043"/>
              <a:gd name="connsiteY4" fmla="*/ 2962183 h 2962183"/>
              <a:gd name="connsiteX0" fmla="*/ 804370 w 1685058"/>
              <a:gd name="connsiteY0" fmla="*/ 2954874 h 2954874"/>
              <a:gd name="connsiteX1" fmla="*/ 1684903 w 1685058"/>
              <a:gd name="connsiteY1" fmla="*/ 1202274 h 2954874"/>
              <a:gd name="connsiteX2" fmla="*/ 821304 w 1685058"/>
              <a:gd name="connsiteY2" fmla="*/ 7 h 2954874"/>
              <a:gd name="connsiteX3" fmla="*/ 37 w 1685058"/>
              <a:gd name="connsiteY3" fmla="*/ 1388540 h 2954874"/>
              <a:gd name="connsiteX4" fmla="*/ 804370 w 1685058"/>
              <a:gd name="connsiteY4" fmla="*/ 2954874 h 2954874"/>
              <a:gd name="connsiteX0" fmla="*/ 804370 w 1685058"/>
              <a:gd name="connsiteY0" fmla="*/ 2954874 h 2954874"/>
              <a:gd name="connsiteX1" fmla="*/ 1684903 w 1685058"/>
              <a:gd name="connsiteY1" fmla="*/ 1202274 h 2954874"/>
              <a:gd name="connsiteX2" fmla="*/ 821304 w 1685058"/>
              <a:gd name="connsiteY2" fmla="*/ 7 h 2954874"/>
              <a:gd name="connsiteX3" fmla="*/ 37 w 1685058"/>
              <a:gd name="connsiteY3" fmla="*/ 1388540 h 2954874"/>
              <a:gd name="connsiteX4" fmla="*/ 804370 w 1685058"/>
              <a:gd name="connsiteY4" fmla="*/ 2954874 h 2954874"/>
              <a:gd name="connsiteX0" fmla="*/ 804370 w 1685016"/>
              <a:gd name="connsiteY0" fmla="*/ 2954874 h 2954874"/>
              <a:gd name="connsiteX1" fmla="*/ 1684903 w 1685016"/>
              <a:gd name="connsiteY1" fmla="*/ 1202274 h 2954874"/>
              <a:gd name="connsiteX2" fmla="*/ 821304 w 1685016"/>
              <a:gd name="connsiteY2" fmla="*/ 7 h 2954874"/>
              <a:gd name="connsiteX3" fmla="*/ 37 w 1685016"/>
              <a:gd name="connsiteY3" fmla="*/ 1388540 h 2954874"/>
              <a:gd name="connsiteX4" fmla="*/ 804370 w 1685016"/>
              <a:gd name="connsiteY4" fmla="*/ 2954874 h 2954874"/>
              <a:gd name="connsiteX0" fmla="*/ 804370 w 1827641"/>
              <a:gd name="connsiteY0" fmla="*/ 2954874 h 2954874"/>
              <a:gd name="connsiteX1" fmla="*/ 1684903 w 1827641"/>
              <a:gd name="connsiteY1" fmla="*/ 1202274 h 2954874"/>
              <a:gd name="connsiteX2" fmla="*/ 821304 w 1827641"/>
              <a:gd name="connsiteY2" fmla="*/ 7 h 2954874"/>
              <a:gd name="connsiteX3" fmla="*/ 37 w 1827641"/>
              <a:gd name="connsiteY3" fmla="*/ 1388540 h 2954874"/>
              <a:gd name="connsiteX4" fmla="*/ 804370 w 1827641"/>
              <a:gd name="connsiteY4" fmla="*/ 2954874 h 2954874"/>
              <a:gd name="connsiteX0" fmla="*/ 804370 w 1747048"/>
              <a:gd name="connsiteY0" fmla="*/ 2954874 h 2954874"/>
              <a:gd name="connsiteX1" fmla="*/ 1684903 w 1747048"/>
              <a:gd name="connsiteY1" fmla="*/ 1202274 h 2954874"/>
              <a:gd name="connsiteX2" fmla="*/ 821304 w 1747048"/>
              <a:gd name="connsiteY2" fmla="*/ 7 h 2954874"/>
              <a:gd name="connsiteX3" fmla="*/ 37 w 1747048"/>
              <a:gd name="connsiteY3" fmla="*/ 1388540 h 2954874"/>
              <a:gd name="connsiteX4" fmla="*/ 804370 w 1747048"/>
              <a:gd name="connsiteY4" fmla="*/ 2954874 h 2954874"/>
              <a:gd name="connsiteX0" fmla="*/ 804370 w 1747048"/>
              <a:gd name="connsiteY0" fmla="*/ 2954874 h 2954874"/>
              <a:gd name="connsiteX1" fmla="*/ 1684903 w 1747048"/>
              <a:gd name="connsiteY1" fmla="*/ 1202274 h 2954874"/>
              <a:gd name="connsiteX2" fmla="*/ 821304 w 1747048"/>
              <a:gd name="connsiteY2" fmla="*/ 7 h 2954874"/>
              <a:gd name="connsiteX3" fmla="*/ 37 w 1747048"/>
              <a:gd name="connsiteY3" fmla="*/ 1388540 h 2954874"/>
              <a:gd name="connsiteX4" fmla="*/ 804370 w 1747048"/>
              <a:gd name="connsiteY4" fmla="*/ 2954874 h 2954874"/>
              <a:gd name="connsiteX0" fmla="*/ 804370 w 1749657"/>
              <a:gd name="connsiteY0" fmla="*/ 2954874 h 2954874"/>
              <a:gd name="connsiteX1" fmla="*/ 1684903 w 1749657"/>
              <a:gd name="connsiteY1" fmla="*/ 1202274 h 2954874"/>
              <a:gd name="connsiteX2" fmla="*/ 821304 w 1749657"/>
              <a:gd name="connsiteY2" fmla="*/ 7 h 2954874"/>
              <a:gd name="connsiteX3" fmla="*/ 37 w 1749657"/>
              <a:gd name="connsiteY3" fmla="*/ 1388540 h 2954874"/>
              <a:gd name="connsiteX4" fmla="*/ 804370 w 1749657"/>
              <a:gd name="connsiteY4" fmla="*/ 2954874 h 2954874"/>
              <a:gd name="connsiteX0" fmla="*/ 804370 w 1736264"/>
              <a:gd name="connsiteY0" fmla="*/ 2954874 h 2954874"/>
              <a:gd name="connsiteX1" fmla="*/ 1684903 w 1736264"/>
              <a:gd name="connsiteY1" fmla="*/ 1202274 h 2954874"/>
              <a:gd name="connsiteX2" fmla="*/ 821304 w 1736264"/>
              <a:gd name="connsiteY2" fmla="*/ 7 h 2954874"/>
              <a:gd name="connsiteX3" fmla="*/ 37 w 1736264"/>
              <a:gd name="connsiteY3" fmla="*/ 1388540 h 2954874"/>
              <a:gd name="connsiteX4" fmla="*/ 804370 w 1736264"/>
              <a:gd name="connsiteY4" fmla="*/ 2954874 h 2954874"/>
              <a:gd name="connsiteX0" fmla="*/ 863626 w 1767151"/>
              <a:gd name="connsiteY0" fmla="*/ 2955520 h 2955520"/>
              <a:gd name="connsiteX1" fmla="*/ 1744159 w 1767151"/>
              <a:gd name="connsiteY1" fmla="*/ 1202920 h 2955520"/>
              <a:gd name="connsiteX2" fmla="*/ 880560 w 1767151"/>
              <a:gd name="connsiteY2" fmla="*/ 653 h 2955520"/>
              <a:gd name="connsiteX3" fmla="*/ 27 w 1767151"/>
              <a:gd name="connsiteY3" fmla="*/ 1372253 h 2955520"/>
              <a:gd name="connsiteX4" fmla="*/ 863626 w 1767151"/>
              <a:gd name="connsiteY4" fmla="*/ 2955520 h 2955520"/>
              <a:gd name="connsiteX0" fmla="*/ 838231 w 1741648"/>
              <a:gd name="connsiteY0" fmla="*/ 2954976 h 2954976"/>
              <a:gd name="connsiteX1" fmla="*/ 1718764 w 1741648"/>
              <a:gd name="connsiteY1" fmla="*/ 1202376 h 2954976"/>
              <a:gd name="connsiteX2" fmla="*/ 855165 w 1741648"/>
              <a:gd name="connsiteY2" fmla="*/ 109 h 2954976"/>
              <a:gd name="connsiteX3" fmla="*/ 32 w 1741648"/>
              <a:gd name="connsiteY3" fmla="*/ 1270109 h 2954976"/>
              <a:gd name="connsiteX4" fmla="*/ 838231 w 1741648"/>
              <a:gd name="connsiteY4" fmla="*/ 2954976 h 2954976"/>
              <a:gd name="connsiteX0" fmla="*/ 838231 w 1787635"/>
              <a:gd name="connsiteY0" fmla="*/ 2955020 h 2955020"/>
              <a:gd name="connsiteX1" fmla="*/ 1718764 w 1787635"/>
              <a:gd name="connsiteY1" fmla="*/ 1202420 h 2955020"/>
              <a:gd name="connsiteX2" fmla="*/ 855165 w 1787635"/>
              <a:gd name="connsiteY2" fmla="*/ 153 h 2955020"/>
              <a:gd name="connsiteX3" fmla="*/ 32 w 1787635"/>
              <a:gd name="connsiteY3" fmla="*/ 1270153 h 2955020"/>
              <a:gd name="connsiteX4" fmla="*/ 838231 w 1787635"/>
              <a:gd name="connsiteY4" fmla="*/ 2955020 h 2955020"/>
              <a:gd name="connsiteX0" fmla="*/ 838231 w 1779548"/>
              <a:gd name="connsiteY0" fmla="*/ 2955024 h 2955024"/>
              <a:gd name="connsiteX1" fmla="*/ 1718764 w 1779548"/>
              <a:gd name="connsiteY1" fmla="*/ 1202424 h 2955024"/>
              <a:gd name="connsiteX2" fmla="*/ 855165 w 1779548"/>
              <a:gd name="connsiteY2" fmla="*/ 157 h 2955024"/>
              <a:gd name="connsiteX3" fmla="*/ 32 w 1779548"/>
              <a:gd name="connsiteY3" fmla="*/ 1270157 h 2955024"/>
              <a:gd name="connsiteX4" fmla="*/ 838231 w 1779548"/>
              <a:gd name="connsiteY4" fmla="*/ 2955024 h 2955024"/>
              <a:gd name="connsiteX0" fmla="*/ 838231 w 1779548"/>
              <a:gd name="connsiteY0" fmla="*/ 2955024 h 2955024"/>
              <a:gd name="connsiteX1" fmla="*/ 1718764 w 1779548"/>
              <a:gd name="connsiteY1" fmla="*/ 1202424 h 2955024"/>
              <a:gd name="connsiteX2" fmla="*/ 855165 w 1779548"/>
              <a:gd name="connsiteY2" fmla="*/ 157 h 2955024"/>
              <a:gd name="connsiteX3" fmla="*/ 32 w 1779548"/>
              <a:gd name="connsiteY3" fmla="*/ 1270157 h 2955024"/>
              <a:gd name="connsiteX4" fmla="*/ 838231 w 1779548"/>
              <a:gd name="connsiteY4" fmla="*/ 2955024 h 2955024"/>
              <a:gd name="connsiteX0" fmla="*/ 871086 w 1812403"/>
              <a:gd name="connsiteY0" fmla="*/ 2955024 h 2955024"/>
              <a:gd name="connsiteX1" fmla="*/ 1751619 w 1812403"/>
              <a:gd name="connsiteY1" fmla="*/ 1202424 h 2955024"/>
              <a:gd name="connsiteX2" fmla="*/ 888020 w 1812403"/>
              <a:gd name="connsiteY2" fmla="*/ 157 h 2955024"/>
              <a:gd name="connsiteX3" fmla="*/ 32887 w 1812403"/>
              <a:gd name="connsiteY3" fmla="*/ 1270157 h 2955024"/>
              <a:gd name="connsiteX4" fmla="*/ 871086 w 1812403"/>
              <a:gd name="connsiteY4" fmla="*/ 2955024 h 2955024"/>
              <a:gd name="connsiteX0" fmla="*/ 914698 w 1856015"/>
              <a:gd name="connsiteY0" fmla="*/ 2955024 h 2955024"/>
              <a:gd name="connsiteX1" fmla="*/ 1795231 w 1856015"/>
              <a:gd name="connsiteY1" fmla="*/ 1202424 h 2955024"/>
              <a:gd name="connsiteX2" fmla="*/ 931632 w 1856015"/>
              <a:gd name="connsiteY2" fmla="*/ 157 h 2955024"/>
              <a:gd name="connsiteX3" fmla="*/ 76499 w 1856015"/>
              <a:gd name="connsiteY3" fmla="*/ 1270157 h 2955024"/>
              <a:gd name="connsiteX4" fmla="*/ 914698 w 1856015"/>
              <a:gd name="connsiteY4" fmla="*/ 2955024 h 2955024"/>
              <a:gd name="connsiteX0" fmla="*/ 914698 w 1872417"/>
              <a:gd name="connsiteY0" fmla="*/ 2955062 h 2955062"/>
              <a:gd name="connsiteX1" fmla="*/ 1795231 w 1872417"/>
              <a:gd name="connsiteY1" fmla="*/ 1202462 h 2955062"/>
              <a:gd name="connsiteX2" fmla="*/ 931632 w 1872417"/>
              <a:gd name="connsiteY2" fmla="*/ 195 h 2955062"/>
              <a:gd name="connsiteX3" fmla="*/ 76499 w 1872417"/>
              <a:gd name="connsiteY3" fmla="*/ 1270195 h 2955062"/>
              <a:gd name="connsiteX4" fmla="*/ 914698 w 1872417"/>
              <a:gd name="connsiteY4" fmla="*/ 2955062 h 2955062"/>
              <a:gd name="connsiteX0" fmla="*/ 914698 w 1872417"/>
              <a:gd name="connsiteY0" fmla="*/ 2955062 h 2955062"/>
              <a:gd name="connsiteX1" fmla="*/ 1795231 w 1872417"/>
              <a:gd name="connsiteY1" fmla="*/ 1202462 h 2955062"/>
              <a:gd name="connsiteX2" fmla="*/ 931632 w 1872417"/>
              <a:gd name="connsiteY2" fmla="*/ 195 h 2955062"/>
              <a:gd name="connsiteX3" fmla="*/ 76499 w 1872417"/>
              <a:gd name="connsiteY3" fmla="*/ 1270195 h 2955062"/>
              <a:gd name="connsiteX4" fmla="*/ 914698 w 1872417"/>
              <a:gd name="connsiteY4" fmla="*/ 2955062 h 2955062"/>
              <a:gd name="connsiteX0" fmla="*/ 914711 w 1873999"/>
              <a:gd name="connsiteY0" fmla="*/ 2954880 h 2954880"/>
              <a:gd name="connsiteX1" fmla="*/ 1795244 w 1873999"/>
              <a:gd name="connsiteY1" fmla="*/ 1202280 h 2954880"/>
              <a:gd name="connsiteX2" fmla="*/ 931645 w 1873999"/>
              <a:gd name="connsiteY2" fmla="*/ 13 h 2954880"/>
              <a:gd name="connsiteX3" fmla="*/ 76512 w 1873999"/>
              <a:gd name="connsiteY3" fmla="*/ 1270013 h 2954880"/>
              <a:gd name="connsiteX4" fmla="*/ 914711 w 1873999"/>
              <a:gd name="connsiteY4" fmla="*/ 2954880 h 2954880"/>
              <a:gd name="connsiteX0" fmla="*/ 928455 w 1887744"/>
              <a:gd name="connsiteY0" fmla="*/ 2954872 h 2954872"/>
              <a:gd name="connsiteX1" fmla="*/ 1808988 w 1887744"/>
              <a:gd name="connsiteY1" fmla="*/ 1202272 h 2954872"/>
              <a:gd name="connsiteX2" fmla="*/ 945389 w 1887744"/>
              <a:gd name="connsiteY2" fmla="*/ 5 h 2954872"/>
              <a:gd name="connsiteX3" fmla="*/ 90256 w 1887744"/>
              <a:gd name="connsiteY3" fmla="*/ 1270005 h 2954872"/>
              <a:gd name="connsiteX4" fmla="*/ 928455 w 1887744"/>
              <a:gd name="connsiteY4" fmla="*/ 2954872 h 2954872"/>
              <a:gd name="connsiteX0" fmla="*/ 919250 w 1878539"/>
              <a:gd name="connsiteY0" fmla="*/ 2954872 h 2954872"/>
              <a:gd name="connsiteX1" fmla="*/ 1799783 w 1878539"/>
              <a:gd name="connsiteY1" fmla="*/ 1202272 h 2954872"/>
              <a:gd name="connsiteX2" fmla="*/ 936184 w 1878539"/>
              <a:gd name="connsiteY2" fmla="*/ 5 h 2954872"/>
              <a:gd name="connsiteX3" fmla="*/ 81051 w 1878539"/>
              <a:gd name="connsiteY3" fmla="*/ 1270005 h 2954872"/>
              <a:gd name="connsiteX4" fmla="*/ 919250 w 1878539"/>
              <a:gd name="connsiteY4" fmla="*/ 2954872 h 2954872"/>
              <a:gd name="connsiteX0" fmla="*/ 923326 w 1882614"/>
              <a:gd name="connsiteY0" fmla="*/ 2954915 h 2954915"/>
              <a:gd name="connsiteX1" fmla="*/ 1803859 w 1882614"/>
              <a:gd name="connsiteY1" fmla="*/ 1202315 h 2954915"/>
              <a:gd name="connsiteX2" fmla="*/ 940260 w 1882614"/>
              <a:gd name="connsiteY2" fmla="*/ 48 h 2954915"/>
              <a:gd name="connsiteX3" fmla="*/ 85127 w 1882614"/>
              <a:gd name="connsiteY3" fmla="*/ 1270048 h 2954915"/>
              <a:gd name="connsiteX4" fmla="*/ 923326 w 1882614"/>
              <a:gd name="connsiteY4" fmla="*/ 2954915 h 2954915"/>
              <a:gd name="connsiteX0" fmla="*/ 923326 w 1882614"/>
              <a:gd name="connsiteY0" fmla="*/ 2954915 h 2954915"/>
              <a:gd name="connsiteX1" fmla="*/ 1803859 w 1882614"/>
              <a:gd name="connsiteY1" fmla="*/ 1202315 h 2954915"/>
              <a:gd name="connsiteX2" fmla="*/ 940260 w 1882614"/>
              <a:gd name="connsiteY2" fmla="*/ 48 h 2954915"/>
              <a:gd name="connsiteX3" fmla="*/ 85127 w 1882614"/>
              <a:gd name="connsiteY3" fmla="*/ 1270048 h 2954915"/>
              <a:gd name="connsiteX4" fmla="*/ 923326 w 1882614"/>
              <a:gd name="connsiteY4" fmla="*/ 2954915 h 2954915"/>
              <a:gd name="connsiteX0" fmla="*/ 914050 w 1873338"/>
              <a:gd name="connsiteY0" fmla="*/ 2954913 h 2954913"/>
              <a:gd name="connsiteX1" fmla="*/ 1794583 w 1873338"/>
              <a:gd name="connsiteY1" fmla="*/ 1202313 h 2954913"/>
              <a:gd name="connsiteX2" fmla="*/ 930984 w 1873338"/>
              <a:gd name="connsiteY2" fmla="*/ 46 h 2954913"/>
              <a:gd name="connsiteX3" fmla="*/ 75851 w 1873338"/>
              <a:gd name="connsiteY3" fmla="*/ 1270046 h 2954913"/>
              <a:gd name="connsiteX4" fmla="*/ 914050 w 1873338"/>
              <a:gd name="connsiteY4" fmla="*/ 2954913 h 2954913"/>
              <a:gd name="connsiteX0" fmla="*/ 916796 w 1876081"/>
              <a:gd name="connsiteY0" fmla="*/ 2954925 h 2954925"/>
              <a:gd name="connsiteX1" fmla="*/ 1797329 w 1876081"/>
              <a:gd name="connsiteY1" fmla="*/ 1202325 h 2954925"/>
              <a:gd name="connsiteX2" fmla="*/ 933730 w 1876081"/>
              <a:gd name="connsiteY2" fmla="*/ 58 h 2954925"/>
              <a:gd name="connsiteX3" fmla="*/ 78597 w 1876081"/>
              <a:gd name="connsiteY3" fmla="*/ 1270058 h 2954925"/>
              <a:gd name="connsiteX4" fmla="*/ 916796 w 1876081"/>
              <a:gd name="connsiteY4" fmla="*/ 2954925 h 2954925"/>
              <a:gd name="connsiteX0" fmla="*/ 917510 w 1876798"/>
              <a:gd name="connsiteY0" fmla="*/ 2954913 h 2954913"/>
              <a:gd name="connsiteX1" fmla="*/ 1798043 w 1876798"/>
              <a:gd name="connsiteY1" fmla="*/ 1202313 h 2954913"/>
              <a:gd name="connsiteX2" fmla="*/ 934444 w 1876798"/>
              <a:gd name="connsiteY2" fmla="*/ 46 h 2954913"/>
              <a:gd name="connsiteX3" fmla="*/ 79311 w 1876798"/>
              <a:gd name="connsiteY3" fmla="*/ 1270046 h 2954913"/>
              <a:gd name="connsiteX4" fmla="*/ 917510 w 1876798"/>
              <a:gd name="connsiteY4" fmla="*/ 2954913 h 2954913"/>
              <a:gd name="connsiteX0" fmla="*/ 917512 w 1897823"/>
              <a:gd name="connsiteY0" fmla="*/ 2954881 h 2954881"/>
              <a:gd name="connsiteX1" fmla="*/ 1798045 w 1897823"/>
              <a:gd name="connsiteY1" fmla="*/ 1202281 h 2954881"/>
              <a:gd name="connsiteX2" fmla="*/ 934446 w 1897823"/>
              <a:gd name="connsiteY2" fmla="*/ 14 h 2954881"/>
              <a:gd name="connsiteX3" fmla="*/ 79313 w 1897823"/>
              <a:gd name="connsiteY3" fmla="*/ 1270014 h 2954881"/>
              <a:gd name="connsiteX4" fmla="*/ 917512 w 1897823"/>
              <a:gd name="connsiteY4" fmla="*/ 2954881 h 2954881"/>
              <a:gd name="connsiteX0" fmla="*/ 917512 w 1857200"/>
              <a:gd name="connsiteY0" fmla="*/ 2954881 h 2954881"/>
              <a:gd name="connsiteX1" fmla="*/ 1798045 w 1857200"/>
              <a:gd name="connsiteY1" fmla="*/ 1202281 h 2954881"/>
              <a:gd name="connsiteX2" fmla="*/ 934446 w 1857200"/>
              <a:gd name="connsiteY2" fmla="*/ 14 h 2954881"/>
              <a:gd name="connsiteX3" fmla="*/ 79313 w 1857200"/>
              <a:gd name="connsiteY3" fmla="*/ 1270014 h 2954881"/>
              <a:gd name="connsiteX4" fmla="*/ 917512 w 1857200"/>
              <a:gd name="connsiteY4" fmla="*/ 2954881 h 2954881"/>
              <a:gd name="connsiteX0" fmla="*/ 917512 w 1861080"/>
              <a:gd name="connsiteY0" fmla="*/ 2954895 h 2954895"/>
              <a:gd name="connsiteX1" fmla="*/ 1798045 w 1861080"/>
              <a:gd name="connsiteY1" fmla="*/ 1202295 h 2954895"/>
              <a:gd name="connsiteX2" fmla="*/ 934446 w 1861080"/>
              <a:gd name="connsiteY2" fmla="*/ 28 h 2954895"/>
              <a:gd name="connsiteX3" fmla="*/ 79313 w 1861080"/>
              <a:gd name="connsiteY3" fmla="*/ 1270028 h 2954895"/>
              <a:gd name="connsiteX4" fmla="*/ 917512 w 1861080"/>
              <a:gd name="connsiteY4" fmla="*/ 2954895 h 2954895"/>
              <a:gd name="connsiteX0" fmla="*/ 917512 w 1843077"/>
              <a:gd name="connsiteY0" fmla="*/ 2954893 h 2954893"/>
              <a:gd name="connsiteX1" fmla="*/ 1798045 w 1843077"/>
              <a:gd name="connsiteY1" fmla="*/ 1202293 h 2954893"/>
              <a:gd name="connsiteX2" fmla="*/ 934446 w 1843077"/>
              <a:gd name="connsiteY2" fmla="*/ 26 h 2954893"/>
              <a:gd name="connsiteX3" fmla="*/ 79313 w 1843077"/>
              <a:gd name="connsiteY3" fmla="*/ 1270026 h 2954893"/>
              <a:gd name="connsiteX4" fmla="*/ 917512 w 1843077"/>
              <a:gd name="connsiteY4" fmla="*/ 2954893 h 2954893"/>
              <a:gd name="connsiteX0" fmla="*/ 898063 w 1783041"/>
              <a:gd name="connsiteY0" fmla="*/ 2954894 h 2954894"/>
              <a:gd name="connsiteX1" fmla="*/ 1753196 w 1783041"/>
              <a:gd name="connsiteY1" fmla="*/ 1236161 h 2954894"/>
              <a:gd name="connsiteX2" fmla="*/ 914997 w 1783041"/>
              <a:gd name="connsiteY2" fmla="*/ 27 h 2954894"/>
              <a:gd name="connsiteX3" fmla="*/ 59864 w 1783041"/>
              <a:gd name="connsiteY3" fmla="*/ 1270027 h 2954894"/>
              <a:gd name="connsiteX4" fmla="*/ 898063 w 1783041"/>
              <a:gd name="connsiteY4" fmla="*/ 2954894 h 2954894"/>
              <a:gd name="connsiteX0" fmla="*/ 898063 w 1787550"/>
              <a:gd name="connsiteY0" fmla="*/ 2954896 h 2954896"/>
              <a:gd name="connsiteX1" fmla="*/ 1753196 w 1787550"/>
              <a:gd name="connsiteY1" fmla="*/ 1236163 h 2954896"/>
              <a:gd name="connsiteX2" fmla="*/ 914997 w 1787550"/>
              <a:gd name="connsiteY2" fmla="*/ 29 h 2954896"/>
              <a:gd name="connsiteX3" fmla="*/ 59864 w 1787550"/>
              <a:gd name="connsiteY3" fmla="*/ 1270029 h 2954896"/>
              <a:gd name="connsiteX4" fmla="*/ 898063 w 1787550"/>
              <a:gd name="connsiteY4" fmla="*/ 2954896 h 2954896"/>
              <a:gd name="connsiteX0" fmla="*/ 898065 w 1818016"/>
              <a:gd name="connsiteY0" fmla="*/ 2954869 h 2954869"/>
              <a:gd name="connsiteX1" fmla="*/ 1753198 w 1818016"/>
              <a:gd name="connsiteY1" fmla="*/ 1236136 h 2954869"/>
              <a:gd name="connsiteX2" fmla="*/ 914999 w 1818016"/>
              <a:gd name="connsiteY2" fmla="*/ 2 h 2954869"/>
              <a:gd name="connsiteX3" fmla="*/ 59866 w 1818016"/>
              <a:gd name="connsiteY3" fmla="*/ 1270002 h 2954869"/>
              <a:gd name="connsiteX4" fmla="*/ 898065 w 1818016"/>
              <a:gd name="connsiteY4" fmla="*/ 2954869 h 2954869"/>
              <a:gd name="connsiteX0" fmla="*/ 939979 w 1859931"/>
              <a:gd name="connsiteY0" fmla="*/ 2954869 h 2954869"/>
              <a:gd name="connsiteX1" fmla="*/ 1795112 w 1859931"/>
              <a:gd name="connsiteY1" fmla="*/ 1236136 h 2954869"/>
              <a:gd name="connsiteX2" fmla="*/ 956913 w 1859931"/>
              <a:gd name="connsiteY2" fmla="*/ 2 h 2954869"/>
              <a:gd name="connsiteX3" fmla="*/ 101780 w 1859931"/>
              <a:gd name="connsiteY3" fmla="*/ 1270002 h 2954869"/>
              <a:gd name="connsiteX4" fmla="*/ 939979 w 1859931"/>
              <a:gd name="connsiteY4" fmla="*/ 2954869 h 2954869"/>
              <a:gd name="connsiteX0" fmla="*/ 912409 w 1832361"/>
              <a:gd name="connsiteY0" fmla="*/ 2954869 h 2954869"/>
              <a:gd name="connsiteX1" fmla="*/ 1767542 w 1832361"/>
              <a:gd name="connsiteY1" fmla="*/ 1236136 h 2954869"/>
              <a:gd name="connsiteX2" fmla="*/ 929343 w 1832361"/>
              <a:gd name="connsiteY2" fmla="*/ 2 h 2954869"/>
              <a:gd name="connsiteX3" fmla="*/ 74210 w 1832361"/>
              <a:gd name="connsiteY3" fmla="*/ 1270002 h 2954869"/>
              <a:gd name="connsiteX4" fmla="*/ 912409 w 1832361"/>
              <a:gd name="connsiteY4" fmla="*/ 2954869 h 295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361" h="2954869">
                <a:moveTo>
                  <a:pt x="912409" y="2954869"/>
                </a:moveTo>
                <a:cubicBezTo>
                  <a:pt x="1557287" y="1696158"/>
                  <a:pt x="1464514" y="1874748"/>
                  <a:pt x="1767542" y="1236136"/>
                </a:cubicBezTo>
                <a:cubicBezTo>
                  <a:pt x="1971636" y="806021"/>
                  <a:pt x="1694170" y="1010"/>
                  <a:pt x="929343" y="2"/>
                </a:cubicBezTo>
                <a:cubicBezTo>
                  <a:pt x="139066" y="-1040"/>
                  <a:pt x="-151567" y="769058"/>
                  <a:pt x="74210" y="1270002"/>
                </a:cubicBezTo>
                <a:cubicBezTo>
                  <a:pt x="276571" y="1718992"/>
                  <a:pt x="259065" y="1673579"/>
                  <a:pt x="912409" y="2954869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ru-RU">
              <a:solidFill>
                <a:srgbClr val="000099"/>
              </a:solidFill>
              <a:latin typeface="Tahoma"/>
              <a:cs typeface="Arial"/>
            </a:endParaRPr>
          </a:p>
        </p:txBody>
      </p:sp>
      <p:grpSp>
        <p:nvGrpSpPr>
          <p:cNvPr id="82" name="Группа 24">
            <a:extLst>
              <a:ext uri="{FF2B5EF4-FFF2-40B4-BE49-F238E27FC236}">
                <a16:creationId xmlns:a16="http://schemas.microsoft.com/office/drawing/2014/main" id="{9A232675-36B5-DEB8-B3E0-9E6B9B24530D}"/>
              </a:ext>
            </a:extLst>
          </p:cNvPr>
          <p:cNvGrpSpPr>
            <a:grpSpLocks noChangeAspect="1"/>
          </p:cNvGrpSpPr>
          <p:nvPr/>
        </p:nvGrpSpPr>
        <p:grpSpPr>
          <a:xfrm>
            <a:off x="5558986" y="1842764"/>
            <a:ext cx="132873" cy="215684"/>
            <a:chOff x="1679796" y="1456178"/>
            <a:chExt cx="1622204" cy="2633217"/>
          </a:xfrm>
        </p:grpSpPr>
        <p:sp>
          <p:nvSpPr>
            <p:cNvPr id="85" name="Круг: прозрачная заливка 28">
              <a:extLst>
                <a:ext uri="{FF2B5EF4-FFF2-40B4-BE49-F238E27FC236}">
                  <a16:creationId xmlns:a16="http://schemas.microsoft.com/office/drawing/2014/main" id="{6C61B765-4345-3B7A-30B2-A72B9AAFA3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9796" y="1456178"/>
              <a:ext cx="1622204" cy="1622204"/>
            </a:xfrm>
            <a:prstGeom prst="donu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ru-RU">
                <a:solidFill>
                  <a:srgbClr val="000000"/>
                </a:solidFill>
                <a:latin typeface="Tahoma"/>
                <a:cs typeface="Arial"/>
              </a:endParaRPr>
            </a:p>
          </p:txBody>
        </p:sp>
        <p:sp>
          <p:nvSpPr>
            <p:cNvPr id="86" name="Равнобедренный треугольник 29">
              <a:extLst>
                <a:ext uri="{FF2B5EF4-FFF2-40B4-BE49-F238E27FC236}">
                  <a16:creationId xmlns:a16="http://schemas.microsoft.com/office/drawing/2014/main" id="{393964BC-A520-D353-C991-81CEB0C22457}"/>
                </a:ext>
              </a:extLst>
            </p:cNvPr>
            <p:cNvSpPr/>
            <p:nvPr/>
          </p:nvSpPr>
          <p:spPr>
            <a:xfrm flipV="1">
              <a:off x="1786467" y="2683930"/>
              <a:ext cx="1405465" cy="1405465"/>
            </a:xfrm>
            <a:prstGeom prst="triangle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ru-RU">
                <a:solidFill>
                  <a:srgbClr val="000099"/>
                </a:solidFill>
                <a:latin typeface="Tahoma"/>
                <a:cs typeface="Arial"/>
              </a:endParaRPr>
            </a:p>
          </p:txBody>
        </p:sp>
      </p:grpSp>
      <p:sp>
        <p:nvSpPr>
          <p:cNvPr id="83" name="Овал 26">
            <a:extLst>
              <a:ext uri="{FF2B5EF4-FFF2-40B4-BE49-F238E27FC236}">
                <a16:creationId xmlns:a16="http://schemas.microsoft.com/office/drawing/2014/main" id="{50409B87-F61C-C683-AAB1-4CD9BF25511E}"/>
              </a:ext>
            </a:extLst>
          </p:cNvPr>
          <p:cNvSpPr>
            <a:spLocks noChangeAspect="1"/>
          </p:cNvSpPr>
          <p:nvPr/>
        </p:nvSpPr>
        <p:spPr>
          <a:xfrm>
            <a:off x="5591571" y="1875540"/>
            <a:ext cx="67424" cy="673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ru-RU">
              <a:solidFill>
                <a:srgbClr val="000099"/>
              </a:solidFill>
              <a:latin typeface="Tahoma"/>
              <a:cs typeface="Arial"/>
            </a:endParaRPr>
          </a:p>
        </p:txBody>
      </p:sp>
      <p:sp>
        <p:nvSpPr>
          <p:cNvPr id="84" name="Полилиния: фигура 27">
            <a:extLst>
              <a:ext uri="{FF2B5EF4-FFF2-40B4-BE49-F238E27FC236}">
                <a16:creationId xmlns:a16="http://schemas.microsoft.com/office/drawing/2014/main" id="{01A5E937-528A-6049-BAB8-5A69266AB608}"/>
              </a:ext>
            </a:extLst>
          </p:cNvPr>
          <p:cNvSpPr/>
          <p:nvPr/>
        </p:nvSpPr>
        <p:spPr>
          <a:xfrm>
            <a:off x="5559251" y="1843592"/>
            <a:ext cx="131789" cy="212524"/>
          </a:xfrm>
          <a:custGeom>
            <a:avLst/>
            <a:gdLst>
              <a:gd name="connsiteX0" fmla="*/ 812802 w 1684871"/>
              <a:gd name="connsiteY0" fmla="*/ 2981217 h 2981847"/>
              <a:gd name="connsiteX1" fmla="*/ 1684869 w 1684871"/>
              <a:gd name="connsiteY1" fmla="*/ 1203217 h 2981847"/>
              <a:gd name="connsiteX2" fmla="*/ 821269 w 1684871"/>
              <a:gd name="connsiteY2" fmla="*/ 950 h 2981847"/>
              <a:gd name="connsiteX3" fmla="*/ 2 w 1684871"/>
              <a:gd name="connsiteY3" fmla="*/ 1389483 h 2981847"/>
              <a:gd name="connsiteX4" fmla="*/ 812802 w 1684871"/>
              <a:gd name="connsiteY4" fmla="*/ 2981217 h 2981847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70 w 1684914"/>
              <a:gd name="connsiteY0" fmla="*/ 2955812 h 2955812"/>
              <a:gd name="connsiteX1" fmla="*/ 1684904 w 1684914"/>
              <a:gd name="connsiteY1" fmla="*/ 1203212 h 2955812"/>
              <a:gd name="connsiteX2" fmla="*/ 821304 w 1684914"/>
              <a:gd name="connsiteY2" fmla="*/ 945 h 2955812"/>
              <a:gd name="connsiteX3" fmla="*/ 37 w 1684914"/>
              <a:gd name="connsiteY3" fmla="*/ 1389478 h 2955812"/>
              <a:gd name="connsiteX4" fmla="*/ 804370 w 1684914"/>
              <a:gd name="connsiteY4" fmla="*/ 2955812 h 2955812"/>
              <a:gd name="connsiteX0" fmla="*/ 804370 w 1744179"/>
              <a:gd name="connsiteY0" fmla="*/ 2955855 h 2955855"/>
              <a:gd name="connsiteX1" fmla="*/ 1744170 w 1744179"/>
              <a:gd name="connsiteY1" fmla="*/ 1169388 h 2955855"/>
              <a:gd name="connsiteX2" fmla="*/ 821304 w 1744179"/>
              <a:gd name="connsiteY2" fmla="*/ 988 h 2955855"/>
              <a:gd name="connsiteX3" fmla="*/ 37 w 1744179"/>
              <a:gd name="connsiteY3" fmla="*/ 1389521 h 2955855"/>
              <a:gd name="connsiteX4" fmla="*/ 804370 w 1744179"/>
              <a:gd name="connsiteY4" fmla="*/ 2955855 h 2955855"/>
              <a:gd name="connsiteX0" fmla="*/ 804370 w 1794978"/>
              <a:gd name="connsiteY0" fmla="*/ 2955812 h 2955812"/>
              <a:gd name="connsiteX1" fmla="*/ 1794970 w 1794978"/>
              <a:gd name="connsiteY1" fmla="*/ 1203212 h 2955812"/>
              <a:gd name="connsiteX2" fmla="*/ 821304 w 1794978"/>
              <a:gd name="connsiteY2" fmla="*/ 945 h 2955812"/>
              <a:gd name="connsiteX3" fmla="*/ 37 w 1794978"/>
              <a:gd name="connsiteY3" fmla="*/ 1389478 h 2955812"/>
              <a:gd name="connsiteX4" fmla="*/ 804370 w 1794978"/>
              <a:gd name="connsiteY4" fmla="*/ 2955812 h 2955812"/>
              <a:gd name="connsiteX0" fmla="*/ 804370 w 1794978"/>
              <a:gd name="connsiteY0" fmla="*/ 2955812 h 2955812"/>
              <a:gd name="connsiteX1" fmla="*/ 1794970 w 1794978"/>
              <a:gd name="connsiteY1" fmla="*/ 1203212 h 2955812"/>
              <a:gd name="connsiteX2" fmla="*/ 821304 w 1794978"/>
              <a:gd name="connsiteY2" fmla="*/ 945 h 2955812"/>
              <a:gd name="connsiteX3" fmla="*/ 37 w 1794978"/>
              <a:gd name="connsiteY3" fmla="*/ 1389478 h 2955812"/>
              <a:gd name="connsiteX4" fmla="*/ 804370 w 1794978"/>
              <a:gd name="connsiteY4" fmla="*/ 2955812 h 2955812"/>
              <a:gd name="connsiteX0" fmla="*/ 804370 w 1684913"/>
              <a:gd name="connsiteY0" fmla="*/ 2955812 h 2955812"/>
              <a:gd name="connsiteX1" fmla="*/ 1684903 w 1684913"/>
              <a:gd name="connsiteY1" fmla="*/ 1203212 h 2955812"/>
              <a:gd name="connsiteX2" fmla="*/ 821304 w 1684913"/>
              <a:gd name="connsiteY2" fmla="*/ 945 h 2955812"/>
              <a:gd name="connsiteX3" fmla="*/ 37 w 1684913"/>
              <a:gd name="connsiteY3" fmla="*/ 1389478 h 2955812"/>
              <a:gd name="connsiteX4" fmla="*/ 804370 w 1684913"/>
              <a:gd name="connsiteY4" fmla="*/ 2955812 h 2955812"/>
              <a:gd name="connsiteX0" fmla="*/ 804370 w 1685057"/>
              <a:gd name="connsiteY0" fmla="*/ 2954867 h 2954867"/>
              <a:gd name="connsiteX1" fmla="*/ 1684903 w 1685057"/>
              <a:gd name="connsiteY1" fmla="*/ 1202267 h 2954867"/>
              <a:gd name="connsiteX2" fmla="*/ 821304 w 1685057"/>
              <a:gd name="connsiteY2" fmla="*/ 0 h 2954867"/>
              <a:gd name="connsiteX3" fmla="*/ 37 w 1685057"/>
              <a:gd name="connsiteY3" fmla="*/ 1388533 h 2954867"/>
              <a:gd name="connsiteX4" fmla="*/ 804370 w 1685057"/>
              <a:gd name="connsiteY4" fmla="*/ 2954867 h 2954867"/>
              <a:gd name="connsiteX0" fmla="*/ 804370 w 1685043"/>
              <a:gd name="connsiteY0" fmla="*/ 2962183 h 2962183"/>
              <a:gd name="connsiteX1" fmla="*/ 1684903 w 1685043"/>
              <a:gd name="connsiteY1" fmla="*/ 1209583 h 2962183"/>
              <a:gd name="connsiteX2" fmla="*/ 821304 w 1685043"/>
              <a:gd name="connsiteY2" fmla="*/ 7316 h 2962183"/>
              <a:gd name="connsiteX3" fmla="*/ 37 w 1685043"/>
              <a:gd name="connsiteY3" fmla="*/ 1395849 h 2962183"/>
              <a:gd name="connsiteX4" fmla="*/ 804370 w 1685043"/>
              <a:gd name="connsiteY4" fmla="*/ 2962183 h 2962183"/>
              <a:gd name="connsiteX0" fmla="*/ 804370 w 1685058"/>
              <a:gd name="connsiteY0" fmla="*/ 2954874 h 2954874"/>
              <a:gd name="connsiteX1" fmla="*/ 1684903 w 1685058"/>
              <a:gd name="connsiteY1" fmla="*/ 1202274 h 2954874"/>
              <a:gd name="connsiteX2" fmla="*/ 821304 w 1685058"/>
              <a:gd name="connsiteY2" fmla="*/ 7 h 2954874"/>
              <a:gd name="connsiteX3" fmla="*/ 37 w 1685058"/>
              <a:gd name="connsiteY3" fmla="*/ 1388540 h 2954874"/>
              <a:gd name="connsiteX4" fmla="*/ 804370 w 1685058"/>
              <a:gd name="connsiteY4" fmla="*/ 2954874 h 2954874"/>
              <a:gd name="connsiteX0" fmla="*/ 804370 w 1685058"/>
              <a:gd name="connsiteY0" fmla="*/ 2954874 h 2954874"/>
              <a:gd name="connsiteX1" fmla="*/ 1684903 w 1685058"/>
              <a:gd name="connsiteY1" fmla="*/ 1202274 h 2954874"/>
              <a:gd name="connsiteX2" fmla="*/ 821304 w 1685058"/>
              <a:gd name="connsiteY2" fmla="*/ 7 h 2954874"/>
              <a:gd name="connsiteX3" fmla="*/ 37 w 1685058"/>
              <a:gd name="connsiteY3" fmla="*/ 1388540 h 2954874"/>
              <a:gd name="connsiteX4" fmla="*/ 804370 w 1685058"/>
              <a:gd name="connsiteY4" fmla="*/ 2954874 h 2954874"/>
              <a:gd name="connsiteX0" fmla="*/ 804370 w 1685016"/>
              <a:gd name="connsiteY0" fmla="*/ 2954874 h 2954874"/>
              <a:gd name="connsiteX1" fmla="*/ 1684903 w 1685016"/>
              <a:gd name="connsiteY1" fmla="*/ 1202274 h 2954874"/>
              <a:gd name="connsiteX2" fmla="*/ 821304 w 1685016"/>
              <a:gd name="connsiteY2" fmla="*/ 7 h 2954874"/>
              <a:gd name="connsiteX3" fmla="*/ 37 w 1685016"/>
              <a:gd name="connsiteY3" fmla="*/ 1388540 h 2954874"/>
              <a:gd name="connsiteX4" fmla="*/ 804370 w 1685016"/>
              <a:gd name="connsiteY4" fmla="*/ 2954874 h 2954874"/>
              <a:gd name="connsiteX0" fmla="*/ 804370 w 1827641"/>
              <a:gd name="connsiteY0" fmla="*/ 2954874 h 2954874"/>
              <a:gd name="connsiteX1" fmla="*/ 1684903 w 1827641"/>
              <a:gd name="connsiteY1" fmla="*/ 1202274 h 2954874"/>
              <a:gd name="connsiteX2" fmla="*/ 821304 w 1827641"/>
              <a:gd name="connsiteY2" fmla="*/ 7 h 2954874"/>
              <a:gd name="connsiteX3" fmla="*/ 37 w 1827641"/>
              <a:gd name="connsiteY3" fmla="*/ 1388540 h 2954874"/>
              <a:gd name="connsiteX4" fmla="*/ 804370 w 1827641"/>
              <a:gd name="connsiteY4" fmla="*/ 2954874 h 2954874"/>
              <a:gd name="connsiteX0" fmla="*/ 804370 w 1747048"/>
              <a:gd name="connsiteY0" fmla="*/ 2954874 h 2954874"/>
              <a:gd name="connsiteX1" fmla="*/ 1684903 w 1747048"/>
              <a:gd name="connsiteY1" fmla="*/ 1202274 h 2954874"/>
              <a:gd name="connsiteX2" fmla="*/ 821304 w 1747048"/>
              <a:gd name="connsiteY2" fmla="*/ 7 h 2954874"/>
              <a:gd name="connsiteX3" fmla="*/ 37 w 1747048"/>
              <a:gd name="connsiteY3" fmla="*/ 1388540 h 2954874"/>
              <a:gd name="connsiteX4" fmla="*/ 804370 w 1747048"/>
              <a:gd name="connsiteY4" fmla="*/ 2954874 h 2954874"/>
              <a:gd name="connsiteX0" fmla="*/ 804370 w 1747048"/>
              <a:gd name="connsiteY0" fmla="*/ 2954874 h 2954874"/>
              <a:gd name="connsiteX1" fmla="*/ 1684903 w 1747048"/>
              <a:gd name="connsiteY1" fmla="*/ 1202274 h 2954874"/>
              <a:gd name="connsiteX2" fmla="*/ 821304 w 1747048"/>
              <a:gd name="connsiteY2" fmla="*/ 7 h 2954874"/>
              <a:gd name="connsiteX3" fmla="*/ 37 w 1747048"/>
              <a:gd name="connsiteY3" fmla="*/ 1388540 h 2954874"/>
              <a:gd name="connsiteX4" fmla="*/ 804370 w 1747048"/>
              <a:gd name="connsiteY4" fmla="*/ 2954874 h 2954874"/>
              <a:gd name="connsiteX0" fmla="*/ 804370 w 1749657"/>
              <a:gd name="connsiteY0" fmla="*/ 2954874 h 2954874"/>
              <a:gd name="connsiteX1" fmla="*/ 1684903 w 1749657"/>
              <a:gd name="connsiteY1" fmla="*/ 1202274 h 2954874"/>
              <a:gd name="connsiteX2" fmla="*/ 821304 w 1749657"/>
              <a:gd name="connsiteY2" fmla="*/ 7 h 2954874"/>
              <a:gd name="connsiteX3" fmla="*/ 37 w 1749657"/>
              <a:gd name="connsiteY3" fmla="*/ 1388540 h 2954874"/>
              <a:gd name="connsiteX4" fmla="*/ 804370 w 1749657"/>
              <a:gd name="connsiteY4" fmla="*/ 2954874 h 2954874"/>
              <a:gd name="connsiteX0" fmla="*/ 804370 w 1736264"/>
              <a:gd name="connsiteY0" fmla="*/ 2954874 h 2954874"/>
              <a:gd name="connsiteX1" fmla="*/ 1684903 w 1736264"/>
              <a:gd name="connsiteY1" fmla="*/ 1202274 h 2954874"/>
              <a:gd name="connsiteX2" fmla="*/ 821304 w 1736264"/>
              <a:gd name="connsiteY2" fmla="*/ 7 h 2954874"/>
              <a:gd name="connsiteX3" fmla="*/ 37 w 1736264"/>
              <a:gd name="connsiteY3" fmla="*/ 1388540 h 2954874"/>
              <a:gd name="connsiteX4" fmla="*/ 804370 w 1736264"/>
              <a:gd name="connsiteY4" fmla="*/ 2954874 h 2954874"/>
              <a:gd name="connsiteX0" fmla="*/ 863626 w 1767151"/>
              <a:gd name="connsiteY0" fmla="*/ 2955520 h 2955520"/>
              <a:gd name="connsiteX1" fmla="*/ 1744159 w 1767151"/>
              <a:gd name="connsiteY1" fmla="*/ 1202920 h 2955520"/>
              <a:gd name="connsiteX2" fmla="*/ 880560 w 1767151"/>
              <a:gd name="connsiteY2" fmla="*/ 653 h 2955520"/>
              <a:gd name="connsiteX3" fmla="*/ 27 w 1767151"/>
              <a:gd name="connsiteY3" fmla="*/ 1372253 h 2955520"/>
              <a:gd name="connsiteX4" fmla="*/ 863626 w 1767151"/>
              <a:gd name="connsiteY4" fmla="*/ 2955520 h 2955520"/>
              <a:gd name="connsiteX0" fmla="*/ 838231 w 1741648"/>
              <a:gd name="connsiteY0" fmla="*/ 2954976 h 2954976"/>
              <a:gd name="connsiteX1" fmla="*/ 1718764 w 1741648"/>
              <a:gd name="connsiteY1" fmla="*/ 1202376 h 2954976"/>
              <a:gd name="connsiteX2" fmla="*/ 855165 w 1741648"/>
              <a:gd name="connsiteY2" fmla="*/ 109 h 2954976"/>
              <a:gd name="connsiteX3" fmla="*/ 32 w 1741648"/>
              <a:gd name="connsiteY3" fmla="*/ 1270109 h 2954976"/>
              <a:gd name="connsiteX4" fmla="*/ 838231 w 1741648"/>
              <a:gd name="connsiteY4" fmla="*/ 2954976 h 2954976"/>
              <a:gd name="connsiteX0" fmla="*/ 838231 w 1787635"/>
              <a:gd name="connsiteY0" fmla="*/ 2955020 h 2955020"/>
              <a:gd name="connsiteX1" fmla="*/ 1718764 w 1787635"/>
              <a:gd name="connsiteY1" fmla="*/ 1202420 h 2955020"/>
              <a:gd name="connsiteX2" fmla="*/ 855165 w 1787635"/>
              <a:gd name="connsiteY2" fmla="*/ 153 h 2955020"/>
              <a:gd name="connsiteX3" fmla="*/ 32 w 1787635"/>
              <a:gd name="connsiteY3" fmla="*/ 1270153 h 2955020"/>
              <a:gd name="connsiteX4" fmla="*/ 838231 w 1787635"/>
              <a:gd name="connsiteY4" fmla="*/ 2955020 h 2955020"/>
              <a:gd name="connsiteX0" fmla="*/ 838231 w 1779548"/>
              <a:gd name="connsiteY0" fmla="*/ 2955024 h 2955024"/>
              <a:gd name="connsiteX1" fmla="*/ 1718764 w 1779548"/>
              <a:gd name="connsiteY1" fmla="*/ 1202424 h 2955024"/>
              <a:gd name="connsiteX2" fmla="*/ 855165 w 1779548"/>
              <a:gd name="connsiteY2" fmla="*/ 157 h 2955024"/>
              <a:gd name="connsiteX3" fmla="*/ 32 w 1779548"/>
              <a:gd name="connsiteY3" fmla="*/ 1270157 h 2955024"/>
              <a:gd name="connsiteX4" fmla="*/ 838231 w 1779548"/>
              <a:gd name="connsiteY4" fmla="*/ 2955024 h 2955024"/>
              <a:gd name="connsiteX0" fmla="*/ 838231 w 1779548"/>
              <a:gd name="connsiteY0" fmla="*/ 2955024 h 2955024"/>
              <a:gd name="connsiteX1" fmla="*/ 1718764 w 1779548"/>
              <a:gd name="connsiteY1" fmla="*/ 1202424 h 2955024"/>
              <a:gd name="connsiteX2" fmla="*/ 855165 w 1779548"/>
              <a:gd name="connsiteY2" fmla="*/ 157 h 2955024"/>
              <a:gd name="connsiteX3" fmla="*/ 32 w 1779548"/>
              <a:gd name="connsiteY3" fmla="*/ 1270157 h 2955024"/>
              <a:gd name="connsiteX4" fmla="*/ 838231 w 1779548"/>
              <a:gd name="connsiteY4" fmla="*/ 2955024 h 2955024"/>
              <a:gd name="connsiteX0" fmla="*/ 871086 w 1812403"/>
              <a:gd name="connsiteY0" fmla="*/ 2955024 h 2955024"/>
              <a:gd name="connsiteX1" fmla="*/ 1751619 w 1812403"/>
              <a:gd name="connsiteY1" fmla="*/ 1202424 h 2955024"/>
              <a:gd name="connsiteX2" fmla="*/ 888020 w 1812403"/>
              <a:gd name="connsiteY2" fmla="*/ 157 h 2955024"/>
              <a:gd name="connsiteX3" fmla="*/ 32887 w 1812403"/>
              <a:gd name="connsiteY3" fmla="*/ 1270157 h 2955024"/>
              <a:gd name="connsiteX4" fmla="*/ 871086 w 1812403"/>
              <a:gd name="connsiteY4" fmla="*/ 2955024 h 2955024"/>
              <a:gd name="connsiteX0" fmla="*/ 914698 w 1856015"/>
              <a:gd name="connsiteY0" fmla="*/ 2955024 h 2955024"/>
              <a:gd name="connsiteX1" fmla="*/ 1795231 w 1856015"/>
              <a:gd name="connsiteY1" fmla="*/ 1202424 h 2955024"/>
              <a:gd name="connsiteX2" fmla="*/ 931632 w 1856015"/>
              <a:gd name="connsiteY2" fmla="*/ 157 h 2955024"/>
              <a:gd name="connsiteX3" fmla="*/ 76499 w 1856015"/>
              <a:gd name="connsiteY3" fmla="*/ 1270157 h 2955024"/>
              <a:gd name="connsiteX4" fmla="*/ 914698 w 1856015"/>
              <a:gd name="connsiteY4" fmla="*/ 2955024 h 2955024"/>
              <a:gd name="connsiteX0" fmla="*/ 914698 w 1872417"/>
              <a:gd name="connsiteY0" fmla="*/ 2955062 h 2955062"/>
              <a:gd name="connsiteX1" fmla="*/ 1795231 w 1872417"/>
              <a:gd name="connsiteY1" fmla="*/ 1202462 h 2955062"/>
              <a:gd name="connsiteX2" fmla="*/ 931632 w 1872417"/>
              <a:gd name="connsiteY2" fmla="*/ 195 h 2955062"/>
              <a:gd name="connsiteX3" fmla="*/ 76499 w 1872417"/>
              <a:gd name="connsiteY3" fmla="*/ 1270195 h 2955062"/>
              <a:gd name="connsiteX4" fmla="*/ 914698 w 1872417"/>
              <a:gd name="connsiteY4" fmla="*/ 2955062 h 2955062"/>
              <a:gd name="connsiteX0" fmla="*/ 914698 w 1872417"/>
              <a:gd name="connsiteY0" fmla="*/ 2955062 h 2955062"/>
              <a:gd name="connsiteX1" fmla="*/ 1795231 w 1872417"/>
              <a:gd name="connsiteY1" fmla="*/ 1202462 h 2955062"/>
              <a:gd name="connsiteX2" fmla="*/ 931632 w 1872417"/>
              <a:gd name="connsiteY2" fmla="*/ 195 h 2955062"/>
              <a:gd name="connsiteX3" fmla="*/ 76499 w 1872417"/>
              <a:gd name="connsiteY3" fmla="*/ 1270195 h 2955062"/>
              <a:gd name="connsiteX4" fmla="*/ 914698 w 1872417"/>
              <a:gd name="connsiteY4" fmla="*/ 2955062 h 2955062"/>
              <a:gd name="connsiteX0" fmla="*/ 914711 w 1873999"/>
              <a:gd name="connsiteY0" fmla="*/ 2954880 h 2954880"/>
              <a:gd name="connsiteX1" fmla="*/ 1795244 w 1873999"/>
              <a:gd name="connsiteY1" fmla="*/ 1202280 h 2954880"/>
              <a:gd name="connsiteX2" fmla="*/ 931645 w 1873999"/>
              <a:gd name="connsiteY2" fmla="*/ 13 h 2954880"/>
              <a:gd name="connsiteX3" fmla="*/ 76512 w 1873999"/>
              <a:gd name="connsiteY3" fmla="*/ 1270013 h 2954880"/>
              <a:gd name="connsiteX4" fmla="*/ 914711 w 1873999"/>
              <a:gd name="connsiteY4" fmla="*/ 2954880 h 2954880"/>
              <a:gd name="connsiteX0" fmla="*/ 928455 w 1887744"/>
              <a:gd name="connsiteY0" fmla="*/ 2954872 h 2954872"/>
              <a:gd name="connsiteX1" fmla="*/ 1808988 w 1887744"/>
              <a:gd name="connsiteY1" fmla="*/ 1202272 h 2954872"/>
              <a:gd name="connsiteX2" fmla="*/ 945389 w 1887744"/>
              <a:gd name="connsiteY2" fmla="*/ 5 h 2954872"/>
              <a:gd name="connsiteX3" fmla="*/ 90256 w 1887744"/>
              <a:gd name="connsiteY3" fmla="*/ 1270005 h 2954872"/>
              <a:gd name="connsiteX4" fmla="*/ 928455 w 1887744"/>
              <a:gd name="connsiteY4" fmla="*/ 2954872 h 2954872"/>
              <a:gd name="connsiteX0" fmla="*/ 919250 w 1878539"/>
              <a:gd name="connsiteY0" fmla="*/ 2954872 h 2954872"/>
              <a:gd name="connsiteX1" fmla="*/ 1799783 w 1878539"/>
              <a:gd name="connsiteY1" fmla="*/ 1202272 h 2954872"/>
              <a:gd name="connsiteX2" fmla="*/ 936184 w 1878539"/>
              <a:gd name="connsiteY2" fmla="*/ 5 h 2954872"/>
              <a:gd name="connsiteX3" fmla="*/ 81051 w 1878539"/>
              <a:gd name="connsiteY3" fmla="*/ 1270005 h 2954872"/>
              <a:gd name="connsiteX4" fmla="*/ 919250 w 1878539"/>
              <a:gd name="connsiteY4" fmla="*/ 2954872 h 2954872"/>
              <a:gd name="connsiteX0" fmla="*/ 923326 w 1882614"/>
              <a:gd name="connsiteY0" fmla="*/ 2954915 h 2954915"/>
              <a:gd name="connsiteX1" fmla="*/ 1803859 w 1882614"/>
              <a:gd name="connsiteY1" fmla="*/ 1202315 h 2954915"/>
              <a:gd name="connsiteX2" fmla="*/ 940260 w 1882614"/>
              <a:gd name="connsiteY2" fmla="*/ 48 h 2954915"/>
              <a:gd name="connsiteX3" fmla="*/ 85127 w 1882614"/>
              <a:gd name="connsiteY3" fmla="*/ 1270048 h 2954915"/>
              <a:gd name="connsiteX4" fmla="*/ 923326 w 1882614"/>
              <a:gd name="connsiteY4" fmla="*/ 2954915 h 2954915"/>
              <a:gd name="connsiteX0" fmla="*/ 923326 w 1882614"/>
              <a:gd name="connsiteY0" fmla="*/ 2954915 h 2954915"/>
              <a:gd name="connsiteX1" fmla="*/ 1803859 w 1882614"/>
              <a:gd name="connsiteY1" fmla="*/ 1202315 h 2954915"/>
              <a:gd name="connsiteX2" fmla="*/ 940260 w 1882614"/>
              <a:gd name="connsiteY2" fmla="*/ 48 h 2954915"/>
              <a:gd name="connsiteX3" fmla="*/ 85127 w 1882614"/>
              <a:gd name="connsiteY3" fmla="*/ 1270048 h 2954915"/>
              <a:gd name="connsiteX4" fmla="*/ 923326 w 1882614"/>
              <a:gd name="connsiteY4" fmla="*/ 2954915 h 2954915"/>
              <a:gd name="connsiteX0" fmla="*/ 914050 w 1873338"/>
              <a:gd name="connsiteY0" fmla="*/ 2954913 h 2954913"/>
              <a:gd name="connsiteX1" fmla="*/ 1794583 w 1873338"/>
              <a:gd name="connsiteY1" fmla="*/ 1202313 h 2954913"/>
              <a:gd name="connsiteX2" fmla="*/ 930984 w 1873338"/>
              <a:gd name="connsiteY2" fmla="*/ 46 h 2954913"/>
              <a:gd name="connsiteX3" fmla="*/ 75851 w 1873338"/>
              <a:gd name="connsiteY3" fmla="*/ 1270046 h 2954913"/>
              <a:gd name="connsiteX4" fmla="*/ 914050 w 1873338"/>
              <a:gd name="connsiteY4" fmla="*/ 2954913 h 2954913"/>
              <a:gd name="connsiteX0" fmla="*/ 916796 w 1876081"/>
              <a:gd name="connsiteY0" fmla="*/ 2954925 h 2954925"/>
              <a:gd name="connsiteX1" fmla="*/ 1797329 w 1876081"/>
              <a:gd name="connsiteY1" fmla="*/ 1202325 h 2954925"/>
              <a:gd name="connsiteX2" fmla="*/ 933730 w 1876081"/>
              <a:gd name="connsiteY2" fmla="*/ 58 h 2954925"/>
              <a:gd name="connsiteX3" fmla="*/ 78597 w 1876081"/>
              <a:gd name="connsiteY3" fmla="*/ 1270058 h 2954925"/>
              <a:gd name="connsiteX4" fmla="*/ 916796 w 1876081"/>
              <a:gd name="connsiteY4" fmla="*/ 2954925 h 2954925"/>
              <a:gd name="connsiteX0" fmla="*/ 917510 w 1876798"/>
              <a:gd name="connsiteY0" fmla="*/ 2954913 h 2954913"/>
              <a:gd name="connsiteX1" fmla="*/ 1798043 w 1876798"/>
              <a:gd name="connsiteY1" fmla="*/ 1202313 h 2954913"/>
              <a:gd name="connsiteX2" fmla="*/ 934444 w 1876798"/>
              <a:gd name="connsiteY2" fmla="*/ 46 h 2954913"/>
              <a:gd name="connsiteX3" fmla="*/ 79311 w 1876798"/>
              <a:gd name="connsiteY3" fmla="*/ 1270046 h 2954913"/>
              <a:gd name="connsiteX4" fmla="*/ 917510 w 1876798"/>
              <a:gd name="connsiteY4" fmla="*/ 2954913 h 2954913"/>
              <a:gd name="connsiteX0" fmla="*/ 917512 w 1897823"/>
              <a:gd name="connsiteY0" fmla="*/ 2954881 h 2954881"/>
              <a:gd name="connsiteX1" fmla="*/ 1798045 w 1897823"/>
              <a:gd name="connsiteY1" fmla="*/ 1202281 h 2954881"/>
              <a:gd name="connsiteX2" fmla="*/ 934446 w 1897823"/>
              <a:gd name="connsiteY2" fmla="*/ 14 h 2954881"/>
              <a:gd name="connsiteX3" fmla="*/ 79313 w 1897823"/>
              <a:gd name="connsiteY3" fmla="*/ 1270014 h 2954881"/>
              <a:gd name="connsiteX4" fmla="*/ 917512 w 1897823"/>
              <a:gd name="connsiteY4" fmla="*/ 2954881 h 2954881"/>
              <a:gd name="connsiteX0" fmla="*/ 917512 w 1857200"/>
              <a:gd name="connsiteY0" fmla="*/ 2954881 h 2954881"/>
              <a:gd name="connsiteX1" fmla="*/ 1798045 w 1857200"/>
              <a:gd name="connsiteY1" fmla="*/ 1202281 h 2954881"/>
              <a:gd name="connsiteX2" fmla="*/ 934446 w 1857200"/>
              <a:gd name="connsiteY2" fmla="*/ 14 h 2954881"/>
              <a:gd name="connsiteX3" fmla="*/ 79313 w 1857200"/>
              <a:gd name="connsiteY3" fmla="*/ 1270014 h 2954881"/>
              <a:gd name="connsiteX4" fmla="*/ 917512 w 1857200"/>
              <a:gd name="connsiteY4" fmla="*/ 2954881 h 2954881"/>
              <a:gd name="connsiteX0" fmla="*/ 917512 w 1861080"/>
              <a:gd name="connsiteY0" fmla="*/ 2954895 h 2954895"/>
              <a:gd name="connsiteX1" fmla="*/ 1798045 w 1861080"/>
              <a:gd name="connsiteY1" fmla="*/ 1202295 h 2954895"/>
              <a:gd name="connsiteX2" fmla="*/ 934446 w 1861080"/>
              <a:gd name="connsiteY2" fmla="*/ 28 h 2954895"/>
              <a:gd name="connsiteX3" fmla="*/ 79313 w 1861080"/>
              <a:gd name="connsiteY3" fmla="*/ 1270028 h 2954895"/>
              <a:gd name="connsiteX4" fmla="*/ 917512 w 1861080"/>
              <a:gd name="connsiteY4" fmla="*/ 2954895 h 2954895"/>
              <a:gd name="connsiteX0" fmla="*/ 917512 w 1843077"/>
              <a:gd name="connsiteY0" fmla="*/ 2954893 h 2954893"/>
              <a:gd name="connsiteX1" fmla="*/ 1798045 w 1843077"/>
              <a:gd name="connsiteY1" fmla="*/ 1202293 h 2954893"/>
              <a:gd name="connsiteX2" fmla="*/ 934446 w 1843077"/>
              <a:gd name="connsiteY2" fmla="*/ 26 h 2954893"/>
              <a:gd name="connsiteX3" fmla="*/ 79313 w 1843077"/>
              <a:gd name="connsiteY3" fmla="*/ 1270026 h 2954893"/>
              <a:gd name="connsiteX4" fmla="*/ 917512 w 1843077"/>
              <a:gd name="connsiteY4" fmla="*/ 2954893 h 2954893"/>
              <a:gd name="connsiteX0" fmla="*/ 898063 w 1783041"/>
              <a:gd name="connsiteY0" fmla="*/ 2954894 h 2954894"/>
              <a:gd name="connsiteX1" fmla="*/ 1753196 w 1783041"/>
              <a:gd name="connsiteY1" fmla="*/ 1236161 h 2954894"/>
              <a:gd name="connsiteX2" fmla="*/ 914997 w 1783041"/>
              <a:gd name="connsiteY2" fmla="*/ 27 h 2954894"/>
              <a:gd name="connsiteX3" fmla="*/ 59864 w 1783041"/>
              <a:gd name="connsiteY3" fmla="*/ 1270027 h 2954894"/>
              <a:gd name="connsiteX4" fmla="*/ 898063 w 1783041"/>
              <a:gd name="connsiteY4" fmla="*/ 2954894 h 2954894"/>
              <a:gd name="connsiteX0" fmla="*/ 898063 w 1787550"/>
              <a:gd name="connsiteY0" fmla="*/ 2954896 h 2954896"/>
              <a:gd name="connsiteX1" fmla="*/ 1753196 w 1787550"/>
              <a:gd name="connsiteY1" fmla="*/ 1236163 h 2954896"/>
              <a:gd name="connsiteX2" fmla="*/ 914997 w 1787550"/>
              <a:gd name="connsiteY2" fmla="*/ 29 h 2954896"/>
              <a:gd name="connsiteX3" fmla="*/ 59864 w 1787550"/>
              <a:gd name="connsiteY3" fmla="*/ 1270029 h 2954896"/>
              <a:gd name="connsiteX4" fmla="*/ 898063 w 1787550"/>
              <a:gd name="connsiteY4" fmla="*/ 2954896 h 2954896"/>
              <a:gd name="connsiteX0" fmla="*/ 898065 w 1818016"/>
              <a:gd name="connsiteY0" fmla="*/ 2954869 h 2954869"/>
              <a:gd name="connsiteX1" fmla="*/ 1753198 w 1818016"/>
              <a:gd name="connsiteY1" fmla="*/ 1236136 h 2954869"/>
              <a:gd name="connsiteX2" fmla="*/ 914999 w 1818016"/>
              <a:gd name="connsiteY2" fmla="*/ 2 h 2954869"/>
              <a:gd name="connsiteX3" fmla="*/ 59866 w 1818016"/>
              <a:gd name="connsiteY3" fmla="*/ 1270002 h 2954869"/>
              <a:gd name="connsiteX4" fmla="*/ 898065 w 1818016"/>
              <a:gd name="connsiteY4" fmla="*/ 2954869 h 2954869"/>
              <a:gd name="connsiteX0" fmla="*/ 939979 w 1859931"/>
              <a:gd name="connsiteY0" fmla="*/ 2954869 h 2954869"/>
              <a:gd name="connsiteX1" fmla="*/ 1795112 w 1859931"/>
              <a:gd name="connsiteY1" fmla="*/ 1236136 h 2954869"/>
              <a:gd name="connsiteX2" fmla="*/ 956913 w 1859931"/>
              <a:gd name="connsiteY2" fmla="*/ 2 h 2954869"/>
              <a:gd name="connsiteX3" fmla="*/ 101780 w 1859931"/>
              <a:gd name="connsiteY3" fmla="*/ 1270002 h 2954869"/>
              <a:gd name="connsiteX4" fmla="*/ 939979 w 1859931"/>
              <a:gd name="connsiteY4" fmla="*/ 2954869 h 2954869"/>
              <a:gd name="connsiteX0" fmla="*/ 912409 w 1832361"/>
              <a:gd name="connsiteY0" fmla="*/ 2954869 h 2954869"/>
              <a:gd name="connsiteX1" fmla="*/ 1767542 w 1832361"/>
              <a:gd name="connsiteY1" fmla="*/ 1236136 h 2954869"/>
              <a:gd name="connsiteX2" fmla="*/ 929343 w 1832361"/>
              <a:gd name="connsiteY2" fmla="*/ 2 h 2954869"/>
              <a:gd name="connsiteX3" fmla="*/ 74210 w 1832361"/>
              <a:gd name="connsiteY3" fmla="*/ 1270002 h 2954869"/>
              <a:gd name="connsiteX4" fmla="*/ 912409 w 1832361"/>
              <a:gd name="connsiteY4" fmla="*/ 2954869 h 295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361" h="2954869">
                <a:moveTo>
                  <a:pt x="912409" y="2954869"/>
                </a:moveTo>
                <a:cubicBezTo>
                  <a:pt x="1557287" y="1696158"/>
                  <a:pt x="1464514" y="1874748"/>
                  <a:pt x="1767542" y="1236136"/>
                </a:cubicBezTo>
                <a:cubicBezTo>
                  <a:pt x="1971636" y="806021"/>
                  <a:pt x="1694170" y="1010"/>
                  <a:pt x="929343" y="2"/>
                </a:cubicBezTo>
                <a:cubicBezTo>
                  <a:pt x="139066" y="-1040"/>
                  <a:pt x="-151567" y="769058"/>
                  <a:pt x="74210" y="1270002"/>
                </a:cubicBezTo>
                <a:cubicBezTo>
                  <a:pt x="276571" y="1718992"/>
                  <a:pt x="259065" y="1673579"/>
                  <a:pt x="912409" y="2954869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ru-RU">
              <a:solidFill>
                <a:srgbClr val="000099"/>
              </a:solidFill>
              <a:latin typeface="Tahoma"/>
              <a:cs typeface="Arial"/>
            </a:endParaRPr>
          </a:p>
        </p:txBody>
      </p:sp>
      <p:grpSp>
        <p:nvGrpSpPr>
          <p:cNvPr id="77" name="Группа 31">
            <a:extLst>
              <a:ext uri="{FF2B5EF4-FFF2-40B4-BE49-F238E27FC236}">
                <a16:creationId xmlns:a16="http://schemas.microsoft.com/office/drawing/2014/main" id="{C741E8BA-2085-FE5D-FF9A-1E0FD42DC510}"/>
              </a:ext>
            </a:extLst>
          </p:cNvPr>
          <p:cNvGrpSpPr>
            <a:grpSpLocks noChangeAspect="1"/>
          </p:cNvGrpSpPr>
          <p:nvPr/>
        </p:nvGrpSpPr>
        <p:grpSpPr>
          <a:xfrm>
            <a:off x="7093508" y="1574056"/>
            <a:ext cx="132873" cy="215684"/>
            <a:chOff x="1679796" y="1456178"/>
            <a:chExt cx="1622204" cy="2633217"/>
          </a:xfrm>
        </p:grpSpPr>
        <p:sp>
          <p:nvSpPr>
            <p:cNvPr id="80" name="Круг: прозрачная заливка 34">
              <a:extLst>
                <a:ext uri="{FF2B5EF4-FFF2-40B4-BE49-F238E27FC236}">
                  <a16:creationId xmlns:a16="http://schemas.microsoft.com/office/drawing/2014/main" id="{E4C76986-7F32-8568-C932-B71F3B8DB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9796" y="1456178"/>
              <a:ext cx="1622204" cy="1622204"/>
            </a:xfrm>
            <a:prstGeom prst="donu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ru-RU">
                <a:solidFill>
                  <a:srgbClr val="000000"/>
                </a:solidFill>
                <a:latin typeface="Tahoma"/>
                <a:cs typeface="Arial"/>
              </a:endParaRPr>
            </a:p>
          </p:txBody>
        </p:sp>
        <p:sp>
          <p:nvSpPr>
            <p:cNvPr id="81" name="Равнобедренный треугольник 35">
              <a:extLst>
                <a:ext uri="{FF2B5EF4-FFF2-40B4-BE49-F238E27FC236}">
                  <a16:creationId xmlns:a16="http://schemas.microsoft.com/office/drawing/2014/main" id="{8D4EE8F1-C611-42C3-CB2C-6BB759414C8C}"/>
                </a:ext>
              </a:extLst>
            </p:cNvPr>
            <p:cNvSpPr/>
            <p:nvPr/>
          </p:nvSpPr>
          <p:spPr>
            <a:xfrm flipV="1">
              <a:off x="1786467" y="2683930"/>
              <a:ext cx="1405465" cy="1405465"/>
            </a:xfrm>
            <a:prstGeom prst="triangle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ru-RU">
                <a:solidFill>
                  <a:srgbClr val="000099"/>
                </a:solidFill>
                <a:latin typeface="Tahoma"/>
                <a:cs typeface="Arial"/>
              </a:endParaRPr>
            </a:p>
          </p:txBody>
        </p:sp>
      </p:grpSp>
      <p:sp>
        <p:nvSpPr>
          <p:cNvPr id="78" name="Овал 32">
            <a:extLst>
              <a:ext uri="{FF2B5EF4-FFF2-40B4-BE49-F238E27FC236}">
                <a16:creationId xmlns:a16="http://schemas.microsoft.com/office/drawing/2014/main" id="{FAEF1526-C5A2-6130-85DF-6AE5E43EFB47}"/>
              </a:ext>
            </a:extLst>
          </p:cNvPr>
          <p:cNvSpPr>
            <a:spLocks noChangeAspect="1"/>
          </p:cNvSpPr>
          <p:nvPr/>
        </p:nvSpPr>
        <p:spPr>
          <a:xfrm>
            <a:off x="7126093" y="1606832"/>
            <a:ext cx="67424" cy="673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ru-RU">
              <a:solidFill>
                <a:srgbClr val="000099"/>
              </a:solidFill>
              <a:latin typeface="Tahoma"/>
              <a:cs typeface="Arial"/>
            </a:endParaRPr>
          </a:p>
        </p:txBody>
      </p:sp>
      <p:sp>
        <p:nvSpPr>
          <p:cNvPr id="79" name="Полилиния: фигура 33">
            <a:extLst>
              <a:ext uri="{FF2B5EF4-FFF2-40B4-BE49-F238E27FC236}">
                <a16:creationId xmlns:a16="http://schemas.microsoft.com/office/drawing/2014/main" id="{ABEEB7B5-AAC4-8D7F-2962-02725A541312}"/>
              </a:ext>
            </a:extLst>
          </p:cNvPr>
          <p:cNvSpPr/>
          <p:nvPr/>
        </p:nvSpPr>
        <p:spPr>
          <a:xfrm>
            <a:off x="7093773" y="1574884"/>
            <a:ext cx="131789" cy="212524"/>
          </a:xfrm>
          <a:custGeom>
            <a:avLst/>
            <a:gdLst>
              <a:gd name="connsiteX0" fmla="*/ 812802 w 1684871"/>
              <a:gd name="connsiteY0" fmla="*/ 2981217 h 2981847"/>
              <a:gd name="connsiteX1" fmla="*/ 1684869 w 1684871"/>
              <a:gd name="connsiteY1" fmla="*/ 1203217 h 2981847"/>
              <a:gd name="connsiteX2" fmla="*/ 821269 w 1684871"/>
              <a:gd name="connsiteY2" fmla="*/ 950 h 2981847"/>
              <a:gd name="connsiteX3" fmla="*/ 2 w 1684871"/>
              <a:gd name="connsiteY3" fmla="*/ 1389483 h 2981847"/>
              <a:gd name="connsiteX4" fmla="*/ 812802 w 1684871"/>
              <a:gd name="connsiteY4" fmla="*/ 2981217 h 2981847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70 w 1684914"/>
              <a:gd name="connsiteY0" fmla="*/ 2955812 h 2955812"/>
              <a:gd name="connsiteX1" fmla="*/ 1684904 w 1684914"/>
              <a:gd name="connsiteY1" fmla="*/ 1203212 h 2955812"/>
              <a:gd name="connsiteX2" fmla="*/ 821304 w 1684914"/>
              <a:gd name="connsiteY2" fmla="*/ 945 h 2955812"/>
              <a:gd name="connsiteX3" fmla="*/ 37 w 1684914"/>
              <a:gd name="connsiteY3" fmla="*/ 1389478 h 2955812"/>
              <a:gd name="connsiteX4" fmla="*/ 804370 w 1684914"/>
              <a:gd name="connsiteY4" fmla="*/ 2955812 h 2955812"/>
              <a:gd name="connsiteX0" fmla="*/ 804370 w 1744179"/>
              <a:gd name="connsiteY0" fmla="*/ 2955855 h 2955855"/>
              <a:gd name="connsiteX1" fmla="*/ 1744170 w 1744179"/>
              <a:gd name="connsiteY1" fmla="*/ 1169388 h 2955855"/>
              <a:gd name="connsiteX2" fmla="*/ 821304 w 1744179"/>
              <a:gd name="connsiteY2" fmla="*/ 988 h 2955855"/>
              <a:gd name="connsiteX3" fmla="*/ 37 w 1744179"/>
              <a:gd name="connsiteY3" fmla="*/ 1389521 h 2955855"/>
              <a:gd name="connsiteX4" fmla="*/ 804370 w 1744179"/>
              <a:gd name="connsiteY4" fmla="*/ 2955855 h 2955855"/>
              <a:gd name="connsiteX0" fmla="*/ 804370 w 1794978"/>
              <a:gd name="connsiteY0" fmla="*/ 2955812 h 2955812"/>
              <a:gd name="connsiteX1" fmla="*/ 1794970 w 1794978"/>
              <a:gd name="connsiteY1" fmla="*/ 1203212 h 2955812"/>
              <a:gd name="connsiteX2" fmla="*/ 821304 w 1794978"/>
              <a:gd name="connsiteY2" fmla="*/ 945 h 2955812"/>
              <a:gd name="connsiteX3" fmla="*/ 37 w 1794978"/>
              <a:gd name="connsiteY3" fmla="*/ 1389478 h 2955812"/>
              <a:gd name="connsiteX4" fmla="*/ 804370 w 1794978"/>
              <a:gd name="connsiteY4" fmla="*/ 2955812 h 2955812"/>
              <a:gd name="connsiteX0" fmla="*/ 804370 w 1794978"/>
              <a:gd name="connsiteY0" fmla="*/ 2955812 h 2955812"/>
              <a:gd name="connsiteX1" fmla="*/ 1794970 w 1794978"/>
              <a:gd name="connsiteY1" fmla="*/ 1203212 h 2955812"/>
              <a:gd name="connsiteX2" fmla="*/ 821304 w 1794978"/>
              <a:gd name="connsiteY2" fmla="*/ 945 h 2955812"/>
              <a:gd name="connsiteX3" fmla="*/ 37 w 1794978"/>
              <a:gd name="connsiteY3" fmla="*/ 1389478 h 2955812"/>
              <a:gd name="connsiteX4" fmla="*/ 804370 w 1794978"/>
              <a:gd name="connsiteY4" fmla="*/ 2955812 h 2955812"/>
              <a:gd name="connsiteX0" fmla="*/ 804370 w 1684913"/>
              <a:gd name="connsiteY0" fmla="*/ 2955812 h 2955812"/>
              <a:gd name="connsiteX1" fmla="*/ 1684903 w 1684913"/>
              <a:gd name="connsiteY1" fmla="*/ 1203212 h 2955812"/>
              <a:gd name="connsiteX2" fmla="*/ 821304 w 1684913"/>
              <a:gd name="connsiteY2" fmla="*/ 945 h 2955812"/>
              <a:gd name="connsiteX3" fmla="*/ 37 w 1684913"/>
              <a:gd name="connsiteY3" fmla="*/ 1389478 h 2955812"/>
              <a:gd name="connsiteX4" fmla="*/ 804370 w 1684913"/>
              <a:gd name="connsiteY4" fmla="*/ 2955812 h 2955812"/>
              <a:gd name="connsiteX0" fmla="*/ 804370 w 1685057"/>
              <a:gd name="connsiteY0" fmla="*/ 2954867 h 2954867"/>
              <a:gd name="connsiteX1" fmla="*/ 1684903 w 1685057"/>
              <a:gd name="connsiteY1" fmla="*/ 1202267 h 2954867"/>
              <a:gd name="connsiteX2" fmla="*/ 821304 w 1685057"/>
              <a:gd name="connsiteY2" fmla="*/ 0 h 2954867"/>
              <a:gd name="connsiteX3" fmla="*/ 37 w 1685057"/>
              <a:gd name="connsiteY3" fmla="*/ 1388533 h 2954867"/>
              <a:gd name="connsiteX4" fmla="*/ 804370 w 1685057"/>
              <a:gd name="connsiteY4" fmla="*/ 2954867 h 2954867"/>
              <a:gd name="connsiteX0" fmla="*/ 804370 w 1685043"/>
              <a:gd name="connsiteY0" fmla="*/ 2962183 h 2962183"/>
              <a:gd name="connsiteX1" fmla="*/ 1684903 w 1685043"/>
              <a:gd name="connsiteY1" fmla="*/ 1209583 h 2962183"/>
              <a:gd name="connsiteX2" fmla="*/ 821304 w 1685043"/>
              <a:gd name="connsiteY2" fmla="*/ 7316 h 2962183"/>
              <a:gd name="connsiteX3" fmla="*/ 37 w 1685043"/>
              <a:gd name="connsiteY3" fmla="*/ 1395849 h 2962183"/>
              <a:gd name="connsiteX4" fmla="*/ 804370 w 1685043"/>
              <a:gd name="connsiteY4" fmla="*/ 2962183 h 2962183"/>
              <a:gd name="connsiteX0" fmla="*/ 804370 w 1685058"/>
              <a:gd name="connsiteY0" fmla="*/ 2954874 h 2954874"/>
              <a:gd name="connsiteX1" fmla="*/ 1684903 w 1685058"/>
              <a:gd name="connsiteY1" fmla="*/ 1202274 h 2954874"/>
              <a:gd name="connsiteX2" fmla="*/ 821304 w 1685058"/>
              <a:gd name="connsiteY2" fmla="*/ 7 h 2954874"/>
              <a:gd name="connsiteX3" fmla="*/ 37 w 1685058"/>
              <a:gd name="connsiteY3" fmla="*/ 1388540 h 2954874"/>
              <a:gd name="connsiteX4" fmla="*/ 804370 w 1685058"/>
              <a:gd name="connsiteY4" fmla="*/ 2954874 h 2954874"/>
              <a:gd name="connsiteX0" fmla="*/ 804370 w 1685058"/>
              <a:gd name="connsiteY0" fmla="*/ 2954874 h 2954874"/>
              <a:gd name="connsiteX1" fmla="*/ 1684903 w 1685058"/>
              <a:gd name="connsiteY1" fmla="*/ 1202274 h 2954874"/>
              <a:gd name="connsiteX2" fmla="*/ 821304 w 1685058"/>
              <a:gd name="connsiteY2" fmla="*/ 7 h 2954874"/>
              <a:gd name="connsiteX3" fmla="*/ 37 w 1685058"/>
              <a:gd name="connsiteY3" fmla="*/ 1388540 h 2954874"/>
              <a:gd name="connsiteX4" fmla="*/ 804370 w 1685058"/>
              <a:gd name="connsiteY4" fmla="*/ 2954874 h 2954874"/>
              <a:gd name="connsiteX0" fmla="*/ 804370 w 1685016"/>
              <a:gd name="connsiteY0" fmla="*/ 2954874 h 2954874"/>
              <a:gd name="connsiteX1" fmla="*/ 1684903 w 1685016"/>
              <a:gd name="connsiteY1" fmla="*/ 1202274 h 2954874"/>
              <a:gd name="connsiteX2" fmla="*/ 821304 w 1685016"/>
              <a:gd name="connsiteY2" fmla="*/ 7 h 2954874"/>
              <a:gd name="connsiteX3" fmla="*/ 37 w 1685016"/>
              <a:gd name="connsiteY3" fmla="*/ 1388540 h 2954874"/>
              <a:gd name="connsiteX4" fmla="*/ 804370 w 1685016"/>
              <a:gd name="connsiteY4" fmla="*/ 2954874 h 2954874"/>
              <a:gd name="connsiteX0" fmla="*/ 804370 w 1827641"/>
              <a:gd name="connsiteY0" fmla="*/ 2954874 h 2954874"/>
              <a:gd name="connsiteX1" fmla="*/ 1684903 w 1827641"/>
              <a:gd name="connsiteY1" fmla="*/ 1202274 h 2954874"/>
              <a:gd name="connsiteX2" fmla="*/ 821304 w 1827641"/>
              <a:gd name="connsiteY2" fmla="*/ 7 h 2954874"/>
              <a:gd name="connsiteX3" fmla="*/ 37 w 1827641"/>
              <a:gd name="connsiteY3" fmla="*/ 1388540 h 2954874"/>
              <a:gd name="connsiteX4" fmla="*/ 804370 w 1827641"/>
              <a:gd name="connsiteY4" fmla="*/ 2954874 h 2954874"/>
              <a:gd name="connsiteX0" fmla="*/ 804370 w 1747048"/>
              <a:gd name="connsiteY0" fmla="*/ 2954874 h 2954874"/>
              <a:gd name="connsiteX1" fmla="*/ 1684903 w 1747048"/>
              <a:gd name="connsiteY1" fmla="*/ 1202274 h 2954874"/>
              <a:gd name="connsiteX2" fmla="*/ 821304 w 1747048"/>
              <a:gd name="connsiteY2" fmla="*/ 7 h 2954874"/>
              <a:gd name="connsiteX3" fmla="*/ 37 w 1747048"/>
              <a:gd name="connsiteY3" fmla="*/ 1388540 h 2954874"/>
              <a:gd name="connsiteX4" fmla="*/ 804370 w 1747048"/>
              <a:gd name="connsiteY4" fmla="*/ 2954874 h 2954874"/>
              <a:gd name="connsiteX0" fmla="*/ 804370 w 1747048"/>
              <a:gd name="connsiteY0" fmla="*/ 2954874 h 2954874"/>
              <a:gd name="connsiteX1" fmla="*/ 1684903 w 1747048"/>
              <a:gd name="connsiteY1" fmla="*/ 1202274 h 2954874"/>
              <a:gd name="connsiteX2" fmla="*/ 821304 w 1747048"/>
              <a:gd name="connsiteY2" fmla="*/ 7 h 2954874"/>
              <a:gd name="connsiteX3" fmla="*/ 37 w 1747048"/>
              <a:gd name="connsiteY3" fmla="*/ 1388540 h 2954874"/>
              <a:gd name="connsiteX4" fmla="*/ 804370 w 1747048"/>
              <a:gd name="connsiteY4" fmla="*/ 2954874 h 2954874"/>
              <a:gd name="connsiteX0" fmla="*/ 804370 w 1749657"/>
              <a:gd name="connsiteY0" fmla="*/ 2954874 h 2954874"/>
              <a:gd name="connsiteX1" fmla="*/ 1684903 w 1749657"/>
              <a:gd name="connsiteY1" fmla="*/ 1202274 h 2954874"/>
              <a:gd name="connsiteX2" fmla="*/ 821304 w 1749657"/>
              <a:gd name="connsiteY2" fmla="*/ 7 h 2954874"/>
              <a:gd name="connsiteX3" fmla="*/ 37 w 1749657"/>
              <a:gd name="connsiteY3" fmla="*/ 1388540 h 2954874"/>
              <a:gd name="connsiteX4" fmla="*/ 804370 w 1749657"/>
              <a:gd name="connsiteY4" fmla="*/ 2954874 h 2954874"/>
              <a:gd name="connsiteX0" fmla="*/ 804370 w 1736264"/>
              <a:gd name="connsiteY0" fmla="*/ 2954874 h 2954874"/>
              <a:gd name="connsiteX1" fmla="*/ 1684903 w 1736264"/>
              <a:gd name="connsiteY1" fmla="*/ 1202274 h 2954874"/>
              <a:gd name="connsiteX2" fmla="*/ 821304 w 1736264"/>
              <a:gd name="connsiteY2" fmla="*/ 7 h 2954874"/>
              <a:gd name="connsiteX3" fmla="*/ 37 w 1736264"/>
              <a:gd name="connsiteY3" fmla="*/ 1388540 h 2954874"/>
              <a:gd name="connsiteX4" fmla="*/ 804370 w 1736264"/>
              <a:gd name="connsiteY4" fmla="*/ 2954874 h 2954874"/>
              <a:gd name="connsiteX0" fmla="*/ 863626 w 1767151"/>
              <a:gd name="connsiteY0" fmla="*/ 2955520 h 2955520"/>
              <a:gd name="connsiteX1" fmla="*/ 1744159 w 1767151"/>
              <a:gd name="connsiteY1" fmla="*/ 1202920 h 2955520"/>
              <a:gd name="connsiteX2" fmla="*/ 880560 w 1767151"/>
              <a:gd name="connsiteY2" fmla="*/ 653 h 2955520"/>
              <a:gd name="connsiteX3" fmla="*/ 27 w 1767151"/>
              <a:gd name="connsiteY3" fmla="*/ 1372253 h 2955520"/>
              <a:gd name="connsiteX4" fmla="*/ 863626 w 1767151"/>
              <a:gd name="connsiteY4" fmla="*/ 2955520 h 2955520"/>
              <a:gd name="connsiteX0" fmla="*/ 838231 w 1741648"/>
              <a:gd name="connsiteY0" fmla="*/ 2954976 h 2954976"/>
              <a:gd name="connsiteX1" fmla="*/ 1718764 w 1741648"/>
              <a:gd name="connsiteY1" fmla="*/ 1202376 h 2954976"/>
              <a:gd name="connsiteX2" fmla="*/ 855165 w 1741648"/>
              <a:gd name="connsiteY2" fmla="*/ 109 h 2954976"/>
              <a:gd name="connsiteX3" fmla="*/ 32 w 1741648"/>
              <a:gd name="connsiteY3" fmla="*/ 1270109 h 2954976"/>
              <a:gd name="connsiteX4" fmla="*/ 838231 w 1741648"/>
              <a:gd name="connsiteY4" fmla="*/ 2954976 h 2954976"/>
              <a:gd name="connsiteX0" fmla="*/ 838231 w 1787635"/>
              <a:gd name="connsiteY0" fmla="*/ 2955020 h 2955020"/>
              <a:gd name="connsiteX1" fmla="*/ 1718764 w 1787635"/>
              <a:gd name="connsiteY1" fmla="*/ 1202420 h 2955020"/>
              <a:gd name="connsiteX2" fmla="*/ 855165 w 1787635"/>
              <a:gd name="connsiteY2" fmla="*/ 153 h 2955020"/>
              <a:gd name="connsiteX3" fmla="*/ 32 w 1787635"/>
              <a:gd name="connsiteY3" fmla="*/ 1270153 h 2955020"/>
              <a:gd name="connsiteX4" fmla="*/ 838231 w 1787635"/>
              <a:gd name="connsiteY4" fmla="*/ 2955020 h 2955020"/>
              <a:gd name="connsiteX0" fmla="*/ 838231 w 1779548"/>
              <a:gd name="connsiteY0" fmla="*/ 2955024 h 2955024"/>
              <a:gd name="connsiteX1" fmla="*/ 1718764 w 1779548"/>
              <a:gd name="connsiteY1" fmla="*/ 1202424 h 2955024"/>
              <a:gd name="connsiteX2" fmla="*/ 855165 w 1779548"/>
              <a:gd name="connsiteY2" fmla="*/ 157 h 2955024"/>
              <a:gd name="connsiteX3" fmla="*/ 32 w 1779548"/>
              <a:gd name="connsiteY3" fmla="*/ 1270157 h 2955024"/>
              <a:gd name="connsiteX4" fmla="*/ 838231 w 1779548"/>
              <a:gd name="connsiteY4" fmla="*/ 2955024 h 2955024"/>
              <a:gd name="connsiteX0" fmla="*/ 838231 w 1779548"/>
              <a:gd name="connsiteY0" fmla="*/ 2955024 h 2955024"/>
              <a:gd name="connsiteX1" fmla="*/ 1718764 w 1779548"/>
              <a:gd name="connsiteY1" fmla="*/ 1202424 h 2955024"/>
              <a:gd name="connsiteX2" fmla="*/ 855165 w 1779548"/>
              <a:gd name="connsiteY2" fmla="*/ 157 h 2955024"/>
              <a:gd name="connsiteX3" fmla="*/ 32 w 1779548"/>
              <a:gd name="connsiteY3" fmla="*/ 1270157 h 2955024"/>
              <a:gd name="connsiteX4" fmla="*/ 838231 w 1779548"/>
              <a:gd name="connsiteY4" fmla="*/ 2955024 h 2955024"/>
              <a:gd name="connsiteX0" fmla="*/ 871086 w 1812403"/>
              <a:gd name="connsiteY0" fmla="*/ 2955024 h 2955024"/>
              <a:gd name="connsiteX1" fmla="*/ 1751619 w 1812403"/>
              <a:gd name="connsiteY1" fmla="*/ 1202424 h 2955024"/>
              <a:gd name="connsiteX2" fmla="*/ 888020 w 1812403"/>
              <a:gd name="connsiteY2" fmla="*/ 157 h 2955024"/>
              <a:gd name="connsiteX3" fmla="*/ 32887 w 1812403"/>
              <a:gd name="connsiteY3" fmla="*/ 1270157 h 2955024"/>
              <a:gd name="connsiteX4" fmla="*/ 871086 w 1812403"/>
              <a:gd name="connsiteY4" fmla="*/ 2955024 h 2955024"/>
              <a:gd name="connsiteX0" fmla="*/ 914698 w 1856015"/>
              <a:gd name="connsiteY0" fmla="*/ 2955024 h 2955024"/>
              <a:gd name="connsiteX1" fmla="*/ 1795231 w 1856015"/>
              <a:gd name="connsiteY1" fmla="*/ 1202424 h 2955024"/>
              <a:gd name="connsiteX2" fmla="*/ 931632 w 1856015"/>
              <a:gd name="connsiteY2" fmla="*/ 157 h 2955024"/>
              <a:gd name="connsiteX3" fmla="*/ 76499 w 1856015"/>
              <a:gd name="connsiteY3" fmla="*/ 1270157 h 2955024"/>
              <a:gd name="connsiteX4" fmla="*/ 914698 w 1856015"/>
              <a:gd name="connsiteY4" fmla="*/ 2955024 h 2955024"/>
              <a:gd name="connsiteX0" fmla="*/ 914698 w 1872417"/>
              <a:gd name="connsiteY0" fmla="*/ 2955062 h 2955062"/>
              <a:gd name="connsiteX1" fmla="*/ 1795231 w 1872417"/>
              <a:gd name="connsiteY1" fmla="*/ 1202462 h 2955062"/>
              <a:gd name="connsiteX2" fmla="*/ 931632 w 1872417"/>
              <a:gd name="connsiteY2" fmla="*/ 195 h 2955062"/>
              <a:gd name="connsiteX3" fmla="*/ 76499 w 1872417"/>
              <a:gd name="connsiteY3" fmla="*/ 1270195 h 2955062"/>
              <a:gd name="connsiteX4" fmla="*/ 914698 w 1872417"/>
              <a:gd name="connsiteY4" fmla="*/ 2955062 h 2955062"/>
              <a:gd name="connsiteX0" fmla="*/ 914698 w 1872417"/>
              <a:gd name="connsiteY0" fmla="*/ 2955062 h 2955062"/>
              <a:gd name="connsiteX1" fmla="*/ 1795231 w 1872417"/>
              <a:gd name="connsiteY1" fmla="*/ 1202462 h 2955062"/>
              <a:gd name="connsiteX2" fmla="*/ 931632 w 1872417"/>
              <a:gd name="connsiteY2" fmla="*/ 195 h 2955062"/>
              <a:gd name="connsiteX3" fmla="*/ 76499 w 1872417"/>
              <a:gd name="connsiteY3" fmla="*/ 1270195 h 2955062"/>
              <a:gd name="connsiteX4" fmla="*/ 914698 w 1872417"/>
              <a:gd name="connsiteY4" fmla="*/ 2955062 h 2955062"/>
              <a:gd name="connsiteX0" fmla="*/ 914711 w 1873999"/>
              <a:gd name="connsiteY0" fmla="*/ 2954880 h 2954880"/>
              <a:gd name="connsiteX1" fmla="*/ 1795244 w 1873999"/>
              <a:gd name="connsiteY1" fmla="*/ 1202280 h 2954880"/>
              <a:gd name="connsiteX2" fmla="*/ 931645 w 1873999"/>
              <a:gd name="connsiteY2" fmla="*/ 13 h 2954880"/>
              <a:gd name="connsiteX3" fmla="*/ 76512 w 1873999"/>
              <a:gd name="connsiteY3" fmla="*/ 1270013 h 2954880"/>
              <a:gd name="connsiteX4" fmla="*/ 914711 w 1873999"/>
              <a:gd name="connsiteY4" fmla="*/ 2954880 h 2954880"/>
              <a:gd name="connsiteX0" fmla="*/ 928455 w 1887744"/>
              <a:gd name="connsiteY0" fmla="*/ 2954872 h 2954872"/>
              <a:gd name="connsiteX1" fmla="*/ 1808988 w 1887744"/>
              <a:gd name="connsiteY1" fmla="*/ 1202272 h 2954872"/>
              <a:gd name="connsiteX2" fmla="*/ 945389 w 1887744"/>
              <a:gd name="connsiteY2" fmla="*/ 5 h 2954872"/>
              <a:gd name="connsiteX3" fmla="*/ 90256 w 1887744"/>
              <a:gd name="connsiteY3" fmla="*/ 1270005 h 2954872"/>
              <a:gd name="connsiteX4" fmla="*/ 928455 w 1887744"/>
              <a:gd name="connsiteY4" fmla="*/ 2954872 h 2954872"/>
              <a:gd name="connsiteX0" fmla="*/ 919250 w 1878539"/>
              <a:gd name="connsiteY0" fmla="*/ 2954872 h 2954872"/>
              <a:gd name="connsiteX1" fmla="*/ 1799783 w 1878539"/>
              <a:gd name="connsiteY1" fmla="*/ 1202272 h 2954872"/>
              <a:gd name="connsiteX2" fmla="*/ 936184 w 1878539"/>
              <a:gd name="connsiteY2" fmla="*/ 5 h 2954872"/>
              <a:gd name="connsiteX3" fmla="*/ 81051 w 1878539"/>
              <a:gd name="connsiteY3" fmla="*/ 1270005 h 2954872"/>
              <a:gd name="connsiteX4" fmla="*/ 919250 w 1878539"/>
              <a:gd name="connsiteY4" fmla="*/ 2954872 h 2954872"/>
              <a:gd name="connsiteX0" fmla="*/ 923326 w 1882614"/>
              <a:gd name="connsiteY0" fmla="*/ 2954915 h 2954915"/>
              <a:gd name="connsiteX1" fmla="*/ 1803859 w 1882614"/>
              <a:gd name="connsiteY1" fmla="*/ 1202315 h 2954915"/>
              <a:gd name="connsiteX2" fmla="*/ 940260 w 1882614"/>
              <a:gd name="connsiteY2" fmla="*/ 48 h 2954915"/>
              <a:gd name="connsiteX3" fmla="*/ 85127 w 1882614"/>
              <a:gd name="connsiteY3" fmla="*/ 1270048 h 2954915"/>
              <a:gd name="connsiteX4" fmla="*/ 923326 w 1882614"/>
              <a:gd name="connsiteY4" fmla="*/ 2954915 h 2954915"/>
              <a:gd name="connsiteX0" fmla="*/ 923326 w 1882614"/>
              <a:gd name="connsiteY0" fmla="*/ 2954915 h 2954915"/>
              <a:gd name="connsiteX1" fmla="*/ 1803859 w 1882614"/>
              <a:gd name="connsiteY1" fmla="*/ 1202315 h 2954915"/>
              <a:gd name="connsiteX2" fmla="*/ 940260 w 1882614"/>
              <a:gd name="connsiteY2" fmla="*/ 48 h 2954915"/>
              <a:gd name="connsiteX3" fmla="*/ 85127 w 1882614"/>
              <a:gd name="connsiteY3" fmla="*/ 1270048 h 2954915"/>
              <a:gd name="connsiteX4" fmla="*/ 923326 w 1882614"/>
              <a:gd name="connsiteY4" fmla="*/ 2954915 h 2954915"/>
              <a:gd name="connsiteX0" fmla="*/ 914050 w 1873338"/>
              <a:gd name="connsiteY0" fmla="*/ 2954913 h 2954913"/>
              <a:gd name="connsiteX1" fmla="*/ 1794583 w 1873338"/>
              <a:gd name="connsiteY1" fmla="*/ 1202313 h 2954913"/>
              <a:gd name="connsiteX2" fmla="*/ 930984 w 1873338"/>
              <a:gd name="connsiteY2" fmla="*/ 46 h 2954913"/>
              <a:gd name="connsiteX3" fmla="*/ 75851 w 1873338"/>
              <a:gd name="connsiteY3" fmla="*/ 1270046 h 2954913"/>
              <a:gd name="connsiteX4" fmla="*/ 914050 w 1873338"/>
              <a:gd name="connsiteY4" fmla="*/ 2954913 h 2954913"/>
              <a:gd name="connsiteX0" fmla="*/ 916796 w 1876081"/>
              <a:gd name="connsiteY0" fmla="*/ 2954925 h 2954925"/>
              <a:gd name="connsiteX1" fmla="*/ 1797329 w 1876081"/>
              <a:gd name="connsiteY1" fmla="*/ 1202325 h 2954925"/>
              <a:gd name="connsiteX2" fmla="*/ 933730 w 1876081"/>
              <a:gd name="connsiteY2" fmla="*/ 58 h 2954925"/>
              <a:gd name="connsiteX3" fmla="*/ 78597 w 1876081"/>
              <a:gd name="connsiteY3" fmla="*/ 1270058 h 2954925"/>
              <a:gd name="connsiteX4" fmla="*/ 916796 w 1876081"/>
              <a:gd name="connsiteY4" fmla="*/ 2954925 h 2954925"/>
              <a:gd name="connsiteX0" fmla="*/ 917510 w 1876798"/>
              <a:gd name="connsiteY0" fmla="*/ 2954913 h 2954913"/>
              <a:gd name="connsiteX1" fmla="*/ 1798043 w 1876798"/>
              <a:gd name="connsiteY1" fmla="*/ 1202313 h 2954913"/>
              <a:gd name="connsiteX2" fmla="*/ 934444 w 1876798"/>
              <a:gd name="connsiteY2" fmla="*/ 46 h 2954913"/>
              <a:gd name="connsiteX3" fmla="*/ 79311 w 1876798"/>
              <a:gd name="connsiteY3" fmla="*/ 1270046 h 2954913"/>
              <a:gd name="connsiteX4" fmla="*/ 917510 w 1876798"/>
              <a:gd name="connsiteY4" fmla="*/ 2954913 h 2954913"/>
              <a:gd name="connsiteX0" fmla="*/ 917512 w 1897823"/>
              <a:gd name="connsiteY0" fmla="*/ 2954881 h 2954881"/>
              <a:gd name="connsiteX1" fmla="*/ 1798045 w 1897823"/>
              <a:gd name="connsiteY1" fmla="*/ 1202281 h 2954881"/>
              <a:gd name="connsiteX2" fmla="*/ 934446 w 1897823"/>
              <a:gd name="connsiteY2" fmla="*/ 14 h 2954881"/>
              <a:gd name="connsiteX3" fmla="*/ 79313 w 1897823"/>
              <a:gd name="connsiteY3" fmla="*/ 1270014 h 2954881"/>
              <a:gd name="connsiteX4" fmla="*/ 917512 w 1897823"/>
              <a:gd name="connsiteY4" fmla="*/ 2954881 h 2954881"/>
              <a:gd name="connsiteX0" fmla="*/ 917512 w 1857200"/>
              <a:gd name="connsiteY0" fmla="*/ 2954881 h 2954881"/>
              <a:gd name="connsiteX1" fmla="*/ 1798045 w 1857200"/>
              <a:gd name="connsiteY1" fmla="*/ 1202281 h 2954881"/>
              <a:gd name="connsiteX2" fmla="*/ 934446 w 1857200"/>
              <a:gd name="connsiteY2" fmla="*/ 14 h 2954881"/>
              <a:gd name="connsiteX3" fmla="*/ 79313 w 1857200"/>
              <a:gd name="connsiteY3" fmla="*/ 1270014 h 2954881"/>
              <a:gd name="connsiteX4" fmla="*/ 917512 w 1857200"/>
              <a:gd name="connsiteY4" fmla="*/ 2954881 h 2954881"/>
              <a:gd name="connsiteX0" fmla="*/ 917512 w 1861080"/>
              <a:gd name="connsiteY0" fmla="*/ 2954895 h 2954895"/>
              <a:gd name="connsiteX1" fmla="*/ 1798045 w 1861080"/>
              <a:gd name="connsiteY1" fmla="*/ 1202295 h 2954895"/>
              <a:gd name="connsiteX2" fmla="*/ 934446 w 1861080"/>
              <a:gd name="connsiteY2" fmla="*/ 28 h 2954895"/>
              <a:gd name="connsiteX3" fmla="*/ 79313 w 1861080"/>
              <a:gd name="connsiteY3" fmla="*/ 1270028 h 2954895"/>
              <a:gd name="connsiteX4" fmla="*/ 917512 w 1861080"/>
              <a:gd name="connsiteY4" fmla="*/ 2954895 h 2954895"/>
              <a:gd name="connsiteX0" fmla="*/ 917512 w 1843077"/>
              <a:gd name="connsiteY0" fmla="*/ 2954893 h 2954893"/>
              <a:gd name="connsiteX1" fmla="*/ 1798045 w 1843077"/>
              <a:gd name="connsiteY1" fmla="*/ 1202293 h 2954893"/>
              <a:gd name="connsiteX2" fmla="*/ 934446 w 1843077"/>
              <a:gd name="connsiteY2" fmla="*/ 26 h 2954893"/>
              <a:gd name="connsiteX3" fmla="*/ 79313 w 1843077"/>
              <a:gd name="connsiteY3" fmla="*/ 1270026 h 2954893"/>
              <a:gd name="connsiteX4" fmla="*/ 917512 w 1843077"/>
              <a:gd name="connsiteY4" fmla="*/ 2954893 h 2954893"/>
              <a:gd name="connsiteX0" fmla="*/ 898063 w 1783041"/>
              <a:gd name="connsiteY0" fmla="*/ 2954894 h 2954894"/>
              <a:gd name="connsiteX1" fmla="*/ 1753196 w 1783041"/>
              <a:gd name="connsiteY1" fmla="*/ 1236161 h 2954894"/>
              <a:gd name="connsiteX2" fmla="*/ 914997 w 1783041"/>
              <a:gd name="connsiteY2" fmla="*/ 27 h 2954894"/>
              <a:gd name="connsiteX3" fmla="*/ 59864 w 1783041"/>
              <a:gd name="connsiteY3" fmla="*/ 1270027 h 2954894"/>
              <a:gd name="connsiteX4" fmla="*/ 898063 w 1783041"/>
              <a:gd name="connsiteY4" fmla="*/ 2954894 h 2954894"/>
              <a:gd name="connsiteX0" fmla="*/ 898063 w 1787550"/>
              <a:gd name="connsiteY0" fmla="*/ 2954896 h 2954896"/>
              <a:gd name="connsiteX1" fmla="*/ 1753196 w 1787550"/>
              <a:gd name="connsiteY1" fmla="*/ 1236163 h 2954896"/>
              <a:gd name="connsiteX2" fmla="*/ 914997 w 1787550"/>
              <a:gd name="connsiteY2" fmla="*/ 29 h 2954896"/>
              <a:gd name="connsiteX3" fmla="*/ 59864 w 1787550"/>
              <a:gd name="connsiteY3" fmla="*/ 1270029 h 2954896"/>
              <a:gd name="connsiteX4" fmla="*/ 898063 w 1787550"/>
              <a:gd name="connsiteY4" fmla="*/ 2954896 h 2954896"/>
              <a:gd name="connsiteX0" fmla="*/ 898065 w 1818016"/>
              <a:gd name="connsiteY0" fmla="*/ 2954869 h 2954869"/>
              <a:gd name="connsiteX1" fmla="*/ 1753198 w 1818016"/>
              <a:gd name="connsiteY1" fmla="*/ 1236136 h 2954869"/>
              <a:gd name="connsiteX2" fmla="*/ 914999 w 1818016"/>
              <a:gd name="connsiteY2" fmla="*/ 2 h 2954869"/>
              <a:gd name="connsiteX3" fmla="*/ 59866 w 1818016"/>
              <a:gd name="connsiteY3" fmla="*/ 1270002 h 2954869"/>
              <a:gd name="connsiteX4" fmla="*/ 898065 w 1818016"/>
              <a:gd name="connsiteY4" fmla="*/ 2954869 h 2954869"/>
              <a:gd name="connsiteX0" fmla="*/ 939979 w 1859931"/>
              <a:gd name="connsiteY0" fmla="*/ 2954869 h 2954869"/>
              <a:gd name="connsiteX1" fmla="*/ 1795112 w 1859931"/>
              <a:gd name="connsiteY1" fmla="*/ 1236136 h 2954869"/>
              <a:gd name="connsiteX2" fmla="*/ 956913 w 1859931"/>
              <a:gd name="connsiteY2" fmla="*/ 2 h 2954869"/>
              <a:gd name="connsiteX3" fmla="*/ 101780 w 1859931"/>
              <a:gd name="connsiteY3" fmla="*/ 1270002 h 2954869"/>
              <a:gd name="connsiteX4" fmla="*/ 939979 w 1859931"/>
              <a:gd name="connsiteY4" fmla="*/ 2954869 h 2954869"/>
              <a:gd name="connsiteX0" fmla="*/ 912409 w 1832361"/>
              <a:gd name="connsiteY0" fmla="*/ 2954869 h 2954869"/>
              <a:gd name="connsiteX1" fmla="*/ 1767542 w 1832361"/>
              <a:gd name="connsiteY1" fmla="*/ 1236136 h 2954869"/>
              <a:gd name="connsiteX2" fmla="*/ 929343 w 1832361"/>
              <a:gd name="connsiteY2" fmla="*/ 2 h 2954869"/>
              <a:gd name="connsiteX3" fmla="*/ 74210 w 1832361"/>
              <a:gd name="connsiteY3" fmla="*/ 1270002 h 2954869"/>
              <a:gd name="connsiteX4" fmla="*/ 912409 w 1832361"/>
              <a:gd name="connsiteY4" fmla="*/ 2954869 h 295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361" h="2954869">
                <a:moveTo>
                  <a:pt x="912409" y="2954869"/>
                </a:moveTo>
                <a:cubicBezTo>
                  <a:pt x="1557287" y="1696158"/>
                  <a:pt x="1464514" y="1874748"/>
                  <a:pt x="1767542" y="1236136"/>
                </a:cubicBezTo>
                <a:cubicBezTo>
                  <a:pt x="1971636" y="806021"/>
                  <a:pt x="1694170" y="1010"/>
                  <a:pt x="929343" y="2"/>
                </a:cubicBezTo>
                <a:cubicBezTo>
                  <a:pt x="139066" y="-1040"/>
                  <a:pt x="-151567" y="769058"/>
                  <a:pt x="74210" y="1270002"/>
                </a:cubicBezTo>
                <a:cubicBezTo>
                  <a:pt x="276571" y="1718992"/>
                  <a:pt x="259065" y="1673579"/>
                  <a:pt x="912409" y="2954869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ru-RU">
              <a:solidFill>
                <a:srgbClr val="000099"/>
              </a:solidFill>
              <a:latin typeface="Tahoma"/>
              <a:cs typeface="Arial"/>
            </a:endParaRPr>
          </a:p>
        </p:txBody>
      </p:sp>
      <p:grpSp>
        <p:nvGrpSpPr>
          <p:cNvPr id="72" name="Группа 37">
            <a:extLst>
              <a:ext uri="{FF2B5EF4-FFF2-40B4-BE49-F238E27FC236}">
                <a16:creationId xmlns:a16="http://schemas.microsoft.com/office/drawing/2014/main" id="{9D3FD6FD-B05E-31AB-92FB-642266FBDD81}"/>
              </a:ext>
            </a:extLst>
          </p:cNvPr>
          <p:cNvGrpSpPr>
            <a:grpSpLocks noChangeAspect="1"/>
          </p:cNvGrpSpPr>
          <p:nvPr/>
        </p:nvGrpSpPr>
        <p:grpSpPr>
          <a:xfrm>
            <a:off x="6957432" y="1404891"/>
            <a:ext cx="132873" cy="215684"/>
            <a:chOff x="1679796" y="1456178"/>
            <a:chExt cx="1622204" cy="2633217"/>
          </a:xfrm>
        </p:grpSpPr>
        <p:sp>
          <p:nvSpPr>
            <p:cNvPr id="75" name="Круг: прозрачная заливка 40">
              <a:extLst>
                <a:ext uri="{FF2B5EF4-FFF2-40B4-BE49-F238E27FC236}">
                  <a16:creationId xmlns:a16="http://schemas.microsoft.com/office/drawing/2014/main" id="{84CF5AEF-ABD0-CEDA-9860-607EF4E69E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9796" y="1456178"/>
              <a:ext cx="1622204" cy="1622204"/>
            </a:xfrm>
            <a:prstGeom prst="donu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ru-RU">
                <a:solidFill>
                  <a:srgbClr val="000000"/>
                </a:solidFill>
                <a:latin typeface="Tahoma"/>
                <a:cs typeface="Arial"/>
              </a:endParaRPr>
            </a:p>
          </p:txBody>
        </p:sp>
        <p:sp>
          <p:nvSpPr>
            <p:cNvPr id="76" name="Равнобедренный треугольник 41">
              <a:extLst>
                <a:ext uri="{FF2B5EF4-FFF2-40B4-BE49-F238E27FC236}">
                  <a16:creationId xmlns:a16="http://schemas.microsoft.com/office/drawing/2014/main" id="{6E8ECD4C-0DCE-1EE6-0C99-951B8D16A491}"/>
                </a:ext>
              </a:extLst>
            </p:cNvPr>
            <p:cNvSpPr/>
            <p:nvPr/>
          </p:nvSpPr>
          <p:spPr>
            <a:xfrm flipV="1">
              <a:off x="1786467" y="2683930"/>
              <a:ext cx="1405465" cy="1405465"/>
            </a:xfrm>
            <a:prstGeom prst="triangle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ru-RU">
                <a:solidFill>
                  <a:srgbClr val="000099"/>
                </a:solidFill>
                <a:latin typeface="Tahoma"/>
                <a:cs typeface="Arial"/>
              </a:endParaRPr>
            </a:p>
          </p:txBody>
        </p:sp>
      </p:grpSp>
      <p:sp>
        <p:nvSpPr>
          <p:cNvPr id="73" name="Овал 38">
            <a:extLst>
              <a:ext uri="{FF2B5EF4-FFF2-40B4-BE49-F238E27FC236}">
                <a16:creationId xmlns:a16="http://schemas.microsoft.com/office/drawing/2014/main" id="{D38D82B1-4FF2-2928-1594-1FC69752E2C7}"/>
              </a:ext>
            </a:extLst>
          </p:cNvPr>
          <p:cNvSpPr>
            <a:spLocks noChangeAspect="1"/>
          </p:cNvSpPr>
          <p:nvPr/>
        </p:nvSpPr>
        <p:spPr>
          <a:xfrm>
            <a:off x="6990017" y="1437667"/>
            <a:ext cx="67424" cy="673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ru-RU">
              <a:solidFill>
                <a:srgbClr val="000099"/>
              </a:solidFill>
              <a:latin typeface="Tahoma"/>
              <a:cs typeface="Arial"/>
            </a:endParaRPr>
          </a:p>
        </p:txBody>
      </p:sp>
      <p:sp>
        <p:nvSpPr>
          <p:cNvPr id="74" name="Полилиния: фигура 39">
            <a:extLst>
              <a:ext uri="{FF2B5EF4-FFF2-40B4-BE49-F238E27FC236}">
                <a16:creationId xmlns:a16="http://schemas.microsoft.com/office/drawing/2014/main" id="{5394ECD8-F8AC-7E2A-8EB3-25A3ED93C632}"/>
              </a:ext>
            </a:extLst>
          </p:cNvPr>
          <p:cNvSpPr/>
          <p:nvPr/>
        </p:nvSpPr>
        <p:spPr>
          <a:xfrm>
            <a:off x="6957697" y="1405719"/>
            <a:ext cx="131789" cy="212524"/>
          </a:xfrm>
          <a:custGeom>
            <a:avLst/>
            <a:gdLst>
              <a:gd name="connsiteX0" fmla="*/ 812802 w 1684871"/>
              <a:gd name="connsiteY0" fmla="*/ 2981217 h 2981847"/>
              <a:gd name="connsiteX1" fmla="*/ 1684869 w 1684871"/>
              <a:gd name="connsiteY1" fmla="*/ 1203217 h 2981847"/>
              <a:gd name="connsiteX2" fmla="*/ 821269 w 1684871"/>
              <a:gd name="connsiteY2" fmla="*/ 950 h 2981847"/>
              <a:gd name="connsiteX3" fmla="*/ 2 w 1684871"/>
              <a:gd name="connsiteY3" fmla="*/ 1389483 h 2981847"/>
              <a:gd name="connsiteX4" fmla="*/ 812802 w 1684871"/>
              <a:gd name="connsiteY4" fmla="*/ 2981217 h 2981847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70 w 1684914"/>
              <a:gd name="connsiteY0" fmla="*/ 2955812 h 2955812"/>
              <a:gd name="connsiteX1" fmla="*/ 1684904 w 1684914"/>
              <a:gd name="connsiteY1" fmla="*/ 1203212 h 2955812"/>
              <a:gd name="connsiteX2" fmla="*/ 821304 w 1684914"/>
              <a:gd name="connsiteY2" fmla="*/ 945 h 2955812"/>
              <a:gd name="connsiteX3" fmla="*/ 37 w 1684914"/>
              <a:gd name="connsiteY3" fmla="*/ 1389478 h 2955812"/>
              <a:gd name="connsiteX4" fmla="*/ 804370 w 1684914"/>
              <a:gd name="connsiteY4" fmla="*/ 2955812 h 2955812"/>
              <a:gd name="connsiteX0" fmla="*/ 804370 w 1744179"/>
              <a:gd name="connsiteY0" fmla="*/ 2955855 h 2955855"/>
              <a:gd name="connsiteX1" fmla="*/ 1744170 w 1744179"/>
              <a:gd name="connsiteY1" fmla="*/ 1169388 h 2955855"/>
              <a:gd name="connsiteX2" fmla="*/ 821304 w 1744179"/>
              <a:gd name="connsiteY2" fmla="*/ 988 h 2955855"/>
              <a:gd name="connsiteX3" fmla="*/ 37 w 1744179"/>
              <a:gd name="connsiteY3" fmla="*/ 1389521 h 2955855"/>
              <a:gd name="connsiteX4" fmla="*/ 804370 w 1744179"/>
              <a:gd name="connsiteY4" fmla="*/ 2955855 h 2955855"/>
              <a:gd name="connsiteX0" fmla="*/ 804370 w 1794978"/>
              <a:gd name="connsiteY0" fmla="*/ 2955812 h 2955812"/>
              <a:gd name="connsiteX1" fmla="*/ 1794970 w 1794978"/>
              <a:gd name="connsiteY1" fmla="*/ 1203212 h 2955812"/>
              <a:gd name="connsiteX2" fmla="*/ 821304 w 1794978"/>
              <a:gd name="connsiteY2" fmla="*/ 945 h 2955812"/>
              <a:gd name="connsiteX3" fmla="*/ 37 w 1794978"/>
              <a:gd name="connsiteY3" fmla="*/ 1389478 h 2955812"/>
              <a:gd name="connsiteX4" fmla="*/ 804370 w 1794978"/>
              <a:gd name="connsiteY4" fmla="*/ 2955812 h 2955812"/>
              <a:gd name="connsiteX0" fmla="*/ 804370 w 1794978"/>
              <a:gd name="connsiteY0" fmla="*/ 2955812 h 2955812"/>
              <a:gd name="connsiteX1" fmla="*/ 1794970 w 1794978"/>
              <a:gd name="connsiteY1" fmla="*/ 1203212 h 2955812"/>
              <a:gd name="connsiteX2" fmla="*/ 821304 w 1794978"/>
              <a:gd name="connsiteY2" fmla="*/ 945 h 2955812"/>
              <a:gd name="connsiteX3" fmla="*/ 37 w 1794978"/>
              <a:gd name="connsiteY3" fmla="*/ 1389478 h 2955812"/>
              <a:gd name="connsiteX4" fmla="*/ 804370 w 1794978"/>
              <a:gd name="connsiteY4" fmla="*/ 2955812 h 2955812"/>
              <a:gd name="connsiteX0" fmla="*/ 804370 w 1684913"/>
              <a:gd name="connsiteY0" fmla="*/ 2955812 h 2955812"/>
              <a:gd name="connsiteX1" fmla="*/ 1684903 w 1684913"/>
              <a:gd name="connsiteY1" fmla="*/ 1203212 h 2955812"/>
              <a:gd name="connsiteX2" fmla="*/ 821304 w 1684913"/>
              <a:gd name="connsiteY2" fmla="*/ 945 h 2955812"/>
              <a:gd name="connsiteX3" fmla="*/ 37 w 1684913"/>
              <a:gd name="connsiteY3" fmla="*/ 1389478 h 2955812"/>
              <a:gd name="connsiteX4" fmla="*/ 804370 w 1684913"/>
              <a:gd name="connsiteY4" fmla="*/ 2955812 h 2955812"/>
              <a:gd name="connsiteX0" fmla="*/ 804370 w 1685057"/>
              <a:gd name="connsiteY0" fmla="*/ 2954867 h 2954867"/>
              <a:gd name="connsiteX1" fmla="*/ 1684903 w 1685057"/>
              <a:gd name="connsiteY1" fmla="*/ 1202267 h 2954867"/>
              <a:gd name="connsiteX2" fmla="*/ 821304 w 1685057"/>
              <a:gd name="connsiteY2" fmla="*/ 0 h 2954867"/>
              <a:gd name="connsiteX3" fmla="*/ 37 w 1685057"/>
              <a:gd name="connsiteY3" fmla="*/ 1388533 h 2954867"/>
              <a:gd name="connsiteX4" fmla="*/ 804370 w 1685057"/>
              <a:gd name="connsiteY4" fmla="*/ 2954867 h 2954867"/>
              <a:gd name="connsiteX0" fmla="*/ 804370 w 1685043"/>
              <a:gd name="connsiteY0" fmla="*/ 2962183 h 2962183"/>
              <a:gd name="connsiteX1" fmla="*/ 1684903 w 1685043"/>
              <a:gd name="connsiteY1" fmla="*/ 1209583 h 2962183"/>
              <a:gd name="connsiteX2" fmla="*/ 821304 w 1685043"/>
              <a:gd name="connsiteY2" fmla="*/ 7316 h 2962183"/>
              <a:gd name="connsiteX3" fmla="*/ 37 w 1685043"/>
              <a:gd name="connsiteY3" fmla="*/ 1395849 h 2962183"/>
              <a:gd name="connsiteX4" fmla="*/ 804370 w 1685043"/>
              <a:gd name="connsiteY4" fmla="*/ 2962183 h 2962183"/>
              <a:gd name="connsiteX0" fmla="*/ 804370 w 1685058"/>
              <a:gd name="connsiteY0" fmla="*/ 2954874 h 2954874"/>
              <a:gd name="connsiteX1" fmla="*/ 1684903 w 1685058"/>
              <a:gd name="connsiteY1" fmla="*/ 1202274 h 2954874"/>
              <a:gd name="connsiteX2" fmla="*/ 821304 w 1685058"/>
              <a:gd name="connsiteY2" fmla="*/ 7 h 2954874"/>
              <a:gd name="connsiteX3" fmla="*/ 37 w 1685058"/>
              <a:gd name="connsiteY3" fmla="*/ 1388540 h 2954874"/>
              <a:gd name="connsiteX4" fmla="*/ 804370 w 1685058"/>
              <a:gd name="connsiteY4" fmla="*/ 2954874 h 2954874"/>
              <a:gd name="connsiteX0" fmla="*/ 804370 w 1685058"/>
              <a:gd name="connsiteY0" fmla="*/ 2954874 h 2954874"/>
              <a:gd name="connsiteX1" fmla="*/ 1684903 w 1685058"/>
              <a:gd name="connsiteY1" fmla="*/ 1202274 h 2954874"/>
              <a:gd name="connsiteX2" fmla="*/ 821304 w 1685058"/>
              <a:gd name="connsiteY2" fmla="*/ 7 h 2954874"/>
              <a:gd name="connsiteX3" fmla="*/ 37 w 1685058"/>
              <a:gd name="connsiteY3" fmla="*/ 1388540 h 2954874"/>
              <a:gd name="connsiteX4" fmla="*/ 804370 w 1685058"/>
              <a:gd name="connsiteY4" fmla="*/ 2954874 h 2954874"/>
              <a:gd name="connsiteX0" fmla="*/ 804370 w 1685016"/>
              <a:gd name="connsiteY0" fmla="*/ 2954874 h 2954874"/>
              <a:gd name="connsiteX1" fmla="*/ 1684903 w 1685016"/>
              <a:gd name="connsiteY1" fmla="*/ 1202274 h 2954874"/>
              <a:gd name="connsiteX2" fmla="*/ 821304 w 1685016"/>
              <a:gd name="connsiteY2" fmla="*/ 7 h 2954874"/>
              <a:gd name="connsiteX3" fmla="*/ 37 w 1685016"/>
              <a:gd name="connsiteY3" fmla="*/ 1388540 h 2954874"/>
              <a:gd name="connsiteX4" fmla="*/ 804370 w 1685016"/>
              <a:gd name="connsiteY4" fmla="*/ 2954874 h 2954874"/>
              <a:gd name="connsiteX0" fmla="*/ 804370 w 1827641"/>
              <a:gd name="connsiteY0" fmla="*/ 2954874 h 2954874"/>
              <a:gd name="connsiteX1" fmla="*/ 1684903 w 1827641"/>
              <a:gd name="connsiteY1" fmla="*/ 1202274 h 2954874"/>
              <a:gd name="connsiteX2" fmla="*/ 821304 w 1827641"/>
              <a:gd name="connsiteY2" fmla="*/ 7 h 2954874"/>
              <a:gd name="connsiteX3" fmla="*/ 37 w 1827641"/>
              <a:gd name="connsiteY3" fmla="*/ 1388540 h 2954874"/>
              <a:gd name="connsiteX4" fmla="*/ 804370 w 1827641"/>
              <a:gd name="connsiteY4" fmla="*/ 2954874 h 2954874"/>
              <a:gd name="connsiteX0" fmla="*/ 804370 w 1747048"/>
              <a:gd name="connsiteY0" fmla="*/ 2954874 h 2954874"/>
              <a:gd name="connsiteX1" fmla="*/ 1684903 w 1747048"/>
              <a:gd name="connsiteY1" fmla="*/ 1202274 h 2954874"/>
              <a:gd name="connsiteX2" fmla="*/ 821304 w 1747048"/>
              <a:gd name="connsiteY2" fmla="*/ 7 h 2954874"/>
              <a:gd name="connsiteX3" fmla="*/ 37 w 1747048"/>
              <a:gd name="connsiteY3" fmla="*/ 1388540 h 2954874"/>
              <a:gd name="connsiteX4" fmla="*/ 804370 w 1747048"/>
              <a:gd name="connsiteY4" fmla="*/ 2954874 h 2954874"/>
              <a:gd name="connsiteX0" fmla="*/ 804370 w 1747048"/>
              <a:gd name="connsiteY0" fmla="*/ 2954874 h 2954874"/>
              <a:gd name="connsiteX1" fmla="*/ 1684903 w 1747048"/>
              <a:gd name="connsiteY1" fmla="*/ 1202274 h 2954874"/>
              <a:gd name="connsiteX2" fmla="*/ 821304 w 1747048"/>
              <a:gd name="connsiteY2" fmla="*/ 7 h 2954874"/>
              <a:gd name="connsiteX3" fmla="*/ 37 w 1747048"/>
              <a:gd name="connsiteY3" fmla="*/ 1388540 h 2954874"/>
              <a:gd name="connsiteX4" fmla="*/ 804370 w 1747048"/>
              <a:gd name="connsiteY4" fmla="*/ 2954874 h 2954874"/>
              <a:gd name="connsiteX0" fmla="*/ 804370 w 1749657"/>
              <a:gd name="connsiteY0" fmla="*/ 2954874 h 2954874"/>
              <a:gd name="connsiteX1" fmla="*/ 1684903 w 1749657"/>
              <a:gd name="connsiteY1" fmla="*/ 1202274 h 2954874"/>
              <a:gd name="connsiteX2" fmla="*/ 821304 w 1749657"/>
              <a:gd name="connsiteY2" fmla="*/ 7 h 2954874"/>
              <a:gd name="connsiteX3" fmla="*/ 37 w 1749657"/>
              <a:gd name="connsiteY3" fmla="*/ 1388540 h 2954874"/>
              <a:gd name="connsiteX4" fmla="*/ 804370 w 1749657"/>
              <a:gd name="connsiteY4" fmla="*/ 2954874 h 2954874"/>
              <a:gd name="connsiteX0" fmla="*/ 804370 w 1736264"/>
              <a:gd name="connsiteY0" fmla="*/ 2954874 h 2954874"/>
              <a:gd name="connsiteX1" fmla="*/ 1684903 w 1736264"/>
              <a:gd name="connsiteY1" fmla="*/ 1202274 h 2954874"/>
              <a:gd name="connsiteX2" fmla="*/ 821304 w 1736264"/>
              <a:gd name="connsiteY2" fmla="*/ 7 h 2954874"/>
              <a:gd name="connsiteX3" fmla="*/ 37 w 1736264"/>
              <a:gd name="connsiteY3" fmla="*/ 1388540 h 2954874"/>
              <a:gd name="connsiteX4" fmla="*/ 804370 w 1736264"/>
              <a:gd name="connsiteY4" fmla="*/ 2954874 h 2954874"/>
              <a:gd name="connsiteX0" fmla="*/ 863626 w 1767151"/>
              <a:gd name="connsiteY0" fmla="*/ 2955520 h 2955520"/>
              <a:gd name="connsiteX1" fmla="*/ 1744159 w 1767151"/>
              <a:gd name="connsiteY1" fmla="*/ 1202920 h 2955520"/>
              <a:gd name="connsiteX2" fmla="*/ 880560 w 1767151"/>
              <a:gd name="connsiteY2" fmla="*/ 653 h 2955520"/>
              <a:gd name="connsiteX3" fmla="*/ 27 w 1767151"/>
              <a:gd name="connsiteY3" fmla="*/ 1372253 h 2955520"/>
              <a:gd name="connsiteX4" fmla="*/ 863626 w 1767151"/>
              <a:gd name="connsiteY4" fmla="*/ 2955520 h 2955520"/>
              <a:gd name="connsiteX0" fmla="*/ 838231 w 1741648"/>
              <a:gd name="connsiteY0" fmla="*/ 2954976 h 2954976"/>
              <a:gd name="connsiteX1" fmla="*/ 1718764 w 1741648"/>
              <a:gd name="connsiteY1" fmla="*/ 1202376 h 2954976"/>
              <a:gd name="connsiteX2" fmla="*/ 855165 w 1741648"/>
              <a:gd name="connsiteY2" fmla="*/ 109 h 2954976"/>
              <a:gd name="connsiteX3" fmla="*/ 32 w 1741648"/>
              <a:gd name="connsiteY3" fmla="*/ 1270109 h 2954976"/>
              <a:gd name="connsiteX4" fmla="*/ 838231 w 1741648"/>
              <a:gd name="connsiteY4" fmla="*/ 2954976 h 2954976"/>
              <a:gd name="connsiteX0" fmla="*/ 838231 w 1787635"/>
              <a:gd name="connsiteY0" fmla="*/ 2955020 h 2955020"/>
              <a:gd name="connsiteX1" fmla="*/ 1718764 w 1787635"/>
              <a:gd name="connsiteY1" fmla="*/ 1202420 h 2955020"/>
              <a:gd name="connsiteX2" fmla="*/ 855165 w 1787635"/>
              <a:gd name="connsiteY2" fmla="*/ 153 h 2955020"/>
              <a:gd name="connsiteX3" fmla="*/ 32 w 1787635"/>
              <a:gd name="connsiteY3" fmla="*/ 1270153 h 2955020"/>
              <a:gd name="connsiteX4" fmla="*/ 838231 w 1787635"/>
              <a:gd name="connsiteY4" fmla="*/ 2955020 h 2955020"/>
              <a:gd name="connsiteX0" fmla="*/ 838231 w 1779548"/>
              <a:gd name="connsiteY0" fmla="*/ 2955024 h 2955024"/>
              <a:gd name="connsiteX1" fmla="*/ 1718764 w 1779548"/>
              <a:gd name="connsiteY1" fmla="*/ 1202424 h 2955024"/>
              <a:gd name="connsiteX2" fmla="*/ 855165 w 1779548"/>
              <a:gd name="connsiteY2" fmla="*/ 157 h 2955024"/>
              <a:gd name="connsiteX3" fmla="*/ 32 w 1779548"/>
              <a:gd name="connsiteY3" fmla="*/ 1270157 h 2955024"/>
              <a:gd name="connsiteX4" fmla="*/ 838231 w 1779548"/>
              <a:gd name="connsiteY4" fmla="*/ 2955024 h 2955024"/>
              <a:gd name="connsiteX0" fmla="*/ 838231 w 1779548"/>
              <a:gd name="connsiteY0" fmla="*/ 2955024 h 2955024"/>
              <a:gd name="connsiteX1" fmla="*/ 1718764 w 1779548"/>
              <a:gd name="connsiteY1" fmla="*/ 1202424 h 2955024"/>
              <a:gd name="connsiteX2" fmla="*/ 855165 w 1779548"/>
              <a:gd name="connsiteY2" fmla="*/ 157 h 2955024"/>
              <a:gd name="connsiteX3" fmla="*/ 32 w 1779548"/>
              <a:gd name="connsiteY3" fmla="*/ 1270157 h 2955024"/>
              <a:gd name="connsiteX4" fmla="*/ 838231 w 1779548"/>
              <a:gd name="connsiteY4" fmla="*/ 2955024 h 2955024"/>
              <a:gd name="connsiteX0" fmla="*/ 871086 w 1812403"/>
              <a:gd name="connsiteY0" fmla="*/ 2955024 h 2955024"/>
              <a:gd name="connsiteX1" fmla="*/ 1751619 w 1812403"/>
              <a:gd name="connsiteY1" fmla="*/ 1202424 h 2955024"/>
              <a:gd name="connsiteX2" fmla="*/ 888020 w 1812403"/>
              <a:gd name="connsiteY2" fmla="*/ 157 h 2955024"/>
              <a:gd name="connsiteX3" fmla="*/ 32887 w 1812403"/>
              <a:gd name="connsiteY3" fmla="*/ 1270157 h 2955024"/>
              <a:gd name="connsiteX4" fmla="*/ 871086 w 1812403"/>
              <a:gd name="connsiteY4" fmla="*/ 2955024 h 2955024"/>
              <a:gd name="connsiteX0" fmla="*/ 914698 w 1856015"/>
              <a:gd name="connsiteY0" fmla="*/ 2955024 h 2955024"/>
              <a:gd name="connsiteX1" fmla="*/ 1795231 w 1856015"/>
              <a:gd name="connsiteY1" fmla="*/ 1202424 h 2955024"/>
              <a:gd name="connsiteX2" fmla="*/ 931632 w 1856015"/>
              <a:gd name="connsiteY2" fmla="*/ 157 h 2955024"/>
              <a:gd name="connsiteX3" fmla="*/ 76499 w 1856015"/>
              <a:gd name="connsiteY3" fmla="*/ 1270157 h 2955024"/>
              <a:gd name="connsiteX4" fmla="*/ 914698 w 1856015"/>
              <a:gd name="connsiteY4" fmla="*/ 2955024 h 2955024"/>
              <a:gd name="connsiteX0" fmla="*/ 914698 w 1872417"/>
              <a:gd name="connsiteY0" fmla="*/ 2955062 h 2955062"/>
              <a:gd name="connsiteX1" fmla="*/ 1795231 w 1872417"/>
              <a:gd name="connsiteY1" fmla="*/ 1202462 h 2955062"/>
              <a:gd name="connsiteX2" fmla="*/ 931632 w 1872417"/>
              <a:gd name="connsiteY2" fmla="*/ 195 h 2955062"/>
              <a:gd name="connsiteX3" fmla="*/ 76499 w 1872417"/>
              <a:gd name="connsiteY3" fmla="*/ 1270195 h 2955062"/>
              <a:gd name="connsiteX4" fmla="*/ 914698 w 1872417"/>
              <a:gd name="connsiteY4" fmla="*/ 2955062 h 2955062"/>
              <a:gd name="connsiteX0" fmla="*/ 914698 w 1872417"/>
              <a:gd name="connsiteY0" fmla="*/ 2955062 h 2955062"/>
              <a:gd name="connsiteX1" fmla="*/ 1795231 w 1872417"/>
              <a:gd name="connsiteY1" fmla="*/ 1202462 h 2955062"/>
              <a:gd name="connsiteX2" fmla="*/ 931632 w 1872417"/>
              <a:gd name="connsiteY2" fmla="*/ 195 h 2955062"/>
              <a:gd name="connsiteX3" fmla="*/ 76499 w 1872417"/>
              <a:gd name="connsiteY3" fmla="*/ 1270195 h 2955062"/>
              <a:gd name="connsiteX4" fmla="*/ 914698 w 1872417"/>
              <a:gd name="connsiteY4" fmla="*/ 2955062 h 2955062"/>
              <a:gd name="connsiteX0" fmla="*/ 914711 w 1873999"/>
              <a:gd name="connsiteY0" fmla="*/ 2954880 h 2954880"/>
              <a:gd name="connsiteX1" fmla="*/ 1795244 w 1873999"/>
              <a:gd name="connsiteY1" fmla="*/ 1202280 h 2954880"/>
              <a:gd name="connsiteX2" fmla="*/ 931645 w 1873999"/>
              <a:gd name="connsiteY2" fmla="*/ 13 h 2954880"/>
              <a:gd name="connsiteX3" fmla="*/ 76512 w 1873999"/>
              <a:gd name="connsiteY3" fmla="*/ 1270013 h 2954880"/>
              <a:gd name="connsiteX4" fmla="*/ 914711 w 1873999"/>
              <a:gd name="connsiteY4" fmla="*/ 2954880 h 2954880"/>
              <a:gd name="connsiteX0" fmla="*/ 928455 w 1887744"/>
              <a:gd name="connsiteY0" fmla="*/ 2954872 h 2954872"/>
              <a:gd name="connsiteX1" fmla="*/ 1808988 w 1887744"/>
              <a:gd name="connsiteY1" fmla="*/ 1202272 h 2954872"/>
              <a:gd name="connsiteX2" fmla="*/ 945389 w 1887744"/>
              <a:gd name="connsiteY2" fmla="*/ 5 h 2954872"/>
              <a:gd name="connsiteX3" fmla="*/ 90256 w 1887744"/>
              <a:gd name="connsiteY3" fmla="*/ 1270005 h 2954872"/>
              <a:gd name="connsiteX4" fmla="*/ 928455 w 1887744"/>
              <a:gd name="connsiteY4" fmla="*/ 2954872 h 2954872"/>
              <a:gd name="connsiteX0" fmla="*/ 919250 w 1878539"/>
              <a:gd name="connsiteY0" fmla="*/ 2954872 h 2954872"/>
              <a:gd name="connsiteX1" fmla="*/ 1799783 w 1878539"/>
              <a:gd name="connsiteY1" fmla="*/ 1202272 h 2954872"/>
              <a:gd name="connsiteX2" fmla="*/ 936184 w 1878539"/>
              <a:gd name="connsiteY2" fmla="*/ 5 h 2954872"/>
              <a:gd name="connsiteX3" fmla="*/ 81051 w 1878539"/>
              <a:gd name="connsiteY3" fmla="*/ 1270005 h 2954872"/>
              <a:gd name="connsiteX4" fmla="*/ 919250 w 1878539"/>
              <a:gd name="connsiteY4" fmla="*/ 2954872 h 2954872"/>
              <a:gd name="connsiteX0" fmla="*/ 923326 w 1882614"/>
              <a:gd name="connsiteY0" fmla="*/ 2954915 h 2954915"/>
              <a:gd name="connsiteX1" fmla="*/ 1803859 w 1882614"/>
              <a:gd name="connsiteY1" fmla="*/ 1202315 h 2954915"/>
              <a:gd name="connsiteX2" fmla="*/ 940260 w 1882614"/>
              <a:gd name="connsiteY2" fmla="*/ 48 h 2954915"/>
              <a:gd name="connsiteX3" fmla="*/ 85127 w 1882614"/>
              <a:gd name="connsiteY3" fmla="*/ 1270048 h 2954915"/>
              <a:gd name="connsiteX4" fmla="*/ 923326 w 1882614"/>
              <a:gd name="connsiteY4" fmla="*/ 2954915 h 2954915"/>
              <a:gd name="connsiteX0" fmla="*/ 923326 w 1882614"/>
              <a:gd name="connsiteY0" fmla="*/ 2954915 h 2954915"/>
              <a:gd name="connsiteX1" fmla="*/ 1803859 w 1882614"/>
              <a:gd name="connsiteY1" fmla="*/ 1202315 h 2954915"/>
              <a:gd name="connsiteX2" fmla="*/ 940260 w 1882614"/>
              <a:gd name="connsiteY2" fmla="*/ 48 h 2954915"/>
              <a:gd name="connsiteX3" fmla="*/ 85127 w 1882614"/>
              <a:gd name="connsiteY3" fmla="*/ 1270048 h 2954915"/>
              <a:gd name="connsiteX4" fmla="*/ 923326 w 1882614"/>
              <a:gd name="connsiteY4" fmla="*/ 2954915 h 2954915"/>
              <a:gd name="connsiteX0" fmla="*/ 914050 w 1873338"/>
              <a:gd name="connsiteY0" fmla="*/ 2954913 h 2954913"/>
              <a:gd name="connsiteX1" fmla="*/ 1794583 w 1873338"/>
              <a:gd name="connsiteY1" fmla="*/ 1202313 h 2954913"/>
              <a:gd name="connsiteX2" fmla="*/ 930984 w 1873338"/>
              <a:gd name="connsiteY2" fmla="*/ 46 h 2954913"/>
              <a:gd name="connsiteX3" fmla="*/ 75851 w 1873338"/>
              <a:gd name="connsiteY3" fmla="*/ 1270046 h 2954913"/>
              <a:gd name="connsiteX4" fmla="*/ 914050 w 1873338"/>
              <a:gd name="connsiteY4" fmla="*/ 2954913 h 2954913"/>
              <a:gd name="connsiteX0" fmla="*/ 916796 w 1876081"/>
              <a:gd name="connsiteY0" fmla="*/ 2954925 h 2954925"/>
              <a:gd name="connsiteX1" fmla="*/ 1797329 w 1876081"/>
              <a:gd name="connsiteY1" fmla="*/ 1202325 h 2954925"/>
              <a:gd name="connsiteX2" fmla="*/ 933730 w 1876081"/>
              <a:gd name="connsiteY2" fmla="*/ 58 h 2954925"/>
              <a:gd name="connsiteX3" fmla="*/ 78597 w 1876081"/>
              <a:gd name="connsiteY3" fmla="*/ 1270058 h 2954925"/>
              <a:gd name="connsiteX4" fmla="*/ 916796 w 1876081"/>
              <a:gd name="connsiteY4" fmla="*/ 2954925 h 2954925"/>
              <a:gd name="connsiteX0" fmla="*/ 917510 w 1876798"/>
              <a:gd name="connsiteY0" fmla="*/ 2954913 h 2954913"/>
              <a:gd name="connsiteX1" fmla="*/ 1798043 w 1876798"/>
              <a:gd name="connsiteY1" fmla="*/ 1202313 h 2954913"/>
              <a:gd name="connsiteX2" fmla="*/ 934444 w 1876798"/>
              <a:gd name="connsiteY2" fmla="*/ 46 h 2954913"/>
              <a:gd name="connsiteX3" fmla="*/ 79311 w 1876798"/>
              <a:gd name="connsiteY3" fmla="*/ 1270046 h 2954913"/>
              <a:gd name="connsiteX4" fmla="*/ 917510 w 1876798"/>
              <a:gd name="connsiteY4" fmla="*/ 2954913 h 2954913"/>
              <a:gd name="connsiteX0" fmla="*/ 917512 w 1897823"/>
              <a:gd name="connsiteY0" fmla="*/ 2954881 h 2954881"/>
              <a:gd name="connsiteX1" fmla="*/ 1798045 w 1897823"/>
              <a:gd name="connsiteY1" fmla="*/ 1202281 h 2954881"/>
              <a:gd name="connsiteX2" fmla="*/ 934446 w 1897823"/>
              <a:gd name="connsiteY2" fmla="*/ 14 h 2954881"/>
              <a:gd name="connsiteX3" fmla="*/ 79313 w 1897823"/>
              <a:gd name="connsiteY3" fmla="*/ 1270014 h 2954881"/>
              <a:gd name="connsiteX4" fmla="*/ 917512 w 1897823"/>
              <a:gd name="connsiteY4" fmla="*/ 2954881 h 2954881"/>
              <a:gd name="connsiteX0" fmla="*/ 917512 w 1857200"/>
              <a:gd name="connsiteY0" fmla="*/ 2954881 h 2954881"/>
              <a:gd name="connsiteX1" fmla="*/ 1798045 w 1857200"/>
              <a:gd name="connsiteY1" fmla="*/ 1202281 h 2954881"/>
              <a:gd name="connsiteX2" fmla="*/ 934446 w 1857200"/>
              <a:gd name="connsiteY2" fmla="*/ 14 h 2954881"/>
              <a:gd name="connsiteX3" fmla="*/ 79313 w 1857200"/>
              <a:gd name="connsiteY3" fmla="*/ 1270014 h 2954881"/>
              <a:gd name="connsiteX4" fmla="*/ 917512 w 1857200"/>
              <a:gd name="connsiteY4" fmla="*/ 2954881 h 2954881"/>
              <a:gd name="connsiteX0" fmla="*/ 917512 w 1861080"/>
              <a:gd name="connsiteY0" fmla="*/ 2954895 h 2954895"/>
              <a:gd name="connsiteX1" fmla="*/ 1798045 w 1861080"/>
              <a:gd name="connsiteY1" fmla="*/ 1202295 h 2954895"/>
              <a:gd name="connsiteX2" fmla="*/ 934446 w 1861080"/>
              <a:gd name="connsiteY2" fmla="*/ 28 h 2954895"/>
              <a:gd name="connsiteX3" fmla="*/ 79313 w 1861080"/>
              <a:gd name="connsiteY3" fmla="*/ 1270028 h 2954895"/>
              <a:gd name="connsiteX4" fmla="*/ 917512 w 1861080"/>
              <a:gd name="connsiteY4" fmla="*/ 2954895 h 2954895"/>
              <a:gd name="connsiteX0" fmla="*/ 917512 w 1843077"/>
              <a:gd name="connsiteY0" fmla="*/ 2954893 h 2954893"/>
              <a:gd name="connsiteX1" fmla="*/ 1798045 w 1843077"/>
              <a:gd name="connsiteY1" fmla="*/ 1202293 h 2954893"/>
              <a:gd name="connsiteX2" fmla="*/ 934446 w 1843077"/>
              <a:gd name="connsiteY2" fmla="*/ 26 h 2954893"/>
              <a:gd name="connsiteX3" fmla="*/ 79313 w 1843077"/>
              <a:gd name="connsiteY3" fmla="*/ 1270026 h 2954893"/>
              <a:gd name="connsiteX4" fmla="*/ 917512 w 1843077"/>
              <a:gd name="connsiteY4" fmla="*/ 2954893 h 2954893"/>
              <a:gd name="connsiteX0" fmla="*/ 898063 w 1783041"/>
              <a:gd name="connsiteY0" fmla="*/ 2954894 h 2954894"/>
              <a:gd name="connsiteX1" fmla="*/ 1753196 w 1783041"/>
              <a:gd name="connsiteY1" fmla="*/ 1236161 h 2954894"/>
              <a:gd name="connsiteX2" fmla="*/ 914997 w 1783041"/>
              <a:gd name="connsiteY2" fmla="*/ 27 h 2954894"/>
              <a:gd name="connsiteX3" fmla="*/ 59864 w 1783041"/>
              <a:gd name="connsiteY3" fmla="*/ 1270027 h 2954894"/>
              <a:gd name="connsiteX4" fmla="*/ 898063 w 1783041"/>
              <a:gd name="connsiteY4" fmla="*/ 2954894 h 2954894"/>
              <a:gd name="connsiteX0" fmla="*/ 898063 w 1787550"/>
              <a:gd name="connsiteY0" fmla="*/ 2954896 h 2954896"/>
              <a:gd name="connsiteX1" fmla="*/ 1753196 w 1787550"/>
              <a:gd name="connsiteY1" fmla="*/ 1236163 h 2954896"/>
              <a:gd name="connsiteX2" fmla="*/ 914997 w 1787550"/>
              <a:gd name="connsiteY2" fmla="*/ 29 h 2954896"/>
              <a:gd name="connsiteX3" fmla="*/ 59864 w 1787550"/>
              <a:gd name="connsiteY3" fmla="*/ 1270029 h 2954896"/>
              <a:gd name="connsiteX4" fmla="*/ 898063 w 1787550"/>
              <a:gd name="connsiteY4" fmla="*/ 2954896 h 2954896"/>
              <a:gd name="connsiteX0" fmla="*/ 898065 w 1818016"/>
              <a:gd name="connsiteY0" fmla="*/ 2954869 h 2954869"/>
              <a:gd name="connsiteX1" fmla="*/ 1753198 w 1818016"/>
              <a:gd name="connsiteY1" fmla="*/ 1236136 h 2954869"/>
              <a:gd name="connsiteX2" fmla="*/ 914999 w 1818016"/>
              <a:gd name="connsiteY2" fmla="*/ 2 h 2954869"/>
              <a:gd name="connsiteX3" fmla="*/ 59866 w 1818016"/>
              <a:gd name="connsiteY3" fmla="*/ 1270002 h 2954869"/>
              <a:gd name="connsiteX4" fmla="*/ 898065 w 1818016"/>
              <a:gd name="connsiteY4" fmla="*/ 2954869 h 2954869"/>
              <a:gd name="connsiteX0" fmla="*/ 939979 w 1859931"/>
              <a:gd name="connsiteY0" fmla="*/ 2954869 h 2954869"/>
              <a:gd name="connsiteX1" fmla="*/ 1795112 w 1859931"/>
              <a:gd name="connsiteY1" fmla="*/ 1236136 h 2954869"/>
              <a:gd name="connsiteX2" fmla="*/ 956913 w 1859931"/>
              <a:gd name="connsiteY2" fmla="*/ 2 h 2954869"/>
              <a:gd name="connsiteX3" fmla="*/ 101780 w 1859931"/>
              <a:gd name="connsiteY3" fmla="*/ 1270002 h 2954869"/>
              <a:gd name="connsiteX4" fmla="*/ 939979 w 1859931"/>
              <a:gd name="connsiteY4" fmla="*/ 2954869 h 2954869"/>
              <a:gd name="connsiteX0" fmla="*/ 912409 w 1832361"/>
              <a:gd name="connsiteY0" fmla="*/ 2954869 h 2954869"/>
              <a:gd name="connsiteX1" fmla="*/ 1767542 w 1832361"/>
              <a:gd name="connsiteY1" fmla="*/ 1236136 h 2954869"/>
              <a:gd name="connsiteX2" fmla="*/ 929343 w 1832361"/>
              <a:gd name="connsiteY2" fmla="*/ 2 h 2954869"/>
              <a:gd name="connsiteX3" fmla="*/ 74210 w 1832361"/>
              <a:gd name="connsiteY3" fmla="*/ 1270002 h 2954869"/>
              <a:gd name="connsiteX4" fmla="*/ 912409 w 1832361"/>
              <a:gd name="connsiteY4" fmla="*/ 2954869 h 295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361" h="2954869">
                <a:moveTo>
                  <a:pt x="912409" y="2954869"/>
                </a:moveTo>
                <a:cubicBezTo>
                  <a:pt x="1557287" y="1696158"/>
                  <a:pt x="1464514" y="1874748"/>
                  <a:pt x="1767542" y="1236136"/>
                </a:cubicBezTo>
                <a:cubicBezTo>
                  <a:pt x="1971636" y="806021"/>
                  <a:pt x="1694170" y="1010"/>
                  <a:pt x="929343" y="2"/>
                </a:cubicBezTo>
                <a:cubicBezTo>
                  <a:pt x="139066" y="-1040"/>
                  <a:pt x="-151567" y="769058"/>
                  <a:pt x="74210" y="1270002"/>
                </a:cubicBezTo>
                <a:cubicBezTo>
                  <a:pt x="276571" y="1718992"/>
                  <a:pt x="259065" y="1673579"/>
                  <a:pt x="912409" y="2954869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ru-RU">
              <a:solidFill>
                <a:srgbClr val="000099"/>
              </a:solidFill>
              <a:latin typeface="Tahoma"/>
              <a:cs typeface="Arial"/>
            </a:endParaRPr>
          </a:p>
        </p:txBody>
      </p:sp>
      <p:grpSp>
        <p:nvGrpSpPr>
          <p:cNvPr id="67" name="Группа 43">
            <a:extLst>
              <a:ext uri="{FF2B5EF4-FFF2-40B4-BE49-F238E27FC236}">
                <a16:creationId xmlns:a16="http://schemas.microsoft.com/office/drawing/2014/main" id="{D9306732-287C-B2DF-BAB6-1346846C7A0B}"/>
              </a:ext>
            </a:extLst>
          </p:cNvPr>
          <p:cNvGrpSpPr>
            <a:grpSpLocks noChangeAspect="1"/>
          </p:cNvGrpSpPr>
          <p:nvPr/>
        </p:nvGrpSpPr>
        <p:grpSpPr>
          <a:xfrm>
            <a:off x="7477805" y="1169476"/>
            <a:ext cx="132873" cy="215684"/>
            <a:chOff x="1679796" y="1456178"/>
            <a:chExt cx="1622204" cy="2633217"/>
          </a:xfrm>
        </p:grpSpPr>
        <p:sp>
          <p:nvSpPr>
            <p:cNvPr id="70" name="Круг: прозрачная заливка 46">
              <a:extLst>
                <a:ext uri="{FF2B5EF4-FFF2-40B4-BE49-F238E27FC236}">
                  <a16:creationId xmlns:a16="http://schemas.microsoft.com/office/drawing/2014/main" id="{44ED44C3-5558-C700-E154-0E6C8AA27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9796" y="1456178"/>
              <a:ext cx="1622204" cy="1622204"/>
            </a:xfrm>
            <a:prstGeom prst="donu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ru-RU">
                <a:solidFill>
                  <a:srgbClr val="000000"/>
                </a:solidFill>
                <a:latin typeface="Tahoma"/>
                <a:cs typeface="Arial"/>
              </a:endParaRPr>
            </a:p>
          </p:txBody>
        </p:sp>
        <p:sp>
          <p:nvSpPr>
            <p:cNvPr id="71" name="Равнобедренный треугольник 47">
              <a:extLst>
                <a:ext uri="{FF2B5EF4-FFF2-40B4-BE49-F238E27FC236}">
                  <a16:creationId xmlns:a16="http://schemas.microsoft.com/office/drawing/2014/main" id="{AFE0F53B-4665-C738-9C28-C6ED2B9463A8}"/>
                </a:ext>
              </a:extLst>
            </p:cNvPr>
            <p:cNvSpPr/>
            <p:nvPr/>
          </p:nvSpPr>
          <p:spPr>
            <a:xfrm flipV="1">
              <a:off x="1786467" y="2683930"/>
              <a:ext cx="1405465" cy="1405465"/>
            </a:xfrm>
            <a:prstGeom prst="triangle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ru-RU">
                <a:solidFill>
                  <a:srgbClr val="000099"/>
                </a:solidFill>
                <a:latin typeface="Tahoma"/>
                <a:cs typeface="Arial"/>
              </a:endParaRPr>
            </a:p>
          </p:txBody>
        </p:sp>
      </p:grpSp>
      <p:sp>
        <p:nvSpPr>
          <p:cNvPr id="68" name="Овал 44">
            <a:extLst>
              <a:ext uri="{FF2B5EF4-FFF2-40B4-BE49-F238E27FC236}">
                <a16:creationId xmlns:a16="http://schemas.microsoft.com/office/drawing/2014/main" id="{677A8228-1E3A-558D-9E08-40A168ABBEE2}"/>
              </a:ext>
            </a:extLst>
          </p:cNvPr>
          <p:cNvSpPr>
            <a:spLocks noChangeAspect="1"/>
          </p:cNvSpPr>
          <p:nvPr/>
        </p:nvSpPr>
        <p:spPr>
          <a:xfrm>
            <a:off x="7510390" y="1202252"/>
            <a:ext cx="67424" cy="673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ru-RU">
              <a:solidFill>
                <a:srgbClr val="000099"/>
              </a:solidFill>
              <a:latin typeface="Tahoma"/>
              <a:cs typeface="Arial"/>
            </a:endParaRPr>
          </a:p>
        </p:txBody>
      </p:sp>
      <p:sp>
        <p:nvSpPr>
          <p:cNvPr id="69" name="Полилиния: фигура 45">
            <a:extLst>
              <a:ext uri="{FF2B5EF4-FFF2-40B4-BE49-F238E27FC236}">
                <a16:creationId xmlns:a16="http://schemas.microsoft.com/office/drawing/2014/main" id="{03F519A8-0658-2F20-31FC-F6C39AD7C904}"/>
              </a:ext>
            </a:extLst>
          </p:cNvPr>
          <p:cNvSpPr/>
          <p:nvPr/>
        </p:nvSpPr>
        <p:spPr>
          <a:xfrm>
            <a:off x="7478070" y="1170304"/>
            <a:ext cx="131789" cy="212524"/>
          </a:xfrm>
          <a:custGeom>
            <a:avLst/>
            <a:gdLst>
              <a:gd name="connsiteX0" fmla="*/ 812802 w 1684871"/>
              <a:gd name="connsiteY0" fmla="*/ 2981217 h 2981847"/>
              <a:gd name="connsiteX1" fmla="*/ 1684869 w 1684871"/>
              <a:gd name="connsiteY1" fmla="*/ 1203217 h 2981847"/>
              <a:gd name="connsiteX2" fmla="*/ 821269 w 1684871"/>
              <a:gd name="connsiteY2" fmla="*/ 950 h 2981847"/>
              <a:gd name="connsiteX3" fmla="*/ 2 w 1684871"/>
              <a:gd name="connsiteY3" fmla="*/ 1389483 h 2981847"/>
              <a:gd name="connsiteX4" fmla="*/ 812802 w 1684871"/>
              <a:gd name="connsiteY4" fmla="*/ 2981217 h 2981847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70 w 1684914"/>
              <a:gd name="connsiteY0" fmla="*/ 2955812 h 2955812"/>
              <a:gd name="connsiteX1" fmla="*/ 1684904 w 1684914"/>
              <a:gd name="connsiteY1" fmla="*/ 1203212 h 2955812"/>
              <a:gd name="connsiteX2" fmla="*/ 821304 w 1684914"/>
              <a:gd name="connsiteY2" fmla="*/ 945 h 2955812"/>
              <a:gd name="connsiteX3" fmla="*/ 37 w 1684914"/>
              <a:gd name="connsiteY3" fmla="*/ 1389478 h 2955812"/>
              <a:gd name="connsiteX4" fmla="*/ 804370 w 1684914"/>
              <a:gd name="connsiteY4" fmla="*/ 2955812 h 2955812"/>
              <a:gd name="connsiteX0" fmla="*/ 804370 w 1744179"/>
              <a:gd name="connsiteY0" fmla="*/ 2955855 h 2955855"/>
              <a:gd name="connsiteX1" fmla="*/ 1744170 w 1744179"/>
              <a:gd name="connsiteY1" fmla="*/ 1169388 h 2955855"/>
              <a:gd name="connsiteX2" fmla="*/ 821304 w 1744179"/>
              <a:gd name="connsiteY2" fmla="*/ 988 h 2955855"/>
              <a:gd name="connsiteX3" fmla="*/ 37 w 1744179"/>
              <a:gd name="connsiteY3" fmla="*/ 1389521 h 2955855"/>
              <a:gd name="connsiteX4" fmla="*/ 804370 w 1744179"/>
              <a:gd name="connsiteY4" fmla="*/ 2955855 h 2955855"/>
              <a:gd name="connsiteX0" fmla="*/ 804370 w 1794978"/>
              <a:gd name="connsiteY0" fmla="*/ 2955812 h 2955812"/>
              <a:gd name="connsiteX1" fmla="*/ 1794970 w 1794978"/>
              <a:gd name="connsiteY1" fmla="*/ 1203212 h 2955812"/>
              <a:gd name="connsiteX2" fmla="*/ 821304 w 1794978"/>
              <a:gd name="connsiteY2" fmla="*/ 945 h 2955812"/>
              <a:gd name="connsiteX3" fmla="*/ 37 w 1794978"/>
              <a:gd name="connsiteY3" fmla="*/ 1389478 h 2955812"/>
              <a:gd name="connsiteX4" fmla="*/ 804370 w 1794978"/>
              <a:gd name="connsiteY4" fmla="*/ 2955812 h 2955812"/>
              <a:gd name="connsiteX0" fmla="*/ 804370 w 1794978"/>
              <a:gd name="connsiteY0" fmla="*/ 2955812 h 2955812"/>
              <a:gd name="connsiteX1" fmla="*/ 1794970 w 1794978"/>
              <a:gd name="connsiteY1" fmla="*/ 1203212 h 2955812"/>
              <a:gd name="connsiteX2" fmla="*/ 821304 w 1794978"/>
              <a:gd name="connsiteY2" fmla="*/ 945 h 2955812"/>
              <a:gd name="connsiteX3" fmla="*/ 37 w 1794978"/>
              <a:gd name="connsiteY3" fmla="*/ 1389478 h 2955812"/>
              <a:gd name="connsiteX4" fmla="*/ 804370 w 1794978"/>
              <a:gd name="connsiteY4" fmla="*/ 2955812 h 2955812"/>
              <a:gd name="connsiteX0" fmla="*/ 804370 w 1684913"/>
              <a:gd name="connsiteY0" fmla="*/ 2955812 h 2955812"/>
              <a:gd name="connsiteX1" fmla="*/ 1684903 w 1684913"/>
              <a:gd name="connsiteY1" fmla="*/ 1203212 h 2955812"/>
              <a:gd name="connsiteX2" fmla="*/ 821304 w 1684913"/>
              <a:gd name="connsiteY2" fmla="*/ 945 h 2955812"/>
              <a:gd name="connsiteX3" fmla="*/ 37 w 1684913"/>
              <a:gd name="connsiteY3" fmla="*/ 1389478 h 2955812"/>
              <a:gd name="connsiteX4" fmla="*/ 804370 w 1684913"/>
              <a:gd name="connsiteY4" fmla="*/ 2955812 h 2955812"/>
              <a:gd name="connsiteX0" fmla="*/ 804370 w 1685057"/>
              <a:gd name="connsiteY0" fmla="*/ 2954867 h 2954867"/>
              <a:gd name="connsiteX1" fmla="*/ 1684903 w 1685057"/>
              <a:gd name="connsiteY1" fmla="*/ 1202267 h 2954867"/>
              <a:gd name="connsiteX2" fmla="*/ 821304 w 1685057"/>
              <a:gd name="connsiteY2" fmla="*/ 0 h 2954867"/>
              <a:gd name="connsiteX3" fmla="*/ 37 w 1685057"/>
              <a:gd name="connsiteY3" fmla="*/ 1388533 h 2954867"/>
              <a:gd name="connsiteX4" fmla="*/ 804370 w 1685057"/>
              <a:gd name="connsiteY4" fmla="*/ 2954867 h 2954867"/>
              <a:gd name="connsiteX0" fmla="*/ 804370 w 1685043"/>
              <a:gd name="connsiteY0" fmla="*/ 2962183 h 2962183"/>
              <a:gd name="connsiteX1" fmla="*/ 1684903 w 1685043"/>
              <a:gd name="connsiteY1" fmla="*/ 1209583 h 2962183"/>
              <a:gd name="connsiteX2" fmla="*/ 821304 w 1685043"/>
              <a:gd name="connsiteY2" fmla="*/ 7316 h 2962183"/>
              <a:gd name="connsiteX3" fmla="*/ 37 w 1685043"/>
              <a:gd name="connsiteY3" fmla="*/ 1395849 h 2962183"/>
              <a:gd name="connsiteX4" fmla="*/ 804370 w 1685043"/>
              <a:gd name="connsiteY4" fmla="*/ 2962183 h 2962183"/>
              <a:gd name="connsiteX0" fmla="*/ 804370 w 1685058"/>
              <a:gd name="connsiteY0" fmla="*/ 2954874 h 2954874"/>
              <a:gd name="connsiteX1" fmla="*/ 1684903 w 1685058"/>
              <a:gd name="connsiteY1" fmla="*/ 1202274 h 2954874"/>
              <a:gd name="connsiteX2" fmla="*/ 821304 w 1685058"/>
              <a:gd name="connsiteY2" fmla="*/ 7 h 2954874"/>
              <a:gd name="connsiteX3" fmla="*/ 37 w 1685058"/>
              <a:gd name="connsiteY3" fmla="*/ 1388540 h 2954874"/>
              <a:gd name="connsiteX4" fmla="*/ 804370 w 1685058"/>
              <a:gd name="connsiteY4" fmla="*/ 2954874 h 2954874"/>
              <a:gd name="connsiteX0" fmla="*/ 804370 w 1685058"/>
              <a:gd name="connsiteY0" fmla="*/ 2954874 h 2954874"/>
              <a:gd name="connsiteX1" fmla="*/ 1684903 w 1685058"/>
              <a:gd name="connsiteY1" fmla="*/ 1202274 h 2954874"/>
              <a:gd name="connsiteX2" fmla="*/ 821304 w 1685058"/>
              <a:gd name="connsiteY2" fmla="*/ 7 h 2954874"/>
              <a:gd name="connsiteX3" fmla="*/ 37 w 1685058"/>
              <a:gd name="connsiteY3" fmla="*/ 1388540 h 2954874"/>
              <a:gd name="connsiteX4" fmla="*/ 804370 w 1685058"/>
              <a:gd name="connsiteY4" fmla="*/ 2954874 h 2954874"/>
              <a:gd name="connsiteX0" fmla="*/ 804370 w 1685016"/>
              <a:gd name="connsiteY0" fmla="*/ 2954874 h 2954874"/>
              <a:gd name="connsiteX1" fmla="*/ 1684903 w 1685016"/>
              <a:gd name="connsiteY1" fmla="*/ 1202274 h 2954874"/>
              <a:gd name="connsiteX2" fmla="*/ 821304 w 1685016"/>
              <a:gd name="connsiteY2" fmla="*/ 7 h 2954874"/>
              <a:gd name="connsiteX3" fmla="*/ 37 w 1685016"/>
              <a:gd name="connsiteY3" fmla="*/ 1388540 h 2954874"/>
              <a:gd name="connsiteX4" fmla="*/ 804370 w 1685016"/>
              <a:gd name="connsiteY4" fmla="*/ 2954874 h 2954874"/>
              <a:gd name="connsiteX0" fmla="*/ 804370 w 1827641"/>
              <a:gd name="connsiteY0" fmla="*/ 2954874 h 2954874"/>
              <a:gd name="connsiteX1" fmla="*/ 1684903 w 1827641"/>
              <a:gd name="connsiteY1" fmla="*/ 1202274 h 2954874"/>
              <a:gd name="connsiteX2" fmla="*/ 821304 w 1827641"/>
              <a:gd name="connsiteY2" fmla="*/ 7 h 2954874"/>
              <a:gd name="connsiteX3" fmla="*/ 37 w 1827641"/>
              <a:gd name="connsiteY3" fmla="*/ 1388540 h 2954874"/>
              <a:gd name="connsiteX4" fmla="*/ 804370 w 1827641"/>
              <a:gd name="connsiteY4" fmla="*/ 2954874 h 2954874"/>
              <a:gd name="connsiteX0" fmla="*/ 804370 w 1747048"/>
              <a:gd name="connsiteY0" fmla="*/ 2954874 h 2954874"/>
              <a:gd name="connsiteX1" fmla="*/ 1684903 w 1747048"/>
              <a:gd name="connsiteY1" fmla="*/ 1202274 h 2954874"/>
              <a:gd name="connsiteX2" fmla="*/ 821304 w 1747048"/>
              <a:gd name="connsiteY2" fmla="*/ 7 h 2954874"/>
              <a:gd name="connsiteX3" fmla="*/ 37 w 1747048"/>
              <a:gd name="connsiteY3" fmla="*/ 1388540 h 2954874"/>
              <a:gd name="connsiteX4" fmla="*/ 804370 w 1747048"/>
              <a:gd name="connsiteY4" fmla="*/ 2954874 h 2954874"/>
              <a:gd name="connsiteX0" fmla="*/ 804370 w 1747048"/>
              <a:gd name="connsiteY0" fmla="*/ 2954874 h 2954874"/>
              <a:gd name="connsiteX1" fmla="*/ 1684903 w 1747048"/>
              <a:gd name="connsiteY1" fmla="*/ 1202274 h 2954874"/>
              <a:gd name="connsiteX2" fmla="*/ 821304 w 1747048"/>
              <a:gd name="connsiteY2" fmla="*/ 7 h 2954874"/>
              <a:gd name="connsiteX3" fmla="*/ 37 w 1747048"/>
              <a:gd name="connsiteY3" fmla="*/ 1388540 h 2954874"/>
              <a:gd name="connsiteX4" fmla="*/ 804370 w 1747048"/>
              <a:gd name="connsiteY4" fmla="*/ 2954874 h 2954874"/>
              <a:gd name="connsiteX0" fmla="*/ 804370 w 1749657"/>
              <a:gd name="connsiteY0" fmla="*/ 2954874 h 2954874"/>
              <a:gd name="connsiteX1" fmla="*/ 1684903 w 1749657"/>
              <a:gd name="connsiteY1" fmla="*/ 1202274 h 2954874"/>
              <a:gd name="connsiteX2" fmla="*/ 821304 w 1749657"/>
              <a:gd name="connsiteY2" fmla="*/ 7 h 2954874"/>
              <a:gd name="connsiteX3" fmla="*/ 37 w 1749657"/>
              <a:gd name="connsiteY3" fmla="*/ 1388540 h 2954874"/>
              <a:gd name="connsiteX4" fmla="*/ 804370 w 1749657"/>
              <a:gd name="connsiteY4" fmla="*/ 2954874 h 2954874"/>
              <a:gd name="connsiteX0" fmla="*/ 804370 w 1736264"/>
              <a:gd name="connsiteY0" fmla="*/ 2954874 h 2954874"/>
              <a:gd name="connsiteX1" fmla="*/ 1684903 w 1736264"/>
              <a:gd name="connsiteY1" fmla="*/ 1202274 h 2954874"/>
              <a:gd name="connsiteX2" fmla="*/ 821304 w 1736264"/>
              <a:gd name="connsiteY2" fmla="*/ 7 h 2954874"/>
              <a:gd name="connsiteX3" fmla="*/ 37 w 1736264"/>
              <a:gd name="connsiteY3" fmla="*/ 1388540 h 2954874"/>
              <a:gd name="connsiteX4" fmla="*/ 804370 w 1736264"/>
              <a:gd name="connsiteY4" fmla="*/ 2954874 h 2954874"/>
              <a:gd name="connsiteX0" fmla="*/ 863626 w 1767151"/>
              <a:gd name="connsiteY0" fmla="*/ 2955520 h 2955520"/>
              <a:gd name="connsiteX1" fmla="*/ 1744159 w 1767151"/>
              <a:gd name="connsiteY1" fmla="*/ 1202920 h 2955520"/>
              <a:gd name="connsiteX2" fmla="*/ 880560 w 1767151"/>
              <a:gd name="connsiteY2" fmla="*/ 653 h 2955520"/>
              <a:gd name="connsiteX3" fmla="*/ 27 w 1767151"/>
              <a:gd name="connsiteY3" fmla="*/ 1372253 h 2955520"/>
              <a:gd name="connsiteX4" fmla="*/ 863626 w 1767151"/>
              <a:gd name="connsiteY4" fmla="*/ 2955520 h 2955520"/>
              <a:gd name="connsiteX0" fmla="*/ 838231 w 1741648"/>
              <a:gd name="connsiteY0" fmla="*/ 2954976 h 2954976"/>
              <a:gd name="connsiteX1" fmla="*/ 1718764 w 1741648"/>
              <a:gd name="connsiteY1" fmla="*/ 1202376 h 2954976"/>
              <a:gd name="connsiteX2" fmla="*/ 855165 w 1741648"/>
              <a:gd name="connsiteY2" fmla="*/ 109 h 2954976"/>
              <a:gd name="connsiteX3" fmla="*/ 32 w 1741648"/>
              <a:gd name="connsiteY3" fmla="*/ 1270109 h 2954976"/>
              <a:gd name="connsiteX4" fmla="*/ 838231 w 1741648"/>
              <a:gd name="connsiteY4" fmla="*/ 2954976 h 2954976"/>
              <a:gd name="connsiteX0" fmla="*/ 838231 w 1787635"/>
              <a:gd name="connsiteY0" fmla="*/ 2955020 h 2955020"/>
              <a:gd name="connsiteX1" fmla="*/ 1718764 w 1787635"/>
              <a:gd name="connsiteY1" fmla="*/ 1202420 h 2955020"/>
              <a:gd name="connsiteX2" fmla="*/ 855165 w 1787635"/>
              <a:gd name="connsiteY2" fmla="*/ 153 h 2955020"/>
              <a:gd name="connsiteX3" fmla="*/ 32 w 1787635"/>
              <a:gd name="connsiteY3" fmla="*/ 1270153 h 2955020"/>
              <a:gd name="connsiteX4" fmla="*/ 838231 w 1787635"/>
              <a:gd name="connsiteY4" fmla="*/ 2955020 h 2955020"/>
              <a:gd name="connsiteX0" fmla="*/ 838231 w 1779548"/>
              <a:gd name="connsiteY0" fmla="*/ 2955024 h 2955024"/>
              <a:gd name="connsiteX1" fmla="*/ 1718764 w 1779548"/>
              <a:gd name="connsiteY1" fmla="*/ 1202424 h 2955024"/>
              <a:gd name="connsiteX2" fmla="*/ 855165 w 1779548"/>
              <a:gd name="connsiteY2" fmla="*/ 157 h 2955024"/>
              <a:gd name="connsiteX3" fmla="*/ 32 w 1779548"/>
              <a:gd name="connsiteY3" fmla="*/ 1270157 h 2955024"/>
              <a:gd name="connsiteX4" fmla="*/ 838231 w 1779548"/>
              <a:gd name="connsiteY4" fmla="*/ 2955024 h 2955024"/>
              <a:gd name="connsiteX0" fmla="*/ 838231 w 1779548"/>
              <a:gd name="connsiteY0" fmla="*/ 2955024 h 2955024"/>
              <a:gd name="connsiteX1" fmla="*/ 1718764 w 1779548"/>
              <a:gd name="connsiteY1" fmla="*/ 1202424 h 2955024"/>
              <a:gd name="connsiteX2" fmla="*/ 855165 w 1779548"/>
              <a:gd name="connsiteY2" fmla="*/ 157 h 2955024"/>
              <a:gd name="connsiteX3" fmla="*/ 32 w 1779548"/>
              <a:gd name="connsiteY3" fmla="*/ 1270157 h 2955024"/>
              <a:gd name="connsiteX4" fmla="*/ 838231 w 1779548"/>
              <a:gd name="connsiteY4" fmla="*/ 2955024 h 2955024"/>
              <a:gd name="connsiteX0" fmla="*/ 871086 w 1812403"/>
              <a:gd name="connsiteY0" fmla="*/ 2955024 h 2955024"/>
              <a:gd name="connsiteX1" fmla="*/ 1751619 w 1812403"/>
              <a:gd name="connsiteY1" fmla="*/ 1202424 h 2955024"/>
              <a:gd name="connsiteX2" fmla="*/ 888020 w 1812403"/>
              <a:gd name="connsiteY2" fmla="*/ 157 h 2955024"/>
              <a:gd name="connsiteX3" fmla="*/ 32887 w 1812403"/>
              <a:gd name="connsiteY3" fmla="*/ 1270157 h 2955024"/>
              <a:gd name="connsiteX4" fmla="*/ 871086 w 1812403"/>
              <a:gd name="connsiteY4" fmla="*/ 2955024 h 2955024"/>
              <a:gd name="connsiteX0" fmla="*/ 914698 w 1856015"/>
              <a:gd name="connsiteY0" fmla="*/ 2955024 h 2955024"/>
              <a:gd name="connsiteX1" fmla="*/ 1795231 w 1856015"/>
              <a:gd name="connsiteY1" fmla="*/ 1202424 h 2955024"/>
              <a:gd name="connsiteX2" fmla="*/ 931632 w 1856015"/>
              <a:gd name="connsiteY2" fmla="*/ 157 h 2955024"/>
              <a:gd name="connsiteX3" fmla="*/ 76499 w 1856015"/>
              <a:gd name="connsiteY3" fmla="*/ 1270157 h 2955024"/>
              <a:gd name="connsiteX4" fmla="*/ 914698 w 1856015"/>
              <a:gd name="connsiteY4" fmla="*/ 2955024 h 2955024"/>
              <a:gd name="connsiteX0" fmla="*/ 914698 w 1872417"/>
              <a:gd name="connsiteY0" fmla="*/ 2955062 h 2955062"/>
              <a:gd name="connsiteX1" fmla="*/ 1795231 w 1872417"/>
              <a:gd name="connsiteY1" fmla="*/ 1202462 h 2955062"/>
              <a:gd name="connsiteX2" fmla="*/ 931632 w 1872417"/>
              <a:gd name="connsiteY2" fmla="*/ 195 h 2955062"/>
              <a:gd name="connsiteX3" fmla="*/ 76499 w 1872417"/>
              <a:gd name="connsiteY3" fmla="*/ 1270195 h 2955062"/>
              <a:gd name="connsiteX4" fmla="*/ 914698 w 1872417"/>
              <a:gd name="connsiteY4" fmla="*/ 2955062 h 2955062"/>
              <a:gd name="connsiteX0" fmla="*/ 914698 w 1872417"/>
              <a:gd name="connsiteY0" fmla="*/ 2955062 h 2955062"/>
              <a:gd name="connsiteX1" fmla="*/ 1795231 w 1872417"/>
              <a:gd name="connsiteY1" fmla="*/ 1202462 h 2955062"/>
              <a:gd name="connsiteX2" fmla="*/ 931632 w 1872417"/>
              <a:gd name="connsiteY2" fmla="*/ 195 h 2955062"/>
              <a:gd name="connsiteX3" fmla="*/ 76499 w 1872417"/>
              <a:gd name="connsiteY3" fmla="*/ 1270195 h 2955062"/>
              <a:gd name="connsiteX4" fmla="*/ 914698 w 1872417"/>
              <a:gd name="connsiteY4" fmla="*/ 2955062 h 2955062"/>
              <a:gd name="connsiteX0" fmla="*/ 914711 w 1873999"/>
              <a:gd name="connsiteY0" fmla="*/ 2954880 h 2954880"/>
              <a:gd name="connsiteX1" fmla="*/ 1795244 w 1873999"/>
              <a:gd name="connsiteY1" fmla="*/ 1202280 h 2954880"/>
              <a:gd name="connsiteX2" fmla="*/ 931645 w 1873999"/>
              <a:gd name="connsiteY2" fmla="*/ 13 h 2954880"/>
              <a:gd name="connsiteX3" fmla="*/ 76512 w 1873999"/>
              <a:gd name="connsiteY3" fmla="*/ 1270013 h 2954880"/>
              <a:gd name="connsiteX4" fmla="*/ 914711 w 1873999"/>
              <a:gd name="connsiteY4" fmla="*/ 2954880 h 2954880"/>
              <a:gd name="connsiteX0" fmla="*/ 928455 w 1887744"/>
              <a:gd name="connsiteY0" fmla="*/ 2954872 h 2954872"/>
              <a:gd name="connsiteX1" fmla="*/ 1808988 w 1887744"/>
              <a:gd name="connsiteY1" fmla="*/ 1202272 h 2954872"/>
              <a:gd name="connsiteX2" fmla="*/ 945389 w 1887744"/>
              <a:gd name="connsiteY2" fmla="*/ 5 h 2954872"/>
              <a:gd name="connsiteX3" fmla="*/ 90256 w 1887744"/>
              <a:gd name="connsiteY3" fmla="*/ 1270005 h 2954872"/>
              <a:gd name="connsiteX4" fmla="*/ 928455 w 1887744"/>
              <a:gd name="connsiteY4" fmla="*/ 2954872 h 2954872"/>
              <a:gd name="connsiteX0" fmla="*/ 919250 w 1878539"/>
              <a:gd name="connsiteY0" fmla="*/ 2954872 h 2954872"/>
              <a:gd name="connsiteX1" fmla="*/ 1799783 w 1878539"/>
              <a:gd name="connsiteY1" fmla="*/ 1202272 h 2954872"/>
              <a:gd name="connsiteX2" fmla="*/ 936184 w 1878539"/>
              <a:gd name="connsiteY2" fmla="*/ 5 h 2954872"/>
              <a:gd name="connsiteX3" fmla="*/ 81051 w 1878539"/>
              <a:gd name="connsiteY3" fmla="*/ 1270005 h 2954872"/>
              <a:gd name="connsiteX4" fmla="*/ 919250 w 1878539"/>
              <a:gd name="connsiteY4" fmla="*/ 2954872 h 2954872"/>
              <a:gd name="connsiteX0" fmla="*/ 923326 w 1882614"/>
              <a:gd name="connsiteY0" fmla="*/ 2954915 h 2954915"/>
              <a:gd name="connsiteX1" fmla="*/ 1803859 w 1882614"/>
              <a:gd name="connsiteY1" fmla="*/ 1202315 h 2954915"/>
              <a:gd name="connsiteX2" fmla="*/ 940260 w 1882614"/>
              <a:gd name="connsiteY2" fmla="*/ 48 h 2954915"/>
              <a:gd name="connsiteX3" fmla="*/ 85127 w 1882614"/>
              <a:gd name="connsiteY3" fmla="*/ 1270048 h 2954915"/>
              <a:gd name="connsiteX4" fmla="*/ 923326 w 1882614"/>
              <a:gd name="connsiteY4" fmla="*/ 2954915 h 2954915"/>
              <a:gd name="connsiteX0" fmla="*/ 923326 w 1882614"/>
              <a:gd name="connsiteY0" fmla="*/ 2954915 h 2954915"/>
              <a:gd name="connsiteX1" fmla="*/ 1803859 w 1882614"/>
              <a:gd name="connsiteY1" fmla="*/ 1202315 h 2954915"/>
              <a:gd name="connsiteX2" fmla="*/ 940260 w 1882614"/>
              <a:gd name="connsiteY2" fmla="*/ 48 h 2954915"/>
              <a:gd name="connsiteX3" fmla="*/ 85127 w 1882614"/>
              <a:gd name="connsiteY3" fmla="*/ 1270048 h 2954915"/>
              <a:gd name="connsiteX4" fmla="*/ 923326 w 1882614"/>
              <a:gd name="connsiteY4" fmla="*/ 2954915 h 2954915"/>
              <a:gd name="connsiteX0" fmla="*/ 914050 w 1873338"/>
              <a:gd name="connsiteY0" fmla="*/ 2954913 h 2954913"/>
              <a:gd name="connsiteX1" fmla="*/ 1794583 w 1873338"/>
              <a:gd name="connsiteY1" fmla="*/ 1202313 h 2954913"/>
              <a:gd name="connsiteX2" fmla="*/ 930984 w 1873338"/>
              <a:gd name="connsiteY2" fmla="*/ 46 h 2954913"/>
              <a:gd name="connsiteX3" fmla="*/ 75851 w 1873338"/>
              <a:gd name="connsiteY3" fmla="*/ 1270046 h 2954913"/>
              <a:gd name="connsiteX4" fmla="*/ 914050 w 1873338"/>
              <a:gd name="connsiteY4" fmla="*/ 2954913 h 2954913"/>
              <a:gd name="connsiteX0" fmla="*/ 916796 w 1876081"/>
              <a:gd name="connsiteY0" fmla="*/ 2954925 h 2954925"/>
              <a:gd name="connsiteX1" fmla="*/ 1797329 w 1876081"/>
              <a:gd name="connsiteY1" fmla="*/ 1202325 h 2954925"/>
              <a:gd name="connsiteX2" fmla="*/ 933730 w 1876081"/>
              <a:gd name="connsiteY2" fmla="*/ 58 h 2954925"/>
              <a:gd name="connsiteX3" fmla="*/ 78597 w 1876081"/>
              <a:gd name="connsiteY3" fmla="*/ 1270058 h 2954925"/>
              <a:gd name="connsiteX4" fmla="*/ 916796 w 1876081"/>
              <a:gd name="connsiteY4" fmla="*/ 2954925 h 2954925"/>
              <a:gd name="connsiteX0" fmla="*/ 917510 w 1876798"/>
              <a:gd name="connsiteY0" fmla="*/ 2954913 h 2954913"/>
              <a:gd name="connsiteX1" fmla="*/ 1798043 w 1876798"/>
              <a:gd name="connsiteY1" fmla="*/ 1202313 h 2954913"/>
              <a:gd name="connsiteX2" fmla="*/ 934444 w 1876798"/>
              <a:gd name="connsiteY2" fmla="*/ 46 h 2954913"/>
              <a:gd name="connsiteX3" fmla="*/ 79311 w 1876798"/>
              <a:gd name="connsiteY3" fmla="*/ 1270046 h 2954913"/>
              <a:gd name="connsiteX4" fmla="*/ 917510 w 1876798"/>
              <a:gd name="connsiteY4" fmla="*/ 2954913 h 2954913"/>
              <a:gd name="connsiteX0" fmla="*/ 917512 w 1897823"/>
              <a:gd name="connsiteY0" fmla="*/ 2954881 h 2954881"/>
              <a:gd name="connsiteX1" fmla="*/ 1798045 w 1897823"/>
              <a:gd name="connsiteY1" fmla="*/ 1202281 h 2954881"/>
              <a:gd name="connsiteX2" fmla="*/ 934446 w 1897823"/>
              <a:gd name="connsiteY2" fmla="*/ 14 h 2954881"/>
              <a:gd name="connsiteX3" fmla="*/ 79313 w 1897823"/>
              <a:gd name="connsiteY3" fmla="*/ 1270014 h 2954881"/>
              <a:gd name="connsiteX4" fmla="*/ 917512 w 1897823"/>
              <a:gd name="connsiteY4" fmla="*/ 2954881 h 2954881"/>
              <a:gd name="connsiteX0" fmla="*/ 917512 w 1857200"/>
              <a:gd name="connsiteY0" fmla="*/ 2954881 h 2954881"/>
              <a:gd name="connsiteX1" fmla="*/ 1798045 w 1857200"/>
              <a:gd name="connsiteY1" fmla="*/ 1202281 h 2954881"/>
              <a:gd name="connsiteX2" fmla="*/ 934446 w 1857200"/>
              <a:gd name="connsiteY2" fmla="*/ 14 h 2954881"/>
              <a:gd name="connsiteX3" fmla="*/ 79313 w 1857200"/>
              <a:gd name="connsiteY3" fmla="*/ 1270014 h 2954881"/>
              <a:gd name="connsiteX4" fmla="*/ 917512 w 1857200"/>
              <a:gd name="connsiteY4" fmla="*/ 2954881 h 2954881"/>
              <a:gd name="connsiteX0" fmla="*/ 917512 w 1861080"/>
              <a:gd name="connsiteY0" fmla="*/ 2954895 h 2954895"/>
              <a:gd name="connsiteX1" fmla="*/ 1798045 w 1861080"/>
              <a:gd name="connsiteY1" fmla="*/ 1202295 h 2954895"/>
              <a:gd name="connsiteX2" fmla="*/ 934446 w 1861080"/>
              <a:gd name="connsiteY2" fmla="*/ 28 h 2954895"/>
              <a:gd name="connsiteX3" fmla="*/ 79313 w 1861080"/>
              <a:gd name="connsiteY3" fmla="*/ 1270028 h 2954895"/>
              <a:gd name="connsiteX4" fmla="*/ 917512 w 1861080"/>
              <a:gd name="connsiteY4" fmla="*/ 2954895 h 2954895"/>
              <a:gd name="connsiteX0" fmla="*/ 917512 w 1843077"/>
              <a:gd name="connsiteY0" fmla="*/ 2954893 h 2954893"/>
              <a:gd name="connsiteX1" fmla="*/ 1798045 w 1843077"/>
              <a:gd name="connsiteY1" fmla="*/ 1202293 h 2954893"/>
              <a:gd name="connsiteX2" fmla="*/ 934446 w 1843077"/>
              <a:gd name="connsiteY2" fmla="*/ 26 h 2954893"/>
              <a:gd name="connsiteX3" fmla="*/ 79313 w 1843077"/>
              <a:gd name="connsiteY3" fmla="*/ 1270026 h 2954893"/>
              <a:gd name="connsiteX4" fmla="*/ 917512 w 1843077"/>
              <a:gd name="connsiteY4" fmla="*/ 2954893 h 2954893"/>
              <a:gd name="connsiteX0" fmla="*/ 898063 w 1783041"/>
              <a:gd name="connsiteY0" fmla="*/ 2954894 h 2954894"/>
              <a:gd name="connsiteX1" fmla="*/ 1753196 w 1783041"/>
              <a:gd name="connsiteY1" fmla="*/ 1236161 h 2954894"/>
              <a:gd name="connsiteX2" fmla="*/ 914997 w 1783041"/>
              <a:gd name="connsiteY2" fmla="*/ 27 h 2954894"/>
              <a:gd name="connsiteX3" fmla="*/ 59864 w 1783041"/>
              <a:gd name="connsiteY3" fmla="*/ 1270027 h 2954894"/>
              <a:gd name="connsiteX4" fmla="*/ 898063 w 1783041"/>
              <a:gd name="connsiteY4" fmla="*/ 2954894 h 2954894"/>
              <a:gd name="connsiteX0" fmla="*/ 898063 w 1787550"/>
              <a:gd name="connsiteY0" fmla="*/ 2954896 h 2954896"/>
              <a:gd name="connsiteX1" fmla="*/ 1753196 w 1787550"/>
              <a:gd name="connsiteY1" fmla="*/ 1236163 h 2954896"/>
              <a:gd name="connsiteX2" fmla="*/ 914997 w 1787550"/>
              <a:gd name="connsiteY2" fmla="*/ 29 h 2954896"/>
              <a:gd name="connsiteX3" fmla="*/ 59864 w 1787550"/>
              <a:gd name="connsiteY3" fmla="*/ 1270029 h 2954896"/>
              <a:gd name="connsiteX4" fmla="*/ 898063 w 1787550"/>
              <a:gd name="connsiteY4" fmla="*/ 2954896 h 2954896"/>
              <a:gd name="connsiteX0" fmla="*/ 898065 w 1818016"/>
              <a:gd name="connsiteY0" fmla="*/ 2954869 h 2954869"/>
              <a:gd name="connsiteX1" fmla="*/ 1753198 w 1818016"/>
              <a:gd name="connsiteY1" fmla="*/ 1236136 h 2954869"/>
              <a:gd name="connsiteX2" fmla="*/ 914999 w 1818016"/>
              <a:gd name="connsiteY2" fmla="*/ 2 h 2954869"/>
              <a:gd name="connsiteX3" fmla="*/ 59866 w 1818016"/>
              <a:gd name="connsiteY3" fmla="*/ 1270002 h 2954869"/>
              <a:gd name="connsiteX4" fmla="*/ 898065 w 1818016"/>
              <a:gd name="connsiteY4" fmla="*/ 2954869 h 2954869"/>
              <a:gd name="connsiteX0" fmla="*/ 939979 w 1859931"/>
              <a:gd name="connsiteY0" fmla="*/ 2954869 h 2954869"/>
              <a:gd name="connsiteX1" fmla="*/ 1795112 w 1859931"/>
              <a:gd name="connsiteY1" fmla="*/ 1236136 h 2954869"/>
              <a:gd name="connsiteX2" fmla="*/ 956913 w 1859931"/>
              <a:gd name="connsiteY2" fmla="*/ 2 h 2954869"/>
              <a:gd name="connsiteX3" fmla="*/ 101780 w 1859931"/>
              <a:gd name="connsiteY3" fmla="*/ 1270002 h 2954869"/>
              <a:gd name="connsiteX4" fmla="*/ 939979 w 1859931"/>
              <a:gd name="connsiteY4" fmla="*/ 2954869 h 2954869"/>
              <a:gd name="connsiteX0" fmla="*/ 912409 w 1832361"/>
              <a:gd name="connsiteY0" fmla="*/ 2954869 h 2954869"/>
              <a:gd name="connsiteX1" fmla="*/ 1767542 w 1832361"/>
              <a:gd name="connsiteY1" fmla="*/ 1236136 h 2954869"/>
              <a:gd name="connsiteX2" fmla="*/ 929343 w 1832361"/>
              <a:gd name="connsiteY2" fmla="*/ 2 h 2954869"/>
              <a:gd name="connsiteX3" fmla="*/ 74210 w 1832361"/>
              <a:gd name="connsiteY3" fmla="*/ 1270002 h 2954869"/>
              <a:gd name="connsiteX4" fmla="*/ 912409 w 1832361"/>
              <a:gd name="connsiteY4" fmla="*/ 2954869 h 295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361" h="2954869">
                <a:moveTo>
                  <a:pt x="912409" y="2954869"/>
                </a:moveTo>
                <a:cubicBezTo>
                  <a:pt x="1557287" y="1696158"/>
                  <a:pt x="1464514" y="1874748"/>
                  <a:pt x="1767542" y="1236136"/>
                </a:cubicBezTo>
                <a:cubicBezTo>
                  <a:pt x="1971636" y="806021"/>
                  <a:pt x="1694170" y="1010"/>
                  <a:pt x="929343" y="2"/>
                </a:cubicBezTo>
                <a:cubicBezTo>
                  <a:pt x="139066" y="-1040"/>
                  <a:pt x="-151567" y="769058"/>
                  <a:pt x="74210" y="1270002"/>
                </a:cubicBezTo>
                <a:cubicBezTo>
                  <a:pt x="276571" y="1718992"/>
                  <a:pt x="259065" y="1673579"/>
                  <a:pt x="912409" y="2954869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ru-RU">
              <a:solidFill>
                <a:srgbClr val="000099"/>
              </a:solidFill>
              <a:latin typeface="Tahoma"/>
              <a:cs typeface="Arial"/>
            </a:endParaRPr>
          </a:p>
        </p:txBody>
      </p:sp>
      <p:grpSp>
        <p:nvGrpSpPr>
          <p:cNvPr id="62" name="Группа 49">
            <a:extLst>
              <a:ext uri="{FF2B5EF4-FFF2-40B4-BE49-F238E27FC236}">
                <a16:creationId xmlns:a16="http://schemas.microsoft.com/office/drawing/2014/main" id="{27B99630-87E4-4DD5-5CD7-C420F318C15A}"/>
              </a:ext>
            </a:extLst>
          </p:cNvPr>
          <p:cNvGrpSpPr>
            <a:grpSpLocks noChangeAspect="1"/>
          </p:cNvGrpSpPr>
          <p:nvPr/>
        </p:nvGrpSpPr>
        <p:grpSpPr>
          <a:xfrm>
            <a:off x="7663227" y="1367993"/>
            <a:ext cx="132873" cy="215684"/>
            <a:chOff x="1679796" y="1456179"/>
            <a:chExt cx="1622204" cy="2633216"/>
          </a:xfrm>
        </p:grpSpPr>
        <p:sp>
          <p:nvSpPr>
            <p:cNvPr id="65" name="Круг: прозрачная заливка 52">
              <a:extLst>
                <a:ext uri="{FF2B5EF4-FFF2-40B4-BE49-F238E27FC236}">
                  <a16:creationId xmlns:a16="http://schemas.microsoft.com/office/drawing/2014/main" id="{22DD2352-3C43-313B-093C-209D8C94FB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9796" y="1456179"/>
              <a:ext cx="1622204" cy="1622204"/>
            </a:xfrm>
            <a:prstGeom prst="donu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ru-RU">
                <a:solidFill>
                  <a:srgbClr val="000000"/>
                </a:solidFill>
                <a:latin typeface="Tahoma"/>
                <a:cs typeface="Arial"/>
              </a:endParaRPr>
            </a:p>
          </p:txBody>
        </p:sp>
        <p:sp>
          <p:nvSpPr>
            <p:cNvPr id="66" name="Равнобедренный треугольник 53">
              <a:extLst>
                <a:ext uri="{FF2B5EF4-FFF2-40B4-BE49-F238E27FC236}">
                  <a16:creationId xmlns:a16="http://schemas.microsoft.com/office/drawing/2014/main" id="{E06CE784-FA54-BBA9-6FB7-C37FB62F923C}"/>
                </a:ext>
              </a:extLst>
            </p:cNvPr>
            <p:cNvSpPr/>
            <p:nvPr/>
          </p:nvSpPr>
          <p:spPr>
            <a:xfrm flipV="1">
              <a:off x="1786463" y="2683932"/>
              <a:ext cx="1405463" cy="1405463"/>
            </a:xfrm>
            <a:prstGeom prst="triangle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ru-RU">
                <a:solidFill>
                  <a:srgbClr val="000099"/>
                </a:solidFill>
                <a:latin typeface="Tahoma"/>
                <a:cs typeface="Arial"/>
              </a:endParaRPr>
            </a:p>
          </p:txBody>
        </p:sp>
      </p:grpSp>
      <p:sp>
        <p:nvSpPr>
          <p:cNvPr id="63" name="Овал 50">
            <a:extLst>
              <a:ext uri="{FF2B5EF4-FFF2-40B4-BE49-F238E27FC236}">
                <a16:creationId xmlns:a16="http://schemas.microsoft.com/office/drawing/2014/main" id="{D8729E05-D7D0-1AC5-F29B-3B1402E38242}"/>
              </a:ext>
            </a:extLst>
          </p:cNvPr>
          <p:cNvSpPr>
            <a:spLocks noChangeAspect="1"/>
          </p:cNvSpPr>
          <p:nvPr/>
        </p:nvSpPr>
        <p:spPr>
          <a:xfrm>
            <a:off x="7695812" y="1400769"/>
            <a:ext cx="67424" cy="673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ru-RU">
              <a:solidFill>
                <a:srgbClr val="000099"/>
              </a:solidFill>
              <a:latin typeface="Tahoma"/>
              <a:cs typeface="Arial"/>
            </a:endParaRPr>
          </a:p>
        </p:txBody>
      </p:sp>
      <p:sp>
        <p:nvSpPr>
          <p:cNvPr id="64" name="Полилиния: фигура 51">
            <a:extLst>
              <a:ext uri="{FF2B5EF4-FFF2-40B4-BE49-F238E27FC236}">
                <a16:creationId xmlns:a16="http://schemas.microsoft.com/office/drawing/2014/main" id="{A840F494-4A05-0432-FD5B-6431D2554F8E}"/>
              </a:ext>
            </a:extLst>
          </p:cNvPr>
          <p:cNvSpPr/>
          <p:nvPr/>
        </p:nvSpPr>
        <p:spPr>
          <a:xfrm>
            <a:off x="7663492" y="1368821"/>
            <a:ext cx="131789" cy="212524"/>
          </a:xfrm>
          <a:custGeom>
            <a:avLst/>
            <a:gdLst>
              <a:gd name="connsiteX0" fmla="*/ 812802 w 1684871"/>
              <a:gd name="connsiteY0" fmla="*/ 2981217 h 2981847"/>
              <a:gd name="connsiteX1" fmla="*/ 1684869 w 1684871"/>
              <a:gd name="connsiteY1" fmla="*/ 1203217 h 2981847"/>
              <a:gd name="connsiteX2" fmla="*/ 821269 w 1684871"/>
              <a:gd name="connsiteY2" fmla="*/ 950 h 2981847"/>
              <a:gd name="connsiteX3" fmla="*/ 2 w 1684871"/>
              <a:gd name="connsiteY3" fmla="*/ 1389483 h 2981847"/>
              <a:gd name="connsiteX4" fmla="*/ 812802 w 1684871"/>
              <a:gd name="connsiteY4" fmla="*/ 2981217 h 2981847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44 w 1684888"/>
              <a:gd name="connsiteY0" fmla="*/ 2955812 h 2956452"/>
              <a:gd name="connsiteX1" fmla="*/ 1684878 w 1684888"/>
              <a:gd name="connsiteY1" fmla="*/ 1203212 h 2956452"/>
              <a:gd name="connsiteX2" fmla="*/ 821278 w 1684888"/>
              <a:gd name="connsiteY2" fmla="*/ 945 h 2956452"/>
              <a:gd name="connsiteX3" fmla="*/ 11 w 1684888"/>
              <a:gd name="connsiteY3" fmla="*/ 1389478 h 2956452"/>
              <a:gd name="connsiteX4" fmla="*/ 804344 w 1684888"/>
              <a:gd name="connsiteY4" fmla="*/ 2955812 h 2956452"/>
              <a:gd name="connsiteX0" fmla="*/ 804370 w 1684914"/>
              <a:gd name="connsiteY0" fmla="*/ 2955812 h 2955812"/>
              <a:gd name="connsiteX1" fmla="*/ 1684904 w 1684914"/>
              <a:gd name="connsiteY1" fmla="*/ 1203212 h 2955812"/>
              <a:gd name="connsiteX2" fmla="*/ 821304 w 1684914"/>
              <a:gd name="connsiteY2" fmla="*/ 945 h 2955812"/>
              <a:gd name="connsiteX3" fmla="*/ 37 w 1684914"/>
              <a:gd name="connsiteY3" fmla="*/ 1389478 h 2955812"/>
              <a:gd name="connsiteX4" fmla="*/ 804370 w 1684914"/>
              <a:gd name="connsiteY4" fmla="*/ 2955812 h 2955812"/>
              <a:gd name="connsiteX0" fmla="*/ 804370 w 1744179"/>
              <a:gd name="connsiteY0" fmla="*/ 2955855 h 2955855"/>
              <a:gd name="connsiteX1" fmla="*/ 1744170 w 1744179"/>
              <a:gd name="connsiteY1" fmla="*/ 1169388 h 2955855"/>
              <a:gd name="connsiteX2" fmla="*/ 821304 w 1744179"/>
              <a:gd name="connsiteY2" fmla="*/ 988 h 2955855"/>
              <a:gd name="connsiteX3" fmla="*/ 37 w 1744179"/>
              <a:gd name="connsiteY3" fmla="*/ 1389521 h 2955855"/>
              <a:gd name="connsiteX4" fmla="*/ 804370 w 1744179"/>
              <a:gd name="connsiteY4" fmla="*/ 2955855 h 2955855"/>
              <a:gd name="connsiteX0" fmla="*/ 804370 w 1794978"/>
              <a:gd name="connsiteY0" fmla="*/ 2955812 h 2955812"/>
              <a:gd name="connsiteX1" fmla="*/ 1794970 w 1794978"/>
              <a:gd name="connsiteY1" fmla="*/ 1203212 h 2955812"/>
              <a:gd name="connsiteX2" fmla="*/ 821304 w 1794978"/>
              <a:gd name="connsiteY2" fmla="*/ 945 h 2955812"/>
              <a:gd name="connsiteX3" fmla="*/ 37 w 1794978"/>
              <a:gd name="connsiteY3" fmla="*/ 1389478 h 2955812"/>
              <a:gd name="connsiteX4" fmla="*/ 804370 w 1794978"/>
              <a:gd name="connsiteY4" fmla="*/ 2955812 h 2955812"/>
              <a:gd name="connsiteX0" fmla="*/ 804370 w 1794978"/>
              <a:gd name="connsiteY0" fmla="*/ 2955812 h 2955812"/>
              <a:gd name="connsiteX1" fmla="*/ 1794970 w 1794978"/>
              <a:gd name="connsiteY1" fmla="*/ 1203212 h 2955812"/>
              <a:gd name="connsiteX2" fmla="*/ 821304 w 1794978"/>
              <a:gd name="connsiteY2" fmla="*/ 945 h 2955812"/>
              <a:gd name="connsiteX3" fmla="*/ 37 w 1794978"/>
              <a:gd name="connsiteY3" fmla="*/ 1389478 h 2955812"/>
              <a:gd name="connsiteX4" fmla="*/ 804370 w 1794978"/>
              <a:gd name="connsiteY4" fmla="*/ 2955812 h 2955812"/>
              <a:gd name="connsiteX0" fmla="*/ 804370 w 1684913"/>
              <a:gd name="connsiteY0" fmla="*/ 2955812 h 2955812"/>
              <a:gd name="connsiteX1" fmla="*/ 1684903 w 1684913"/>
              <a:gd name="connsiteY1" fmla="*/ 1203212 h 2955812"/>
              <a:gd name="connsiteX2" fmla="*/ 821304 w 1684913"/>
              <a:gd name="connsiteY2" fmla="*/ 945 h 2955812"/>
              <a:gd name="connsiteX3" fmla="*/ 37 w 1684913"/>
              <a:gd name="connsiteY3" fmla="*/ 1389478 h 2955812"/>
              <a:gd name="connsiteX4" fmla="*/ 804370 w 1684913"/>
              <a:gd name="connsiteY4" fmla="*/ 2955812 h 2955812"/>
              <a:gd name="connsiteX0" fmla="*/ 804370 w 1685057"/>
              <a:gd name="connsiteY0" fmla="*/ 2954867 h 2954867"/>
              <a:gd name="connsiteX1" fmla="*/ 1684903 w 1685057"/>
              <a:gd name="connsiteY1" fmla="*/ 1202267 h 2954867"/>
              <a:gd name="connsiteX2" fmla="*/ 821304 w 1685057"/>
              <a:gd name="connsiteY2" fmla="*/ 0 h 2954867"/>
              <a:gd name="connsiteX3" fmla="*/ 37 w 1685057"/>
              <a:gd name="connsiteY3" fmla="*/ 1388533 h 2954867"/>
              <a:gd name="connsiteX4" fmla="*/ 804370 w 1685057"/>
              <a:gd name="connsiteY4" fmla="*/ 2954867 h 2954867"/>
              <a:gd name="connsiteX0" fmla="*/ 804370 w 1685043"/>
              <a:gd name="connsiteY0" fmla="*/ 2962183 h 2962183"/>
              <a:gd name="connsiteX1" fmla="*/ 1684903 w 1685043"/>
              <a:gd name="connsiteY1" fmla="*/ 1209583 h 2962183"/>
              <a:gd name="connsiteX2" fmla="*/ 821304 w 1685043"/>
              <a:gd name="connsiteY2" fmla="*/ 7316 h 2962183"/>
              <a:gd name="connsiteX3" fmla="*/ 37 w 1685043"/>
              <a:gd name="connsiteY3" fmla="*/ 1395849 h 2962183"/>
              <a:gd name="connsiteX4" fmla="*/ 804370 w 1685043"/>
              <a:gd name="connsiteY4" fmla="*/ 2962183 h 2962183"/>
              <a:gd name="connsiteX0" fmla="*/ 804370 w 1685058"/>
              <a:gd name="connsiteY0" fmla="*/ 2954874 h 2954874"/>
              <a:gd name="connsiteX1" fmla="*/ 1684903 w 1685058"/>
              <a:gd name="connsiteY1" fmla="*/ 1202274 h 2954874"/>
              <a:gd name="connsiteX2" fmla="*/ 821304 w 1685058"/>
              <a:gd name="connsiteY2" fmla="*/ 7 h 2954874"/>
              <a:gd name="connsiteX3" fmla="*/ 37 w 1685058"/>
              <a:gd name="connsiteY3" fmla="*/ 1388540 h 2954874"/>
              <a:gd name="connsiteX4" fmla="*/ 804370 w 1685058"/>
              <a:gd name="connsiteY4" fmla="*/ 2954874 h 2954874"/>
              <a:gd name="connsiteX0" fmla="*/ 804370 w 1685058"/>
              <a:gd name="connsiteY0" fmla="*/ 2954874 h 2954874"/>
              <a:gd name="connsiteX1" fmla="*/ 1684903 w 1685058"/>
              <a:gd name="connsiteY1" fmla="*/ 1202274 h 2954874"/>
              <a:gd name="connsiteX2" fmla="*/ 821304 w 1685058"/>
              <a:gd name="connsiteY2" fmla="*/ 7 h 2954874"/>
              <a:gd name="connsiteX3" fmla="*/ 37 w 1685058"/>
              <a:gd name="connsiteY3" fmla="*/ 1388540 h 2954874"/>
              <a:gd name="connsiteX4" fmla="*/ 804370 w 1685058"/>
              <a:gd name="connsiteY4" fmla="*/ 2954874 h 2954874"/>
              <a:gd name="connsiteX0" fmla="*/ 804370 w 1685016"/>
              <a:gd name="connsiteY0" fmla="*/ 2954874 h 2954874"/>
              <a:gd name="connsiteX1" fmla="*/ 1684903 w 1685016"/>
              <a:gd name="connsiteY1" fmla="*/ 1202274 h 2954874"/>
              <a:gd name="connsiteX2" fmla="*/ 821304 w 1685016"/>
              <a:gd name="connsiteY2" fmla="*/ 7 h 2954874"/>
              <a:gd name="connsiteX3" fmla="*/ 37 w 1685016"/>
              <a:gd name="connsiteY3" fmla="*/ 1388540 h 2954874"/>
              <a:gd name="connsiteX4" fmla="*/ 804370 w 1685016"/>
              <a:gd name="connsiteY4" fmla="*/ 2954874 h 2954874"/>
              <a:gd name="connsiteX0" fmla="*/ 804370 w 1827641"/>
              <a:gd name="connsiteY0" fmla="*/ 2954874 h 2954874"/>
              <a:gd name="connsiteX1" fmla="*/ 1684903 w 1827641"/>
              <a:gd name="connsiteY1" fmla="*/ 1202274 h 2954874"/>
              <a:gd name="connsiteX2" fmla="*/ 821304 w 1827641"/>
              <a:gd name="connsiteY2" fmla="*/ 7 h 2954874"/>
              <a:gd name="connsiteX3" fmla="*/ 37 w 1827641"/>
              <a:gd name="connsiteY3" fmla="*/ 1388540 h 2954874"/>
              <a:gd name="connsiteX4" fmla="*/ 804370 w 1827641"/>
              <a:gd name="connsiteY4" fmla="*/ 2954874 h 2954874"/>
              <a:gd name="connsiteX0" fmla="*/ 804370 w 1747048"/>
              <a:gd name="connsiteY0" fmla="*/ 2954874 h 2954874"/>
              <a:gd name="connsiteX1" fmla="*/ 1684903 w 1747048"/>
              <a:gd name="connsiteY1" fmla="*/ 1202274 h 2954874"/>
              <a:gd name="connsiteX2" fmla="*/ 821304 w 1747048"/>
              <a:gd name="connsiteY2" fmla="*/ 7 h 2954874"/>
              <a:gd name="connsiteX3" fmla="*/ 37 w 1747048"/>
              <a:gd name="connsiteY3" fmla="*/ 1388540 h 2954874"/>
              <a:gd name="connsiteX4" fmla="*/ 804370 w 1747048"/>
              <a:gd name="connsiteY4" fmla="*/ 2954874 h 2954874"/>
              <a:gd name="connsiteX0" fmla="*/ 804370 w 1747048"/>
              <a:gd name="connsiteY0" fmla="*/ 2954874 h 2954874"/>
              <a:gd name="connsiteX1" fmla="*/ 1684903 w 1747048"/>
              <a:gd name="connsiteY1" fmla="*/ 1202274 h 2954874"/>
              <a:gd name="connsiteX2" fmla="*/ 821304 w 1747048"/>
              <a:gd name="connsiteY2" fmla="*/ 7 h 2954874"/>
              <a:gd name="connsiteX3" fmla="*/ 37 w 1747048"/>
              <a:gd name="connsiteY3" fmla="*/ 1388540 h 2954874"/>
              <a:gd name="connsiteX4" fmla="*/ 804370 w 1747048"/>
              <a:gd name="connsiteY4" fmla="*/ 2954874 h 2954874"/>
              <a:gd name="connsiteX0" fmla="*/ 804370 w 1749657"/>
              <a:gd name="connsiteY0" fmla="*/ 2954874 h 2954874"/>
              <a:gd name="connsiteX1" fmla="*/ 1684903 w 1749657"/>
              <a:gd name="connsiteY1" fmla="*/ 1202274 h 2954874"/>
              <a:gd name="connsiteX2" fmla="*/ 821304 w 1749657"/>
              <a:gd name="connsiteY2" fmla="*/ 7 h 2954874"/>
              <a:gd name="connsiteX3" fmla="*/ 37 w 1749657"/>
              <a:gd name="connsiteY3" fmla="*/ 1388540 h 2954874"/>
              <a:gd name="connsiteX4" fmla="*/ 804370 w 1749657"/>
              <a:gd name="connsiteY4" fmla="*/ 2954874 h 2954874"/>
              <a:gd name="connsiteX0" fmla="*/ 804370 w 1736264"/>
              <a:gd name="connsiteY0" fmla="*/ 2954874 h 2954874"/>
              <a:gd name="connsiteX1" fmla="*/ 1684903 w 1736264"/>
              <a:gd name="connsiteY1" fmla="*/ 1202274 h 2954874"/>
              <a:gd name="connsiteX2" fmla="*/ 821304 w 1736264"/>
              <a:gd name="connsiteY2" fmla="*/ 7 h 2954874"/>
              <a:gd name="connsiteX3" fmla="*/ 37 w 1736264"/>
              <a:gd name="connsiteY3" fmla="*/ 1388540 h 2954874"/>
              <a:gd name="connsiteX4" fmla="*/ 804370 w 1736264"/>
              <a:gd name="connsiteY4" fmla="*/ 2954874 h 2954874"/>
              <a:gd name="connsiteX0" fmla="*/ 863626 w 1767151"/>
              <a:gd name="connsiteY0" fmla="*/ 2955520 h 2955520"/>
              <a:gd name="connsiteX1" fmla="*/ 1744159 w 1767151"/>
              <a:gd name="connsiteY1" fmla="*/ 1202920 h 2955520"/>
              <a:gd name="connsiteX2" fmla="*/ 880560 w 1767151"/>
              <a:gd name="connsiteY2" fmla="*/ 653 h 2955520"/>
              <a:gd name="connsiteX3" fmla="*/ 27 w 1767151"/>
              <a:gd name="connsiteY3" fmla="*/ 1372253 h 2955520"/>
              <a:gd name="connsiteX4" fmla="*/ 863626 w 1767151"/>
              <a:gd name="connsiteY4" fmla="*/ 2955520 h 2955520"/>
              <a:gd name="connsiteX0" fmla="*/ 838231 w 1741648"/>
              <a:gd name="connsiteY0" fmla="*/ 2954976 h 2954976"/>
              <a:gd name="connsiteX1" fmla="*/ 1718764 w 1741648"/>
              <a:gd name="connsiteY1" fmla="*/ 1202376 h 2954976"/>
              <a:gd name="connsiteX2" fmla="*/ 855165 w 1741648"/>
              <a:gd name="connsiteY2" fmla="*/ 109 h 2954976"/>
              <a:gd name="connsiteX3" fmla="*/ 32 w 1741648"/>
              <a:gd name="connsiteY3" fmla="*/ 1270109 h 2954976"/>
              <a:gd name="connsiteX4" fmla="*/ 838231 w 1741648"/>
              <a:gd name="connsiteY4" fmla="*/ 2954976 h 2954976"/>
              <a:gd name="connsiteX0" fmla="*/ 838231 w 1787635"/>
              <a:gd name="connsiteY0" fmla="*/ 2955020 h 2955020"/>
              <a:gd name="connsiteX1" fmla="*/ 1718764 w 1787635"/>
              <a:gd name="connsiteY1" fmla="*/ 1202420 h 2955020"/>
              <a:gd name="connsiteX2" fmla="*/ 855165 w 1787635"/>
              <a:gd name="connsiteY2" fmla="*/ 153 h 2955020"/>
              <a:gd name="connsiteX3" fmla="*/ 32 w 1787635"/>
              <a:gd name="connsiteY3" fmla="*/ 1270153 h 2955020"/>
              <a:gd name="connsiteX4" fmla="*/ 838231 w 1787635"/>
              <a:gd name="connsiteY4" fmla="*/ 2955020 h 2955020"/>
              <a:gd name="connsiteX0" fmla="*/ 838231 w 1779548"/>
              <a:gd name="connsiteY0" fmla="*/ 2955024 h 2955024"/>
              <a:gd name="connsiteX1" fmla="*/ 1718764 w 1779548"/>
              <a:gd name="connsiteY1" fmla="*/ 1202424 h 2955024"/>
              <a:gd name="connsiteX2" fmla="*/ 855165 w 1779548"/>
              <a:gd name="connsiteY2" fmla="*/ 157 h 2955024"/>
              <a:gd name="connsiteX3" fmla="*/ 32 w 1779548"/>
              <a:gd name="connsiteY3" fmla="*/ 1270157 h 2955024"/>
              <a:gd name="connsiteX4" fmla="*/ 838231 w 1779548"/>
              <a:gd name="connsiteY4" fmla="*/ 2955024 h 2955024"/>
              <a:gd name="connsiteX0" fmla="*/ 838231 w 1779548"/>
              <a:gd name="connsiteY0" fmla="*/ 2955024 h 2955024"/>
              <a:gd name="connsiteX1" fmla="*/ 1718764 w 1779548"/>
              <a:gd name="connsiteY1" fmla="*/ 1202424 h 2955024"/>
              <a:gd name="connsiteX2" fmla="*/ 855165 w 1779548"/>
              <a:gd name="connsiteY2" fmla="*/ 157 h 2955024"/>
              <a:gd name="connsiteX3" fmla="*/ 32 w 1779548"/>
              <a:gd name="connsiteY3" fmla="*/ 1270157 h 2955024"/>
              <a:gd name="connsiteX4" fmla="*/ 838231 w 1779548"/>
              <a:gd name="connsiteY4" fmla="*/ 2955024 h 2955024"/>
              <a:gd name="connsiteX0" fmla="*/ 871086 w 1812403"/>
              <a:gd name="connsiteY0" fmla="*/ 2955024 h 2955024"/>
              <a:gd name="connsiteX1" fmla="*/ 1751619 w 1812403"/>
              <a:gd name="connsiteY1" fmla="*/ 1202424 h 2955024"/>
              <a:gd name="connsiteX2" fmla="*/ 888020 w 1812403"/>
              <a:gd name="connsiteY2" fmla="*/ 157 h 2955024"/>
              <a:gd name="connsiteX3" fmla="*/ 32887 w 1812403"/>
              <a:gd name="connsiteY3" fmla="*/ 1270157 h 2955024"/>
              <a:gd name="connsiteX4" fmla="*/ 871086 w 1812403"/>
              <a:gd name="connsiteY4" fmla="*/ 2955024 h 2955024"/>
              <a:gd name="connsiteX0" fmla="*/ 914698 w 1856015"/>
              <a:gd name="connsiteY0" fmla="*/ 2955024 h 2955024"/>
              <a:gd name="connsiteX1" fmla="*/ 1795231 w 1856015"/>
              <a:gd name="connsiteY1" fmla="*/ 1202424 h 2955024"/>
              <a:gd name="connsiteX2" fmla="*/ 931632 w 1856015"/>
              <a:gd name="connsiteY2" fmla="*/ 157 h 2955024"/>
              <a:gd name="connsiteX3" fmla="*/ 76499 w 1856015"/>
              <a:gd name="connsiteY3" fmla="*/ 1270157 h 2955024"/>
              <a:gd name="connsiteX4" fmla="*/ 914698 w 1856015"/>
              <a:gd name="connsiteY4" fmla="*/ 2955024 h 2955024"/>
              <a:gd name="connsiteX0" fmla="*/ 914698 w 1872417"/>
              <a:gd name="connsiteY0" fmla="*/ 2955062 h 2955062"/>
              <a:gd name="connsiteX1" fmla="*/ 1795231 w 1872417"/>
              <a:gd name="connsiteY1" fmla="*/ 1202462 h 2955062"/>
              <a:gd name="connsiteX2" fmla="*/ 931632 w 1872417"/>
              <a:gd name="connsiteY2" fmla="*/ 195 h 2955062"/>
              <a:gd name="connsiteX3" fmla="*/ 76499 w 1872417"/>
              <a:gd name="connsiteY3" fmla="*/ 1270195 h 2955062"/>
              <a:gd name="connsiteX4" fmla="*/ 914698 w 1872417"/>
              <a:gd name="connsiteY4" fmla="*/ 2955062 h 2955062"/>
              <a:gd name="connsiteX0" fmla="*/ 914698 w 1872417"/>
              <a:gd name="connsiteY0" fmla="*/ 2955062 h 2955062"/>
              <a:gd name="connsiteX1" fmla="*/ 1795231 w 1872417"/>
              <a:gd name="connsiteY1" fmla="*/ 1202462 h 2955062"/>
              <a:gd name="connsiteX2" fmla="*/ 931632 w 1872417"/>
              <a:gd name="connsiteY2" fmla="*/ 195 h 2955062"/>
              <a:gd name="connsiteX3" fmla="*/ 76499 w 1872417"/>
              <a:gd name="connsiteY3" fmla="*/ 1270195 h 2955062"/>
              <a:gd name="connsiteX4" fmla="*/ 914698 w 1872417"/>
              <a:gd name="connsiteY4" fmla="*/ 2955062 h 2955062"/>
              <a:gd name="connsiteX0" fmla="*/ 914711 w 1873999"/>
              <a:gd name="connsiteY0" fmla="*/ 2954880 h 2954880"/>
              <a:gd name="connsiteX1" fmla="*/ 1795244 w 1873999"/>
              <a:gd name="connsiteY1" fmla="*/ 1202280 h 2954880"/>
              <a:gd name="connsiteX2" fmla="*/ 931645 w 1873999"/>
              <a:gd name="connsiteY2" fmla="*/ 13 h 2954880"/>
              <a:gd name="connsiteX3" fmla="*/ 76512 w 1873999"/>
              <a:gd name="connsiteY3" fmla="*/ 1270013 h 2954880"/>
              <a:gd name="connsiteX4" fmla="*/ 914711 w 1873999"/>
              <a:gd name="connsiteY4" fmla="*/ 2954880 h 2954880"/>
              <a:gd name="connsiteX0" fmla="*/ 928455 w 1887744"/>
              <a:gd name="connsiteY0" fmla="*/ 2954872 h 2954872"/>
              <a:gd name="connsiteX1" fmla="*/ 1808988 w 1887744"/>
              <a:gd name="connsiteY1" fmla="*/ 1202272 h 2954872"/>
              <a:gd name="connsiteX2" fmla="*/ 945389 w 1887744"/>
              <a:gd name="connsiteY2" fmla="*/ 5 h 2954872"/>
              <a:gd name="connsiteX3" fmla="*/ 90256 w 1887744"/>
              <a:gd name="connsiteY3" fmla="*/ 1270005 h 2954872"/>
              <a:gd name="connsiteX4" fmla="*/ 928455 w 1887744"/>
              <a:gd name="connsiteY4" fmla="*/ 2954872 h 2954872"/>
              <a:gd name="connsiteX0" fmla="*/ 919250 w 1878539"/>
              <a:gd name="connsiteY0" fmla="*/ 2954872 h 2954872"/>
              <a:gd name="connsiteX1" fmla="*/ 1799783 w 1878539"/>
              <a:gd name="connsiteY1" fmla="*/ 1202272 h 2954872"/>
              <a:gd name="connsiteX2" fmla="*/ 936184 w 1878539"/>
              <a:gd name="connsiteY2" fmla="*/ 5 h 2954872"/>
              <a:gd name="connsiteX3" fmla="*/ 81051 w 1878539"/>
              <a:gd name="connsiteY3" fmla="*/ 1270005 h 2954872"/>
              <a:gd name="connsiteX4" fmla="*/ 919250 w 1878539"/>
              <a:gd name="connsiteY4" fmla="*/ 2954872 h 2954872"/>
              <a:gd name="connsiteX0" fmla="*/ 923326 w 1882614"/>
              <a:gd name="connsiteY0" fmla="*/ 2954915 h 2954915"/>
              <a:gd name="connsiteX1" fmla="*/ 1803859 w 1882614"/>
              <a:gd name="connsiteY1" fmla="*/ 1202315 h 2954915"/>
              <a:gd name="connsiteX2" fmla="*/ 940260 w 1882614"/>
              <a:gd name="connsiteY2" fmla="*/ 48 h 2954915"/>
              <a:gd name="connsiteX3" fmla="*/ 85127 w 1882614"/>
              <a:gd name="connsiteY3" fmla="*/ 1270048 h 2954915"/>
              <a:gd name="connsiteX4" fmla="*/ 923326 w 1882614"/>
              <a:gd name="connsiteY4" fmla="*/ 2954915 h 2954915"/>
              <a:gd name="connsiteX0" fmla="*/ 923326 w 1882614"/>
              <a:gd name="connsiteY0" fmla="*/ 2954915 h 2954915"/>
              <a:gd name="connsiteX1" fmla="*/ 1803859 w 1882614"/>
              <a:gd name="connsiteY1" fmla="*/ 1202315 h 2954915"/>
              <a:gd name="connsiteX2" fmla="*/ 940260 w 1882614"/>
              <a:gd name="connsiteY2" fmla="*/ 48 h 2954915"/>
              <a:gd name="connsiteX3" fmla="*/ 85127 w 1882614"/>
              <a:gd name="connsiteY3" fmla="*/ 1270048 h 2954915"/>
              <a:gd name="connsiteX4" fmla="*/ 923326 w 1882614"/>
              <a:gd name="connsiteY4" fmla="*/ 2954915 h 2954915"/>
              <a:gd name="connsiteX0" fmla="*/ 914050 w 1873338"/>
              <a:gd name="connsiteY0" fmla="*/ 2954913 h 2954913"/>
              <a:gd name="connsiteX1" fmla="*/ 1794583 w 1873338"/>
              <a:gd name="connsiteY1" fmla="*/ 1202313 h 2954913"/>
              <a:gd name="connsiteX2" fmla="*/ 930984 w 1873338"/>
              <a:gd name="connsiteY2" fmla="*/ 46 h 2954913"/>
              <a:gd name="connsiteX3" fmla="*/ 75851 w 1873338"/>
              <a:gd name="connsiteY3" fmla="*/ 1270046 h 2954913"/>
              <a:gd name="connsiteX4" fmla="*/ 914050 w 1873338"/>
              <a:gd name="connsiteY4" fmla="*/ 2954913 h 2954913"/>
              <a:gd name="connsiteX0" fmla="*/ 916796 w 1876081"/>
              <a:gd name="connsiteY0" fmla="*/ 2954925 h 2954925"/>
              <a:gd name="connsiteX1" fmla="*/ 1797329 w 1876081"/>
              <a:gd name="connsiteY1" fmla="*/ 1202325 h 2954925"/>
              <a:gd name="connsiteX2" fmla="*/ 933730 w 1876081"/>
              <a:gd name="connsiteY2" fmla="*/ 58 h 2954925"/>
              <a:gd name="connsiteX3" fmla="*/ 78597 w 1876081"/>
              <a:gd name="connsiteY3" fmla="*/ 1270058 h 2954925"/>
              <a:gd name="connsiteX4" fmla="*/ 916796 w 1876081"/>
              <a:gd name="connsiteY4" fmla="*/ 2954925 h 2954925"/>
              <a:gd name="connsiteX0" fmla="*/ 917510 w 1876798"/>
              <a:gd name="connsiteY0" fmla="*/ 2954913 h 2954913"/>
              <a:gd name="connsiteX1" fmla="*/ 1798043 w 1876798"/>
              <a:gd name="connsiteY1" fmla="*/ 1202313 h 2954913"/>
              <a:gd name="connsiteX2" fmla="*/ 934444 w 1876798"/>
              <a:gd name="connsiteY2" fmla="*/ 46 h 2954913"/>
              <a:gd name="connsiteX3" fmla="*/ 79311 w 1876798"/>
              <a:gd name="connsiteY3" fmla="*/ 1270046 h 2954913"/>
              <a:gd name="connsiteX4" fmla="*/ 917510 w 1876798"/>
              <a:gd name="connsiteY4" fmla="*/ 2954913 h 2954913"/>
              <a:gd name="connsiteX0" fmla="*/ 917512 w 1897823"/>
              <a:gd name="connsiteY0" fmla="*/ 2954881 h 2954881"/>
              <a:gd name="connsiteX1" fmla="*/ 1798045 w 1897823"/>
              <a:gd name="connsiteY1" fmla="*/ 1202281 h 2954881"/>
              <a:gd name="connsiteX2" fmla="*/ 934446 w 1897823"/>
              <a:gd name="connsiteY2" fmla="*/ 14 h 2954881"/>
              <a:gd name="connsiteX3" fmla="*/ 79313 w 1897823"/>
              <a:gd name="connsiteY3" fmla="*/ 1270014 h 2954881"/>
              <a:gd name="connsiteX4" fmla="*/ 917512 w 1897823"/>
              <a:gd name="connsiteY4" fmla="*/ 2954881 h 2954881"/>
              <a:gd name="connsiteX0" fmla="*/ 917512 w 1857200"/>
              <a:gd name="connsiteY0" fmla="*/ 2954881 h 2954881"/>
              <a:gd name="connsiteX1" fmla="*/ 1798045 w 1857200"/>
              <a:gd name="connsiteY1" fmla="*/ 1202281 h 2954881"/>
              <a:gd name="connsiteX2" fmla="*/ 934446 w 1857200"/>
              <a:gd name="connsiteY2" fmla="*/ 14 h 2954881"/>
              <a:gd name="connsiteX3" fmla="*/ 79313 w 1857200"/>
              <a:gd name="connsiteY3" fmla="*/ 1270014 h 2954881"/>
              <a:gd name="connsiteX4" fmla="*/ 917512 w 1857200"/>
              <a:gd name="connsiteY4" fmla="*/ 2954881 h 2954881"/>
              <a:gd name="connsiteX0" fmla="*/ 917512 w 1861080"/>
              <a:gd name="connsiteY0" fmla="*/ 2954895 h 2954895"/>
              <a:gd name="connsiteX1" fmla="*/ 1798045 w 1861080"/>
              <a:gd name="connsiteY1" fmla="*/ 1202295 h 2954895"/>
              <a:gd name="connsiteX2" fmla="*/ 934446 w 1861080"/>
              <a:gd name="connsiteY2" fmla="*/ 28 h 2954895"/>
              <a:gd name="connsiteX3" fmla="*/ 79313 w 1861080"/>
              <a:gd name="connsiteY3" fmla="*/ 1270028 h 2954895"/>
              <a:gd name="connsiteX4" fmla="*/ 917512 w 1861080"/>
              <a:gd name="connsiteY4" fmla="*/ 2954895 h 2954895"/>
              <a:gd name="connsiteX0" fmla="*/ 917512 w 1843077"/>
              <a:gd name="connsiteY0" fmla="*/ 2954893 h 2954893"/>
              <a:gd name="connsiteX1" fmla="*/ 1798045 w 1843077"/>
              <a:gd name="connsiteY1" fmla="*/ 1202293 h 2954893"/>
              <a:gd name="connsiteX2" fmla="*/ 934446 w 1843077"/>
              <a:gd name="connsiteY2" fmla="*/ 26 h 2954893"/>
              <a:gd name="connsiteX3" fmla="*/ 79313 w 1843077"/>
              <a:gd name="connsiteY3" fmla="*/ 1270026 h 2954893"/>
              <a:gd name="connsiteX4" fmla="*/ 917512 w 1843077"/>
              <a:gd name="connsiteY4" fmla="*/ 2954893 h 2954893"/>
              <a:gd name="connsiteX0" fmla="*/ 898063 w 1783041"/>
              <a:gd name="connsiteY0" fmla="*/ 2954894 h 2954894"/>
              <a:gd name="connsiteX1" fmla="*/ 1753196 w 1783041"/>
              <a:gd name="connsiteY1" fmla="*/ 1236161 h 2954894"/>
              <a:gd name="connsiteX2" fmla="*/ 914997 w 1783041"/>
              <a:gd name="connsiteY2" fmla="*/ 27 h 2954894"/>
              <a:gd name="connsiteX3" fmla="*/ 59864 w 1783041"/>
              <a:gd name="connsiteY3" fmla="*/ 1270027 h 2954894"/>
              <a:gd name="connsiteX4" fmla="*/ 898063 w 1783041"/>
              <a:gd name="connsiteY4" fmla="*/ 2954894 h 2954894"/>
              <a:gd name="connsiteX0" fmla="*/ 898063 w 1787550"/>
              <a:gd name="connsiteY0" fmla="*/ 2954896 h 2954896"/>
              <a:gd name="connsiteX1" fmla="*/ 1753196 w 1787550"/>
              <a:gd name="connsiteY1" fmla="*/ 1236163 h 2954896"/>
              <a:gd name="connsiteX2" fmla="*/ 914997 w 1787550"/>
              <a:gd name="connsiteY2" fmla="*/ 29 h 2954896"/>
              <a:gd name="connsiteX3" fmla="*/ 59864 w 1787550"/>
              <a:gd name="connsiteY3" fmla="*/ 1270029 h 2954896"/>
              <a:gd name="connsiteX4" fmla="*/ 898063 w 1787550"/>
              <a:gd name="connsiteY4" fmla="*/ 2954896 h 2954896"/>
              <a:gd name="connsiteX0" fmla="*/ 898065 w 1818016"/>
              <a:gd name="connsiteY0" fmla="*/ 2954869 h 2954869"/>
              <a:gd name="connsiteX1" fmla="*/ 1753198 w 1818016"/>
              <a:gd name="connsiteY1" fmla="*/ 1236136 h 2954869"/>
              <a:gd name="connsiteX2" fmla="*/ 914999 w 1818016"/>
              <a:gd name="connsiteY2" fmla="*/ 2 h 2954869"/>
              <a:gd name="connsiteX3" fmla="*/ 59866 w 1818016"/>
              <a:gd name="connsiteY3" fmla="*/ 1270002 h 2954869"/>
              <a:gd name="connsiteX4" fmla="*/ 898065 w 1818016"/>
              <a:gd name="connsiteY4" fmla="*/ 2954869 h 2954869"/>
              <a:gd name="connsiteX0" fmla="*/ 939979 w 1859931"/>
              <a:gd name="connsiteY0" fmla="*/ 2954869 h 2954869"/>
              <a:gd name="connsiteX1" fmla="*/ 1795112 w 1859931"/>
              <a:gd name="connsiteY1" fmla="*/ 1236136 h 2954869"/>
              <a:gd name="connsiteX2" fmla="*/ 956913 w 1859931"/>
              <a:gd name="connsiteY2" fmla="*/ 2 h 2954869"/>
              <a:gd name="connsiteX3" fmla="*/ 101780 w 1859931"/>
              <a:gd name="connsiteY3" fmla="*/ 1270002 h 2954869"/>
              <a:gd name="connsiteX4" fmla="*/ 939979 w 1859931"/>
              <a:gd name="connsiteY4" fmla="*/ 2954869 h 2954869"/>
              <a:gd name="connsiteX0" fmla="*/ 912409 w 1832361"/>
              <a:gd name="connsiteY0" fmla="*/ 2954869 h 2954869"/>
              <a:gd name="connsiteX1" fmla="*/ 1767542 w 1832361"/>
              <a:gd name="connsiteY1" fmla="*/ 1236136 h 2954869"/>
              <a:gd name="connsiteX2" fmla="*/ 929343 w 1832361"/>
              <a:gd name="connsiteY2" fmla="*/ 2 h 2954869"/>
              <a:gd name="connsiteX3" fmla="*/ 74210 w 1832361"/>
              <a:gd name="connsiteY3" fmla="*/ 1270002 h 2954869"/>
              <a:gd name="connsiteX4" fmla="*/ 912409 w 1832361"/>
              <a:gd name="connsiteY4" fmla="*/ 2954869 h 295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361" h="2954869">
                <a:moveTo>
                  <a:pt x="912409" y="2954869"/>
                </a:moveTo>
                <a:cubicBezTo>
                  <a:pt x="1557287" y="1696158"/>
                  <a:pt x="1464514" y="1874748"/>
                  <a:pt x="1767542" y="1236136"/>
                </a:cubicBezTo>
                <a:cubicBezTo>
                  <a:pt x="1971636" y="806021"/>
                  <a:pt x="1694170" y="1010"/>
                  <a:pt x="929343" y="2"/>
                </a:cubicBezTo>
                <a:cubicBezTo>
                  <a:pt x="139066" y="-1040"/>
                  <a:pt x="-151567" y="769058"/>
                  <a:pt x="74210" y="1270002"/>
                </a:cubicBezTo>
                <a:cubicBezTo>
                  <a:pt x="276571" y="1718992"/>
                  <a:pt x="259065" y="1673579"/>
                  <a:pt x="912409" y="2954869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ru-RU">
              <a:solidFill>
                <a:srgbClr val="000099"/>
              </a:solidFill>
              <a:latin typeface="Tahoma"/>
              <a:cs typeface="Arial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2F37920-DD90-4363-883E-16103CDF3E0C}"/>
              </a:ext>
            </a:extLst>
          </p:cNvPr>
          <p:cNvGrpSpPr/>
          <p:nvPr/>
        </p:nvGrpSpPr>
        <p:grpSpPr>
          <a:xfrm>
            <a:off x="5260239" y="2835875"/>
            <a:ext cx="3660127" cy="284052"/>
            <a:chOff x="5158638" y="3140675"/>
            <a:chExt cx="3660127" cy="284052"/>
          </a:xfrm>
        </p:grpSpPr>
        <p:grpSp>
          <p:nvGrpSpPr>
            <p:cNvPr id="38" name="Группа 82">
              <a:extLst>
                <a:ext uri="{FF2B5EF4-FFF2-40B4-BE49-F238E27FC236}">
                  <a16:creationId xmlns:a16="http://schemas.microsoft.com/office/drawing/2014/main" id="{7BC6429B-D9BE-E15F-8D9A-066679AB0636}"/>
                </a:ext>
              </a:extLst>
            </p:cNvPr>
            <p:cNvGrpSpPr/>
            <p:nvPr/>
          </p:nvGrpSpPr>
          <p:grpSpPr>
            <a:xfrm>
              <a:off x="6181797" y="3147728"/>
              <a:ext cx="1300597" cy="276999"/>
              <a:chOff x="5613671" y="4278336"/>
              <a:chExt cx="1300597" cy="276999"/>
            </a:xfrm>
          </p:grpSpPr>
          <p:sp>
            <p:nvSpPr>
              <p:cNvPr id="94" name="Овал 62">
                <a:extLst>
                  <a:ext uri="{FF2B5EF4-FFF2-40B4-BE49-F238E27FC236}">
                    <a16:creationId xmlns:a16="http://schemas.microsoft.com/office/drawing/2014/main" id="{0AC0CAFB-1208-0FDD-44C8-B1BFC56745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13671" y="4369356"/>
                <a:ext cx="108000" cy="10800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ru-RU">
                  <a:solidFill>
                    <a:srgbClr val="000099"/>
                  </a:solidFill>
                  <a:latin typeface="Tahoma"/>
                  <a:cs typeface="Arial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F01D1A3C-E916-64BA-CFCC-CD1D6B5C0B3C}"/>
                  </a:ext>
                </a:extLst>
              </p:cNvPr>
              <p:cNvSpPr txBox="1"/>
              <p:nvPr/>
            </p:nvSpPr>
            <p:spPr>
              <a:xfrm>
                <a:off x="5685662" y="4278336"/>
                <a:ext cx="12286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8"/>
                <a:r>
                  <a:rPr lang="en-US" sz="1200" dirty="0">
                    <a:solidFill>
                      <a:srgbClr val="000000"/>
                    </a:solidFill>
                  </a:rPr>
                  <a:t>- AQ e-Reporting</a:t>
                </a:r>
                <a:endParaRPr lang="ru-RU" sz="12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9" name="Группа 81">
              <a:extLst>
                <a:ext uri="{FF2B5EF4-FFF2-40B4-BE49-F238E27FC236}">
                  <a16:creationId xmlns:a16="http://schemas.microsoft.com/office/drawing/2014/main" id="{9E11D80A-DA17-A31D-73B8-0A64FAD92316}"/>
                </a:ext>
              </a:extLst>
            </p:cNvPr>
            <p:cNvGrpSpPr/>
            <p:nvPr/>
          </p:nvGrpSpPr>
          <p:grpSpPr>
            <a:xfrm>
              <a:off x="5158638" y="3140675"/>
              <a:ext cx="958709" cy="276999"/>
              <a:chOff x="5613671" y="4044223"/>
              <a:chExt cx="958709" cy="276999"/>
            </a:xfrm>
          </p:grpSpPr>
          <p:sp>
            <p:nvSpPr>
              <p:cNvPr id="92" name="Прямоугольник 22">
                <a:extLst>
                  <a:ext uri="{FF2B5EF4-FFF2-40B4-BE49-F238E27FC236}">
                    <a16:creationId xmlns:a16="http://schemas.microsoft.com/office/drawing/2014/main" id="{6831D6A2-387E-3EDC-1BD4-C351308411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13671" y="4139837"/>
                <a:ext cx="108000" cy="108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ru-RU">
                  <a:solidFill>
                    <a:srgbClr val="000099"/>
                  </a:solidFill>
                  <a:latin typeface="Tahoma"/>
                  <a:cs typeface="Arial"/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1E7BFB56-3321-0F0E-47C9-95476F23CCAC}"/>
                  </a:ext>
                </a:extLst>
              </p:cNvPr>
              <p:cNvSpPr txBox="1"/>
              <p:nvPr/>
            </p:nvSpPr>
            <p:spPr>
              <a:xfrm>
                <a:off x="5685662" y="4044223"/>
                <a:ext cx="88671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8"/>
                <a:r>
                  <a:rPr lang="en-US" sz="1200" dirty="0">
                    <a:solidFill>
                      <a:srgbClr val="000000"/>
                    </a:solidFill>
                  </a:rPr>
                  <a:t>- EMEP site</a:t>
                </a:r>
                <a:endParaRPr lang="ru-RU" sz="12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4" name="Группа 83">
              <a:extLst>
                <a:ext uri="{FF2B5EF4-FFF2-40B4-BE49-F238E27FC236}">
                  <a16:creationId xmlns:a16="http://schemas.microsoft.com/office/drawing/2014/main" id="{CA2915AB-48CD-A646-A0DE-EDAF01CB2487}"/>
                </a:ext>
              </a:extLst>
            </p:cNvPr>
            <p:cNvGrpSpPr/>
            <p:nvPr/>
          </p:nvGrpSpPr>
          <p:grpSpPr>
            <a:xfrm>
              <a:off x="7530691" y="3147728"/>
              <a:ext cx="1288074" cy="276999"/>
              <a:chOff x="5600481" y="4548332"/>
              <a:chExt cx="1288074" cy="276999"/>
            </a:xfrm>
          </p:grpSpPr>
          <p:grpSp>
            <p:nvGrpSpPr>
              <p:cNvPr id="55" name="Группа 56">
                <a:extLst>
                  <a:ext uri="{FF2B5EF4-FFF2-40B4-BE49-F238E27FC236}">
                    <a16:creationId xmlns:a16="http://schemas.microsoft.com/office/drawing/2014/main" id="{67DFFB3C-FDA8-0E49-6897-B59AD4EF93B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00481" y="4598875"/>
                <a:ext cx="133067" cy="216000"/>
                <a:chOff x="1666240" y="1004482"/>
                <a:chExt cx="1847427" cy="2998809"/>
              </a:xfrm>
            </p:grpSpPr>
            <p:grpSp>
              <p:nvGrpSpPr>
                <p:cNvPr id="57" name="Группа 57">
                  <a:extLst>
                    <a:ext uri="{FF2B5EF4-FFF2-40B4-BE49-F238E27FC236}">
                      <a16:creationId xmlns:a16="http://schemas.microsoft.com/office/drawing/2014/main" id="{293EF0A9-727A-4AEE-9D4D-33B5A9D4D24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666240" y="1004482"/>
                  <a:ext cx="1847427" cy="2998809"/>
                  <a:chOff x="1679796" y="1456178"/>
                  <a:chExt cx="1622204" cy="2633217"/>
                </a:xfrm>
              </p:grpSpPr>
              <p:sp>
                <p:nvSpPr>
                  <p:cNvPr id="60" name="Круг: прозрачная заливка 60">
                    <a:extLst>
                      <a:ext uri="{FF2B5EF4-FFF2-40B4-BE49-F238E27FC236}">
                        <a16:creationId xmlns:a16="http://schemas.microsoft.com/office/drawing/2014/main" id="{E1B5C976-1D35-8C32-5971-1DA20A33C2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79796" y="1456178"/>
                    <a:ext cx="1622204" cy="1622204"/>
                  </a:xfrm>
                  <a:prstGeom prst="donut">
                    <a:avLst/>
                  </a:prstGeom>
                  <a:solidFill>
                    <a:schemeClr val="bg2">
                      <a:lumMod val="20000"/>
                      <a:lumOff val="80000"/>
                    </a:schemeClr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8"/>
                    <a:endParaRPr lang="ru-RU">
                      <a:solidFill>
                        <a:srgbClr val="000000"/>
                      </a:solidFill>
                      <a:latin typeface="Tahoma"/>
                      <a:cs typeface="Arial"/>
                    </a:endParaRPr>
                  </a:p>
                </p:txBody>
              </p:sp>
              <p:sp>
                <p:nvSpPr>
                  <p:cNvPr id="61" name="Равнобедренный треугольник 61">
                    <a:extLst>
                      <a:ext uri="{FF2B5EF4-FFF2-40B4-BE49-F238E27FC236}">
                        <a16:creationId xmlns:a16="http://schemas.microsoft.com/office/drawing/2014/main" id="{2685D69A-5B15-870B-BB2E-930CAEF8BC15}"/>
                      </a:ext>
                    </a:extLst>
                  </p:cNvPr>
                  <p:cNvSpPr/>
                  <p:nvPr/>
                </p:nvSpPr>
                <p:spPr>
                  <a:xfrm flipV="1">
                    <a:off x="1786467" y="2683930"/>
                    <a:ext cx="1405465" cy="1405465"/>
                  </a:xfrm>
                  <a:prstGeom prst="triangle">
                    <a:avLst/>
                  </a:prstGeom>
                  <a:solidFill>
                    <a:schemeClr val="bg2">
                      <a:lumMod val="20000"/>
                      <a:lumOff val="80000"/>
                    </a:schemeClr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8"/>
                    <a:endParaRPr lang="ru-RU">
                      <a:solidFill>
                        <a:srgbClr val="000099"/>
                      </a:solidFill>
                      <a:latin typeface="Tahoma"/>
                      <a:cs typeface="Arial"/>
                    </a:endParaRPr>
                  </a:p>
                </p:txBody>
              </p:sp>
            </p:grpSp>
            <p:sp>
              <p:nvSpPr>
                <p:cNvPr id="58" name="Овал 58">
                  <a:extLst>
                    <a:ext uri="{FF2B5EF4-FFF2-40B4-BE49-F238E27FC236}">
                      <a16:creationId xmlns:a16="http://schemas.microsoft.com/office/drawing/2014/main" id="{F35680C1-DC29-BBA0-CBB0-A54549D9C4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119294" y="1460196"/>
                  <a:ext cx="937449" cy="93600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/>
                  <a:endParaRPr lang="ru-RU">
                    <a:solidFill>
                      <a:srgbClr val="000099"/>
                    </a:solidFill>
                    <a:latin typeface="Tahoma"/>
                    <a:cs typeface="Arial"/>
                  </a:endParaRPr>
                </a:p>
              </p:txBody>
            </p:sp>
            <p:sp>
              <p:nvSpPr>
                <p:cNvPr id="59" name="Полилиния: фигура 59">
                  <a:extLst>
                    <a:ext uri="{FF2B5EF4-FFF2-40B4-BE49-F238E27FC236}">
                      <a16:creationId xmlns:a16="http://schemas.microsoft.com/office/drawing/2014/main" id="{679E7A7B-C9CF-7AFF-DEAE-C439A5FFA727}"/>
                    </a:ext>
                  </a:extLst>
                </p:cNvPr>
                <p:cNvSpPr/>
                <p:nvPr/>
              </p:nvSpPr>
              <p:spPr>
                <a:xfrm>
                  <a:off x="1669925" y="1015999"/>
                  <a:ext cx="1832361" cy="2954869"/>
                </a:xfrm>
                <a:custGeom>
                  <a:avLst/>
                  <a:gdLst>
                    <a:gd name="connsiteX0" fmla="*/ 812802 w 1684871"/>
                    <a:gd name="connsiteY0" fmla="*/ 2981217 h 2981847"/>
                    <a:gd name="connsiteX1" fmla="*/ 1684869 w 1684871"/>
                    <a:gd name="connsiteY1" fmla="*/ 1203217 h 2981847"/>
                    <a:gd name="connsiteX2" fmla="*/ 821269 w 1684871"/>
                    <a:gd name="connsiteY2" fmla="*/ 950 h 2981847"/>
                    <a:gd name="connsiteX3" fmla="*/ 2 w 1684871"/>
                    <a:gd name="connsiteY3" fmla="*/ 1389483 h 2981847"/>
                    <a:gd name="connsiteX4" fmla="*/ 812802 w 1684871"/>
                    <a:gd name="connsiteY4" fmla="*/ 2981217 h 2981847"/>
                    <a:gd name="connsiteX0" fmla="*/ 804344 w 1684888"/>
                    <a:gd name="connsiteY0" fmla="*/ 2955812 h 2956452"/>
                    <a:gd name="connsiteX1" fmla="*/ 1684878 w 1684888"/>
                    <a:gd name="connsiteY1" fmla="*/ 1203212 h 2956452"/>
                    <a:gd name="connsiteX2" fmla="*/ 821278 w 1684888"/>
                    <a:gd name="connsiteY2" fmla="*/ 945 h 2956452"/>
                    <a:gd name="connsiteX3" fmla="*/ 11 w 1684888"/>
                    <a:gd name="connsiteY3" fmla="*/ 1389478 h 2956452"/>
                    <a:gd name="connsiteX4" fmla="*/ 804344 w 1684888"/>
                    <a:gd name="connsiteY4" fmla="*/ 2955812 h 2956452"/>
                    <a:gd name="connsiteX0" fmla="*/ 804344 w 1684888"/>
                    <a:gd name="connsiteY0" fmla="*/ 2955812 h 2956452"/>
                    <a:gd name="connsiteX1" fmla="*/ 1684878 w 1684888"/>
                    <a:gd name="connsiteY1" fmla="*/ 1203212 h 2956452"/>
                    <a:gd name="connsiteX2" fmla="*/ 821278 w 1684888"/>
                    <a:gd name="connsiteY2" fmla="*/ 945 h 2956452"/>
                    <a:gd name="connsiteX3" fmla="*/ 11 w 1684888"/>
                    <a:gd name="connsiteY3" fmla="*/ 1389478 h 2956452"/>
                    <a:gd name="connsiteX4" fmla="*/ 804344 w 1684888"/>
                    <a:gd name="connsiteY4" fmla="*/ 2955812 h 2956452"/>
                    <a:gd name="connsiteX0" fmla="*/ 804344 w 1684888"/>
                    <a:gd name="connsiteY0" fmla="*/ 2955812 h 2956452"/>
                    <a:gd name="connsiteX1" fmla="*/ 1684878 w 1684888"/>
                    <a:gd name="connsiteY1" fmla="*/ 1203212 h 2956452"/>
                    <a:gd name="connsiteX2" fmla="*/ 821278 w 1684888"/>
                    <a:gd name="connsiteY2" fmla="*/ 945 h 2956452"/>
                    <a:gd name="connsiteX3" fmla="*/ 11 w 1684888"/>
                    <a:gd name="connsiteY3" fmla="*/ 1389478 h 2956452"/>
                    <a:gd name="connsiteX4" fmla="*/ 804344 w 1684888"/>
                    <a:gd name="connsiteY4" fmla="*/ 2955812 h 2956452"/>
                    <a:gd name="connsiteX0" fmla="*/ 804370 w 1684914"/>
                    <a:gd name="connsiteY0" fmla="*/ 2955812 h 2955812"/>
                    <a:gd name="connsiteX1" fmla="*/ 1684904 w 1684914"/>
                    <a:gd name="connsiteY1" fmla="*/ 1203212 h 2955812"/>
                    <a:gd name="connsiteX2" fmla="*/ 821304 w 1684914"/>
                    <a:gd name="connsiteY2" fmla="*/ 945 h 2955812"/>
                    <a:gd name="connsiteX3" fmla="*/ 37 w 1684914"/>
                    <a:gd name="connsiteY3" fmla="*/ 1389478 h 2955812"/>
                    <a:gd name="connsiteX4" fmla="*/ 804370 w 1684914"/>
                    <a:gd name="connsiteY4" fmla="*/ 2955812 h 2955812"/>
                    <a:gd name="connsiteX0" fmla="*/ 804370 w 1744179"/>
                    <a:gd name="connsiteY0" fmla="*/ 2955855 h 2955855"/>
                    <a:gd name="connsiteX1" fmla="*/ 1744170 w 1744179"/>
                    <a:gd name="connsiteY1" fmla="*/ 1169388 h 2955855"/>
                    <a:gd name="connsiteX2" fmla="*/ 821304 w 1744179"/>
                    <a:gd name="connsiteY2" fmla="*/ 988 h 2955855"/>
                    <a:gd name="connsiteX3" fmla="*/ 37 w 1744179"/>
                    <a:gd name="connsiteY3" fmla="*/ 1389521 h 2955855"/>
                    <a:gd name="connsiteX4" fmla="*/ 804370 w 1744179"/>
                    <a:gd name="connsiteY4" fmla="*/ 2955855 h 2955855"/>
                    <a:gd name="connsiteX0" fmla="*/ 804370 w 1794978"/>
                    <a:gd name="connsiteY0" fmla="*/ 2955812 h 2955812"/>
                    <a:gd name="connsiteX1" fmla="*/ 1794970 w 1794978"/>
                    <a:gd name="connsiteY1" fmla="*/ 1203212 h 2955812"/>
                    <a:gd name="connsiteX2" fmla="*/ 821304 w 1794978"/>
                    <a:gd name="connsiteY2" fmla="*/ 945 h 2955812"/>
                    <a:gd name="connsiteX3" fmla="*/ 37 w 1794978"/>
                    <a:gd name="connsiteY3" fmla="*/ 1389478 h 2955812"/>
                    <a:gd name="connsiteX4" fmla="*/ 804370 w 1794978"/>
                    <a:gd name="connsiteY4" fmla="*/ 2955812 h 2955812"/>
                    <a:gd name="connsiteX0" fmla="*/ 804370 w 1794978"/>
                    <a:gd name="connsiteY0" fmla="*/ 2955812 h 2955812"/>
                    <a:gd name="connsiteX1" fmla="*/ 1794970 w 1794978"/>
                    <a:gd name="connsiteY1" fmla="*/ 1203212 h 2955812"/>
                    <a:gd name="connsiteX2" fmla="*/ 821304 w 1794978"/>
                    <a:gd name="connsiteY2" fmla="*/ 945 h 2955812"/>
                    <a:gd name="connsiteX3" fmla="*/ 37 w 1794978"/>
                    <a:gd name="connsiteY3" fmla="*/ 1389478 h 2955812"/>
                    <a:gd name="connsiteX4" fmla="*/ 804370 w 1794978"/>
                    <a:gd name="connsiteY4" fmla="*/ 2955812 h 2955812"/>
                    <a:gd name="connsiteX0" fmla="*/ 804370 w 1684913"/>
                    <a:gd name="connsiteY0" fmla="*/ 2955812 h 2955812"/>
                    <a:gd name="connsiteX1" fmla="*/ 1684903 w 1684913"/>
                    <a:gd name="connsiteY1" fmla="*/ 1203212 h 2955812"/>
                    <a:gd name="connsiteX2" fmla="*/ 821304 w 1684913"/>
                    <a:gd name="connsiteY2" fmla="*/ 945 h 2955812"/>
                    <a:gd name="connsiteX3" fmla="*/ 37 w 1684913"/>
                    <a:gd name="connsiteY3" fmla="*/ 1389478 h 2955812"/>
                    <a:gd name="connsiteX4" fmla="*/ 804370 w 1684913"/>
                    <a:gd name="connsiteY4" fmla="*/ 2955812 h 2955812"/>
                    <a:gd name="connsiteX0" fmla="*/ 804370 w 1685057"/>
                    <a:gd name="connsiteY0" fmla="*/ 2954867 h 2954867"/>
                    <a:gd name="connsiteX1" fmla="*/ 1684903 w 1685057"/>
                    <a:gd name="connsiteY1" fmla="*/ 1202267 h 2954867"/>
                    <a:gd name="connsiteX2" fmla="*/ 821304 w 1685057"/>
                    <a:gd name="connsiteY2" fmla="*/ 0 h 2954867"/>
                    <a:gd name="connsiteX3" fmla="*/ 37 w 1685057"/>
                    <a:gd name="connsiteY3" fmla="*/ 1388533 h 2954867"/>
                    <a:gd name="connsiteX4" fmla="*/ 804370 w 1685057"/>
                    <a:gd name="connsiteY4" fmla="*/ 2954867 h 2954867"/>
                    <a:gd name="connsiteX0" fmla="*/ 804370 w 1685043"/>
                    <a:gd name="connsiteY0" fmla="*/ 2962183 h 2962183"/>
                    <a:gd name="connsiteX1" fmla="*/ 1684903 w 1685043"/>
                    <a:gd name="connsiteY1" fmla="*/ 1209583 h 2962183"/>
                    <a:gd name="connsiteX2" fmla="*/ 821304 w 1685043"/>
                    <a:gd name="connsiteY2" fmla="*/ 7316 h 2962183"/>
                    <a:gd name="connsiteX3" fmla="*/ 37 w 1685043"/>
                    <a:gd name="connsiteY3" fmla="*/ 1395849 h 2962183"/>
                    <a:gd name="connsiteX4" fmla="*/ 804370 w 1685043"/>
                    <a:gd name="connsiteY4" fmla="*/ 2962183 h 2962183"/>
                    <a:gd name="connsiteX0" fmla="*/ 804370 w 1685058"/>
                    <a:gd name="connsiteY0" fmla="*/ 2954874 h 2954874"/>
                    <a:gd name="connsiteX1" fmla="*/ 1684903 w 1685058"/>
                    <a:gd name="connsiteY1" fmla="*/ 1202274 h 2954874"/>
                    <a:gd name="connsiteX2" fmla="*/ 821304 w 1685058"/>
                    <a:gd name="connsiteY2" fmla="*/ 7 h 2954874"/>
                    <a:gd name="connsiteX3" fmla="*/ 37 w 1685058"/>
                    <a:gd name="connsiteY3" fmla="*/ 1388540 h 2954874"/>
                    <a:gd name="connsiteX4" fmla="*/ 804370 w 1685058"/>
                    <a:gd name="connsiteY4" fmla="*/ 2954874 h 2954874"/>
                    <a:gd name="connsiteX0" fmla="*/ 804370 w 1685058"/>
                    <a:gd name="connsiteY0" fmla="*/ 2954874 h 2954874"/>
                    <a:gd name="connsiteX1" fmla="*/ 1684903 w 1685058"/>
                    <a:gd name="connsiteY1" fmla="*/ 1202274 h 2954874"/>
                    <a:gd name="connsiteX2" fmla="*/ 821304 w 1685058"/>
                    <a:gd name="connsiteY2" fmla="*/ 7 h 2954874"/>
                    <a:gd name="connsiteX3" fmla="*/ 37 w 1685058"/>
                    <a:gd name="connsiteY3" fmla="*/ 1388540 h 2954874"/>
                    <a:gd name="connsiteX4" fmla="*/ 804370 w 1685058"/>
                    <a:gd name="connsiteY4" fmla="*/ 2954874 h 2954874"/>
                    <a:gd name="connsiteX0" fmla="*/ 804370 w 1685016"/>
                    <a:gd name="connsiteY0" fmla="*/ 2954874 h 2954874"/>
                    <a:gd name="connsiteX1" fmla="*/ 1684903 w 1685016"/>
                    <a:gd name="connsiteY1" fmla="*/ 1202274 h 2954874"/>
                    <a:gd name="connsiteX2" fmla="*/ 821304 w 1685016"/>
                    <a:gd name="connsiteY2" fmla="*/ 7 h 2954874"/>
                    <a:gd name="connsiteX3" fmla="*/ 37 w 1685016"/>
                    <a:gd name="connsiteY3" fmla="*/ 1388540 h 2954874"/>
                    <a:gd name="connsiteX4" fmla="*/ 804370 w 1685016"/>
                    <a:gd name="connsiteY4" fmla="*/ 2954874 h 2954874"/>
                    <a:gd name="connsiteX0" fmla="*/ 804370 w 1827641"/>
                    <a:gd name="connsiteY0" fmla="*/ 2954874 h 2954874"/>
                    <a:gd name="connsiteX1" fmla="*/ 1684903 w 1827641"/>
                    <a:gd name="connsiteY1" fmla="*/ 1202274 h 2954874"/>
                    <a:gd name="connsiteX2" fmla="*/ 821304 w 1827641"/>
                    <a:gd name="connsiteY2" fmla="*/ 7 h 2954874"/>
                    <a:gd name="connsiteX3" fmla="*/ 37 w 1827641"/>
                    <a:gd name="connsiteY3" fmla="*/ 1388540 h 2954874"/>
                    <a:gd name="connsiteX4" fmla="*/ 804370 w 1827641"/>
                    <a:gd name="connsiteY4" fmla="*/ 2954874 h 2954874"/>
                    <a:gd name="connsiteX0" fmla="*/ 804370 w 1747048"/>
                    <a:gd name="connsiteY0" fmla="*/ 2954874 h 2954874"/>
                    <a:gd name="connsiteX1" fmla="*/ 1684903 w 1747048"/>
                    <a:gd name="connsiteY1" fmla="*/ 1202274 h 2954874"/>
                    <a:gd name="connsiteX2" fmla="*/ 821304 w 1747048"/>
                    <a:gd name="connsiteY2" fmla="*/ 7 h 2954874"/>
                    <a:gd name="connsiteX3" fmla="*/ 37 w 1747048"/>
                    <a:gd name="connsiteY3" fmla="*/ 1388540 h 2954874"/>
                    <a:gd name="connsiteX4" fmla="*/ 804370 w 1747048"/>
                    <a:gd name="connsiteY4" fmla="*/ 2954874 h 2954874"/>
                    <a:gd name="connsiteX0" fmla="*/ 804370 w 1747048"/>
                    <a:gd name="connsiteY0" fmla="*/ 2954874 h 2954874"/>
                    <a:gd name="connsiteX1" fmla="*/ 1684903 w 1747048"/>
                    <a:gd name="connsiteY1" fmla="*/ 1202274 h 2954874"/>
                    <a:gd name="connsiteX2" fmla="*/ 821304 w 1747048"/>
                    <a:gd name="connsiteY2" fmla="*/ 7 h 2954874"/>
                    <a:gd name="connsiteX3" fmla="*/ 37 w 1747048"/>
                    <a:gd name="connsiteY3" fmla="*/ 1388540 h 2954874"/>
                    <a:gd name="connsiteX4" fmla="*/ 804370 w 1747048"/>
                    <a:gd name="connsiteY4" fmla="*/ 2954874 h 2954874"/>
                    <a:gd name="connsiteX0" fmla="*/ 804370 w 1749657"/>
                    <a:gd name="connsiteY0" fmla="*/ 2954874 h 2954874"/>
                    <a:gd name="connsiteX1" fmla="*/ 1684903 w 1749657"/>
                    <a:gd name="connsiteY1" fmla="*/ 1202274 h 2954874"/>
                    <a:gd name="connsiteX2" fmla="*/ 821304 w 1749657"/>
                    <a:gd name="connsiteY2" fmla="*/ 7 h 2954874"/>
                    <a:gd name="connsiteX3" fmla="*/ 37 w 1749657"/>
                    <a:gd name="connsiteY3" fmla="*/ 1388540 h 2954874"/>
                    <a:gd name="connsiteX4" fmla="*/ 804370 w 1749657"/>
                    <a:gd name="connsiteY4" fmla="*/ 2954874 h 2954874"/>
                    <a:gd name="connsiteX0" fmla="*/ 804370 w 1736264"/>
                    <a:gd name="connsiteY0" fmla="*/ 2954874 h 2954874"/>
                    <a:gd name="connsiteX1" fmla="*/ 1684903 w 1736264"/>
                    <a:gd name="connsiteY1" fmla="*/ 1202274 h 2954874"/>
                    <a:gd name="connsiteX2" fmla="*/ 821304 w 1736264"/>
                    <a:gd name="connsiteY2" fmla="*/ 7 h 2954874"/>
                    <a:gd name="connsiteX3" fmla="*/ 37 w 1736264"/>
                    <a:gd name="connsiteY3" fmla="*/ 1388540 h 2954874"/>
                    <a:gd name="connsiteX4" fmla="*/ 804370 w 1736264"/>
                    <a:gd name="connsiteY4" fmla="*/ 2954874 h 2954874"/>
                    <a:gd name="connsiteX0" fmla="*/ 863626 w 1767151"/>
                    <a:gd name="connsiteY0" fmla="*/ 2955520 h 2955520"/>
                    <a:gd name="connsiteX1" fmla="*/ 1744159 w 1767151"/>
                    <a:gd name="connsiteY1" fmla="*/ 1202920 h 2955520"/>
                    <a:gd name="connsiteX2" fmla="*/ 880560 w 1767151"/>
                    <a:gd name="connsiteY2" fmla="*/ 653 h 2955520"/>
                    <a:gd name="connsiteX3" fmla="*/ 27 w 1767151"/>
                    <a:gd name="connsiteY3" fmla="*/ 1372253 h 2955520"/>
                    <a:gd name="connsiteX4" fmla="*/ 863626 w 1767151"/>
                    <a:gd name="connsiteY4" fmla="*/ 2955520 h 2955520"/>
                    <a:gd name="connsiteX0" fmla="*/ 838231 w 1741648"/>
                    <a:gd name="connsiteY0" fmla="*/ 2954976 h 2954976"/>
                    <a:gd name="connsiteX1" fmla="*/ 1718764 w 1741648"/>
                    <a:gd name="connsiteY1" fmla="*/ 1202376 h 2954976"/>
                    <a:gd name="connsiteX2" fmla="*/ 855165 w 1741648"/>
                    <a:gd name="connsiteY2" fmla="*/ 109 h 2954976"/>
                    <a:gd name="connsiteX3" fmla="*/ 32 w 1741648"/>
                    <a:gd name="connsiteY3" fmla="*/ 1270109 h 2954976"/>
                    <a:gd name="connsiteX4" fmla="*/ 838231 w 1741648"/>
                    <a:gd name="connsiteY4" fmla="*/ 2954976 h 2954976"/>
                    <a:gd name="connsiteX0" fmla="*/ 838231 w 1787635"/>
                    <a:gd name="connsiteY0" fmla="*/ 2955020 h 2955020"/>
                    <a:gd name="connsiteX1" fmla="*/ 1718764 w 1787635"/>
                    <a:gd name="connsiteY1" fmla="*/ 1202420 h 2955020"/>
                    <a:gd name="connsiteX2" fmla="*/ 855165 w 1787635"/>
                    <a:gd name="connsiteY2" fmla="*/ 153 h 2955020"/>
                    <a:gd name="connsiteX3" fmla="*/ 32 w 1787635"/>
                    <a:gd name="connsiteY3" fmla="*/ 1270153 h 2955020"/>
                    <a:gd name="connsiteX4" fmla="*/ 838231 w 1787635"/>
                    <a:gd name="connsiteY4" fmla="*/ 2955020 h 2955020"/>
                    <a:gd name="connsiteX0" fmla="*/ 838231 w 1779548"/>
                    <a:gd name="connsiteY0" fmla="*/ 2955024 h 2955024"/>
                    <a:gd name="connsiteX1" fmla="*/ 1718764 w 1779548"/>
                    <a:gd name="connsiteY1" fmla="*/ 1202424 h 2955024"/>
                    <a:gd name="connsiteX2" fmla="*/ 855165 w 1779548"/>
                    <a:gd name="connsiteY2" fmla="*/ 157 h 2955024"/>
                    <a:gd name="connsiteX3" fmla="*/ 32 w 1779548"/>
                    <a:gd name="connsiteY3" fmla="*/ 1270157 h 2955024"/>
                    <a:gd name="connsiteX4" fmla="*/ 838231 w 1779548"/>
                    <a:gd name="connsiteY4" fmla="*/ 2955024 h 2955024"/>
                    <a:gd name="connsiteX0" fmla="*/ 838231 w 1779548"/>
                    <a:gd name="connsiteY0" fmla="*/ 2955024 h 2955024"/>
                    <a:gd name="connsiteX1" fmla="*/ 1718764 w 1779548"/>
                    <a:gd name="connsiteY1" fmla="*/ 1202424 h 2955024"/>
                    <a:gd name="connsiteX2" fmla="*/ 855165 w 1779548"/>
                    <a:gd name="connsiteY2" fmla="*/ 157 h 2955024"/>
                    <a:gd name="connsiteX3" fmla="*/ 32 w 1779548"/>
                    <a:gd name="connsiteY3" fmla="*/ 1270157 h 2955024"/>
                    <a:gd name="connsiteX4" fmla="*/ 838231 w 1779548"/>
                    <a:gd name="connsiteY4" fmla="*/ 2955024 h 2955024"/>
                    <a:gd name="connsiteX0" fmla="*/ 871086 w 1812403"/>
                    <a:gd name="connsiteY0" fmla="*/ 2955024 h 2955024"/>
                    <a:gd name="connsiteX1" fmla="*/ 1751619 w 1812403"/>
                    <a:gd name="connsiteY1" fmla="*/ 1202424 h 2955024"/>
                    <a:gd name="connsiteX2" fmla="*/ 888020 w 1812403"/>
                    <a:gd name="connsiteY2" fmla="*/ 157 h 2955024"/>
                    <a:gd name="connsiteX3" fmla="*/ 32887 w 1812403"/>
                    <a:gd name="connsiteY3" fmla="*/ 1270157 h 2955024"/>
                    <a:gd name="connsiteX4" fmla="*/ 871086 w 1812403"/>
                    <a:gd name="connsiteY4" fmla="*/ 2955024 h 2955024"/>
                    <a:gd name="connsiteX0" fmla="*/ 914698 w 1856015"/>
                    <a:gd name="connsiteY0" fmla="*/ 2955024 h 2955024"/>
                    <a:gd name="connsiteX1" fmla="*/ 1795231 w 1856015"/>
                    <a:gd name="connsiteY1" fmla="*/ 1202424 h 2955024"/>
                    <a:gd name="connsiteX2" fmla="*/ 931632 w 1856015"/>
                    <a:gd name="connsiteY2" fmla="*/ 157 h 2955024"/>
                    <a:gd name="connsiteX3" fmla="*/ 76499 w 1856015"/>
                    <a:gd name="connsiteY3" fmla="*/ 1270157 h 2955024"/>
                    <a:gd name="connsiteX4" fmla="*/ 914698 w 1856015"/>
                    <a:gd name="connsiteY4" fmla="*/ 2955024 h 2955024"/>
                    <a:gd name="connsiteX0" fmla="*/ 914698 w 1872417"/>
                    <a:gd name="connsiteY0" fmla="*/ 2955062 h 2955062"/>
                    <a:gd name="connsiteX1" fmla="*/ 1795231 w 1872417"/>
                    <a:gd name="connsiteY1" fmla="*/ 1202462 h 2955062"/>
                    <a:gd name="connsiteX2" fmla="*/ 931632 w 1872417"/>
                    <a:gd name="connsiteY2" fmla="*/ 195 h 2955062"/>
                    <a:gd name="connsiteX3" fmla="*/ 76499 w 1872417"/>
                    <a:gd name="connsiteY3" fmla="*/ 1270195 h 2955062"/>
                    <a:gd name="connsiteX4" fmla="*/ 914698 w 1872417"/>
                    <a:gd name="connsiteY4" fmla="*/ 2955062 h 2955062"/>
                    <a:gd name="connsiteX0" fmla="*/ 914698 w 1872417"/>
                    <a:gd name="connsiteY0" fmla="*/ 2955062 h 2955062"/>
                    <a:gd name="connsiteX1" fmla="*/ 1795231 w 1872417"/>
                    <a:gd name="connsiteY1" fmla="*/ 1202462 h 2955062"/>
                    <a:gd name="connsiteX2" fmla="*/ 931632 w 1872417"/>
                    <a:gd name="connsiteY2" fmla="*/ 195 h 2955062"/>
                    <a:gd name="connsiteX3" fmla="*/ 76499 w 1872417"/>
                    <a:gd name="connsiteY3" fmla="*/ 1270195 h 2955062"/>
                    <a:gd name="connsiteX4" fmla="*/ 914698 w 1872417"/>
                    <a:gd name="connsiteY4" fmla="*/ 2955062 h 2955062"/>
                    <a:gd name="connsiteX0" fmla="*/ 914711 w 1873999"/>
                    <a:gd name="connsiteY0" fmla="*/ 2954880 h 2954880"/>
                    <a:gd name="connsiteX1" fmla="*/ 1795244 w 1873999"/>
                    <a:gd name="connsiteY1" fmla="*/ 1202280 h 2954880"/>
                    <a:gd name="connsiteX2" fmla="*/ 931645 w 1873999"/>
                    <a:gd name="connsiteY2" fmla="*/ 13 h 2954880"/>
                    <a:gd name="connsiteX3" fmla="*/ 76512 w 1873999"/>
                    <a:gd name="connsiteY3" fmla="*/ 1270013 h 2954880"/>
                    <a:gd name="connsiteX4" fmla="*/ 914711 w 1873999"/>
                    <a:gd name="connsiteY4" fmla="*/ 2954880 h 2954880"/>
                    <a:gd name="connsiteX0" fmla="*/ 928455 w 1887744"/>
                    <a:gd name="connsiteY0" fmla="*/ 2954872 h 2954872"/>
                    <a:gd name="connsiteX1" fmla="*/ 1808988 w 1887744"/>
                    <a:gd name="connsiteY1" fmla="*/ 1202272 h 2954872"/>
                    <a:gd name="connsiteX2" fmla="*/ 945389 w 1887744"/>
                    <a:gd name="connsiteY2" fmla="*/ 5 h 2954872"/>
                    <a:gd name="connsiteX3" fmla="*/ 90256 w 1887744"/>
                    <a:gd name="connsiteY3" fmla="*/ 1270005 h 2954872"/>
                    <a:gd name="connsiteX4" fmla="*/ 928455 w 1887744"/>
                    <a:gd name="connsiteY4" fmla="*/ 2954872 h 2954872"/>
                    <a:gd name="connsiteX0" fmla="*/ 919250 w 1878539"/>
                    <a:gd name="connsiteY0" fmla="*/ 2954872 h 2954872"/>
                    <a:gd name="connsiteX1" fmla="*/ 1799783 w 1878539"/>
                    <a:gd name="connsiteY1" fmla="*/ 1202272 h 2954872"/>
                    <a:gd name="connsiteX2" fmla="*/ 936184 w 1878539"/>
                    <a:gd name="connsiteY2" fmla="*/ 5 h 2954872"/>
                    <a:gd name="connsiteX3" fmla="*/ 81051 w 1878539"/>
                    <a:gd name="connsiteY3" fmla="*/ 1270005 h 2954872"/>
                    <a:gd name="connsiteX4" fmla="*/ 919250 w 1878539"/>
                    <a:gd name="connsiteY4" fmla="*/ 2954872 h 2954872"/>
                    <a:gd name="connsiteX0" fmla="*/ 923326 w 1882614"/>
                    <a:gd name="connsiteY0" fmla="*/ 2954915 h 2954915"/>
                    <a:gd name="connsiteX1" fmla="*/ 1803859 w 1882614"/>
                    <a:gd name="connsiteY1" fmla="*/ 1202315 h 2954915"/>
                    <a:gd name="connsiteX2" fmla="*/ 940260 w 1882614"/>
                    <a:gd name="connsiteY2" fmla="*/ 48 h 2954915"/>
                    <a:gd name="connsiteX3" fmla="*/ 85127 w 1882614"/>
                    <a:gd name="connsiteY3" fmla="*/ 1270048 h 2954915"/>
                    <a:gd name="connsiteX4" fmla="*/ 923326 w 1882614"/>
                    <a:gd name="connsiteY4" fmla="*/ 2954915 h 2954915"/>
                    <a:gd name="connsiteX0" fmla="*/ 923326 w 1882614"/>
                    <a:gd name="connsiteY0" fmla="*/ 2954915 h 2954915"/>
                    <a:gd name="connsiteX1" fmla="*/ 1803859 w 1882614"/>
                    <a:gd name="connsiteY1" fmla="*/ 1202315 h 2954915"/>
                    <a:gd name="connsiteX2" fmla="*/ 940260 w 1882614"/>
                    <a:gd name="connsiteY2" fmla="*/ 48 h 2954915"/>
                    <a:gd name="connsiteX3" fmla="*/ 85127 w 1882614"/>
                    <a:gd name="connsiteY3" fmla="*/ 1270048 h 2954915"/>
                    <a:gd name="connsiteX4" fmla="*/ 923326 w 1882614"/>
                    <a:gd name="connsiteY4" fmla="*/ 2954915 h 2954915"/>
                    <a:gd name="connsiteX0" fmla="*/ 914050 w 1873338"/>
                    <a:gd name="connsiteY0" fmla="*/ 2954913 h 2954913"/>
                    <a:gd name="connsiteX1" fmla="*/ 1794583 w 1873338"/>
                    <a:gd name="connsiteY1" fmla="*/ 1202313 h 2954913"/>
                    <a:gd name="connsiteX2" fmla="*/ 930984 w 1873338"/>
                    <a:gd name="connsiteY2" fmla="*/ 46 h 2954913"/>
                    <a:gd name="connsiteX3" fmla="*/ 75851 w 1873338"/>
                    <a:gd name="connsiteY3" fmla="*/ 1270046 h 2954913"/>
                    <a:gd name="connsiteX4" fmla="*/ 914050 w 1873338"/>
                    <a:gd name="connsiteY4" fmla="*/ 2954913 h 2954913"/>
                    <a:gd name="connsiteX0" fmla="*/ 916796 w 1876081"/>
                    <a:gd name="connsiteY0" fmla="*/ 2954925 h 2954925"/>
                    <a:gd name="connsiteX1" fmla="*/ 1797329 w 1876081"/>
                    <a:gd name="connsiteY1" fmla="*/ 1202325 h 2954925"/>
                    <a:gd name="connsiteX2" fmla="*/ 933730 w 1876081"/>
                    <a:gd name="connsiteY2" fmla="*/ 58 h 2954925"/>
                    <a:gd name="connsiteX3" fmla="*/ 78597 w 1876081"/>
                    <a:gd name="connsiteY3" fmla="*/ 1270058 h 2954925"/>
                    <a:gd name="connsiteX4" fmla="*/ 916796 w 1876081"/>
                    <a:gd name="connsiteY4" fmla="*/ 2954925 h 2954925"/>
                    <a:gd name="connsiteX0" fmla="*/ 917510 w 1876798"/>
                    <a:gd name="connsiteY0" fmla="*/ 2954913 h 2954913"/>
                    <a:gd name="connsiteX1" fmla="*/ 1798043 w 1876798"/>
                    <a:gd name="connsiteY1" fmla="*/ 1202313 h 2954913"/>
                    <a:gd name="connsiteX2" fmla="*/ 934444 w 1876798"/>
                    <a:gd name="connsiteY2" fmla="*/ 46 h 2954913"/>
                    <a:gd name="connsiteX3" fmla="*/ 79311 w 1876798"/>
                    <a:gd name="connsiteY3" fmla="*/ 1270046 h 2954913"/>
                    <a:gd name="connsiteX4" fmla="*/ 917510 w 1876798"/>
                    <a:gd name="connsiteY4" fmla="*/ 2954913 h 2954913"/>
                    <a:gd name="connsiteX0" fmla="*/ 917512 w 1897823"/>
                    <a:gd name="connsiteY0" fmla="*/ 2954881 h 2954881"/>
                    <a:gd name="connsiteX1" fmla="*/ 1798045 w 1897823"/>
                    <a:gd name="connsiteY1" fmla="*/ 1202281 h 2954881"/>
                    <a:gd name="connsiteX2" fmla="*/ 934446 w 1897823"/>
                    <a:gd name="connsiteY2" fmla="*/ 14 h 2954881"/>
                    <a:gd name="connsiteX3" fmla="*/ 79313 w 1897823"/>
                    <a:gd name="connsiteY3" fmla="*/ 1270014 h 2954881"/>
                    <a:gd name="connsiteX4" fmla="*/ 917512 w 1897823"/>
                    <a:gd name="connsiteY4" fmla="*/ 2954881 h 2954881"/>
                    <a:gd name="connsiteX0" fmla="*/ 917512 w 1857200"/>
                    <a:gd name="connsiteY0" fmla="*/ 2954881 h 2954881"/>
                    <a:gd name="connsiteX1" fmla="*/ 1798045 w 1857200"/>
                    <a:gd name="connsiteY1" fmla="*/ 1202281 h 2954881"/>
                    <a:gd name="connsiteX2" fmla="*/ 934446 w 1857200"/>
                    <a:gd name="connsiteY2" fmla="*/ 14 h 2954881"/>
                    <a:gd name="connsiteX3" fmla="*/ 79313 w 1857200"/>
                    <a:gd name="connsiteY3" fmla="*/ 1270014 h 2954881"/>
                    <a:gd name="connsiteX4" fmla="*/ 917512 w 1857200"/>
                    <a:gd name="connsiteY4" fmla="*/ 2954881 h 2954881"/>
                    <a:gd name="connsiteX0" fmla="*/ 917512 w 1861080"/>
                    <a:gd name="connsiteY0" fmla="*/ 2954895 h 2954895"/>
                    <a:gd name="connsiteX1" fmla="*/ 1798045 w 1861080"/>
                    <a:gd name="connsiteY1" fmla="*/ 1202295 h 2954895"/>
                    <a:gd name="connsiteX2" fmla="*/ 934446 w 1861080"/>
                    <a:gd name="connsiteY2" fmla="*/ 28 h 2954895"/>
                    <a:gd name="connsiteX3" fmla="*/ 79313 w 1861080"/>
                    <a:gd name="connsiteY3" fmla="*/ 1270028 h 2954895"/>
                    <a:gd name="connsiteX4" fmla="*/ 917512 w 1861080"/>
                    <a:gd name="connsiteY4" fmla="*/ 2954895 h 2954895"/>
                    <a:gd name="connsiteX0" fmla="*/ 917512 w 1843077"/>
                    <a:gd name="connsiteY0" fmla="*/ 2954893 h 2954893"/>
                    <a:gd name="connsiteX1" fmla="*/ 1798045 w 1843077"/>
                    <a:gd name="connsiteY1" fmla="*/ 1202293 h 2954893"/>
                    <a:gd name="connsiteX2" fmla="*/ 934446 w 1843077"/>
                    <a:gd name="connsiteY2" fmla="*/ 26 h 2954893"/>
                    <a:gd name="connsiteX3" fmla="*/ 79313 w 1843077"/>
                    <a:gd name="connsiteY3" fmla="*/ 1270026 h 2954893"/>
                    <a:gd name="connsiteX4" fmla="*/ 917512 w 1843077"/>
                    <a:gd name="connsiteY4" fmla="*/ 2954893 h 2954893"/>
                    <a:gd name="connsiteX0" fmla="*/ 898063 w 1783041"/>
                    <a:gd name="connsiteY0" fmla="*/ 2954894 h 2954894"/>
                    <a:gd name="connsiteX1" fmla="*/ 1753196 w 1783041"/>
                    <a:gd name="connsiteY1" fmla="*/ 1236161 h 2954894"/>
                    <a:gd name="connsiteX2" fmla="*/ 914997 w 1783041"/>
                    <a:gd name="connsiteY2" fmla="*/ 27 h 2954894"/>
                    <a:gd name="connsiteX3" fmla="*/ 59864 w 1783041"/>
                    <a:gd name="connsiteY3" fmla="*/ 1270027 h 2954894"/>
                    <a:gd name="connsiteX4" fmla="*/ 898063 w 1783041"/>
                    <a:gd name="connsiteY4" fmla="*/ 2954894 h 2954894"/>
                    <a:gd name="connsiteX0" fmla="*/ 898063 w 1787550"/>
                    <a:gd name="connsiteY0" fmla="*/ 2954896 h 2954896"/>
                    <a:gd name="connsiteX1" fmla="*/ 1753196 w 1787550"/>
                    <a:gd name="connsiteY1" fmla="*/ 1236163 h 2954896"/>
                    <a:gd name="connsiteX2" fmla="*/ 914997 w 1787550"/>
                    <a:gd name="connsiteY2" fmla="*/ 29 h 2954896"/>
                    <a:gd name="connsiteX3" fmla="*/ 59864 w 1787550"/>
                    <a:gd name="connsiteY3" fmla="*/ 1270029 h 2954896"/>
                    <a:gd name="connsiteX4" fmla="*/ 898063 w 1787550"/>
                    <a:gd name="connsiteY4" fmla="*/ 2954896 h 2954896"/>
                    <a:gd name="connsiteX0" fmla="*/ 898065 w 1818016"/>
                    <a:gd name="connsiteY0" fmla="*/ 2954869 h 2954869"/>
                    <a:gd name="connsiteX1" fmla="*/ 1753198 w 1818016"/>
                    <a:gd name="connsiteY1" fmla="*/ 1236136 h 2954869"/>
                    <a:gd name="connsiteX2" fmla="*/ 914999 w 1818016"/>
                    <a:gd name="connsiteY2" fmla="*/ 2 h 2954869"/>
                    <a:gd name="connsiteX3" fmla="*/ 59866 w 1818016"/>
                    <a:gd name="connsiteY3" fmla="*/ 1270002 h 2954869"/>
                    <a:gd name="connsiteX4" fmla="*/ 898065 w 1818016"/>
                    <a:gd name="connsiteY4" fmla="*/ 2954869 h 2954869"/>
                    <a:gd name="connsiteX0" fmla="*/ 939979 w 1859931"/>
                    <a:gd name="connsiteY0" fmla="*/ 2954869 h 2954869"/>
                    <a:gd name="connsiteX1" fmla="*/ 1795112 w 1859931"/>
                    <a:gd name="connsiteY1" fmla="*/ 1236136 h 2954869"/>
                    <a:gd name="connsiteX2" fmla="*/ 956913 w 1859931"/>
                    <a:gd name="connsiteY2" fmla="*/ 2 h 2954869"/>
                    <a:gd name="connsiteX3" fmla="*/ 101780 w 1859931"/>
                    <a:gd name="connsiteY3" fmla="*/ 1270002 h 2954869"/>
                    <a:gd name="connsiteX4" fmla="*/ 939979 w 1859931"/>
                    <a:gd name="connsiteY4" fmla="*/ 2954869 h 2954869"/>
                    <a:gd name="connsiteX0" fmla="*/ 912409 w 1832361"/>
                    <a:gd name="connsiteY0" fmla="*/ 2954869 h 2954869"/>
                    <a:gd name="connsiteX1" fmla="*/ 1767542 w 1832361"/>
                    <a:gd name="connsiteY1" fmla="*/ 1236136 h 2954869"/>
                    <a:gd name="connsiteX2" fmla="*/ 929343 w 1832361"/>
                    <a:gd name="connsiteY2" fmla="*/ 2 h 2954869"/>
                    <a:gd name="connsiteX3" fmla="*/ 74210 w 1832361"/>
                    <a:gd name="connsiteY3" fmla="*/ 1270002 h 2954869"/>
                    <a:gd name="connsiteX4" fmla="*/ 912409 w 1832361"/>
                    <a:gd name="connsiteY4" fmla="*/ 2954869 h 295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32361" h="2954869">
                      <a:moveTo>
                        <a:pt x="912409" y="2954869"/>
                      </a:moveTo>
                      <a:cubicBezTo>
                        <a:pt x="1557287" y="1696158"/>
                        <a:pt x="1464514" y="1874748"/>
                        <a:pt x="1767542" y="1236136"/>
                      </a:cubicBezTo>
                      <a:cubicBezTo>
                        <a:pt x="1971636" y="806021"/>
                        <a:pt x="1694170" y="1010"/>
                        <a:pt x="929343" y="2"/>
                      </a:cubicBezTo>
                      <a:cubicBezTo>
                        <a:pt x="139066" y="-1040"/>
                        <a:pt x="-151567" y="769058"/>
                        <a:pt x="74210" y="1270002"/>
                      </a:cubicBezTo>
                      <a:cubicBezTo>
                        <a:pt x="276571" y="1718992"/>
                        <a:pt x="259065" y="1673579"/>
                        <a:pt x="912409" y="2954869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/>
                  <a:endParaRPr lang="ru-RU">
                    <a:solidFill>
                      <a:srgbClr val="000099"/>
                    </a:solidFill>
                    <a:latin typeface="Tahoma"/>
                    <a:cs typeface="Arial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B9489FB-AA28-1390-5B50-1D098C30A071}"/>
                  </a:ext>
                </a:extLst>
              </p:cNvPr>
              <p:cNvSpPr txBox="1"/>
              <p:nvPr/>
            </p:nvSpPr>
            <p:spPr>
              <a:xfrm>
                <a:off x="5685662" y="4548332"/>
                <a:ext cx="12028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8"/>
                <a:r>
                  <a:rPr lang="en-US" sz="1200" dirty="0">
                    <a:solidFill>
                      <a:srgbClr val="000000"/>
                    </a:solidFill>
                  </a:rPr>
                  <a:t>- Field campaign</a:t>
                </a:r>
                <a:endParaRPr lang="ru-RU" sz="1200" dirty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38C555-3B41-49D0-B600-BC31C9FC80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48" y="3285951"/>
            <a:ext cx="2410175" cy="1591828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56B06A2A-5A07-409A-B1B6-BFAD3F7AD3CE}"/>
              </a:ext>
            </a:extLst>
          </p:cNvPr>
          <p:cNvSpPr txBox="1"/>
          <p:nvPr/>
        </p:nvSpPr>
        <p:spPr>
          <a:xfrm>
            <a:off x="5601081" y="3222569"/>
            <a:ext cx="2006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1400" dirty="0">
                <a:solidFill>
                  <a:srgbClr val="000000"/>
                </a:solidFill>
              </a:rPr>
              <a:t>Moss measurement sites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257DC6F-E49C-4707-8E48-2C4197EAC38B}"/>
              </a:ext>
            </a:extLst>
          </p:cNvPr>
          <p:cNvSpPr txBox="1"/>
          <p:nvPr/>
        </p:nvSpPr>
        <p:spPr>
          <a:xfrm>
            <a:off x="5208643" y="859204"/>
            <a:ext cx="2668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B(a)P emissions in Slovenia (2019)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2673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theme/theme1.xml><?xml version="1.0" encoding="utf-8"?>
<a:theme xmlns:a="http://schemas.openxmlformats.org/drawingml/2006/main" name="Океан">
  <a:themeElements>
    <a:clrScheme name="">
      <a:dk1>
        <a:srgbClr val="000000"/>
      </a:dk1>
      <a:lt1>
        <a:srgbClr val="000099"/>
      </a:lt1>
      <a:dk2>
        <a:srgbClr val="000099"/>
      </a:dk2>
      <a:lt2>
        <a:srgbClr val="5F5F5F"/>
      </a:lt2>
      <a:accent1>
        <a:srgbClr val="FF9900"/>
      </a:accent1>
      <a:accent2>
        <a:srgbClr val="00C600"/>
      </a:accent2>
      <a:accent3>
        <a:srgbClr val="AAAACA"/>
      </a:accent3>
      <a:accent4>
        <a:srgbClr val="000000"/>
      </a:accent4>
      <a:accent5>
        <a:srgbClr val="FFCAAA"/>
      </a:accent5>
      <a:accent6>
        <a:srgbClr val="00B300"/>
      </a:accent6>
      <a:hlink>
        <a:srgbClr val="800080"/>
      </a:hlink>
      <a:folHlink>
        <a:srgbClr val="FF0000"/>
      </a:folHlink>
    </a:clrScheme>
    <a:fontScheme name="Океан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9">
        <a:dk1>
          <a:srgbClr val="010199"/>
        </a:dk1>
        <a:lt1>
          <a:srgbClr val="FFFFFF"/>
        </a:lt1>
        <a:dk2>
          <a:srgbClr val="000099"/>
        </a:dk2>
        <a:lt2>
          <a:srgbClr val="FF9933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10">
        <a:dk1>
          <a:srgbClr val="010199"/>
        </a:dk1>
        <a:lt1>
          <a:srgbClr val="FFFFFF"/>
        </a:lt1>
        <a:dk2>
          <a:srgbClr val="000099"/>
        </a:dk2>
        <a:lt2>
          <a:srgbClr val="000099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11">
        <a:dk1>
          <a:srgbClr val="000000"/>
        </a:dk1>
        <a:lt1>
          <a:srgbClr val="000099"/>
        </a:lt1>
        <a:dk2>
          <a:srgbClr val="000099"/>
        </a:dk2>
        <a:lt2>
          <a:srgbClr val="010199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000000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кеан 12">
        <a:dk1>
          <a:srgbClr val="000000"/>
        </a:dk1>
        <a:lt1>
          <a:srgbClr val="000099"/>
        </a:lt1>
        <a:dk2>
          <a:srgbClr val="003399"/>
        </a:dk2>
        <a:lt2>
          <a:srgbClr val="010199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000000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кеан 13">
        <a:dk1>
          <a:srgbClr val="000000"/>
        </a:dk1>
        <a:lt1>
          <a:srgbClr val="000099"/>
        </a:lt1>
        <a:dk2>
          <a:srgbClr val="000099"/>
        </a:dk2>
        <a:lt2>
          <a:srgbClr val="010199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000000"/>
        </a:accent4>
        <a:accent5>
          <a:srgbClr val="ADE2E2"/>
        </a:accent5>
        <a:accent6>
          <a:srgbClr val="00B300"/>
        </a:accent6>
        <a:hlink>
          <a:srgbClr val="FF9900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кеан 14">
        <a:dk1>
          <a:srgbClr val="000000"/>
        </a:dk1>
        <a:lt1>
          <a:srgbClr val="000099"/>
        </a:lt1>
        <a:dk2>
          <a:srgbClr val="000099"/>
        </a:dk2>
        <a:lt2>
          <a:srgbClr val="010199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000000"/>
        </a:accent4>
        <a:accent5>
          <a:srgbClr val="ADE2E2"/>
        </a:accent5>
        <a:accent6>
          <a:srgbClr val="00B300"/>
        </a:accent6>
        <a:hlink>
          <a:srgbClr val="000099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кеан 15">
        <a:dk1>
          <a:srgbClr val="000000"/>
        </a:dk1>
        <a:lt1>
          <a:srgbClr val="000099"/>
        </a:lt1>
        <a:dk2>
          <a:srgbClr val="000099"/>
        </a:dk2>
        <a:lt2>
          <a:srgbClr val="0099CC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000000"/>
        </a:accent4>
        <a:accent5>
          <a:srgbClr val="ADE2E2"/>
        </a:accent5>
        <a:accent6>
          <a:srgbClr val="00B300"/>
        </a:accent6>
        <a:hlink>
          <a:srgbClr val="000099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кеан 16">
        <a:dk1>
          <a:srgbClr val="000000"/>
        </a:dk1>
        <a:lt1>
          <a:srgbClr val="000099"/>
        </a:lt1>
        <a:dk2>
          <a:srgbClr val="000099"/>
        </a:dk2>
        <a:lt2>
          <a:srgbClr val="008080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000000"/>
        </a:accent4>
        <a:accent5>
          <a:srgbClr val="ADE2E2"/>
        </a:accent5>
        <a:accent6>
          <a:srgbClr val="00B300"/>
        </a:accent6>
        <a:hlink>
          <a:srgbClr val="000099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87371</TotalTime>
  <Words>1056</Words>
  <Application>Microsoft Office PowerPoint</Application>
  <PresentationFormat>Экран (16:9)</PresentationFormat>
  <Paragraphs>166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Courier New</vt:lpstr>
      <vt:lpstr>Tahoma</vt:lpstr>
      <vt:lpstr>Wingdings</vt:lpstr>
      <vt:lpstr>Океан</vt:lpstr>
      <vt:lpstr>EMEP MSC-E activities: Progress and plans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msc-e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OTravnikov</dc:creator>
  <cp:lastModifiedBy>Oleg Travnikov</cp:lastModifiedBy>
  <cp:revision>3991</cp:revision>
  <dcterms:created xsi:type="dcterms:W3CDTF">2009-11-06T09:17:47Z</dcterms:created>
  <dcterms:modified xsi:type="dcterms:W3CDTF">2025-05-05T06:24:51Z</dcterms:modified>
</cp:coreProperties>
</file>