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9" r:id="rId10"/>
    <p:sldId id="270" r:id="rId11"/>
    <p:sldId id="263" r:id="rId12"/>
    <p:sldId id="266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xcel\mace_head_baseline_subtract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xcel\emep_baseline_subtract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xcel\emep_mace_head_fitted_baseline_subtract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xcel\emep_mace_head_fitted_baseline_subtract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xcel\emep_mace_head_fitted_baseline_subtracted_high_altitud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xcel\emep_mace_head_fitted_baseline_subtracted_high_altitude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xcel\emep_uk_max_8hourmean_baseline_subtracte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Mace Head baseline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Sheet1!$A$4:$A$33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Sheet1!$B$4:$B$33</c:f>
              <c:numCache>
                <c:formatCode>0.00</c:formatCode>
                <c:ptCount val="30"/>
                <c:pt idx="0" formatCode="General">
                  <c:v>48.75</c:v>
                </c:pt>
                <c:pt idx="1">
                  <c:v>43.25</c:v>
                </c:pt>
                <c:pt idx="2">
                  <c:v>48.94</c:v>
                </c:pt>
                <c:pt idx="3">
                  <c:v>46.125</c:v>
                </c:pt>
                <c:pt idx="4">
                  <c:v>47.5</c:v>
                </c:pt>
                <c:pt idx="5">
                  <c:v>47.44</c:v>
                </c:pt>
                <c:pt idx="6">
                  <c:v>47.06</c:v>
                </c:pt>
                <c:pt idx="7">
                  <c:v>51.188000000000002</c:v>
                </c:pt>
                <c:pt idx="8">
                  <c:v>49.95</c:v>
                </c:pt>
                <c:pt idx="9">
                  <c:v>49.01</c:v>
                </c:pt>
                <c:pt idx="10">
                  <c:v>57.64</c:v>
                </c:pt>
                <c:pt idx="11">
                  <c:v>52.04</c:v>
                </c:pt>
                <c:pt idx="12">
                  <c:v>55.78</c:v>
                </c:pt>
                <c:pt idx="13">
                  <c:v>52.709000000000003</c:v>
                </c:pt>
                <c:pt idx="14">
                  <c:v>53.209000000000003</c:v>
                </c:pt>
                <c:pt idx="15">
                  <c:v>52.76</c:v>
                </c:pt>
                <c:pt idx="16">
                  <c:v>52.65</c:v>
                </c:pt>
                <c:pt idx="17">
                  <c:v>54.44</c:v>
                </c:pt>
                <c:pt idx="18">
                  <c:v>49.79</c:v>
                </c:pt>
                <c:pt idx="19">
                  <c:v>53.85</c:v>
                </c:pt>
                <c:pt idx="20">
                  <c:v>54.64</c:v>
                </c:pt>
                <c:pt idx="21">
                  <c:v>48.73</c:v>
                </c:pt>
                <c:pt idx="22">
                  <c:v>53.2</c:v>
                </c:pt>
                <c:pt idx="23">
                  <c:v>51.55</c:v>
                </c:pt>
                <c:pt idx="24">
                  <c:v>53.21</c:v>
                </c:pt>
                <c:pt idx="25">
                  <c:v>51.84</c:v>
                </c:pt>
                <c:pt idx="26">
                  <c:v>49.41</c:v>
                </c:pt>
                <c:pt idx="27">
                  <c:v>49.5</c:v>
                </c:pt>
                <c:pt idx="28">
                  <c:v>51.36</c:v>
                </c:pt>
                <c:pt idx="29">
                  <c:v>51.15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1B-4C5C-9830-676B04B2FD57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IE0031R</c:v>
                </c:pt>
              </c:strCache>
            </c:strRef>
          </c:tx>
          <c:spPr>
            <a:ln w="571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Sheet1!$A$4:$A$33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Sheet1!$C$4:$C$33</c:f>
              <c:numCache>
                <c:formatCode>General</c:formatCode>
                <c:ptCount val="30"/>
                <c:pt idx="0">
                  <c:v>89.25</c:v>
                </c:pt>
                <c:pt idx="1">
                  <c:v>70.125</c:v>
                </c:pt>
                <c:pt idx="2">
                  <c:v>78.375</c:v>
                </c:pt>
                <c:pt idx="3">
                  <c:v>78.875</c:v>
                </c:pt>
                <c:pt idx="4">
                  <c:v>60.875</c:v>
                </c:pt>
                <c:pt idx="5">
                  <c:v>59.625</c:v>
                </c:pt>
                <c:pt idx="6">
                  <c:v>73.75</c:v>
                </c:pt>
                <c:pt idx="7">
                  <c:v>69.25</c:v>
                </c:pt>
                <c:pt idx="8">
                  <c:v>66.375</c:v>
                </c:pt>
                <c:pt idx="9">
                  <c:v>75.625</c:v>
                </c:pt>
                <c:pt idx="10">
                  <c:v>60.75</c:v>
                </c:pt>
                <c:pt idx="11">
                  <c:v>54.75</c:v>
                </c:pt>
                <c:pt idx="12">
                  <c:v>62.125</c:v>
                </c:pt>
                <c:pt idx="13">
                  <c:v>60.375</c:v>
                </c:pt>
                <c:pt idx="14">
                  <c:v>71.75</c:v>
                </c:pt>
                <c:pt idx="15">
                  <c:v>59.125</c:v>
                </c:pt>
                <c:pt idx="16">
                  <c:v>55.625</c:v>
                </c:pt>
                <c:pt idx="17">
                  <c:v>80.875</c:v>
                </c:pt>
                <c:pt idx="18">
                  <c:v>69.875</c:v>
                </c:pt>
                <c:pt idx="19">
                  <c:v>65.625</c:v>
                </c:pt>
                <c:pt idx="20">
                  <c:v>59</c:v>
                </c:pt>
                <c:pt idx="21">
                  <c:v>60.104999999999997</c:v>
                </c:pt>
                <c:pt idx="22">
                  <c:v>60.37</c:v>
                </c:pt>
                <c:pt idx="23">
                  <c:v>63.997500000000002</c:v>
                </c:pt>
                <c:pt idx="24">
                  <c:v>65.163700000000006</c:v>
                </c:pt>
                <c:pt idx="25">
                  <c:v>52.417499999999997</c:v>
                </c:pt>
                <c:pt idx="26">
                  <c:v>57.875</c:v>
                </c:pt>
                <c:pt idx="27">
                  <c:v>60.072499999999998</c:v>
                </c:pt>
                <c:pt idx="28">
                  <c:v>56.861199999999997</c:v>
                </c:pt>
                <c:pt idx="29">
                  <c:v>73.783699999999996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1B-4C5C-9830-676B04B2F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047232"/>
        <c:axId val="427063960"/>
      </c:lineChart>
      <c:catAx>
        <c:axId val="42704723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063960"/>
        <c:crosses val="autoZero"/>
        <c:auto val="1"/>
        <c:lblAlgn val="ctr"/>
        <c:lblOffset val="100"/>
        <c:noMultiLvlLbl val="0"/>
      </c:catAx>
      <c:valAx>
        <c:axId val="4270639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</a:rPr>
                  <a:t>Annual maximum 8-hour mean ozone, ppb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04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Sheet1!$IQ$2</c:f>
              <c:strCache>
                <c:ptCount val="1"/>
                <c:pt idx="0">
                  <c:v>Mace Head baseline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Sheet1!$IP$3:$IP$32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Sheet1!$IQ$3:$IQ$32</c:f>
              <c:numCache>
                <c:formatCode>0.00</c:formatCode>
                <c:ptCount val="30"/>
                <c:pt idx="0">
                  <c:v>48.75</c:v>
                </c:pt>
                <c:pt idx="1">
                  <c:v>43.25</c:v>
                </c:pt>
                <c:pt idx="2">
                  <c:v>48.94</c:v>
                </c:pt>
                <c:pt idx="3">
                  <c:v>46.125</c:v>
                </c:pt>
                <c:pt idx="4">
                  <c:v>47.5</c:v>
                </c:pt>
                <c:pt idx="5">
                  <c:v>47.44</c:v>
                </c:pt>
                <c:pt idx="6">
                  <c:v>47.06</c:v>
                </c:pt>
                <c:pt idx="7">
                  <c:v>51.188000000000002</c:v>
                </c:pt>
                <c:pt idx="8">
                  <c:v>49.95</c:v>
                </c:pt>
                <c:pt idx="9">
                  <c:v>49.01</c:v>
                </c:pt>
                <c:pt idx="10">
                  <c:v>57.64</c:v>
                </c:pt>
                <c:pt idx="11">
                  <c:v>52.04</c:v>
                </c:pt>
                <c:pt idx="12">
                  <c:v>55.78</c:v>
                </c:pt>
                <c:pt idx="13">
                  <c:v>52.709000000000003</c:v>
                </c:pt>
                <c:pt idx="14">
                  <c:v>53.209000000000003</c:v>
                </c:pt>
                <c:pt idx="15">
                  <c:v>52.76</c:v>
                </c:pt>
                <c:pt idx="16">
                  <c:v>52.65</c:v>
                </c:pt>
                <c:pt idx="17">
                  <c:v>54.44</c:v>
                </c:pt>
                <c:pt idx="18">
                  <c:v>49.79</c:v>
                </c:pt>
                <c:pt idx="19">
                  <c:v>53.85</c:v>
                </c:pt>
                <c:pt idx="20">
                  <c:v>54.64</c:v>
                </c:pt>
                <c:pt idx="21">
                  <c:v>48.73</c:v>
                </c:pt>
                <c:pt idx="22">
                  <c:v>53.2</c:v>
                </c:pt>
                <c:pt idx="23">
                  <c:v>51.55</c:v>
                </c:pt>
                <c:pt idx="24">
                  <c:v>53.21</c:v>
                </c:pt>
                <c:pt idx="25">
                  <c:v>51.84</c:v>
                </c:pt>
                <c:pt idx="26">
                  <c:v>49.41</c:v>
                </c:pt>
                <c:pt idx="27">
                  <c:v>49.5</c:v>
                </c:pt>
                <c:pt idx="28">
                  <c:v>51.36</c:v>
                </c:pt>
                <c:pt idx="29">
                  <c:v>51.15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20-40DE-A85E-0A73429AC31F}"/>
            </c:ext>
          </c:extLst>
        </c:ser>
        <c:ser>
          <c:idx val="1"/>
          <c:order val="1"/>
          <c:tx>
            <c:strRef>
              <c:f>Sheet1!$IR$2</c:f>
              <c:strCache>
                <c:ptCount val="1"/>
                <c:pt idx="0">
                  <c:v>IE0031R</c:v>
                </c:pt>
              </c:strCache>
            </c:strRef>
          </c:tx>
          <c:spPr>
            <a:ln w="571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Sheet1!$IP$3:$IP$32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Sheet1!$IR$3:$IR$32</c:f>
              <c:numCache>
                <c:formatCode>General</c:formatCode>
                <c:ptCount val="30"/>
                <c:pt idx="0">
                  <c:v>89.25</c:v>
                </c:pt>
                <c:pt idx="1">
                  <c:v>70.125</c:v>
                </c:pt>
                <c:pt idx="2">
                  <c:v>78.375</c:v>
                </c:pt>
                <c:pt idx="3">
                  <c:v>78.875</c:v>
                </c:pt>
                <c:pt idx="4">
                  <c:v>60.875</c:v>
                </c:pt>
                <c:pt idx="5">
                  <c:v>59.625</c:v>
                </c:pt>
                <c:pt idx="6">
                  <c:v>73.75</c:v>
                </c:pt>
                <c:pt idx="7">
                  <c:v>69.25</c:v>
                </c:pt>
                <c:pt idx="8">
                  <c:v>66.375</c:v>
                </c:pt>
                <c:pt idx="9">
                  <c:v>75.625</c:v>
                </c:pt>
                <c:pt idx="10">
                  <c:v>60.75</c:v>
                </c:pt>
                <c:pt idx="11">
                  <c:v>54.75</c:v>
                </c:pt>
                <c:pt idx="12">
                  <c:v>62.125</c:v>
                </c:pt>
                <c:pt idx="13">
                  <c:v>60.375</c:v>
                </c:pt>
                <c:pt idx="14">
                  <c:v>71.75</c:v>
                </c:pt>
                <c:pt idx="15">
                  <c:v>59.125</c:v>
                </c:pt>
                <c:pt idx="16">
                  <c:v>55.625</c:v>
                </c:pt>
                <c:pt idx="17">
                  <c:v>80.875</c:v>
                </c:pt>
                <c:pt idx="18">
                  <c:v>69.875</c:v>
                </c:pt>
                <c:pt idx="19">
                  <c:v>65.625</c:v>
                </c:pt>
                <c:pt idx="20">
                  <c:v>59</c:v>
                </c:pt>
                <c:pt idx="21" formatCode="0.00">
                  <c:v>60.104999999999997</c:v>
                </c:pt>
                <c:pt idx="22" formatCode="0.00">
                  <c:v>60.37</c:v>
                </c:pt>
                <c:pt idx="23" formatCode="0.00">
                  <c:v>63.997500000000002</c:v>
                </c:pt>
                <c:pt idx="24" formatCode="0.00">
                  <c:v>65.163700000000006</c:v>
                </c:pt>
                <c:pt idx="25" formatCode="0.00">
                  <c:v>52.417499999999997</c:v>
                </c:pt>
                <c:pt idx="26" formatCode="0.00">
                  <c:v>57.875</c:v>
                </c:pt>
                <c:pt idx="27" formatCode="0.00">
                  <c:v>60.072499999999998</c:v>
                </c:pt>
                <c:pt idx="28" formatCode="0.00">
                  <c:v>56.861199999999997</c:v>
                </c:pt>
                <c:pt idx="29" formatCode="0.00">
                  <c:v>73.783699999999996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20-40DE-A85E-0A73429AC31F}"/>
            </c:ext>
          </c:extLst>
        </c:ser>
        <c:ser>
          <c:idx val="2"/>
          <c:order val="2"/>
          <c:tx>
            <c:strRef>
              <c:f>Sheet1!$IS$2</c:f>
              <c:strCache>
                <c:ptCount val="1"/>
                <c:pt idx="0">
                  <c:v>WHO guideline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Sheet1!$IP$3:$IP$32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Sheet1!$IS$3:$IS$32</c:f>
              <c:numCache>
                <c:formatCode>General</c:formatCode>
                <c:ptCount val="30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  <c:pt idx="25">
                  <c:v>50</c:v>
                </c:pt>
                <c:pt idx="26">
                  <c:v>50</c:v>
                </c:pt>
                <c:pt idx="27">
                  <c:v>50</c:v>
                </c:pt>
                <c:pt idx="28">
                  <c:v>50</c:v>
                </c:pt>
                <c:pt idx="29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20-40DE-A85E-0A73429AC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975248"/>
        <c:axId val="414975576"/>
      </c:lineChart>
      <c:catAx>
        <c:axId val="41497524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FF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975576"/>
        <c:crosses val="autoZero"/>
        <c:auto val="1"/>
        <c:lblAlgn val="ctr"/>
        <c:lblOffset val="100"/>
        <c:noMultiLvlLbl val="0"/>
      </c:catAx>
      <c:valAx>
        <c:axId val="414975576"/>
        <c:scaling>
          <c:orientation val="minMax"/>
          <c:max val="90"/>
          <c:min val="4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>
                    <a:solidFill>
                      <a:sysClr val="windowText" lastClr="000000"/>
                    </a:solidFill>
                  </a:rPr>
                  <a:t>Annual maximum 8-hour ozone, ppb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>
            <a:solidFill>
              <a:srgbClr val="FF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97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Plots!$B$6</c:f>
              <c:strCache>
                <c:ptCount val="1"/>
                <c:pt idx="0">
                  <c:v>AT0002R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Plots!$B$7:$B$36</c:f>
              <c:numCache>
                <c:formatCode>General</c:formatCode>
                <c:ptCount val="30"/>
                <c:pt idx="0">
                  <c:v>112.285</c:v>
                </c:pt>
                <c:pt idx="1">
                  <c:v>116.19</c:v>
                </c:pt>
                <c:pt idx="2">
                  <c:v>93.81</c:v>
                </c:pt>
                <c:pt idx="3">
                  <c:v>87.125</c:v>
                </c:pt>
                <c:pt idx="4">
                  <c:v>91.69</c:v>
                </c:pt>
                <c:pt idx="5">
                  <c:v>88.625</c:v>
                </c:pt>
                <c:pt idx="6">
                  <c:v>82.5</c:v>
                </c:pt>
                <c:pt idx="7">
                  <c:v>86.57</c:v>
                </c:pt>
                <c:pt idx="8">
                  <c:v>77.94</c:v>
                </c:pt>
                <c:pt idx="9">
                  <c:v>85.855000000000004</c:v>
                </c:pt>
                <c:pt idx="10">
                  <c:v>71.875</c:v>
                </c:pt>
                <c:pt idx="11">
                  <c:v>93.56</c:v>
                </c:pt>
                <c:pt idx="12">
                  <c:v>78.75</c:v>
                </c:pt>
                <c:pt idx="13">
                  <c:v>78.56</c:v>
                </c:pt>
                <c:pt idx="14">
                  <c:v>96.94</c:v>
                </c:pt>
                <c:pt idx="15">
                  <c:v>80.5</c:v>
                </c:pt>
                <c:pt idx="16">
                  <c:v>75</c:v>
                </c:pt>
                <c:pt idx="17">
                  <c:v>91.284999999999997</c:v>
                </c:pt>
                <c:pt idx="18">
                  <c:v>103.31</c:v>
                </c:pt>
                <c:pt idx="19">
                  <c:v>70.855000000000004</c:v>
                </c:pt>
                <c:pt idx="20">
                  <c:v>72.875</c:v>
                </c:pt>
                <c:pt idx="21">
                  <c:v>85.875</c:v>
                </c:pt>
                <c:pt idx="22">
                  <c:v>70.8125</c:v>
                </c:pt>
                <c:pt idx="23">
                  <c:v>88.4375</c:v>
                </c:pt>
                <c:pt idx="24">
                  <c:v>81.8125</c:v>
                </c:pt>
                <c:pt idx="25">
                  <c:v>83.287499999999994</c:v>
                </c:pt>
                <c:pt idx="26">
                  <c:v>89.578125</c:v>
                </c:pt>
                <c:pt idx="27">
                  <c:v>66.693749999999994</c:v>
                </c:pt>
                <c:pt idx="28">
                  <c:v>81.933750000000003</c:v>
                </c:pt>
                <c:pt idx="29">
                  <c:v>71.064374999999998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F8-4B3D-BFA7-B7B71B068D31}"/>
            </c:ext>
          </c:extLst>
        </c:ser>
        <c:ser>
          <c:idx val="1"/>
          <c:order val="1"/>
          <c:tx>
            <c:strRef>
              <c:f>Plots!$C$6</c:f>
              <c:strCache>
                <c:ptCount val="1"/>
                <c:pt idx="0">
                  <c:v>AT0042R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Plots!$C$7:$C$36</c:f>
              <c:numCache>
                <c:formatCode>General</c:formatCode>
                <c:ptCount val="30"/>
                <c:pt idx="1">
                  <c:v>93.875</c:v>
                </c:pt>
                <c:pt idx="2">
                  <c:v>77.5</c:v>
                </c:pt>
                <c:pt idx="3">
                  <c:v>80.94</c:v>
                </c:pt>
                <c:pt idx="4">
                  <c:v>94.75</c:v>
                </c:pt>
                <c:pt idx="5">
                  <c:v>92.94</c:v>
                </c:pt>
                <c:pt idx="6">
                  <c:v>82.56</c:v>
                </c:pt>
                <c:pt idx="7">
                  <c:v>85.75</c:v>
                </c:pt>
                <c:pt idx="8">
                  <c:v>80.144999999999996</c:v>
                </c:pt>
                <c:pt idx="9">
                  <c:v>93.375</c:v>
                </c:pt>
                <c:pt idx="10">
                  <c:v>69.06</c:v>
                </c:pt>
                <c:pt idx="11">
                  <c:v>95.94</c:v>
                </c:pt>
                <c:pt idx="12">
                  <c:v>83.915000000000006</c:v>
                </c:pt>
                <c:pt idx="13">
                  <c:v>79.5</c:v>
                </c:pt>
                <c:pt idx="14">
                  <c:v>92.215000000000003</c:v>
                </c:pt>
                <c:pt idx="15">
                  <c:v>81.03</c:v>
                </c:pt>
                <c:pt idx="16">
                  <c:v>78.069999999999993</c:v>
                </c:pt>
                <c:pt idx="17">
                  <c:v>87.56</c:v>
                </c:pt>
                <c:pt idx="18">
                  <c:v>91.355000000000004</c:v>
                </c:pt>
                <c:pt idx="19">
                  <c:v>71.784999999999997</c:v>
                </c:pt>
                <c:pt idx="20">
                  <c:v>78.25</c:v>
                </c:pt>
                <c:pt idx="21">
                  <c:v>73</c:v>
                </c:pt>
                <c:pt idx="22">
                  <c:v>74.0625</c:v>
                </c:pt>
                <c:pt idx="23">
                  <c:v>67.875</c:v>
                </c:pt>
                <c:pt idx="24">
                  <c:v>78.621499999999997</c:v>
                </c:pt>
                <c:pt idx="25">
                  <c:v>69.6875</c:v>
                </c:pt>
                <c:pt idx="26">
                  <c:v>88.082499999999996</c:v>
                </c:pt>
                <c:pt idx="27">
                  <c:v>66.245625000000004</c:v>
                </c:pt>
                <c:pt idx="28">
                  <c:v>74.663749999999993</c:v>
                </c:pt>
                <c:pt idx="29">
                  <c:v>76.209374999999994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F8-4B3D-BFA7-B7B71B068D31}"/>
            </c:ext>
          </c:extLst>
        </c:ser>
        <c:ser>
          <c:idx val="2"/>
          <c:order val="2"/>
          <c:tx>
            <c:strRef>
              <c:f>Plots!$D$6</c:f>
              <c:strCache>
                <c:ptCount val="1"/>
                <c:pt idx="0">
                  <c:v>AT0043R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Plots!$D$7:$D$36</c:f>
              <c:numCache>
                <c:formatCode>General</c:formatCode>
                <c:ptCount val="30"/>
                <c:pt idx="1">
                  <c:v>99.25</c:v>
                </c:pt>
                <c:pt idx="2">
                  <c:v>92.56</c:v>
                </c:pt>
                <c:pt idx="3">
                  <c:v>87.5</c:v>
                </c:pt>
                <c:pt idx="4">
                  <c:v>85.375</c:v>
                </c:pt>
                <c:pt idx="5">
                  <c:v>89.07</c:v>
                </c:pt>
                <c:pt idx="6">
                  <c:v>75.5</c:v>
                </c:pt>
                <c:pt idx="7">
                  <c:v>96.57</c:v>
                </c:pt>
                <c:pt idx="8">
                  <c:v>81.44</c:v>
                </c:pt>
                <c:pt idx="9">
                  <c:v>89.715000000000003</c:v>
                </c:pt>
                <c:pt idx="10">
                  <c:v>69.875</c:v>
                </c:pt>
                <c:pt idx="11">
                  <c:v>86.5</c:v>
                </c:pt>
                <c:pt idx="12">
                  <c:v>81.93</c:v>
                </c:pt>
                <c:pt idx="13">
                  <c:v>71.569999999999993</c:v>
                </c:pt>
                <c:pt idx="14">
                  <c:v>101.43</c:v>
                </c:pt>
                <c:pt idx="15">
                  <c:v>76.265000000000001</c:v>
                </c:pt>
                <c:pt idx="16">
                  <c:v>77.569999999999993</c:v>
                </c:pt>
                <c:pt idx="17">
                  <c:v>90.19</c:v>
                </c:pt>
                <c:pt idx="18">
                  <c:v>93.5</c:v>
                </c:pt>
                <c:pt idx="19">
                  <c:v>71.94</c:v>
                </c:pt>
                <c:pt idx="20">
                  <c:v>70.069999999999993</c:v>
                </c:pt>
                <c:pt idx="21">
                  <c:v>81.125</c:v>
                </c:pt>
                <c:pt idx="22">
                  <c:v>77</c:v>
                </c:pt>
                <c:pt idx="23">
                  <c:v>78.5625</c:v>
                </c:pt>
                <c:pt idx="24">
                  <c:v>86.9375</c:v>
                </c:pt>
                <c:pt idx="25">
                  <c:v>70.375799999999998</c:v>
                </c:pt>
                <c:pt idx="26">
                  <c:v>90.178124999999994</c:v>
                </c:pt>
                <c:pt idx="27">
                  <c:v>73.915000000000006</c:v>
                </c:pt>
                <c:pt idx="28">
                  <c:v>89.015874999999994</c:v>
                </c:pt>
                <c:pt idx="29">
                  <c:v>73.331249999999997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F8-4B3D-BFA7-B7B71B068D31}"/>
            </c:ext>
          </c:extLst>
        </c:ser>
        <c:ser>
          <c:idx val="3"/>
          <c:order val="3"/>
          <c:tx>
            <c:strRef>
              <c:f>Plots!$E$6</c:f>
              <c:strCache>
                <c:ptCount val="1"/>
                <c:pt idx="0">
                  <c:v>AT0045R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Plots!$E$7:$E$36</c:f>
              <c:numCache>
                <c:formatCode>General</c:formatCode>
                <c:ptCount val="30"/>
                <c:pt idx="1">
                  <c:v>101</c:v>
                </c:pt>
                <c:pt idx="2">
                  <c:v>95.56</c:v>
                </c:pt>
                <c:pt idx="3">
                  <c:v>105.625</c:v>
                </c:pt>
                <c:pt idx="4">
                  <c:v>90.644999999999996</c:v>
                </c:pt>
                <c:pt idx="5">
                  <c:v>98.855000000000004</c:v>
                </c:pt>
                <c:pt idx="6">
                  <c:v>96.94</c:v>
                </c:pt>
                <c:pt idx="7">
                  <c:v>87.355000000000004</c:v>
                </c:pt>
                <c:pt idx="8">
                  <c:v>76.569999999999993</c:v>
                </c:pt>
                <c:pt idx="9">
                  <c:v>93.25</c:v>
                </c:pt>
                <c:pt idx="10">
                  <c:v>69.56</c:v>
                </c:pt>
                <c:pt idx="11">
                  <c:v>85.93</c:v>
                </c:pt>
                <c:pt idx="12">
                  <c:v>95.644999999999996</c:v>
                </c:pt>
                <c:pt idx="13">
                  <c:v>77.569999999999993</c:v>
                </c:pt>
                <c:pt idx="14">
                  <c:v>92.25</c:v>
                </c:pt>
                <c:pt idx="16">
                  <c:v>79.81</c:v>
                </c:pt>
                <c:pt idx="17">
                  <c:v>97.784999999999997</c:v>
                </c:pt>
                <c:pt idx="18">
                  <c:v>98.43</c:v>
                </c:pt>
                <c:pt idx="19">
                  <c:v>84.375</c:v>
                </c:pt>
                <c:pt idx="20">
                  <c:v>70.375</c:v>
                </c:pt>
                <c:pt idx="21">
                  <c:v>78.5625</c:v>
                </c:pt>
                <c:pt idx="22">
                  <c:v>77.125</c:v>
                </c:pt>
                <c:pt idx="23">
                  <c:v>71.875</c:v>
                </c:pt>
                <c:pt idx="24">
                  <c:v>82.9375</c:v>
                </c:pt>
                <c:pt idx="25">
                  <c:v>73.875</c:v>
                </c:pt>
                <c:pt idx="26">
                  <c:v>90.413749999999993</c:v>
                </c:pt>
                <c:pt idx="27">
                  <c:v>67.230625000000003</c:v>
                </c:pt>
                <c:pt idx="28">
                  <c:v>72.704999999999998</c:v>
                </c:pt>
                <c:pt idx="29">
                  <c:v>71.131249999999994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8F8-4B3D-BFA7-B7B71B068D31}"/>
            </c:ext>
          </c:extLst>
        </c:ser>
        <c:ser>
          <c:idx val="4"/>
          <c:order val="4"/>
          <c:tx>
            <c:strRef>
              <c:f>Plots!$F$6</c:f>
              <c:strCache>
                <c:ptCount val="1"/>
                <c:pt idx="0">
                  <c:v>AT0046R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Plots!$F$7:$F$36</c:f>
              <c:numCache>
                <c:formatCode>General</c:formatCode>
                <c:ptCount val="30"/>
                <c:pt idx="1">
                  <c:v>98.19</c:v>
                </c:pt>
                <c:pt idx="2">
                  <c:v>91.915000000000006</c:v>
                </c:pt>
                <c:pt idx="3">
                  <c:v>90.584999999999994</c:v>
                </c:pt>
                <c:pt idx="4">
                  <c:v>92.56</c:v>
                </c:pt>
                <c:pt idx="5">
                  <c:v>92.125</c:v>
                </c:pt>
                <c:pt idx="6">
                  <c:v>77.56</c:v>
                </c:pt>
                <c:pt idx="7">
                  <c:v>77.69</c:v>
                </c:pt>
                <c:pt idx="8">
                  <c:v>73.144999999999996</c:v>
                </c:pt>
                <c:pt idx="9">
                  <c:v>98.215000000000003</c:v>
                </c:pt>
                <c:pt idx="10">
                  <c:v>93.5</c:v>
                </c:pt>
                <c:pt idx="11">
                  <c:v>100.57</c:v>
                </c:pt>
                <c:pt idx="12">
                  <c:v>82.94</c:v>
                </c:pt>
                <c:pt idx="13">
                  <c:v>75.355000000000004</c:v>
                </c:pt>
                <c:pt idx="14">
                  <c:v>99.355000000000004</c:v>
                </c:pt>
                <c:pt idx="15">
                  <c:v>74.14</c:v>
                </c:pt>
                <c:pt idx="16">
                  <c:v>77.855000000000004</c:v>
                </c:pt>
                <c:pt idx="17">
                  <c:v>101.69</c:v>
                </c:pt>
                <c:pt idx="18">
                  <c:v>93.215000000000003</c:v>
                </c:pt>
                <c:pt idx="19">
                  <c:v>70</c:v>
                </c:pt>
                <c:pt idx="20">
                  <c:v>71.81</c:v>
                </c:pt>
                <c:pt idx="21">
                  <c:v>76.6875</c:v>
                </c:pt>
                <c:pt idx="22">
                  <c:v>78.125</c:v>
                </c:pt>
                <c:pt idx="23">
                  <c:v>73.375</c:v>
                </c:pt>
                <c:pt idx="24">
                  <c:v>81.8125</c:v>
                </c:pt>
                <c:pt idx="25">
                  <c:v>77.125</c:v>
                </c:pt>
                <c:pt idx="26">
                  <c:v>82.544375000000002</c:v>
                </c:pt>
                <c:pt idx="27">
                  <c:v>64.536874999999995</c:v>
                </c:pt>
                <c:pt idx="28">
                  <c:v>80.473749999999995</c:v>
                </c:pt>
                <c:pt idx="29">
                  <c:v>80.662499999999994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8F8-4B3D-BFA7-B7B71B068D31}"/>
            </c:ext>
          </c:extLst>
        </c:ser>
        <c:ser>
          <c:idx val="5"/>
          <c:order val="5"/>
          <c:tx>
            <c:strRef>
              <c:f>Plots!$G$6</c:f>
              <c:strCache>
                <c:ptCount val="1"/>
                <c:pt idx="0">
                  <c:v>AT0047R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Plots!$G$7:$G$36</c:f>
              <c:numCache>
                <c:formatCode>General</c:formatCode>
                <c:ptCount val="30"/>
                <c:pt idx="1">
                  <c:v>92.44</c:v>
                </c:pt>
                <c:pt idx="2">
                  <c:v>80.644999999999996</c:v>
                </c:pt>
                <c:pt idx="3">
                  <c:v>90.06</c:v>
                </c:pt>
                <c:pt idx="4">
                  <c:v>101.125</c:v>
                </c:pt>
                <c:pt idx="5">
                  <c:v>97.5</c:v>
                </c:pt>
                <c:pt idx="6">
                  <c:v>84.144999999999996</c:v>
                </c:pt>
                <c:pt idx="7">
                  <c:v>84.855000000000004</c:v>
                </c:pt>
                <c:pt idx="8">
                  <c:v>79.44</c:v>
                </c:pt>
                <c:pt idx="9">
                  <c:v>93.875</c:v>
                </c:pt>
                <c:pt idx="10">
                  <c:v>71.430000000000007</c:v>
                </c:pt>
                <c:pt idx="11">
                  <c:v>88.875</c:v>
                </c:pt>
                <c:pt idx="12">
                  <c:v>82.625</c:v>
                </c:pt>
                <c:pt idx="13">
                  <c:v>80.44</c:v>
                </c:pt>
                <c:pt idx="14">
                  <c:v>92.355000000000004</c:v>
                </c:pt>
                <c:pt idx="15">
                  <c:v>76.760000000000005</c:v>
                </c:pt>
                <c:pt idx="16">
                  <c:v>78.31</c:v>
                </c:pt>
                <c:pt idx="17">
                  <c:v>96.715000000000003</c:v>
                </c:pt>
                <c:pt idx="18">
                  <c:v>100.5</c:v>
                </c:pt>
                <c:pt idx="19">
                  <c:v>72.069999999999993</c:v>
                </c:pt>
                <c:pt idx="20">
                  <c:v>69.855000000000004</c:v>
                </c:pt>
                <c:pt idx="21">
                  <c:v>81.75</c:v>
                </c:pt>
                <c:pt idx="22">
                  <c:v>73.5</c:v>
                </c:pt>
                <c:pt idx="23">
                  <c:v>80.6875</c:v>
                </c:pt>
                <c:pt idx="24">
                  <c:v>83</c:v>
                </c:pt>
                <c:pt idx="25">
                  <c:v>71.75</c:v>
                </c:pt>
                <c:pt idx="26">
                  <c:v>89.901250000000005</c:v>
                </c:pt>
                <c:pt idx="27">
                  <c:v>69.962500000000006</c:v>
                </c:pt>
                <c:pt idx="28">
                  <c:v>85.987499999999997</c:v>
                </c:pt>
                <c:pt idx="29">
                  <c:v>77.569370000000006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8F8-4B3D-BFA7-B7B71B068D31}"/>
            </c:ext>
          </c:extLst>
        </c:ser>
        <c:ser>
          <c:idx val="6"/>
          <c:order val="6"/>
          <c:tx>
            <c:strRef>
              <c:f>Plots!$H$6</c:f>
              <c:strCache>
                <c:ptCount val="1"/>
                <c:pt idx="0">
                  <c:v>BE0032R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Plots!$H$7:$H$36</c:f>
              <c:numCache>
                <c:formatCode>General</c:formatCode>
                <c:ptCount val="30"/>
                <c:pt idx="0">
                  <c:v>81.165000000000006</c:v>
                </c:pt>
                <c:pt idx="3">
                  <c:v>103.375</c:v>
                </c:pt>
                <c:pt idx="4">
                  <c:v>98.5</c:v>
                </c:pt>
                <c:pt idx="5">
                  <c:v>85.25</c:v>
                </c:pt>
                <c:pt idx="6">
                  <c:v>99.584999999999994</c:v>
                </c:pt>
                <c:pt idx="7">
                  <c:v>81.165000000000006</c:v>
                </c:pt>
                <c:pt idx="8">
                  <c:v>90.56</c:v>
                </c:pt>
                <c:pt idx="9">
                  <c:v>101.625</c:v>
                </c:pt>
                <c:pt idx="10">
                  <c:v>84.31</c:v>
                </c:pt>
                <c:pt idx="11">
                  <c:v>73.69</c:v>
                </c:pt>
                <c:pt idx="12">
                  <c:v>87.334999999999994</c:v>
                </c:pt>
                <c:pt idx="13">
                  <c:v>83.31</c:v>
                </c:pt>
                <c:pt idx="14">
                  <c:v>128.25</c:v>
                </c:pt>
                <c:pt idx="15">
                  <c:v>85.875</c:v>
                </c:pt>
                <c:pt idx="16">
                  <c:v>96.5</c:v>
                </c:pt>
                <c:pt idx="17">
                  <c:v>113.5</c:v>
                </c:pt>
                <c:pt idx="18">
                  <c:v>82.81</c:v>
                </c:pt>
                <c:pt idx="19">
                  <c:v>78.69</c:v>
                </c:pt>
                <c:pt idx="20">
                  <c:v>79.31</c:v>
                </c:pt>
                <c:pt idx="21">
                  <c:v>92.5</c:v>
                </c:pt>
                <c:pt idx="22">
                  <c:v>76.75</c:v>
                </c:pt>
                <c:pt idx="23">
                  <c:v>93.25</c:v>
                </c:pt>
                <c:pt idx="24">
                  <c:v>81</c:v>
                </c:pt>
                <c:pt idx="25">
                  <c:v>68</c:v>
                </c:pt>
                <c:pt idx="27">
                  <c:v>87.0625</c:v>
                </c:pt>
                <c:pt idx="28">
                  <c:v>99.5625</c:v>
                </c:pt>
                <c:pt idx="29">
                  <c:v>99.625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8F8-4B3D-BFA7-B7B71B068D31}"/>
            </c:ext>
          </c:extLst>
        </c:ser>
        <c:ser>
          <c:idx val="7"/>
          <c:order val="7"/>
          <c:tx>
            <c:strRef>
              <c:f>Plots!$I$6</c:f>
              <c:strCache>
                <c:ptCount val="1"/>
                <c:pt idx="0">
                  <c:v>CH0002R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Plots!$I$7:$I$36</c:f>
              <c:numCache>
                <c:formatCode>General</c:formatCode>
                <c:ptCount val="30"/>
                <c:pt idx="0">
                  <c:v>110.31</c:v>
                </c:pt>
                <c:pt idx="1">
                  <c:v>87.94</c:v>
                </c:pt>
                <c:pt idx="2">
                  <c:v>93.06</c:v>
                </c:pt>
                <c:pt idx="3">
                  <c:v>83</c:v>
                </c:pt>
                <c:pt idx="4">
                  <c:v>72.56</c:v>
                </c:pt>
                <c:pt idx="5">
                  <c:v>82.875</c:v>
                </c:pt>
                <c:pt idx="6">
                  <c:v>84</c:v>
                </c:pt>
                <c:pt idx="7">
                  <c:v>79.19</c:v>
                </c:pt>
                <c:pt idx="8">
                  <c:v>77</c:v>
                </c:pt>
                <c:pt idx="9">
                  <c:v>90</c:v>
                </c:pt>
                <c:pt idx="10">
                  <c:v>76.5</c:v>
                </c:pt>
                <c:pt idx="11">
                  <c:v>84</c:v>
                </c:pt>
                <c:pt idx="12">
                  <c:v>79.125</c:v>
                </c:pt>
                <c:pt idx="13">
                  <c:v>82.495000000000005</c:v>
                </c:pt>
                <c:pt idx="14">
                  <c:v>97.025000000000006</c:v>
                </c:pt>
                <c:pt idx="15">
                  <c:v>86.984999999999999</c:v>
                </c:pt>
                <c:pt idx="16">
                  <c:v>83.875</c:v>
                </c:pt>
                <c:pt idx="17">
                  <c:v>86.034999999999997</c:v>
                </c:pt>
                <c:pt idx="18">
                  <c:v>79.61</c:v>
                </c:pt>
                <c:pt idx="19">
                  <c:v>73.234999999999999</c:v>
                </c:pt>
                <c:pt idx="20">
                  <c:v>74.144999999999996</c:v>
                </c:pt>
                <c:pt idx="21">
                  <c:v>90.25</c:v>
                </c:pt>
                <c:pt idx="22">
                  <c:v>76.875</c:v>
                </c:pt>
                <c:pt idx="23">
                  <c:v>75.0625</c:v>
                </c:pt>
                <c:pt idx="24">
                  <c:v>75.75</c:v>
                </c:pt>
                <c:pt idx="25">
                  <c:v>70.6875</c:v>
                </c:pt>
                <c:pt idx="26">
                  <c:v>80.75</c:v>
                </c:pt>
                <c:pt idx="27">
                  <c:v>74.1875</c:v>
                </c:pt>
                <c:pt idx="28">
                  <c:v>74</c:v>
                </c:pt>
                <c:pt idx="29">
                  <c:v>84.75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8F8-4B3D-BFA7-B7B71B068D31}"/>
            </c:ext>
          </c:extLst>
        </c:ser>
        <c:ser>
          <c:idx val="8"/>
          <c:order val="8"/>
          <c:tx>
            <c:strRef>
              <c:f>Plots!$J$6</c:f>
              <c:strCache>
                <c:ptCount val="1"/>
                <c:pt idx="0">
                  <c:v>CH0003R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Plots!$J$7:$J$36</c:f>
              <c:numCache>
                <c:formatCode>General</c:formatCode>
                <c:ptCount val="30"/>
                <c:pt idx="0">
                  <c:v>75</c:v>
                </c:pt>
                <c:pt idx="1">
                  <c:v>88.375</c:v>
                </c:pt>
                <c:pt idx="2">
                  <c:v>85.69</c:v>
                </c:pt>
                <c:pt idx="3">
                  <c:v>83</c:v>
                </c:pt>
                <c:pt idx="4">
                  <c:v>76.5</c:v>
                </c:pt>
                <c:pt idx="5">
                  <c:v>92.5</c:v>
                </c:pt>
                <c:pt idx="6">
                  <c:v>88.125</c:v>
                </c:pt>
                <c:pt idx="7">
                  <c:v>79.81</c:v>
                </c:pt>
                <c:pt idx="8">
                  <c:v>80.5</c:v>
                </c:pt>
                <c:pt idx="9">
                  <c:v>86.69</c:v>
                </c:pt>
                <c:pt idx="10">
                  <c:v>76.875</c:v>
                </c:pt>
                <c:pt idx="11">
                  <c:v>78.125</c:v>
                </c:pt>
                <c:pt idx="12">
                  <c:v>85.25</c:v>
                </c:pt>
                <c:pt idx="13">
                  <c:v>90.96</c:v>
                </c:pt>
                <c:pt idx="14">
                  <c:v>100.48</c:v>
                </c:pt>
                <c:pt idx="15">
                  <c:v>87.11</c:v>
                </c:pt>
                <c:pt idx="16">
                  <c:v>85.515000000000001</c:v>
                </c:pt>
                <c:pt idx="17">
                  <c:v>96.355000000000004</c:v>
                </c:pt>
                <c:pt idx="18">
                  <c:v>78.875</c:v>
                </c:pt>
                <c:pt idx="19">
                  <c:v>77.11</c:v>
                </c:pt>
                <c:pt idx="20">
                  <c:v>78.84</c:v>
                </c:pt>
                <c:pt idx="21">
                  <c:v>86</c:v>
                </c:pt>
                <c:pt idx="22">
                  <c:v>79.5625</c:v>
                </c:pt>
                <c:pt idx="23">
                  <c:v>73.5625</c:v>
                </c:pt>
                <c:pt idx="24">
                  <c:v>81.9375</c:v>
                </c:pt>
                <c:pt idx="25">
                  <c:v>69.5625</c:v>
                </c:pt>
                <c:pt idx="26">
                  <c:v>83.0625</c:v>
                </c:pt>
                <c:pt idx="27">
                  <c:v>71.9375</c:v>
                </c:pt>
                <c:pt idx="28">
                  <c:v>77.6875</c:v>
                </c:pt>
                <c:pt idx="29">
                  <c:v>84.25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8F8-4B3D-BFA7-B7B71B068D31}"/>
            </c:ext>
          </c:extLst>
        </c:ser>
        <c:ser>
          <c:idx val="9"/>
          <c:order val="9"/>
          <c:tx>
            <c:strRef>
              <c:f>Plots!$K$6</c:f>
              <c:strCache>
                <c:ptCount val="1"/>
                <c:pt idx="0">
                  <c:v>DE0001R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Plots!$K$7:$K$36</c:f>
              <c:numCache>
                <c:formatCode>General</c:formatCode>
                <c:ptCount val="30"/>
                <c:pt idx="0">
                  <c:v>94</c:v>
                </c:pt>
                <c:pt idx="1">
                  <c:v>80.69</c:v>
                </c:pt>
                <c:pt idx="2">
                  <c:v>65.75</c:v>
                </c:pt>
                <c:pt idx="3">
                  <c:v>100.94</c:v>
                </c:pt>
                <c:pt idx="4">
                  <c:v>65.31</c:v>
                </c:pt>
                <c:pt idx="5">
                  <c:v>87.5</c:v>
                </c:pt>
                <c:pt idx="6">
                  <c:v>82.5</c:v>
                </c:pt>
                <c:pt idx="7">
                  <c:v>95.5</c:v>
                </c:pt>
                <c:pt idx="8">
                  <c:v>82.31</c:v>
                </c:pt>
                <c:pt idx="9">
                  <c:v>75.19</c:v>
                </c:pt>
                <c:pt idx="10">
                  <c:v>73.625</c:v>
                </c:pt>
                <c:pt idx="11">
                  <c:v>88.125</c:v>
                </c:pt>
                <c:pt idx="12">
                  <c:v>82.625</c:v>
                </c:pt>
                <c:pt idx="13">
                  <c:v>81.69</c:v>
                </c:pt>
                <c:pt idx="14">
                  <c:v>72.584999999999994</c:v>
                </c:pt>
                <c:pt idx="15">
                  <c:v>75.875</c:v>
                </c:pt>
                <c:pt idx="16">
                  <c:v>68.31</c:v>
                </c:pt>
                <c:pt idx="17">
                  <c:v>81.064999999999998</c:v>
                </c:pt>
                <c:pt idx="18">
                  <c:v>76.844999999999999</c:v>
                </c:pt>
                <c:pt idx="19">
                  <c:v>75.465000000000003</c:v>
                </c:pt>
                <c:pt idx="20">
                  <c:v>78.58</c:v>
                </c:pt>
                <c:pt idx="21">
                  <c:v>94</c:v>
                </c:pt>
                <c:pt idx="22">
                  <c:v>82.424999999999997</c:v>
                </c:pt>
                <c:pt idx="23">
                  <c:v>72.3125</c:v>
                </c:pt>
                <c:pt idx="24">
                  <c:v>72.125</c:v>
                </c:pt>
                <c:pt idx="25">
                  <c:v>68.5</c:v>
                </c:pt>
                <c:pt idx="26">
                  <c:v>75.125</c:v>
                </c:pt>
                <c:pt idx="27">
                  <c:v>66.625</c:v>
                </c:pt>
                <c:pt idx="28">
                  <c:v>66.125</c:v>
                </c:pt>
                <c:pt idx="29">
                  <c:v>68.6875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8F8-4B3D-BFA7-B7B71B068D31}"/>
            </c:ext>
          </c:extLst>
        </c:ser>
        <c:ser>
          <c:idx val="10"/>
          <c:order val="10"/>
          <c:tx>
            <c:strRef>
              <c:f>Plots!$L$6</c:f>
              <c:strCache>
                <c:ptCount val="1"/>
                <c:pt idx="0">
                  <c:v>DE0002R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Plots!$L$7:$L$36</c:f>
              <c:numCache>
                <c:formatCode>General</c:formatCode>
                <c:ptCount val="30"/>
                <c:pt idx="0">
                  <c:v>90.75</c:v>
                </c:pt>
                <c:pt idx="1">
                  <c:v>82</c:v>
                </c:pt>
                <c:pt idx="2">
                  <c:v>71.94</c:v>
                </c:pt>
                <c:pt idx="3">
                  <c:v>100.625</c:v>
                </c:pt>
                <c:pt idx="4">
                  <c:v>94.375</c:v>
                </c:pt>
                <c:pt idx="5">
                  <c:v>103.855</c:v>
                </c:pt>
                <c:pt idx="6">
                  <c:v>119</c:v>
                </c:pt>
                <c:pt idx="8">
                  <c:v>80.5</c:v>
                </c:pt>
                <c:pt idx="9">
                  <c:v>91.06</c:v>
                </c:pt>
                <c:pt idx="10">
                  <c:v>83.81</c:v>
                </c:pt>
                <c:pt idx="11">
                  <c:v>95.06</c:v>
                </c:pt>
                <c:pt idx="12">
                  <c:v>82.75</c:v>
                </c:pt>
                <c:pt idx="13">
                  <c:v>81.5</c:v>
                </c:pt>
                <c:pt idx="14">
                  <c:v>95.56</c:v>
                </c:pt>
                <c:pt idx="15">
                  <c:v>71.784999999999997</c:v>
                </c:pt>
                <c:pt idx="16">
                  <c:v>83.215000000000003</c:v>
                </c:pt>
                <c:pt idx="17">
                  <c:v>101.11</c:v>
                </c:pt>
                <c:pt idx="18">
                  <c:v>78.03</c:v>
                </c:pt>
                <c:pt idx="19">
                  <c:v>84.034999999999997</c:v>
                </c:pt>
                <c:pt idx="20">
                  <c:v>72.39</c:v>
                </c:pt>
                <c:pt idx="21">
                  <c:v>99.125</c:v>
                </c:pt>
                <c:pt idx="22">
                  <c:v>72.625</c:v>
                </c:pt>
                <c:pt idx="23">
                  <c:v>83.25</c:v>
                </c:pt>
                <c:pt idx="24">
                  <c:v>76.4375</c:v>
                </c:pt>
                <c:pt idx="25">
                  <c:v>79.1875</c:v>
                </c:pt>
                <c:pt idx="26">
                  <c:v>89.9375</c:v>
                </c:pt>
                <c:pt idx="27">
                  <c:v>85.5625</c:v>
                </c:pt>
                <c:pt idx="28">
                  <c:v>64.5625</c:v>
                </c:pt>
                <c:pt idx="29">
                  <c:v>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8F8-4B3D-BFA7-B7B71B068D31}"/>
            </c:ext>
          </c:extLst>
        </c:ser>
        <c:ser>
          <c:idx val="11"/>
          <c:order val="11"/>
          <c:tx>
            <c:strRef>
              <c:f>Plots!$M$6</c:f>
              <c:strCache>
                <c:ptCount val="1"/>
                <c:pt idx="0">
                  <c:v>DE0007R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Plots!$M$7:$M$36</c:f>
              <c:numCache>
                <c:formatCode>General</c:formatCode>
                <c:ptCount val="30"/>
                <c:pt idx="0">
                  <c:v>103.56</c:v>
                </c:pt>
                <c:pt idx="3">
                  <c:v>81.69</c:v>
                </c:pt>
                <c:pt idx="4">
                  <c:v>76.125</c:v>
                </c:pt>
                <c:pt idx="5">
                  <c:v>91.355000000000004</c:v>
                </c:pt>
                <c:pt idx="6">
                  <c:v>91.94</c:v>
                </c:pt>
                <c:pt idx="7">
                  <c:v>93.834999999999994</c:v>
                </c:pt>
                <c:pt idx="8">
                  <c:v>90.57</c:v>
                </c:pt>
                <c:pt idx="9">
                  <c:v>75.75</c:v>
                </c:pt>
                <c:pt idx="10">
                  <c:v>81.75</c:v>
                </c:pt>
                <c:pt idx="11">
                  <c:v>97.5</c:v>
                </c:pt>
                <c:pt idx="12">
                  <c:v>70.430000000000007</c:v>
                </c:pt>
                <c:pt idx="13">
                  <c:v>84.875</c:v>
                </c:pt>
                <c:pt idx="14">
                  <c:v>91.5</c:v>
                </c:pt>
                <c:pt idx="15">
                  <c:v>73.084999999999994</c:v>
                </c:pt>
                <c:pt idx="16">
                  <c:v>79.375</c:v>
                </c:pt>
                <c:pt idx="17">
                  <c:v>92.185000000000002</c:v>
                </c:pt>
                <c:pt idx="18">
                  <c:v>75.66</c:v>
                </c:pt>
                <c:pt idx="19">
                  <c:v>87.144999999999996</c:v>
                </c:pt>
                <c:pt idx="20">
                  <c:v>68.63</c:v>
                </c:pt>
                <c:pt idx="21">
                  <c:v>83.625</c:v>
                </c:pt>
                <c:pt idx="22">
                  <c:v>73.9375</c:v>
                </c:pt>
                <c:pt idx="23">
                  <c:v>69.1875</c:v>
                </c:pt>
                <c:pt idx="24">
                  <c:v>65.375</c:v>
                </c:pt>
                <c:pt idx="25">
                  <c:v>73.5625</c:v>
                </c:pt>
                <c:pt idx="26">
                  <c:v>80.9375</c:v>
                </c:pt>
                <c:pt idx="27">
                  <c:v>67.375</c:v>
                </c:pt>
                <c:pt idx="28">
                  <c:v>65.5</c:v>
                </c:pt>
                <c:pt idx="29">
                  <c:v>84.625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8F8-4B3D-BFA7-B7B71B068D31}"/>
            </c:ext>
          </c:extLst>
        </c:ser>
        <c:ser>
          <c:idx val="12"/>
          <c:order val="12"/>
          <c:tx>
            <c:strRef>
              <c:f>Plots!$N$6</c:f>
              <c:strCache>
                <c:ptCount val="1"/>
                <c:pt idx="0">
                  <c:v>DE0009R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Plots!$N$7:$N$36</c:f>
              <c:numCache>
                <c:formatCode>General</c:formatCode>
                <c:ptCount val="30"/>
                <c:pt idx="3">
                  <c:v>77.5</c:v>
                </c:pt>
                <c:pt idx="4">
                  <c:v>71.125</c:v>
                </c:pt>
                <c:pt idx="5">
                  <c:v>85.75</c:v>
                </c:pt>
                <c:pt idx="6">
                  <c:v>84.375</c:v>
                </c:pt>
                <c:pt idx="7">
                  <c:v>77.605000000000004</c:v>
                </c:pt>
                <c:pt idx="8">
                  <c:v>76.144999999999996</c:v>
                </c:pt>
                <c:pt idx="9">
                  <c:v>69.930000000000007</c:v>
                </c:pt>
                <c:pt idx="10">
                  <c:v>75.19</c:v>
                </c:pt>
                <c:pt idx="11">
                  <c:v>105.75</c:v>
                </c:pt>
                <c:pt idx="12">
                  <c:v>72.69</c:v>
                </c:pt>
                <c:pt idx="13">
                  <c:v>70.5</c:v>
                </c:pt>
                <c:pt idx="14">
                  <c:v>76.75</c:v>
                </c:pt>
                <c:pt idx="15">
                  <c:v>62.854999999999997</c:v>
                </c:pt>
                <c:pt idx="16">
                  <c:v>74.144999999999996</c:v>
                </c:pt>
                <c:pt idx="17">
                  <c:v>83.25</c:v>
                </c:pt>
                <c:pt idx="18">
                  <c:v>65.67</c:v>
                </c:pt>
                <c:pt idx="19">
                  <c:v>67.754999999999995</c:v>
                </c:pt>
                <c:pt idx="20">
                  <c:v>63.12</c:v>
                </c:pt>
                <c:pt idx="21">
                  <c:v>77.9375</c:v>
                </c:pt>
                <c:pt idx="22">
                  <c:v>72.3125</c:v>
                </c:pt>
                <c:pt idx="23">
                  <c:v>75.125</c:v>
                </c:pt>
                <c:pt idx="24">
                  <c:v>64.375</c:v>
                </c:pt>
                <c:pt idx="25">
                  <c:v>73.8125</c:v>
                </c:pt>
                <c:pt idx="26">
                  <c:v>73.9375</c:v>
                </c:pt>
                <c:pt idx="27">
                  <c:v>81</c:v>
                </c:pt>
                <c:pt idx="28">
                  <c:v>60.9375</c:v>
                </c:pt>
                <c:pt idx="29">
                  <c:v>83.5625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8F8-4B3D-BFA7-B7B71B068D31}"/>
            </c:ext>
          </c:extLst>
        </c:ser>
        <c:ser>
          <c:idx val="13"/>
          <c:order val="13"/>
          <c:tx>
            <c:strRef>
              <c:f>Plots!$O$6</c:f>
              <c:strCache>
                <c:ptCount val="1"/>
                <c:pt idx="0">
                  <c:v>DK0031R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Plots!$O$7:$O$36</c:f>
              <c:numCache>
                <c:formatCode>General</c:formatCode>
                <c:ptCount val="30"/>
                <c:pt idx="0">
                  <c:v>82.56</c:v>
                </c:pt>
                <c:pt idx="2">
                  <c:v>71.5</c:v>
                </c:pt>
                <c:pt idx="3">
                  <c:v>99.81</c:v>
                </c:pt>
                <c:pt idx="4">
                  <c:v>81.125</c:v>
                </c:pt>
                <c:pt idx="5">
                  <c:v>83.69</c:v>
                </c:pt>
                <c:pt idx="6">
                  <c:v>82.19</c:v>
                </c:pt>
                <c:pt idx="7">
                  <c:v>88.69</c:v>
                </c:pt>
                <c:pt idx="8">
                  <c:v>71.334999999999994</c:v>
                </c:pt>
                <c:pt idx="9">
                  <c:v>68.81</c:v>
                </c:pt>
                <c:pt idx="10">
                  <c:v>74.31</c:v>
                </c:pt>
                <c:pt idx="11">
                  <c:v>103.06</c:v>
                </c:pt>
                <c:pt idx="12">
                  <c:v>78.81</c:v>
                </c:pt>
                <c:pt idx="13">
                  <c:v>73.94</c:v>
                </c:pt>
                <c:pt idx="15">
                  <c:v>66.894999999999996</c:v>
                </c:pt>
                <c:pt idx="16">
                  <c:v>70.694999999999993</c:v>
                </c:pt>
                <c:pt idx="17">
                  <c:v>88.495000000000005</c:v>
                </c:pt>
                <c:pt idx="18">
                  <c:v>71.81</c:v>
                </c:pt>
                <c:pt idx="19">
                  <c:v>71.465000000000003</c:v>
                </c:pt>
                <c:pt idx="20">
                  <c:v>77.430000000000007</c:v>
                </c:pt>
                <c:pt idx="21">
                  <c:v>94.625</c:v>
                </c:pt>
                <c:pt idx="22">
                  <c:v>60.4375</c:v>
                </c:pt>
                <c:pt idx="23">
                  <c:v>80.4375</c:v>
                </c:pt>
                <c:pt idx="24">
                  <c:v>64.0625</c:v>
                </c:pt>
                <c:pt idx="26">
                  <c:v>69.1875</c:v>
                </c:pt>
                <c:pt idx="27">
                  <c:v>69.375</c:v>
                </c:pt>
                <c:pt idx="28">
                  <c:v>53.875</c:v>
                </c:pt>
                <c:pt idx="29">
                  <c:v>76.3125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8F8-4B3D-BFA7-B7B71B068D31}"/>
            </c:ext>
          </c:extLst>
        </c:ser>
        <c:ser>
          <c:idx val="14"/>
          <c:order val="14"/>
          <c:tx>
            <c:strRef>
              <c:f>Plots!$P$6</c:f>
              <c:strCache>
                <c:ptCount val="1"/>
                <c:pt idx="0">
                  <c:v>DK0041R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Plots!$P$7:$P$36</c:f>
              <c:numCache>
                <c:formatCode>General</c:formatCode>
                <c:ptCount val="30"/>
                <c:pt idx="3">
                  <c:v>95.125</c:v>
                </c:pt>
                <c:pt idx="4">
                  <c:v>70.355000000000004</c:v>
                </c:pt>
                <c:pt idx="5">
                  <c:v>95</c:v>
                </c:pt>
                <c:pt idx="6">
                  <c:v>93.06</c:v>
                </c:pt>
                <c:pt idx="7">
                  <c:v>67.125</c:v>
                </c:pt>
                <c:pt idx="8">
                  <c:v>78.625</c:v>
                </c:pt>
                <c:pt idx="9">
                  <c:v>67.375</c:v>
                </c:pt>
                <c:pt idx="10">
                  <c:v>87.81</c:v>
                </c:pt>
                <c:pt idx="11">
                  <c:v>90.94</c:v>
                </c:pt>
                <c:pt idx="12">
                  <c:v>65.44</c:v>
                </c:pt>
                <c:pt idx="13">
                  <c:v>71.5</c:v>
                </c:pt>
                <c:pt idx="14">
                  <c:v>73.5</c:v>
                </c:pt>
                <c:pt idx="15">
                  <c:v>61.5</c:v>
                </c:pt>
                <c:pt idx="16">
                  <c:v>69.915000000000006</c:v>
                </c:pt>
                <c:pt idx="17">
                  <c:v>81.38</c:v>
                </c:pt>
                <c:pt idx="18">
                  <c:v>68.515000000000001</c:v>
                </c:pt>
                <c:pt idx="19">
                  <c:v>65.39</c:v>
                </c:pt>
                <c:pt idx="20">
                  <c:v>62.74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8F8-4B3D-BFA7-B7B71B068D31}"/>
            </c:ext>
          </c:extLst>
        </c:ser>
        <c:ser>
          <c:idx val="15"/>
          <c:order val="15"/>
          <c:tx>
            <c:strRef>
              <c:f>Plots!$Q$6</c:f>
              <c:strCache>
                <c:ptCount val="1"/>
                <c:pt idx="0">
                  <c:v>FI0009R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Plots!$Q$7:$Q$36</c:f>
              <c:numCache>
                <c:formatCode>General</c:formatCode>
                <c:ptCount val="30"/>
                <c:pt idx="0">
                  <c:v>73.44</c:v>
                </c:pt>
                <c:pt idx="1">
                  <c:v>65.5</c:v>
                </c:pt>
                <c:pt idx="2">
                  <c:v>68.56</c:v>
                </c:pt>
                <c:pt idx="3">
                  <c:v>72.69</c:v>
                </c:pt>
                <c:pt idx="4">
                  <c:v>63.125</c:v>
                </c:pt>
                <c:pt idx="5">
                  <c:v>64.81</c:v>
                </c:pt>
                <c:pt idx="6">
                  <c:v>67.31</c:v>
                </c:pt>
                <c:pt idx="7">
                  <c:v>77.81</c:v>
                </c:pt>
                <c:pt idx="8">
                  <c:v>73.625</c:v>
                </c:pt>
                <c:pt idx="9">
                  <c:v>66.81</c:v>
                </c:pt>
                <c:pt idx="10">
                  <c:v>69.25</c:v>
                </c:pt>
                <c:pt idx="11">
                  <c:v>57</c:v>
                </c:pt>
                <c:pt idx="12">
                  <c:v>59</c:v>
                </c:pt>
                <c:pt idx="14">
                  <c:v>67.25</c:v>
                </c:pt>
                <c:pt idx="15">
                  <c:v>79.375</c:v>
                </c:pt>
                <c:pt idx="16">
                  <c:v>68.31</c:v>
                </c:pt>
                <c:pt idx="17">
                  <c:v>80.06</c:v>
                </c:pt>
                <c:pt idx="18">
                  <c:v>57.06</c:v>
                </c:pt>
                <c:pt idx="19">
                  <c:v>62.5</c:v>
                </c:pt>
                <c:pt idx="20">
                  <c:v>56.94</c:v>
                </c:pt>
                <c:pt idx="21">
                  <c:v>65.3125</c:v>
                </c:pt>
                <c:pt idx="22">
                  <c:v>61.9375</c:v>
                </c:pt>
                <c:pt idx="23">
                  <c:v>58.375</c:v>
                </c:pt>
                <c:pt idx="24">
                  <c:v>66.75</c:v>
                </c:pt>
                <c:pt idx="25">
                  <c:v>61.0625</c:v>
                </c:pt>
                <c:pt idx="26">
                  <c:v>60.125</c:v>
                </c:pt>
                <c:pt idx="27">
                  <c:v>73</c:v>
                </c:pt>
                <c:pt idx="28">
                  <c:v>59.125</c:v>
                </c:pt>
                <c:pt idx="29">
                  <c:v>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C8F8-4B3D-BFA7-B7B71B068D31}"/>
            </c:ext>
          </c:extLst>
        </c:ser>
        <c:ser>
          <c:idx val="16"/>
          <c:order val="16"/>
          <c:tx>
            <c:strRef>
              <c:f>Plots!$R$6</c:f>
              <c:strCache>
                <c:ptCount val="1"/>
                <c:pt idx="0">
                  <c:v>FR0017R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Plots!$R$7:$R$36</c:f>
              <c:numCache>
                <c:formatCode>General</c:formatCode>
                <c:ptCount val="30"/>
                <c:pt idx="0">
                  <c:v>64.5</c:v>
                </c:pt>
                <c:pt idx="1">
                  <c:v>66.31</c:v>
                </c:pt>
                <c:pt idx="2">
                  <c:v>61.5</c:v>
                </c:pt>
                <c:pt idx="3">
                  <c:v>65.31</c:v>
                </c:pt>
                <c:pt idx="4">
                  <c:v>63.375</c:v>
                </c:pt>
                <c:pt idx="5">
                  <c:v>70.75</c:v>
                </c:pt>
                <c:pt idx="6">
                  <c:v>61.69</c:v>
                </c:pt>
                <c:pt idx="7">
                  <c:v>80.375</c:v>
                </c:pt>
                <c:pt idx="8">
                  <c:v>68.06</c:v>
                </c:pt>
                <c:pt idx="9">
                  <c:v>71.19</c:v>
                </c:pt>
                <c:pt idx="10">
                  <c:v>81.69</c:v>
                </c:pt>
                <c:pt idx="11">
                  <c:v>56.81</c:v>
                </c:pt>
                <c:pt idx="12">
                  <c:v>56.375</c:v>
                </c:pt>
                <c:pt idx="13">
                  <c:v>66.94</c:v>
                </c:pt>
                <c:pt idx="14">
                  <c:v>65.94</c:v>
                </c:pt>
                <c:pt idx="15">
                  <c:v>75.44</c:v>
                </c:pt>
                <c:pt idx="16">
                  <c:v>77.06</c:v>
                </c:pt>
                <c:pt idx="17">
                  <c:v>91.75</c:v>
                </c:pt>
                <c:pt idx="18">
                  <c:v>58.25</c:v>
                </c:pt>
                <c:pt idx="19">
                  <c:v>70.69</c:v>
                </c:pt>
                <c:pt idx="20">
                  <c:v>62.31</c:v>
                </c:pt>
                <c:pt idx="21">
                  <c:v>66.5625</c:v>
                </c:pt>
                <c:pt idx="22">
                  <c:v>59.75</c:v>
                </c:pt>
                <c:pt idx="23">
                  <c:v>60.1875</c:v>
                </c:pt>
                <c:pt idx="24">
                  <c:v>63.375</c:v>
                </c:pt>
                <c:pt idx="25">
                  <c:v>69.75</c:v>
                </c:pt>
                <c:pt idx="27">
                  <c:v>60.875</c:v>
                </c:pt>
                <c:pt idx="28">
                  <c:v>62.375</c:v>
                </c:pt>
                <c:pt idx="29">
                  <c:v>63.6875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C8F8-4B3D-BFA7-B7B71B068D31}"/>
            </c:ext>
          </c:extLst>
        </c:ser>
        <c:ser>
          <c:idx val="17"/>
          <c:order val="17"/>
          <c:tx>
            <c:strRef>
              <c:f>Plots!$S$6</c:f>
              <c:strCache>
                <c:ptCount val="1"/>
                <c:pt idx="0">
                  <c:v>FI0022R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Plots!$S$7:$S$36</c:f>
              <c:numCache>
                <c:formatCode>General</c:formatCode>
                <c:ptCount val="30"/>
                <c:pt idx="1">
                  <c:v>68.44</c:v>
                </c:pt>
                <c:pt idx="2">
                  <c:v>70</c:v>
                </c:pt>
                <c:pt idx="3">
                  <c:v>72</c:v>
                </c:pt>
                <c:pt idx="4">
                  <c:v>61.75</c:v>
                </c:pt>
                <c:pt idx="5">
                  <c:v>59.94</c:v>
                </c:pt>
                <c:pt idx="6">
                  <c:v>70.31</c:v>
                </c:pt>
                <c:pt idx="7">
                  <c:v>57</c:v>
                </c:pt>
                <c:pt idx="8">
                  <c:v>68.375</c:v>
                </c:pt>
                <c:pt idx="9">
                  <c:v>70.31</c:v>
                </c:pt>
                <c:pt idx="10">
                  <c:v>55.69</c:v>
                </c:pt>
                <c:pt idx="11">
                  <c:v>60.5</c:v>
                </c:pt>
                <c:pt idx="12">
                  <c:v>71.125</c:v>
                </c:pt>
                <c:pt idx="13">
                  <c:v>71.375</c:v>
                </c:pt>
                <c:pt idx="14">
                  <c:v>79.56</c:v>
                </c:pt>
                <c:pt idx="15">
                  <c:v>65.75</c:v>
                </c:pt>
                <c:pt idx="16">
                  <c:v>83.31</c:v>
                </c:pt>
                <c:pt idx="17">
                  <c:v>63.56</c:v>
                </c:pt>
                <c:pt idx="18">
                  <c:v>55</c:v>
                </c:pt>
                <c:pt idx="19">
                  <c:v>59.81</c:v>
                </c:pt>
                <c:pt idx="21">
                  <c:v>47.25</c:v>
                </c:pt>
                <c:pt idx="22">
                  <c:v>56.024999999999999</c:v>
                </c:pt>
                <c:pt idx="23">
                  <c:v>58.5625</c:v>
                </c:pt>
                <c:pt idx="24">
                  <c:v>61.75</c:v>
                </c:pt>
                <c:pt idx="25">
                  <c:v>60.25</c:v>
                </c:pt>
                <c:pt idx="26">
                  <c:v>50.8</c:v>
                </c:pt>
                <c:pt idx="27">
                  <c:v>57.125</c:v>
                </c:pt>
                <c:pt idx="28">
                  <c:v>49.274999999999999</c:v>
                </c:pt>
                <c:pt idx="29">
                  <c:v>63.3125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8F8-4B3D-BFA7-B7B71B068D31}"/>
            </c:ext>
          </c:extLst>
        </c:ser>
        <c:ser>
          <c:idx val="18"/>
          <c:order val="18"/>
          <c:tx>
            <c:strRef>
              <c:f>Plots!$T$6</c:f>
              <c:strCache>
                <c:ptCount val="1"/>
                <c:pt idx="0">
                  <c:v>IE0031R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Plots!$T$7:$T$36</c:f>
              <c:numCache>
                <c:formatCode>General</c:formatCode>
                <c:ptCount val="30"/>
                <c:pt idx="0">
                  <c:v>89.25</c:v>
                </c:pt>
                <c:pt idx="1">
                  <c:v>70.125</c:v>
                </c:pt>
                <c:pt idx="2">
                  <c:v>78.375</c:v>
                </c:pt>
                <c:pt idx="3">
                  <c:v>78.875</c:v>
                </c:pt>
                <c:pt idx="4">
                  <c:v>60.875</c:v>
                </c:pt>
                <c:pt idx="5">
                  <c:v>59.625</c:v>
                </c:pt>
                <c:pt idx="6">
                  <c:v>73.75</c:v>
                </c:pt>
                <c:pt idx="7">
                  <c:v>69.25</c:v>
                </c:pt>
                <c:pt idx="8">
                  <c:v>66.375</c:v>
                </c:pt>
                <c:pt idx="9">
                  <c:v>75.625</c:v>
                </c:pt>
                <c:pt idx="10">
                  <c:v>60.75</c:v>
                </c:pt>
                <c:pt idx="11">
                  <c:v>54.75</c:v>
                </c:pt>
                <c:pt idx="12">
                  <c:v>62.125</c:v>
                </c:pt>
                <c:pt idx="13">
                  <c:v>60.375</c:v>
                </c:pt>
                <c:pt idx="14">
                  <c:v>71.75</c:v>
                </c:pt>
                <c:pt idx="15">
                  <c:v>59.125</c:v>
                </c:pt>
                <c:pt idx="16">
                  <c:v>55.625</c:v>
                </c:pt>
                <c:pt idx="17">
                  <c:v>80.875</c:v>
                </c:pt>
                <c:pt idx="18">
                  <c:v>69.875</c:v>
                </c:pt>
                <c:pt idx="19">
                  <c:v>65.625</c:v>
                </c:pt>
                <c:pt idx="20">
                  <c:v>59</c:v>
                </c:pt>
                <c:pt idx="21">
                  <c:v>59.625</c:v>
                </c:pt>
                <c:pt idx="22">
                  <c:v>60</c:v>
                </c:pt>
                <c:pt idx="23">
                  <c:v>63.25</c:v>
                </c:pt>
                <c:pt idx="24">
                  <c:v>64.8125</c:v>
                </c:pt>
                <c:pt idx="25">
                  <c:v>52.193750000000001</c:v>
                </c:pt>
                <c:pt idx="26">
                  <c:v>57.5625</c:v>
                </c:pt>
                <c:pt idx="27">
                  <c:v>59.1875</c:v>
                </c:pt>
                <c:pt idx="28">
                  <c:v>56.4375</c:v>
                </c:pt>
                <c:pt idx="29">
                  <c:v>73.375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C8F8-4B3D-BFA7-B7B71B068D31}"/>
            </c:ext>
          </c:extLst>
        </c:ser>
        <c:ser>
          <c:idx val="19"/>
          <c:order val="19"/>
          <c:tx>
            <c:strRef>
              <c:f>Plots!$U$6</c:f>
              <c:strCache>
                <c:ptCount val="1"/>
                <c:pt idx="0">
                  <c:v>IT0004R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Plots!$U$7:$U$36</c:f>
              <c:numCache>
                <c:formatCode>General</c:formatCode>
                <c:ptCount val="30"/>
                <c:pt idx="0">
                  <c:v>96.06</c:v>
                </c:pt>
                <c:pt idx="1">
                  <c:v>111.69</c:v>
                </c:pt>
                <c:pt idx="2">
                  <c:v>134.75</c:v>
                </c:pt>
                <c:pt idx="3">
                  <c:v>113.125</c:v>
                </c:pt>
                <c:pt idx="4">
                  <c:v>113.5</c:v>
                </c:pt>
                <c:pt idx="5">
                  <c:v>113</c:v>
                </c:pt>
                <c:pt idx="6">
                  <c:v>107.06</c:v>
                </c:pt>
                <c:pt idx="7">
                  <c:v>94.5</c:v>
                </c:pt>
                <c:pt idx="8">
                  <c:v>84.25</c:v>
                </c:pt>
                <c:pt idx="9">
                  <c:v>111.94</c:v>
                </c:pt>
                <c:pt idx="10">
                  <c:v>92.75</c:v>
                </c:pt>
                <c:pt idx="11">
                  <c:v>103.44</c:v>
                </c:pt>
                <c:pt idx="12">
                  <c:v>105.375</c:v>
                </c:pt>
                <c:pt idx="13">
                  <c:v>100.75</c:v>
                </c:pt>
                <c:pt idx="15">
                  <c:v>82.87</c:v>
                </c:pt>
                <c:pt idx="16">
                  <c:v>83.415000000000006</c:v>
                </c:pt>
                <c:pt idx="17">
                  <c:v>104.13500000000001</c:v>
                </c:pt>
                <c:pt idx="18">
                  <c:v>68.819999999999993</c:v>
                </c:pt>
                <c:pt idx="19">
                  <c:v>73.58</c:v>
                </c:pt>
                <c:pt idx="21">
                  <c:v>69.5</c:v>
                </c:pt>
                <c:pt idx="22">
                  <c:v>73.506249999999994</c:v>
                </c:pt>
                <c:pt idx="23">
                  <c:v>85.537499999999994</c:v>
                </c:pt>
                <c:pt idx="24">
                  <c:v>104.375</c:v>
                </c:pt>
                <c:pt idx="25">
                  <c:v>79.75</c:v>
                </c:pt>
                <c:pt idx="26">
                  <c:v>103.25</c:v>
                </c:pt>
                <c:pt idx="27">
                  <c:v>91.875</c:v>
                </c:pt>
                <c:pt idx="28">
                  <c:v>99</c:v>
                </c:pt>
                <c:pt idx="29">
                  <c:v>94.6875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8F8-4B3D-BFA7-B7B71B068D31}"/>
            </c:ext>
          </c:extLst>
        </c:ser>
        <c:ser>
          <c:idx val="20"/>
          <c:order val="20"/>
          <c:tx>
            <c:strRef>
              <c:f>Plots!$V$6</c:f>
              <c:strCache>
                <c:ptCount val="1"/>
                <c:pt idx="0">
                  <c:v>NL0009R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Plots!$V$7:$V$36</c:f>
              <c:numCache>
                <c:formatCode>General</c:formatCode>
                <c:ptCount val="30"/>
                <c:pt idx="1">
                  <c:v>131.56</c:v>
                </c:pt>
                <c:pt idx="2">
                  <c:v>80.644999999999996</c:v>
                </c:pt>
                <c:pt idx="3">
                  <c:v>84.69</c:v>
                </c:pt>
                <c:pt idx="4">
                  <c:v>74.75</c:v>
                </c:pt>
                <c:pt idx="5">
                  <c:v>73.375</c:v>
                </c:pt>
                <c:pt idx="6">
                  <c:v>87.5</c:v>
                </c:pt>
                <c:pt idx="7">
                  <c:v>56.19</c:v>
                </c:pt>
                <c:pt idx="8">
                  <c:v>76.81</c:v>
                </c:pt>
                <c:pt idx="9">
                  <c:v>69.875</c:v>
                </c:pt>
                <c:pt idx="10">
                  <c:v>78.625</c:v>
                </c:pt>
                <c:pt idx="11">
                  <c:v>81.25</c:v>
                </c:pt>
                <c:pt idx="12">
                  <c:v>72.94</c:v>
                </c:pt>
                <c:pt idx="13">
                  <c:v>71.2</c:v>
                </c:pt>
                <c:pt idx="14">
                  <c:v>67.94</c:v>
                </c:pt>
                <c:pt idx="15">
                  <c:v>67.849999999999994</c:v>
                </c:pt>
                <c:pt idx="16">
                  <c:v>72.424999999999997</c:v>
                </c:pt>
                <c:pt idx="17">
                  <c:v>70.599999999999994</c:v>
                </c:pt>
                <c:pt idx="18">
                  <c:v>72.78</c:v>
                </c:pt>
                <c:pt idx="19">
                  <c:v>69.515000000000001</c:v>
                </c:pt>
                <c:pt idx="20">
                  <c:v>64.88</c:v>
                </c:pt>
                <c:pt idx="21">
                  <c:v>98.1875</c:v>
                </c:pt>
                <c:pt idx="22">
                  <c:v>70.6875</c:v>
                </c:pt>
                <c:pt idx="23">
                  <c:v>67.375</c:v>
                </c:pt>
                <c:pt idx="24">
                  <c:v>67.4375</c:v>
                </c:pt>
                <c:pt idx="25">
                  <c:v>74.875</c:v>
                </c:pt>
                <c:pt idx="26">
                  <c:v>85</c:v>
                </c:pt>
                <c:pt idx="27">
                  <c:v>64.893749999999997</c:v>
                </c:pt>
                <c:pt idx="28">
                  <c:v>66</c:v>
                </c:pt>
                <c:pt idx="29">
                  <c:v>73.1875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C8F8-4B3D-BFA7-B7B71B068D31}"/>
            </c:ext>
          </c:extLst>
        </c:ser>
        <c:ser>
          <c:idx val="21"/>
          <c:order val="21"/>
          <c:tx>
            <c:strRef>
              <c:f>Plots!$W$6</c:f>
              <c:strCache>
                <c:ptCount val="1"/>
                <c:pt idx="0">
                  <c:v>NL0010R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Plots!$W$7:$W$36</c:f>
              <c:numCache>
                <c:formatCode>General</c:formatCode>
                <c:ptCount val="30"/>
                <c:pt idx="0">
                  <c:v>99.19</c:v>
                </c:pt>
                <c:pt idx="1">
                  <c:v>122.31</c:v>
                </c:pt>
                <c:pt idx="2">
                  <c:v>101.81</c:v>
                </c:pt>
                <c:pt idx="3">
                  <c:v>87.5</c:v>
                </c:pt>
                <c:pt idx="4">
                  <c:v>85.06</c:v>
                </c:pt>
                <c:pt idx="5">
                  <c:v>98.125</c:v>
                </c:pt>
                <c:pt idx="6">
                  <c:v>104.81</c:v>
                </c:pt>
                <c:pt idx="7">
                  <c:v>86.125</c:v>
                </c:pt>
                <c:pt idx="8">
                  <c:v>84.31</c:v>
                </c:pt>
                <c:pt idx="9">
                  <c:v>95.5</c:v>
                </c:pt>
                <c:pt idx="10">
                  <c:v>88.375</c:v>
                </c:pt>
                <c:pt idx="11">
                  <c:v>73.06</c:v>
                </c:pt>
                <c:pt idx="12">
                  <c:v>93.31</c:v>
                </c:pt>
                <c:pt idx="13">
                  <c:v>69.915000000000006</c:v>
                </c:pt>
                <c:pt idx="14">
                  <c:v>104.94</c:v>
                </c:pt>
                <c:pt idx="15">
                  <c:v>84.76</c:v>
                </c:pt>
                <c:pt idx="16">
                  <c:v>105.985</c:v>
                </c:pt>
                <c:pt idx="17">
                  <c:v>78.290000000000006</c:v>
                </c:pt>
                <c:pt idx="18">
                  <c:v>82.254999999999995</c:v>
                </c:pt>
                <c:pt idx="19">
                  <c:v>66.12</c:v>
                </c:pt>
                <c:pt idx="20">
                  <c:v>59.924999999999997</c:v>
                </c:pt>
                <c:pt idx="21">
                  <c:v>78.1875</c:v>
                </c:pt>
                <c:pt idx="22">
                  <c:v>96</c:v>
                </c:pt>
                <c:pt idx="23">
                  <c:v>81.375</c:v>
                </c:pt>
                <c:pt idx="24">
                  <c:v>90.5625</c:v>
                </c:pt>
                <c:pt idx="25">
                  <c:v>79.1875</c:v>
                </c:pt>
                <c:pt idx="26">
                  <c:v>98.25</c:v>
                </c:pt>
                <c:pt idx="27">
                  <c:v>81.25</c:v>
                </c:pt>
                <c:pt idx="28">
                  <c:v>79.9375</c:v>
                </c:pt>
                <c:pt idx="29">
                  <c:v>96.125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C8F8-4B3D-BFA7-B7B71B068D31}"/>
            </c:ext>
          </c:extLst>
        </c:ser>
        <c:ser>
          <c:idx val="22"/>
          <c:order val="22"/>
          <c:tx>
            <c:strRef>
              <c:f>Plots!$X$6</c:f>
              <c:strCache>
                <c:ptCount val="1"/>
                <c:pt idx="0">
                  <c:v>NO0001R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Plots!$X$7:$X$36</c:f>
              <c:numCache>
                <c:formatCode>General</c:formatCode>
                <c:ptCount val="30"/>
                <c:pt idx="0">
                  <c:v>71.400000000000006</c:v>
                </c:pt>
                <c:pt idx="1">
                  <c:v>81.02</c:v>
                </c:pt>
                <c:pt idx="2">
                  <c:v>66.775000000000006</c:v>
                </c:pt>
                <c:pt idx="3">
                  <c:v>82.355000000000004</c:v>
                </c:pt>
                <c:pt idx="4">
                  <c:v>71.625</c:v>
                </c:pt>
                <c:pt idx="5">
                  <c:v>76.875</c:v>
                </c:pt>
                <c:pt idx="6">
                  <c:v>73.25</c:v>
                </c:pt>
                <c:pt idx="7">
                  <c:v>75.25</c:v>
                </c:pt>
                <c:pt idx="8">
                  <c:v>65.5</c:v>
                </c:pt>
                <c:pt idx="9">
                  <c:v>61.375</c:v>
                </c:pt>
                <c:pt idx="10">
                  <c:v>68.125</c:v>
                </c:pt>
                <c:pt idx="11">
                  <c:v>71.625</c:v>
                </c:pt>
                <c:pt idx="12">
                  <c:v>54.5</c:v>
                </c:pt>
                <c:pt idx="13">
                  <c:v>62.35</c:v>
                </c:pt>
                <c:pt idx="14">
                  <c:v>59.7</c:v>
                </c:pt>
                <c:pt idx="15">
                  <c:v>63.84</c:v>
                </c:pt>
                <c:pt idx="16">
                  <c:v>60.725000000000001</c:v>
                </c:pt>
                <c:pt idx="17">
                  <c:v>76.56</c:v>
                </c:pt>
                <c:pt idx="18">
                  <c:v>63</c:v>
                </c:pt>
                <c:pt idx="19">
                  <c:v>74.474999999999994</c:v>
                </c:pt>
                <c:pt idx="20">
                  <c:v>52.6</c:v>
                </c:pt>
                <c:pt idx="21">
                  <c:v>57.3125</c:v>
                </c:pt>
                <c:pt idx="22">
                  <c:v>74.375</c:v>
                </c:pt>
                <c:pt idx="23">
                  <c:v>62.0625</c:v>
                </c:pt>
                <c:pt idx="24">
                  <c:v>67.3</c:v>
                </c:pt>
                <c:pt idx="25">
                  <c:v>58.75</c:v>
                </c:pt>
                <c:pt idx="26">
                  <c:v>58</c:v>
                </c:pt>
                <c:pt idx="27">
                  <c:v>65.875</c:v>
                </c:pt>
                <c:pt idx="28">
                  <c:v>73.575000000000003</c:v>
                </c:pt>
                <c:pt idx="29">
                  <c:v>66.9375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C8F8-4B3D-BFA7-B7B71B068D31}"/>
            </c:ext>
          </c:extLst>
        </c:ser>
        <c:ser>
          <c:idx val="23"/>
          <c:order val="23"/>
          <c:tx>
            <c:strRef>
              <c:f>Plots!$Y$6</c:f>
              <c:strCache>
                <c:ptCount val="1"/>
                <c:pt idx="0">
                  <c:v>NO0015R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Plots!$Y$7:$Y$36</c:f>
              <c:numCache>
                <c:formatCode>General</c:formatCode>
                <c:ptCount val="30"/>
                <c:pt idx="1">
                  <c:v>65</c:v>
                </c:pt>
                <c:pt idx="2">
                  <c:v>53.375</c:v>
                </c:pt>
                <c:pt idx="3">
                  <c:v>55.375</c:v>
                </c:pt>
                <c:pt idx="5">
                  <c:v>67.25</c:v>
                </c:pt>
                <c:pt idx="6">
                  <c:v>55.5</c:v>
                </c:pt>
                <c:pt idx="7">
                  <c:v>70.625</c:v>
                </c:pt>
                <c:pt idx="8">
                  <c:v>54</c:v>
                </c:pt>
                <c:pt idx="9">
                  <c:v>63.35</c:v>
                </c:pt>
                <c:pt idx="10">
                  <c:v>58.784999999999997</c:v>
                </c:pt>
                <c:pt idx="11">
                  <c:v>66.599999999999994</c:v>
                </c:pt>
                <c:pt idx="12">
                  <c:v>56.75</c:v>
                </c:pt>
                <c:pt idx="13">
                  <c:v>66.790000000000006</c:v>
                </c:pt>
                <c:pt idx="14">
                  <c:v>71.635000000000005</c:v>
                </c:pt>
                <c:pt idx="15">
                  <c:v>68.61</c:v>
                </c:pt>
                <c:pt idx="16">
                  <c:v>58.86</c:v>
                </c:pt>
                <c:pt idx="17">
                  <c:v>85.09</c:v>
                </c:pt>
                <c:pt idx="18">
                  <c:v>61.825000000000003</c:v>
                </c:pt>
                <c:pt idx="19">
                  <c:v>64.984999999999999</c:v>
                </c:pt>
                <c:pt idx="20">
                  <c:v>64.94</c:v>
                </c:pt>
                <c:pt idx="21">
                  <c:v>57.9375</c:v>
                </c:pt>
                <c:pt idx="22">
                  <c:v>59.6875</c:v>
                </c:pt>
                <c:pt idx="23">
                  <c:v>55.375</c:v>
                </c:pt>
                <c:pt idx="24">
                  <c:v>61.375</c:v>
                </c:pt>
                <c:pt idx="25">
                  <c:v>52.35</c:v>
                </c:pt>
                <c:pt idx="26">
                  <c:v>87.4375</c:v>
                </c:pt>
                <c:pt idx="27">
                  <c:v>69.487499999999997</c:v>
                </c:pt>
                <c:pt idx="28">
                  <c:v>50.568750000000001</c:v>
                </c:pt>
                <c:pt idx="29">
                  <c:v>61.3125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C8F8-4B3D-BFA7-B7B71B068D31}"/>
            </c:ext>
          </c:extLst>
        </c:ser>
        <c:ser>
          <c:idx val="24"/>
          <c:order val="24"/>
          <c:tx>
            <c:strRef>
              <c:f>Plots!$Z$6</c:f>
              <c:strCache>
                <c:ptCount val="1"/>
                <c:pt idx="0">
                  <c:v>NO0039R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Plots!$Z$7:$Z$36</c:f>
              <c:numCache>
                <c:formatCode>General</c:formatCode>
                <c:ptCount val="30"/>
                <c:pt idx="1">
                  <c:v>55.15</c:v>
                </c:pt>
                <c:pt idx="2">
                  <c:v>59.274999999999999</c:v>
                </c:pt>
                <c:pt idx="3">
                  <c:v>83.334999999999994</c:v>
                </c:pt>
                <c:pt idx="4">
                  <c:v>73.5</c:v>
                </c:pt>
                <c:pt idx="5">
                  <c:v>75.125</c:v>
                </c:pt>
                <c:pt idx="6">
                  <c:v>64</c:v>
                </c:pt>
                <c:pt idx="7">
                  <c:v>65.125</c:v>
                </c:pt>
                <c:pt idx="8">
                  <c:v>64.125</c:v>
                </c:pt>
                <c:pt idx="9">
                  <c:v>64.484999999999999</c:v>
                </c:pt>
                <c:pt idx="10">
                  <c:v>70</c:v>
                </c:pt>
                <c:pt idx="11">
                  <c:v>74.86</c:v>
                </c:pt>
                <c:pt idx="12">
                  <c:v>60.95</c:v>
                </c:pt>
                <c:pt idx="13">
                  <c:v>63.024999999999999</c:v>
                </c:pt>
                <c:pt idx="14">
                  <c:v>79.125</c:v>
                </c:pt>
                <c:pt idx="15">
                  <c:v>66.784999999999997</c:v>
                </c:pt>
                <c:pt idx="16">
                  <c:v>59.825000000000003</c:v>
                </c:pt>
                <c:pt idx="17">
                  <c:v>76.325000000000003</c:v>
                </c:pt>
                <c:pt idx="18">
                  <c:v>55.814999999999998</c:v>
                </c:pt>
                <c:pt idx="19">
                  <c:v>65.114999999999995</c:v>
                </c:pt>
                <c:pt idx="20">
                  <c:v>65.89</c:v>
                </c:pt>
                <c:pt idx="21">
                  <c:v>58.3125</c:v>
                </c:pt>
                <c:pt idx="22">
                  <c:v>63.1875</c:v>
                </c:pt>
                <c:pt idx="23">
                  <c:v>54.5625</c:v>
                </c:pt>
                <c:pt idx="24">
                  <c:v>58.625</c:v>
                </c:pt>
                <c:pt idx="25">
                  <c:v>64.5</c:v>
                </c:pt>
                <c:pt idx="26">
                  <c:v>52.787500000000001</c:v>
                </c:pt>
                <c:pt idx="27">
                  <c:v>67.5625</c:v>
                </c:pt>
                <c:pt idx="28">
                  <c:v>66.493750000000006</c:v>
                </c:pt>
                <c:pt idx="29">
                  <c:v>60.6875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C8F8-4B3D-BFA7-B7B71B068D31}"/>
            </c:ext>
          </c:extLst>
        </c:ser>
        <c:ser>
          <c:idx val="25"/>
          <c:order val="25"/>
          <c:tx>
            <c:strRef>
              <c:f>Plots!$AA$6</c:f>
              <c:strCache>
                <c:ptCount val="1"/>
                <c:pt idx="0">
                  <c:v>NO0042G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Plots!$AA$7:$AA$36</c:f>
              <c:numCache>
                <c:formatCode>General</c:formatCode>
                <c:ptCount val="30"/>
                <c:pt idx="1">
                  <c:v>57</c:v>
                </c:pt>
                <c:pt idx="2">
                  <c:v>58.625</c:v>
                </c:pt>
                <c:pt idx="3">
                  <c:v>57.25</c:v>
                </c:pt>
                <c:pt idx="4">
                  <c:v>48</c:v>
                </c:pt>
                <c:pt idx="5">
                  <c:v>50.5</c:v>
                </c:pt>
                <c:pt idx="6">
                  <c:v>45.25</c:v>
                </c:pt>
                <c:pt idx="7">
                  <c:v>51</c:v>
                </c:pt>
                <c:pt idx="8">
                  <c:v>50.875</c:v>
                </c:pt>
                <c:pt idx="9">
                  <c:v>48.9</c:v>
                </c:pt>
                <c:pt idx="10">
                  <c:v>59.725000000000001</c:v>
                </c:pt>
                <c:pt idx="11">
                  <c:v>45</c:v>
                </c:pt>
                <c:pt idx="12">
                  <c:v>52.125</c:v>
                </c:pt>
                <c:pt idx="13">
                  <c:v>55.71</c:v>
                </c:pt>
                <c:pt idx="14">
                  <c:v>53.86</c:v>
                </c:pt>
                <c:pt idx="15">
                  <c:v>53.74</c:v>
                </c:pt>
                <c:pt idx="16">
                  <c:v>52.96</c:v>
                </c:pt>
                <c:pt idx="17">
                  <c:v>80.55</c:v>
                </c:pt>
                <c:pt idx="18">
                  <c:v>48.715000000000003</c:v>
                </c:pt>
                <c:pt idx="19">
                  <c:v>53.424999999999997</c:v>
                </c:pt>
                <c:pt idx="20">
                  <c:v>53.66</c:v>
                </c:pt>
                <c:pt idx="21">
                  <c:v>52.5</c:v>
                </c:pt>
                <c:pt idx="22">
                  <c:v>65.625</c:v>
                </c:pt>
                <c:pt idx="23">
                  <c:v>52.375</c:v>
                </c:pt>
                <c:pt idx="24">
                  <c:v>49.225000000000001</c:v>
                </c:pt>
                <c:pt idx="25">
                  <c:v>46.5</c:v>
                </c:pt>
                <c:pt idx="26">
                  <c:v>50.993749999999999</c:v>
                </c:pt>
                <c:pt idx="27">
                  <c:v>52.125</c:v>
                </c:pt>
                <c:pt idx="28">
                  <c:v>49.575000000000003</c:v>
                </c:pt>
                <c:pt idx="29">
                  <c:v>51.6875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C8F8-4B3D-BFA7-B7B71B068D31}"/>
            </c:ext>
          </c:extLst>
        </c:ser>
        <c:ser>
          <c:idx val="26"/>
          <c:order val="26"/>
          <c:tx>
            <c:strRef>
              <c:f>Plots!$AB$6</c:f>
              <c:strCache>
                <c:ptCount val="1"/>
                <c:pt idx="0">
                  <c:v>NO0043R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Plots!$AB$7:$AB$36</c:f>
              <c:numCache>
                <c:formatCode>General</c:formatCode>
                <c:ptCount val="30"/>
                <c:pt idx="0">
                  <c:v>62.15</c:v>
                </c:pt>
                <c:pt idx="1">
                  <c:v>77.27</c:v>
                </c:pt>
                <c:pt idx="2">
                  <c:v>72.14</c:v>
                </c:pt>
                <c:pt idx="3">
                  <c:v>69.150000000000006</c:v>
                </c:pt>
                <c:pt idx="4">
                  <c:v>67.25</c:v>
                </c:pt>
                <c:pt idx="5">
                  <c:v>81.25</c:v>
                </c:pt>
                <c:pt idx="6">
                  <c:v>60.375</c:v>
                </c:pt>
                <c:pt idx="7">
                  <c:v>73.875</c:v>
                </c:pt>
                <c:pt idx="8">
                  <c:v>66.5</c:v>
                </c:pt>
                <c:pt idx="9">
                  <c:v>55.25</c:v>
                </c:pt>
                <c:pt idx="10">
                  <c:v>66.875</c:v>
                </c:pt>
                <c:pt idx="11">
                  <c:v>81.125</c:v>
                </c:pt>
                <c:pt idx="12">
                  <c:v>62.625</c:v>
                </c:pt>
                <c:pt idx="13">
                  <c:v>64.5</c:v>
                </c:pt>
                <c:pt idx="14">
                  <c:v>64.924999999999997</c:v>
                </c:pt>
                <c:pt idx="15">
                  <c:v>69.2</c:v>
                </c:pt>
                <c:pt idx="16">
                  <c:v>68.025000000000006</c:v>
                </c:pt>
                <c:pt idx="17">
                  <c:v>79.06</c:v>
                </c:pt>
                <c:pt idx="18">
                  <c:v>63.274999999999999</c:v>
                </c:pt>
                <c:pt idx="19">
                  <c:v>71.959999999999994</c:v>
                </c:pt>
                <c:pt idx="20">
                  <c:v>62.835000000000001</c:v>
                </c:pt>
                <c:pt idx="21">
                  <c:v>65.375</c:v>
                </c:pt>
                <c:pt idx="22">
                  <c:v>72</c:v>
                </c:pt>
                <c:pt idx="23">
                  <c:v>58.6875</c:v>
                </c:pt>
                <c:pt idx="24">
                  <c:v>56.625</c:v>
                </c:pt>
                <c:pt idx="25">
                  <c:v>69.9375</c:v>
                </c:pt>
                <c:pt idx="26">
                  <c:v>57.3125</c:v>
                </c:pt>
                <c:pt idx="27">
                  <c:v>64.5</c:v>
                </c:pt>
                <c:pt idx="28">
                  <c:v>64.5</c:v>
                </c:pt>
                <c:pt idx="29">
                  <c:v>66.625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8F8-4B3D-BFA7-B7B71B068D31}"/>
            </c:ext>
          </c:extLst>
        </c:ser>
        <c:ser>
          <c:idx val="28"/>
          <c:order val="27"/>
          <c:tx>
            <c:strRef>
              <c:f>Plots!$AC$6</c:f>
              <c:strCache>
                <c:ptCount val="1"/>
                <c:pt idx="0">
                  <c:v>SE0011R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Plots!$AC$7:$AC$36</c:f>
              <c:numCache>
                <c:formatCode>General</c:formatCode>
                <c:ptCount val="30"/>
                <c:pt idx="0">
                  <c:v>97.5</c:v>
                </c:pt>
                <c:pt idx="1">
                  <c:v>81.56</c:v>
                </c:pt>
                <c:pt idx="2">
                  <c:v>69.06</c:v>
                </c:pt>
                <c:pt idx="3">
                  <c:v>91.81</c:v>
                </c:pt>
                <c:pt idx="4">
                  <c:v>85.19</c:v>
                </c:pt>
                <c:pt idx="5">
                  <c:v>94.44</c:v>
                </c:pt>
                <c:pt idx="6">
                  <c:v>97.19</c:v>
                </c:pt>
                <c:pt idx="7">
                  <c:v>95.94</c:v>
                </c:pt>
                <c:pt idx="8">
                  <c:v>73.06</c:v>
                </c:pt>
                <c:pt idx="9">
                  <c:v>74.19</c:v>
                </c:pt>
                <c:pt idx="10">
                  <c:v>76.75</c:v>
                </c:pt>
                <c:pt idx="11">
                  <c:v>100.875</c:v>
                </c:pt>
                <c:pt idx="12">
                  <c:v>76.5</c:v>
                </c:pt>
                <c:pt idx="13">
                  <c:v>71.81</c:v>
                </c:pt>
                <c:pt idx="14">
                  <c:v>76.81</c:v>
                </c:pt>
                <c:pt idx="15">
                  <c:v>65.875</c:v>
                </c:pt>
                <c:pt idx="16">
                  <c:v>68.94</c:v>
                </c:pt>
                <c:pt idx="17">
                  <c:v>80.56</c:v>
                </c:pt>
                <c:pt idx="18">
                  <c:v>68.44</c:v>
                </c:pt>
                <c:pt idx="19">
                  <c:v>72.06</c:v>
                </c:pt>
                <c:pt idx="20">
                  <c:v>63.5</c:v>
                </c:pt>
                <c:pt idx="21">
                  <c:v>82.125</c:v>
                </c:pt>
                <c:pt idx="22">
                  <c:v>69.1875</c:v>
                </c:pt>
                <c:pt idx="23">
                  <c:v>72.9375</c:v>
                </c:pt>
                <c:pt idx="24">
                  <c:v>67.9375</c:v>
                </c:pt>
                <c:pt idx="25">
                  <c:v>80.8125</c:v>
                </c:pt>
                <c:pt idx="27">
                  <c:v>71.1875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C8F8-4B3D-BFA7-B7B71B068D31}"/>
            </c:ext>
          </c:extLst>
        </c:ser>
        <c:ser>
          <c:idx val="29"/>
          <c:order val="28"/>
          <c:tx>
            <c:strRef>
              <c:f>Plots!$AD$6</c:f>
              <c:strCache>
                <c:ptCount val="1"/>
                <c:pt idx="0">
                  <c:v>SE0012R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Plots!$AD$7:$AD$36</c:f>
              <c:numCache>
                <c:formatCode>General</c:formatCode>
                <c:ptCount val="30"/>
                <c:pt idx="0">
                  <c:v>80.875</c:v>
                </c:pt>
                <c:pt idx="1">
                  <c:v>68</c:v>
                </c:pt>
                <c:pt idx="2">
                  <c:v>63.125</c:v>
                </c:pt>
                <c:pt idx="3">
                  <c:v>72.81</c:v>
                </c:pt>
                <c:pt idx="4">
                  <c:v>68.69</c:v>
                </c:pt>
                <c:pt idx="5">
                  <c:v>72.69</c:v>
                </c:pt>
                <c:pt idx="6">
                  <c:v>66.31</c:v>
                </c:pt>
                <c:pt idx="7">
                  <c:v>80.875</c:v>
                </c:pt>
                <c:pt idx="8">
                  <c:v>66.56</c:v>
                </c:pt>
                <c:pt idx="9">
                  <c:v>64.75</c:v>
                </c:pt>
                <c:pt idx="10">
                  <c:v>66.125</c:v>
                </c:pt>
                <c:pt idx="11">
                  <c:v>68.19</c:v>
                </c:pt>
                <c:pt idx="12">
                  <c:v>69.94</c:v>
                </c:pt>
                <c:pt idx="13">
                  <c:v>74.19</c:v>
                </c:pt>
                <c:pt idx="14">
                  <c:v>75.375</c:v>
                </c:pt>
                <c:pt idx="15">
                  <c:v>69.56</c:v>
                </c:pt>
                <c:pt idx="16">
                  <c:v>65.81</c:v>
                </c:pt>
                <c:pt idx="17">
                  <c:v>88.94</c:v>
                </c:pt>
                <c:pt idx="18">
                  <c:v>69.5</c:v>
                </c:pt>
                <c:pt idx="19">
                  <c:v>62.81</c:v>
                </c:pt>
                <c:pt idx="20">
                  <c:v>61.375</c:v>
                </c:pt>
                <c:pt idx="21">
                  <c:v>68.4375</c:v>
                </c:pt>
                <c:pt idx="22">
                  <c:v>66.5</c:v>
                </c:pt>
                <c:pt idx="23">
                  <c:v>59.3125</c:v>
                </c:pt>
                <c:pt idx="24">
                  <c:v>57.3125</c:v>
                </c:pt>
                <c:pt idx="25">
                  <c:v>68.75</c:v>
                </c:pt>
                <c:pt idx="26">
                  <c:v>52.5</c:v>
                </c:pt>
                <c:pt idx="27">
                  <c:v>59.5625</c:v>
                </c:pt>
                <c:pt idx="28">
                  <c:v>69.6875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C8F8-4B3D-BFA7-B7B71B068D31}"/>
            </c:ext>
          </c:extLst>
        </c:ser>
        <c:ser>
          <c:idx val="30"/>
          <c:order val="29"/>
          <c:tx>
            <c:strRef>
              <c:f>Plots!$AE$6</c:f>
              <c:strCache>
                <c:ptCount val="1"/>
                <c:pt idx="0">
                  <c:v>SE0013R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Plots!$AE$7:$AE$36</c:f>
              <c:numCache>
                <c:formatCode>General</c:formatCode>
                <c:ptCount val="30"/>
                <c:pt idx="2">
                  <c:v>54.94</c:v>
                </c:pt>
                <c:pt idx="3">
                  <c:v>78.06</c:v>
                </c:pt>
                <c:pt idx="4">
                  <c:v>66.875</c:v>
                </c:pt>
                <c:pt idx="5">
                  <c:v>77.875</c:v>
                </c:pt>
                <c:pt idx="6">
                  <c:v>56.94</c:v>
                </c:pt>
                <c:pt idx="7">
                  <c:v>61.81</c:v>
                </c:pt>
                <c:pt idx="8">
                  <c:v>57.125</c:v>
                </c:pt>
                <c:pt idx="9">
                  <c:v>62.25</c:v>
                </c:pt>
                <c:pt idx="10">
                  <c:v>62.5</c:v>
                </c:pt>
                <c:pt idx="11">
                  <c:v>63.69</c:v>
                </c:pt>
                <c:pt idx="12">
                  <c:v>57.44</c:v>
                </c:pt>
                <c:pt idx="13">
                  <c:v>67.75</c:v>
                </c:pt>
                <c:pt idx="14">
                  <c:v>76.81</c:v>
                </c:pt>
                <c:pt idx="15">
                  <c:v>68.69</c:v>
                </c:pt>
                <c:pt idx="16">
                  <c:v>50.94</c:v>
                </c:pt>
                <c:pt idx="17">
                  <c:v>76.44</c:v>
                </c:pt>
                <c:pt idx="18">
                  <c:v>63.94</c:v>
                </c:pt>
                <c:pt idx="19">
                  <c:v>71.81</c:v>
                </c:pt>
                <c:pt idx="20">
                  <c:v>61.31</c:v>
                </c:pt>
                <c:pt idx="21">
                  <c:v>58.8125</c:v>
                </c:pt>
                <c:pt idx="22">
                  <c:v>64</c:v>
                </c:pt>
                <c:pt idx="23">
                  <c:v>52.4375</c:v>
                </c:pt>
                <c:pt idx="24">
                  <c:v>63.5</c:v>
                </c:pt>
                <c:pt idx="25">
                  <c:v>56.0625</c:v>
                </c:pt>
                <c:pt idx="26">
                  <c:v>51.4375</c:v>
                </c:pt>
                <c:pt idx="27">
                  <c:v>58.5</c:v>
                </c:pt>
                <c:pt idx="28">
                  <c:v>52.0625</c:v>
                </c:pt>
                <c:pt idx="29">
                  <c:v>61.5625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C8F8-4B3D-BFA7-B7B71B068D31}"/>
            </c:ext>
          </c:extLst>
        </c:ser>
        <c:ser>
          <c:idx val="31"/>
          <c:order val="30"/>
          <c:tx>
            <c:strRef>
              <c:f>Plots!$AF$6</c:f>
              <c:strCache>
                <c:ptCount val="1"/>
                <c:pt idx="0">
                  <c:v>SE0032R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Plots!$AF$7:$AF$36</c:f>
              <c:numCache>
                <c:formatCode>General</c:formatCode>
                <c:ptCount val="30"/>
                <c:pt idx="0">
                  <c:v>86</c:v>
                </c:pt>
                <c:pt idx="1">
                  <c:v>112.69</c:v>
                </c:pt>
                <c:pt idx="2">
                  <c:v>65.06</c:v>
                </c:pt>
                <c:pt idx="3">
                  <c:v>90.875</c:v>
                </c:pt>
                <c:pt idx="4">
                  <c:v>72.5</c:v>
                </c:pt>
                <c:pt idx="5">
                  <c:v>88.75</c:v>
                </c:pt>
                <c:pt idx="6">
                  <c:v>74.06</c:v>
                </c:pt>
                <c:pt idx="7">
                  <c:v>84.875</c:v>
                </c:pt>
                <c:pt idx="8">
                  <c:v>66.355000000000004</c:v>
                </c:pt>
                <c:pt idx="9">
                  <c:v>69.56</c:v>
                </c:pt>
                <c:pt idx="10">
                  <c:v>67.5</c:v>
                </c:pt>
                <c:pt idx="11">
                  <c:v>72.375</c:v>
                </c:pt>
                <c:pt idx="12">
                  <c:v>75.56</c:v>
                </c:pt>
                <c:pt idx="13">
                  <c:v>73.25</c:v>
                </c:pt>
                <c:pt idx="14">
                  <c:v>90.25</c:v>
                </c:pt>
                <c:pt idx="15">
                  <c:v>70.125</c:v>
                </c:pt>
                <c:pt idx="16">
                  <c:v>65.5</c:v>
                </c:pt>
                <c:pt idx="17">
                  <c:v>74.25</c:v>
                </c:pt>
                <c:pt idx="18">
                  <c:v>64.56</c:v>
                </c:pt>
                <c:pt idx="19">
                  <c:v>73</c:v>
                </c:pt>
                <c:pt idx="20">
                  <c:v>69.31</c:v>
                </c:pt>
                <c:pt idx="21">
                  <c:v>93.3125</c:v>
                </c:pt>
                <c:pt idx="22">
                  <c:v>75.375</c:v>
                </c:pt>
                <c:pt idx="23">
                  <c:v>68.6875</c:v>
                </c:pt>
                <c:pt idx="24">
                  <c:v>64.1875</c:v>
                </c:pt>
                <c:pt idx="25">
                  <c:v>72.8125</c:v>
                </c:pt>
                <c:pt idx="26">
                  <c:v>62.25</c:v>
                </c:pt>
                <c:pt idx="28">
                  <c:v>66.3125</c:v>
                </c:pt>
                <c:pt idx="29">
                  <c:v>75.5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C8F8-4B3D-BFA7-B7B71B068D31}"/>
            </c:ext>
          </c:extLst>
        </c:ser>
        <c:ser>
          <c:idx val="32"/>
          <c:order val="31"/>
          <c:tx>
            <c:strRef>
              <c:f>Plots!$AG$6</c:f>
              <c:strCache>
                <c:ptCount val="1"/>
                <c:pt idx="0">
                  <c:v>SE0035R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Plots!$AG$7:$AG$36</c:f>
              <c:numCache>
                <c:formatCode>General</c:formatCode>
                <c:ptCount val="30"/>
                <c:pt idx="0">
                  <c:v>84.31</c:v>
                </c:pt>
                <c:pt idx="1">
                  <c:v>62.25</c:v>
                </c:pt>
                <c:pt idx="2">
                  <c:v>58.69</c:v>
                </c:pt>
                <c:pt idx="3">
                  <c:v>64.44</c:v>
                </c:pt>
                <c:pt idx="4">
                  <c:v>66.69</c:v>
                </c:pt>
                <c:pt idx="5">
                  <c:v>71.44</c:v>
                </c:pt>
                <c:pt idx="6">
                  <c:v>59.31</c:v>
                </c:pt>
                <c:pt idx="7">
                  <c:v>67.125</c:v>
                </c:pt>
                <c:pt idx="8">
                  <c:v>60.69</c:v>
                </c:pt>
                <c:pt idx="9">
                  <c:v>62.25</c:v>
                </c:pt>
                <c:pt idx="10">
                  <c:v>61.31</c:v>
                </c:pt>
                <c:pt idx="11">
                  <c:v>61.06</c:v>
                </c:pt>
                <c:pt idx="12">
                  <c:v>59.5</c:v>
                </c:pt>
                <c:pt idx="13">
                  <c:v>64.44</c:v>
                </c:pt>
                <c:pt idx="14">
                  <c:v>70.19</c:v>
                </c:pt>
                <c:pt idx="15">
                  <c:v>68.31</c:v>
                </c:pt>
                <c:pt idx="16">
                  <c:v>60.25</c:v>
                </c:pt>
                <c:pt idx="17">
                  <c:v>75.19</c:v>
                </c:pt>
                <c:pt idx="18">
                  <c:v>58.06</c:v>
                </c:pt>
                <c:pt idx="19">
                  <c:v>61.94</c:v>
                </c:pt>
                <c:pt idx="20">
                  <c:v>58.94</c:v>
                </c:pt>
                <c:pt idx="21">
                  <c:v>66.1875</c:v>
                </c:pt>
                <c:pt idx="22">
                  <c:v>62.25</c:v>
                </c:pt>
                <c:pt idx="23">
                  <c:v>55.6875</c:v>
                </c:pt>
                <c:pt idx="24">
                  <c:v>67.4375</c:v>
                </c:pt>
                <c:pt idx="25">
                  <c:v>66</c:v>
                </c:pt>
                <c:pt idx="26">
                  <c:v>47.75</c:v>
                </c:pt>
                <c:pt idx="27">
                  <c:v>61.6875</c:v>
                </c:pt>
                <c:pt idx="28">
                  <c:v>50.40625</c:v>
                </c:pt>
                <c:pt idx="29">
                  <c:v>66.4375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C8F8-4B3D-BFA7-B7B71B068D31}"/>
            </c:ext>
          </c:extLst>
        </c:ser>
        <c:ser>
          <c:idx val="33"/>
          <c:order val="32"/>
          <c:tx>
            <c:strRef>
              <c:f>Plots!$AH$6</c:f>
              <c:strCache>
                <c:ptCount val="1"/>
                <c:pt idx="0">
                  <c:v>WHO air quality guideline</c:v>
                </c:pt>
              </c:strCache>
            </c:strRef>
          </c:tx>
          <c:spPr>
            <a:ln w="3810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Plots!$A$7:$A$36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Plots!$AH$7:$AH$36</c:f>
              <c:numCache>
                <c:formatCode>General</c:formatCode>
                <c:ptCount val="30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  <c:pt idx="25">
                  <c:v>50</c:v>
                </c:pt>
                <c:pt idx="26">
                  <c:v>50</c:v>
                </c:pt>
                <c:pt idx="27">
                  <c:v>50</c:v>
                </c:pt>
                <c:pt idx="28">
                  <c:v>50</c:v>
                </c:pt>
                <c:pt idx="29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C8F8-4B3D-BFA7-B7B71B068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260288"/>
        <c:axId val="416264224"/>
      </c:lineChart>
      <c:catAx>
        <c:axId val="4162602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264224"/>
        <c:crosses val="autoZero"/>
        <c:auto val="1"/>
        <c:lblAlgn val="ctr"/>
        <c:lblOffset val="100"/>
        <c:tickMarkSkip val="1"/>
        <c:noMultiLvlLbl val="0"/>
      </c:catAx>
      <c:valAx>
        <c:axId val="4162642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>
                    <a:solidFill>
                      <a:sysClr val="windowText" lastClr="000000"/>
                    </a:solidFill>
                  </a:rPr>
                  <a:t>Annual maximum 8-hour mean ozone, ppb</a:t>
                </a:r>
              </a:p>
            </c:rich>
          </c:tx>
          <c:layout>
            <c:manualLayout>
              <c:xMode val="edge"/>
              <c:yMode val="edge"/>
              <c:x val="1.854838971416331E-2"/>
              <c:y val="0.133993737996657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26028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51630096870802"/>
          <c:y val="2.0135036064476728E-2"/>
          <c:w val="0.82996169782574647"/>
          <c:h val="0.89039303002811443"/>
        </c:manualLayout>
      </c:layout>
      <c:lineChart>
        <c:grouping val="standard"/>
        <c:varyColors val="0"/>
        <c:ser>
          <c:idx val="0"/>
          <c:order val="0"/>
          <c:tx>
            <c:strRef>
              <c:f>Plots!$BC$6</c:f>
              <c:strCache>
                <c:ptCount val="1"/>
                <c:pt idx="0">
                  <c:v>AT0002R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Plots!$BC$7:$BC$36</c:f>
              <c:numCache>
                <c:formatCode>0.000</c:formatCode>
                <c:ptCount val="30"/>
                <c:pt idx="0">
                  <c:v>67.061000000000007</c:v>
                </c:pt>
                <c:pt idx="1">
                  <c:v>70.09</c:v>
                </c:pt>
                <c:pt idx="2">
                  <c:v>46.886000000000003</c:v>
                </c:pt>
                <c:pt idx="3">
                  <c:v>39.429000000000002</c:v>
                </c:pt>
                <c:pt idx="4">
                  <c:v>43.274000000000001</c:v>
                </c:pt>
                <c:pt idx="5">
                  <c:v>39.540999999999997</c:v>
                </c:pt>
                <c:pt idx="6">
                  <c:v>32.799999999999997</c:v>
                </c:pt>
                <c:pt idx="7">
                  <c:v>36.30599999999999</c:v>
                </c:pt>
                <c:pt idx="8">
                  <c:v>27.164000000000001</c:v>
                </c:pt>
                <c:pt idx="9">
                  <c:v>34.619</c:v>
                </c:pt>
                <c:pt idx="10">
                  <c:v>20.231000000000002</c:v>
                </c:pt>
                <c:pt idx="11">
                  <c:v>41.56</c:v>
                </c:pt>
                <c:pt idx="12">
                  <c:v>26.446000000000005</c:v>
                </c:pt>
                <c:pt idx="13">
                  <c:v>26.004000000000005</c:v>
                </c:pt>
                <c:pt idx="14">
                  <c:v>44.183999999999997</c:v>
                </c:pt>
                <c:pt idx="15">
                  <c:v>27.595999999999997</c:v>
                </c:pt>
                <c:pt idx="16">
                  <c:v>22</c:v>
                </c:pt>
                <c:pt idx="17">
                  <c:v>38.241</c:v>
                </c:pt>
                <c:pt idx="18">
                  <c:v>50.274000000000001</c:v>
                </c:pt>
                <c:pt idx="19">
                  <c:v>17.879000000000005</c:v>
                </c:pt>
                <c:pt idx="20">
                  <c:v>20.011000000000003</c:v>
                </c:pt>
                <c:pt idx="21">
                  <c:v>33.175000000000004</c:v>
                </c:pt>
                <c:pt idx="22">
                  <c:v>18.328499999999998</c:v>
                </c:pt>
                <c:pt idx="23">
                  <c:v>36.221499999999999</c:v>
                </c:pt>
                <c:pt idx="24">
                  <c:v>29.916499999999999</c:v>
                </c:pt>
                <c:pt idx="25">
                  <c:v>31.763499999999993</c:v>
                </c:pt>
                <c:pt idx="26">
                  <c:v>38.478124999999999</c:v>
                </c:pt>
                <c:pt idx="27">
                  <c:v>16.069749999999992</c:v>
                </c:pt>
                <c:pt idx="28">
                  <c:v>31.837750000000007</c:v>
                </c:pt>
                <c:pt idx="29">
                  <c:v>21.548375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F4-4B60-913F-241ECFF544BD}"/>
            </c:ext>
          </c:extLst>
        </c:ser>
        <c:ser>
          <c:idx val="1"/>
          <c:order val="1"/>
          <c:tx>
            <c:strRef>
              <c:f>Plots!$BD$6</c:f>
              <c:strCache>
                <c:ptCount val="1"/>
                <c:pt idx="0">
                  <c:v>AT0042R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Plots!$BD$7:$BD$36</c:f>
              <c:numCache>
                <c:formatCode>0.000</c:formatCode>
                <c:ptCount val="30"/>
                <c:pt idx="0">
                  <c:v>0</c:v>
                </c:pt>
                <c:pt idx="1">
                  <c:v>47.774999999999999</c:v>
                </c:pt>
                <c:pt idx="2">
                  <c:v>30.576000000000001</c:v>
                </c:pt>
                <c:pt idx="3">
                  <c:v>33.244</c:v>
                </c:pt>
                <c:pt idx="4">
                  <c:v>46.334000000000003</c:v>
                </c:pt>
                <c:pt idx="5">
                  <c:v>43.855999999999995</c:v>
                </c:pt>
                <c:pt idx="6">
                  <c:v>32.86</c:v>
                </c:pt>
                <c:pt idx="7">
                  <c:v>35.485999999999997</c:v>
                </c:pt>
                <c:pt idx="8">
                  <c:v>29.369</c:v>
                </c:pt>
                <c:pt idx="9">
                  <c:v>42.138999999999996</c:v>
                </c:pt>
                <c:pt idx="10">
                  <c:v>17.416000000000004</c:v>
                </c:pt>
                <c:pt idx="11">
                  <c:v>43.94</c:v>
                </c:pt>
                <c:pt idx="12">
                  <c:v>31.611000000000011</c:v>
                </c:pt>
                <c:pt idx="13">
                  <c:v>26.944000000000003</c:v>
                </c:pt>
                <c:pt idx="14">
                  <c:v>39.459000000000003</c:v>
                </c:pt>
                <c:pt idx="15">
                  <c:v>28.125999999999998</c:v>
                </c:pt>
                <c:pt idx="16">
                  <c:v>25.069999999999993</c:v>
                </c:pt>
                <c:pt idx="17">
                  <c:v>34.516000000000005</c:v>
                </c:pt>
                <c:pt idx="18">
                  <c:v>38.319000000000003</c:v>
                </c:pt>
                <c:pt idx="19">
                  <c:v>18.808999999999997</c:v>
                </c:pt>
                <c:pt idx="20">
                  <c:v>25.386000000000003</c:v>
                </c:pt>
                <c:pt idx="21">
                  <c:v>20.300000000000004</c:v>
                </c:pt>
                <c:pt idx="22">
                  <c:v>21.578499999999998</c:v>
                </c:pt>
                <c:pt idx="23">
                  <c:v>15.658999999999999</c:v>
                </c:pt>
                <c:pt idx="24">
                  <c:v>26.725499999999997</c:v>
                </c:pt>
                <c:pt idx="25">
                  <c:v>18.163499999999999</c:v>
                </c:pt>
                <c:pt idx="26">
                  <c:v>36.982499999999995</c:v>
                </c:pt>
                <c:pt idx="27">
                  <c:v>15.621625000000002</c:v>
                </c:pt>
                <c:pt idx="28">
                  <c:v>24.567749999999997</c:v>
                </c:pt>
                <c:pt idx="29">
                  <c:v>26.693374999999996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F4-4B60-913F-241ECFF544BD}"/>
            </c:ext>
          </c:extLst>
        </c:ser>
        <c:ser>
          <c:idx val="2"/>
          <c:order val="2"/>
          <c:tx>
            <c:strRef>
              <c:f>Plots!$BE$6</c:f>
              <c:strCache>
                <c:ptCount val="1"/>
                <c:pt idx="0">
                  <c:v>AT0043R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Plots!$BE$7:$BE$36</c:f>
              <c:numCache>
                <c:formatCode>0.000</c:formatCode>
                <c:ptCount val="30"/>
                <c:pt idx="0">
                  <c:v>0</c:v>
                </c:pt>
                <c:pt idx="1">
                  <c:v>53.15</c:v>
                </c:pt>
                <c:pt idx="2">
                  <c:v>45.636000000000003</c:v>
                </c:pt>
                <c:pt idx="3">
                  <c:v>39.804000000000002</c:v>
                </c:pt>
                <c:pt idx="4">
                  <c:v>36.959000000000003</c:v>
                </c:pt>
                <c:pt idx="5">
                  <c:v>39.98599999999999</c:v>
                </c:pt>
                <c:pt idx="6">
                  <c:v>25.799999999999997</c:v>
                </c:pt>
                <c:pt idx="7">
                  <c:v>46.30599999999999</c:v>
                </c:pt>
                <c:pt idx="8">
                  <c:v>30.664000000000001</c:v>
                </c:pt>
                <c:pt idx="9">
                  <c:v>38.478999999999999</c:v>
                </c:pt>
                <c:pt idx="10">
                  <c:v>18.231000000000002</c:v>
                </c:pt>
                <c:pt idx="11">
                  <c:v>34.5</c:v>
                </c:pt>
                <c:pt idx="12">
                  <c:v>29.626000000000012</c:v>
                </c:pt>
                <c:pt idx="13">
                  <c:v>19.013999999999996</c:v>
                </c:pt>
                <c:pt idx="14">
                  <c:v>48.674000000000007</c:v>
                </c:pt>
                <c:pt idx="15">
                  <c:v>23.360999999999997</c:v>
                </c:pt>
                <c:pt idx="16">
                  <c:v>24.569999999999993</c:v>
                </c:pt>
                <c:pt idx="17">
                  <c:v>37.146000000000001</c:v>
                </c:pt>
                <c:pt idx="18">
                  <c:v>40.463999999999999</c:v>
                </c:pt>
                <c:pt idx="19">
                  <c:v>18.963999999999999</c:v>
                </c:pt>
                <c:pt idx="20">
                  <c:v>17.205999999999996</c:v>
                </c:pt>
                <c:pt idx="21">
                  <c:v>28.425000000000004</c:v>
                </c:pt>
                <c:pt idx="22">
                  <c:v>24.515999999999998</c:v>
                </c:pt>
                <c:pt idx="23">
                  <c:v>26.346499999999999</c:v>
                </c:pt>
                <c:pt idx="24">
                  <c:v>35.041499999999999</c:v>
                </c:pt>
                <c:pt idx="25">
                  <c:v>18.851799999999997</c:v>
                </c:pt>
                <c:pt idx="26">
                  <c:v>39.078124999999993</c:v>
                </c:pt>
                <c:pt idx="27">
                  <c:v>23.291000000000004</c:v>
                </c:pt>
                <c:pt idx="28">
                  <c:v>38.919874999999998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F4-4B60-913F-241ECFF544BD}"/>
            </c:ext>
          </c:extLst>
        </c:ser>
        <c:ser>
          <c:idx val="3"/>
          <c:order val="3"/>
          <c:tx>
            <c:strRef>
              <c:f>Plots!$BF$6</c:f>
              <c:strCache>
                <c:ptCount val="1"/>
                <c:pt idx="0">
                  <c:v>AT0045R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Plots!$BF$7:$BF$36</c:f>
              <c:numCache>
                <c:formatCode>0.000</c:formatCode>
                <c:ptCount val="30"/>
                <c:pt idx="0">
                  <c:v>0</c:v>
                </c:pt>
                <c:pt idx="1">
                  <c:v>54.9</c:v>
                </c:pt>
                <c:pt idx="2">
                  <c:v>48.636000000000003</c:v>
                </c:pt>
                <c:pt idx="3">
                  <c:v>57.929000000000002</c:v>
                </c:pt>
                <c:pt idx="4">
                  <c:v>42.228999999999999</c:v>
                </c:pt>
                <c:pt idx="5">
                  <c:v>49.771000000000001</c:v>
                </c:pt>
                <c:pt idx="6">
                  <c:v>47.239999999999995</c:v>
                </c:pt>
                <c:pt idx="7">
                  <c:v>37.091000000000001</c:v>
                </c:pt>
                <c:pt idx="8">
                  <c:v>25.793999999999997</c:v>
                </c:pt>
                <c:pt idx="9">
                  <c:v>42.013999999999996</c:v>
                </c:pt>
                <c:pt idx="10">
                  <c:v>17.916000000000004</c:v>
                </c:pt>
                <c:pt idx="11">
                  <c:v>33.930000000000007</c:v>
                </c:pt>
                <c:pt idx="12">
                  <c:v>43.341000000000001</c:v>
                </c:pt>
                <c:pt idx="13">
                  <c:v>25.013999999999996</c:v>
                </c:pt>
                <c:pt idx="14">
                  <c:v>39.494</c:v>
                </c:pt>
                <c:pt idx="15">
                  <c:v>0</c:v>
                </c:pt>
                <c:pt idx="16">
                  <c:v>26.810000000000002</c:v>
                </c:pt>
                <c:pt idx="17">
                  <c:v>44.741</c:v>
                </c:pt>
                <c:pt idx="18">
                  <c:v>45.394000000000005</c:v>
                </c:pt>
                <c:pt idx="19">
                  <c:v>31.399000000000001</c:v>
                </c:pt>
                <c:pt idx="20">
                  <c:v>17.511000000000003</c:v>
                </c:pt>
                <c:pt idx="21">
                  <c:v>25.862500000000004</c:v>
                </c:pt>
                <c:pt idx="22">
                  <c:v>24.640999999999998</c:v>
                </c:pt>
                <c:pt idx="23">
                  <c:v>19.658999999999999</c:v>
                </c:pt>
                <c:pt idx="24">
                  <c:v>31.041499999999999</c:v>
                </c:pt>
                <c:pt idx="25">
                  <c:v>22.350999999999999</c:v>
                </c:pt>
                <c:pt idx="26">
                  <c:v>39.313749999999992</c:v>
                </c:pt>
                <c:pt idx="27">
                  <c:v>16.606625000000001</c:v>
                </c:pt>
                <c:pt idx="28">
                  <c:v>22.609000000000002</c:v>
                </c:pt>
                <c:pt idx="29">
                  <c:v>21.615249999999996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F4-4B60-913F-241ECFF544BD}"/>
            </c:ext>
          </c:extLst>
        </c:ser>
        <c:ser>
          <c:idx val="4"/>
          <c:order val="4"/>
          <c:tx>
            <c:strRef>
              <c:f>Plots!$BG$6</c:f>
              <c:strCache>
                <c:ptCount val="1"/>
                <c:pt idx="0">
                  <c:v>AT0046R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Plots!$BG$7:$BG$36</c:f>
              <c:numCache>
                <c:formatCode>0.000</c:formatCode>
                <c:ptCount val="30"/>
                <c:pt idx="0">
                  <c:v>0</c:v>
                </c:pt>
                <c:pt idx="1">
                  <c:v>52.089999999999996</c:v>
                </c:pt>
                <c:pt idx="2">
                  <c:v>44.991000000000007</c:v>
                </c:pt>
                <c:pt idx="3">
                  <c:v>42.888999999999996</c:v>
                </c:pt>
                <c:pt idx="4">
                  <c:v>44.144000000000005</c:v>
                </c:pt>
                <c:pt idx="5">
                  <c:v>43.040999999999997</c:v>
                </c:pt>
                <c:pt idx="6">
                  <c:v>27.86</c:v>
                </c:pt>
                <c:pt idx="7">
                  <c:v>27.425999999999995</c:v>
                </c:pt>
                <c:pt idx="8">
                  <c:v>22.369</c:v>
                </c:pt>
                <c:pt idx="9">
                  <c:v>46.978999999999999</c:v>
                </c:pt>
                <c:pt idx="10">
                  <c:v>41.856000000000002</c:v>
                </c:pt>
                <c:pt idx="11">
                  <c:v>48.569999999999993</c:v>
                </c:pt>
                <c:pt idx="12">
                  <c:v>30.636000000000003</c:v>
                </c:pt>
                <c:pt idx="13">
                  <c:v>22.799000000000007</c:v>
                </c:pt>
                <c:pt idx="14">
                  <c:v>46.599000000000004</c:v>
                </c:pt>
                <c:pt idx="15">
                  <c:v>21.235999999999997</c:v>
                </c:pt>
                <c:pt idx="16">
                  <c:v>24.855000000000004</c:v>
                </c:pt>
                <c:pt idx="17">
                  <c:v>48.646000000000001</c:v>
                </c:pt>
                <c:pt idx="18">
                  <c:v>40.179000000000002</c:v>
                </c:pt>
                <c:pt idx="19">
                  <c:v>17.024000000000001</c:v>
                </c:pt>
                <c:pt idx="20">
                  <c:v>18.946000000000005</c:v>
                </c:pt>
                <c:pt idx="21">
                  <c:v>23.987500000000004</c:v>
                </c:pt>
                <c:pt idx="22">
                  <c:v>25.640999999999998</c:v>
                </c:pt>
                <c:pt idx="23">
                  <c:v>21.158999999999999</c:v>
                </c:pt>
                <c:pt idx="24">
                  <c:v>29.916499999999999</c:v>
                </c:pt>
                <c:pt idx="25">
                  <c:v>25.600999999999999</c:v>
                </c:pt>
                <c:pt idx="26">
                  <c:v>31.444375000000001</c:v>
                </c:pt>
                <c:pt idx="27">
                  <c:v>13.912874999999993</c:v>
                </c:pt>
                <c:pt idx="28">
                  <c:v>30.377749999999999</c:v>
                </c:pt>
                <c:pt idx="29">
                  <c:v>31.146499999999996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F4-4B60-913F-241ECFF544BD}"/>
            </c:ext>
          </c:extLst>
        </c:ser>
        <c:ser>
          <c:idx val="5"/>
          <c:order val="5"/>
          <c:tx>
            <c:strRef>
              <c:f>Plots!$BH$6</c:f>
              <c:strCache>
                <c:ptCount val="1"/>
                <c:pt idx="0">
                  <c:v>AT0047R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Plots!$BH$7:$BH$36</c:f>
              <c:numCache>
                <c:formatCode>0.000</c:formatCode>
                <c:ptCount val="30"/>
                <c:pt idx="0">
                  <c:v>0</c:v>
                </c:pt>
                <c:pt idx="1">
                  <c:v>46.339999999999996</c:v>
                </c:pt>
                <c:pt idx="2">
                  <c:v>33.720999999999997</c:v>
                </c:pt>
                <c:pt idx="3">
                  <c:v>42.364000000000004</c:v>
                </c:pt>
                <c:pt idx="4">
                  <c:v>52.709000000000003</c:v>
                </c:pt>
                <c:pt idx="5">
                  <c:v>48.415999999999997</c:v>
                </c:pt>
                <c:pt idx="6">
                  <c:v>34.444999999999993</c:v>
                </c:pt>
                <c:pt idx="7">
                  <c:v>34.591000000000001</c:v>
                </c:pt>
                <c:pt idx="8">
                  <c:v>28.664000000000001</c:v>
                </c:pt>
                <c:pt idx="9">
                  <c:v>42.638999999999996</c:v>
                </c:pt>
                <c:pt idx="10">
                  <c:v>19.786000000000008</c:v>
                </c:pt>
                <c:pt idx="11">
                  <c:v>36.875</c:v>
                </c:pt>
                <c:pt idx="12">
                  <c:v>30.321000000000005</c:v>
                </c:pt>
                <c:pt idx="13">
                  <c:v>27.884</c:v>
                </c:pt>
                <c:pt idx="14">
                  <c:v>39.599000000000004</c:v>
                </c:pt>
                <c:pt idx="15">
                  <c:v>23.856000000000002</c:v>
                </c:pt>
                <c:pt idx="16">
                  <c:v>25.310000000000002</c:v>
                </c:pt>
                <c:pt idx="17">
                  <c:v>43.671000000000006</c:v>
                </c:pt>
                <c:pt idx="18">
                  <c:v>47.463999999999999</c:v>
                </c:pt>
                <c:pt idx="19">
                  <c:v>19.093999999999994</c:v>
                </c:pt>
                <c:pt idx="20">
                  <c:v>16.991000000000007</c:v>
                </c:pt>
                <c:pt idx="21">
                  <c:v>29.050000000000004</c:v>
                </c:pt>
                <c:pt idx="22">
                  <c:v>21.015999999999998</c:v>
                </c:pt>
                <c:pt idx="23">
                  <c:v>28.471499999999999</c:v>
                </c:pt>
                <c:pt idx="24">
                  <c:v>31.103999999999999</c:v>
                </c:pt>
                <c:pt idx="25">
                  <c:v>20.225999999999999</c:v>
                </c:pt>
                <c:pt idx="26">
                  <c:v>38.801250000000003</c:v>
                </c:pt>
                <c:pt idx="27">
                  <c:v>19.338500000000003</c:v>
                </c:pt>
                <c:pt idx="28">
                  <c:v>35.891500000000001</c:v>
                </c:pt>
                <c:pt idx="29">
                  <c:v>28.053370000000008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F4-4B60-913F-241ECFF544BD}"/>
            </c:ext>
          </c:extLst>
        </c:ser>
        <c:ser>
          <c:idx val="6"/>
          <c:order val="6"/>
          <c:tx>
            <c:strRef>
              <c:f>Plots!$BI$6</c:f>
              <c:strCache>
                <c:ptCount val="1"/>
                <c:pt idx="0">
                  <c:v>BE0032R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Plots!$BI$7:$BI$36</c:f>
              <c:numCache>
                <c:formatCode>0.000</c:formatCode>
                <c:ptCount val="30"/>
                <c:pt idx="0">
                  <c:v>35.94100000000001</c:v>
                </c:pt>
                <c:pt idx="1">
                  <c:v>0</c:v>
                </c:pt>
                <c:pt idx="2">
                  <c:v>0</c:v>
                </c:pt>
                <c:pt idx="3">
                  <c:v>55.679000000000002</c:v>
                </c:pt>
                <c:pt idx="4">
                  <c:v>50.084000000000003</c:v>
                </c:pt>
                <c:pt idx="5">
                  <c:v>36.165999999999997</c:v>
                </c:pt>
                <c:pt idx="6">
                  <c:v>49.884999999999991</c:v>
                </c:pt>
                <c:pt idx="7">
                  <c:v>30.901000000000003</c:v>
                </c:pt>
                <c:pt idx="8">
                  <c:v>39.784000000000006</c:v>
                </c:pt>
                <c:pt idx="9">
                  <c:v>50.388999999999996</c:v>
                </c:pt>
                <c:pt idx="10">
                  <c:v>32.666000000000004</c:v>
                </c:pt>
                <c:pt idx="11">
                  <c:v>21.689999999999998</c:v>
                </c:pt>
                <c:pt idx="12">
                  <c:v>35.030999999999999</c:v>
                </c:pt>
                <c:pt idx="13">
                  <c:v>30.754000000000005</c:v>
                </c:pt>
                <c:pt idx="14">
                  <c:v>75.494</c:v>
                </c:pt>
                <c:pt idx="15">
                  <c:v>32.970999999999997</c:v>
                </c:pt>
                <c:pt idx="16">
                  <c:v>43.5</c:v>
                </c:pt>
                <c:pt idx="17">
                  <c:v>60.456000000000003</c:v>
                </c:pt>
                <c:pt idx="18">
                  <c:v>29.774000000000001</c:v>
                </c:pt>
                <c:pt idx="19">
                  <c:v>25.713999999999999</c:v>
                </c:pt>
                <c:pt idx="20">
                  <c:v>26.446000000000005</c:v>
                </c:pt>
                <c:pt idx="21">
                  <c:v>39.800000000000004</c:v>
                </c:pt>
                <c:pt idx="22">
                  <c:v>24.265999999999998</c:v>
                </c:pt>
                <c:pt idx="23">
                  <c:v>41.033999999999999</c:v>
                </c:pt>
                <c:pt idx="24">
                  <c:v>29.103999999999999</c:v>
                </c:pt>
                <c:pt idx="25">
                  <c:v>16.475999999999999</c:v>
                </c:pt>
                <c:pt idx="26">
                  <c:v>0</c:v>
                </c:pt>
                <c:pt idx="27">
                  <c:v>36.438499999999998</c:v>
                </c:pt>
                <c:pt idx="28">
                  <c:v>49.466500000000003</c:v>
                </c:pt>
                <c:pt idx="29">
                  <c:v>50.109000000000002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5F4-4B60-913F-241ECFF544BD}"/>
            </c:ext>
          </c:extLst>
        </c:ser>
        <c:ser>
          <c:idx val="7"/>
          <c:order val="7"/>
          <c:tx>
            <c:strRef>
              <c:f>Plots!$BJ$6</c:f>
              <c:strCache>
                <c:ptCount val="1"/>
                <c:pt idx="0">
                  <c:v>CH0002R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Plots!$BJ$7:$BJ$36</c:f>
              <c:numCache>
                <c:formatCode>0.000</c:formatCode>
                <c:ptCount val="30"/>
                <c:pt idx="0">
                  <c:v>65.086000000000013</c:v>
                </c:pt>
                <c:pt idx="1">
                  <c:v>41.839999999999996</c:v>
                </c:pt>
                <c:pt idx="2">
                  <c:v>46.136000000000003</c:v>
                </c:pt>
                <c:pt idx="3">
                  <c:v>35.304000000000002</c:v>
                </c:pt>
                <c:pt idx="4">
                  <c:v>24.144000000000005</c:v>
                </c:pt>
                <c:pt idx="5">
                  <c:v>33.790999999999997</c:v>
                </c:pt>
                <c:pt idx="6">
                  <c:v>34.299999999999997</c:v>
                </c:pt>
                <c:pt idx="7">
                  <c:v>28.925999999999995</c:v>
                </c:pt>
                <c:pt idx="8">
                  <c:v>26.224000000000004</c:v>
                </c:pt>
                <c:pt idx="9">
                  <c:v>38.763999999999996</c:v>
                </c:pt>
                <c:pt idx="10">
                  <c:v>24.856000000000002</c:v>
                </c:pt>
                <c:pt idx="11">
                  <c:v>32</c:v>
                </c:pt>
                <c:pt idx="12">
                  <c:v>26.821000000000005</c:v>
                </c:pt>
                <c:pt idx="13">
                  <c:v>29.939000000000007</c:v>
                </c:pt>
                <c:pt idx="14">
                  <c:v>44.269000000000005</c:v>
                </c:pt>
                <c:pt idx="15">
                  <c:v>34.080999999999996</c:v>
                </c:pt>
                <c:pt idx="16">
                  <c:v>30.875</c:v>
                </c:pt>
                <c:pt idx="17">
                  <c:v>32.991</c:v>
                </c:pt>
                <c:pt idx="18">
                  <c:v>26.573999999999998</c:v>
                </c:pt>
                <c:pt idx="19">
                  <c:v>20.259</c:v>
                </c:pt>
                <c:pt idx="20">
                  <c:v>21.280999999999999</c:v>
                </c:pt>
                <c:pt idx="21">
                  <c:v>37.550000000000004</c:v>
                </c:pt>
                <c:pt idx="22">
                  <c:v>24.390999999999998</c:v>
                </c:pt>
                <c:pt idx="23">
                  <c:v>22.846499999999999</c:v>
                </c:pt>
                <c:pt idx="24">
                  <c:v>23.853999999999999</c:v>
                </c:pt>
                <c:pt idx="25">
                  <c:v>19.163499999999999</c:v>
                </c:pt>
                <c:pt idx="26">
                  <c:v>29.65</c:v>
                </c:pt>
                <c:pt idx="27">
                  <c:v>23.563499999999998</c:v>
                </c:pt>
                <c:pt idx="28">
                  <c:v>23.904000000000003</c:v>
                </c:pt>
                <c:pt idx="29">
                  <c:v>35.234000000000002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5F4-4B60-913F-241ECFF544BD}"/>
            </c:ext>
          </c:extLst>
        </c:ser>
        <c:ser>
          <c:idx val="8"/>
          <c:order val="8"/>
          <c:tx>
            <c:strRef>
              <c:f>Plots!$BK$6</c:f>
              <c:strCache>
                <c:ptCount val="1"/>
                <c:pt idx="0">
                  <c:v>CH0003R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Plots!$BK$7:$BK$36</c:f>
              <c:numCache>
                <c:formatCode>0.000</c:formatCode>
                <c:ptCount val="30"/>
                <c:pt idx="0">
                  <c:v>29.776000000000003</c:v>
                </c:pt>
                <c:pt idx="1">
                  <c:v>42.274999999999999</c:v>
                </c:pt>
                <c:pt idx="2">
                  <c:v>38.765999999999998</c:v>
                </c:pt>
                <c:pt idx="3">
                  <c:v>35.304000000000002</c:v>
                </c:pt>
                <c:pt idx="4">
                  <c:v>28.084000000000003</c:v>
                </c:pt>
                <c:pt idx="5">
                  <c:v>43.415999999999997</c:v>
                </c:pt>
                <c:pt idx="6">
                  <c:v>38.424999999999997</c:v>
                </c:pt>
                <c:pt idx="7">
                  <c:v>29.545999999999999</c:v>
                </c:pt>
                <c:pt idx="8">
                  <c:v>29.724000000000004</c:v>
                </c:pt>
                <c:pt idx="9">
                  <c:v>35.453999999999994</c:v>
                </c:pt>
                <c:pt idx="10">
                  <c:v>25.231000000000002</c:v>
                </c:pt>
                <c:pt idx="11">
                  <c:v>26.125</c:v>
                </c:pt>
                <c:pt idx="12">
                  <c:v>32.946000000000005</c:v>
                </c:pt>
                <c:pt idx="13">
                  <c:v>38.403999999999996</c:v>
                </c:pt>
                <c:pt idx="14">
                  <c:v>47.724000000000004</c:v>
                </c:pt>
                <c:pt idx="15">
                  <c:v>34.205999999999996</c:v>
                </c:pt>
                <c:pt idx="16">
                  <c:v>32.515000000000001</c:v>
                </c:pt>
                <c:pt idx="17">
                  <c:v>43.311000000000007</c:v>
                </c:pt>
                <c:pt idx="18">
                  <c:v>25.838999999999999</c:v>
                </c:pt>
                <c:pt idx="19">
                  <c:v>24.134</c:v>
                </c:pt>
                <c:pt idx="20">
                  <c:v>25.976000000000006</c:v>
                </c:pt>
                <c:pt idx="21">
                  <c:v>33.300000000000004</c:v>
                </c:pt>
                <c:pt idx="22">
                  <c:v>27.078499999999998</c:v>
                </c:pt>
                <c:pt idx="23">
                  <c:v>21.346499999999999</c:v>
                </c:pt>
                <c:pt idx="24">
                  <c:v>30.041499999999999</c:v>
                </c:pt>
                <c:pt idx="25">
                  <c:v>18.038499999999999</c:v>
                </c:pt>
                <c:pt idx="26">
                  <c:v>31.962499999999999</c:v>
                </c:pt>
                <c:pt idx="27">
                  <c:v>21.313499999999998</c:v>
                </c:pt>
                <c:pt idx="28">
                  <c:v>27.591500000000003</c:v>
                </c:pt>
                <c:pt idx="29">
                  <c:v>34.734000000000002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5F4-4B60-913F-241ECFF544BD}"/>
            </c:ext>
          </c:extLst>
        </c:ser>
        <c:ser>
          <c:idx val="9"/>
          <c:order val="9"/>
          <c:tx>
            <c:strRef>
              <c:f>Plots!$BL$6</c:f>
              <c:strCache>
                <c:ptCount val="1"/>
                <c:pt idx="0">
                  <c:v>DE0001R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Plots!$BL$7:$BL$36</c:f>
              <c:numCache>
                <c:formatCode>0.000</c:formatCode>
                <c:ptCount val="30"/>
                <c:pt idx="0">
                  <c:v>48.776000000000003</c:v>
                </c:pt>
                <c:pt idx="1">
                  <c:v>34.589999999999996</c:v>
                </c:pt>
                <c:pt idx="2">
                  <c:v>18.826000000000001</c:v>
                </c:pt>
                <c:pt idx="3">
                  <c:v>53.244</c:v>
                </c:pt>
                <c:pt idx="4">
                  <c:v>16.894000000000005</c:v>
                </c:pt>
                <c:pt idx="5">
                  <c:v>38.415999999999997</c:v>
                </c:pt>
                <c:pt idx="6">
                  <c:v>32.799999999999997</c:v>
                </c:pt>
                <c:pt idx="7">
                  <c:v>45.235999999999997</c:v>
                </c:pt>
                <c:pt idx="8">
                  <c:v>31.534000000000006</c:v>
                </c:pt>
                <c:pt idx="9">
                  <c:v>23.953999999999994</c:v>
                </c:pt>
                <c:pt idx="10">
                  <c:v>21.981000000000002</c:v>
                </c:pt>
                <c:pt idx="11">
                  <c:v>36.125</c:v>
                </c:pt>
                <c:pt idx="12">
                  <c:v>30.321000000000005</c:v>
                </c:pt>
                <c:pt idx="13">
                  <c:v>29.134</c:v>
                </c:pt>
                <c:pt idx="14">
                  <c:v>19.828999999999994</c:v>
                </c:pt>
                <c:pt idx="15">
                  <c:v>22.970999999999997</c:v>
                </c:pt>
                <c:pt idx="16">
                  <c:v>15.310000000000002</c:v>
                </c:pt>
                <c:pt idx="17">
                  <c:v>28.021000000000001</c:v>
                </c:pt>
                <c:pt idx="18">
                  <c:v>23.808999999999997</c:v>
                </c:pt>
                <c:pt idx="19">
                  <c:v>22.489000000000004</c:v>
                </c:pt>
                <c:pt idx="20">
                  <c:v>25.716000000000001</c:v>
                </c:pt>
                <c:pt idx="21">
                  <c:v>41.300000000000004</c:v>
                </c:pt>
                <c:pt idx="22">
                  <c:v>29.940999999999995</c:v>
                </c:pt>
                <c:pt idx="23">
                  <c:v>20.096499999999999</c:v>
                </c:pt>
                <c:pt idx="24">
                  <c:v>20.228999999999999</c:v>
                </c:pt>
                <c:pt idx="25">
                  <c:v>16.975999999999999</c:v>
                </c:pt>
                <c:pt idx="26">
                  <c:v>24.024999999999999</c:v>
                </c:pt>
                <c:pt idx="27">
                  <c:v>16.000999999999998</c:v>
                </c:pt>
                <c:pt idx="28">
                  <c:v>16.029000000000003</c:v>
                </c:pt>
                <c:pt idx="29">
                  <c:v>19.171500000000002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5F4-4B60-913F-241ECFF544BD}"/>
            </c:ext>
          </c:extLst>
        </c:ser>
        <c:ser>
          <c:idx val="10"/>
          <c:order val="10"/>
          <c:tx>
            <c:strRef>
              <c:f>Plots!$BM$6</c:f>
              <c:strCache>
                <c:ptCount val="1"/>
                <c:pt idx="0">
                  <c:v>DE0002R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Plots!$BM$7:$BM$36</c:f>
              <c:numCache>
                <c:formatCode>0.000</c:formatCode>
                <c:ptCount val="30"/>
                <c:pt idx="0">
                  <c:v>45.526000000000003</c:v>
                </c:pt>
                <c:pt idx="1">
                  <c:v>35.9</c:v>
                </c:pt>
                <c:pt idx="2">
                  <c:v>25.015999999999998</c:v>
                </c:pt>
                <c:pt idx="3">
                  <c:v>52.929000000000002</c:v>
                </c:pt>
                <c:pt idx="4">
                  <c:v>45.959000000000003</c:v>
                </c:pt>
                <c:pt idx="5">
                  <c:v>54.771000000000001</c:v>
                </c:pt>
                <c:pt idx="6">
                  <c:v>69.3</c:v>
                </c:pt>
                <c:pt idx="7">
                  <c:v>0</c:v>
                </c:pt>
                <c:pt idx="8">
                  <c:v>29.724000000000004</c:v>
                </c:pt>
                <c:pt idx="9">
                  <c:v>39.823999999999998</c:v>
                </c:pt>
                <c:pt idx="10">
                  <c:v>32.166000000000004</c:v>
                </c:pt>
                <c:pt idx="11">
                  <c:v>43.06</c:v>
                </c:pt>
                <c:pt idx="12">
                  <c:v>30.446000000000005</c:v>
                </c:pt>
                <c:pt idx="13">
                  <c:v>28.944000000000003</c:v>
                </c:pt>
                <c:pt idx="14">
                  <c:v>42.804000000000002</c:v>
                </c:pt>
                <c:pt idx="15">
                  <c:v>18.880999999999993</c:v>
                </c:pt>
                <c:pt idx="16">
                  <c:v>30.215000000000003</c:v>
                </c:pt>
                <c:pt idx="17">
                  <c:v>48.066000000000003</c:v>
                </c:pt>
                <c:pt idx="18">
                  <c:v>24.994</c:v>
                </c:pt>
                <c:pt idx="19">
                  <c:v>31.058999999999997</c:v>
                </c:pt>
                <c:pt idx="20">
                  <c:v>19.526000000000003</c:v>
                </c:pt>
                <c:pt idx="21">
                  <c:v>46.425000000000004</c:v>
                </c:pt>
                <c:pt idx="22">
                  <c:v>20.140999999999998</c:v>
                </c:pt>
                <c:pt idx="23">
                  <c:v>31.033999999999999</c:v>
                </c:pt>
                <c:pt idx="24">
                  <c:v>24.541499999999999</c:v>
                </c:pt>
                <c:pt idx="25">
                  <c:v>27.663499999999999</c:v>
                </c:pt>
                <c:pt idx="26">
                  <c:v>38.837499999999999</c:v>
                </c:pt>
                <c:pt idx="27">
                  <c:v>34.938499999999998</c:v>
                </c:pt>
                <c:pt idx="28">
                  <c:v>14.466500000000003</c:v>
                </c:pt>
                <c:pt idx="29">
                  <c:v>33.484000000000002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5F4-4B60-913F-241ECFF544BD}"/>
            </c:ext>
          </c:extLst>
        </c:ser>
        <c:ser>
          <c:idx val="11"/>
          <c:order val="11"/>
          <c:tx>
            <c:strRef>
              <c:f>Plots!$BN$6</c:f>
              <c:strCache>
                <c:ptCount val="1"/>
                <c:pt idx="0">
                  <c:v>DE0007R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Plots!$BN$7:$BN$36</c:f>
              <c:numCache>
                <c:formatCode>0.000</c:formatCode>
                <c:ptCount val="30"/>
                <c:pt idx="0">
                  <c:v>58.336000000000006</c:v>
                </c:pt>
                <c:pt idx="1">
                  <c:v>0</c:v>
                </c:pt>
                <c:pt idx="2">
                  <c:v>0</c:v>
                </c:pt>
                <c:pt idx="3">
                  <c:v>33.994</c:v>
                </c:pt>
                <c:pt idx="4">
                  <c:v>27.709000000000003</c:v>
                </c:pt>
                <c:pt idx="5">
                  <c:v>42.271000000000001</c:v>
                </c:pt>
                <c:pt idx="6">
                  <c:v>42.239999999999995</c:v>
                </c:pt>
                <c:pt idx="7">
                  <c:v>43.570999999999991</c:v>
                </c:pt>
                <c:pt idx="8">
                  <c:v>39.793999999999997</c:v>
                </c:pt>
                <c:pt idx="9">
                  <c:v>24.513999999999996</c:v>
                </c:pt>
                <c:pt idx="10">
                  <c:v>30.106000000000002</c:v>
                </c:pt>
                <c:pt idx="11">
                  <c:v>45.5</c:v>
                </c:pt>
                <c:pt idx="12">
                  <c:v>18.126000000000012</c:v>
                </c:pt>
                <c:pt idx="13">
                  <c:v>32.319000000000003</c:v>
                </c:pt>
                <c:pt idx="14">
                  <c:v>38.744</c:v>
                </c:pt>
                <c:pt idx="15">
                  <c:v>20.18099999999999</c:v>
                </c:pt>
                <c:pt idx="16">
                  <c:v>26.375</c:v>
                </c:pt>
                <c:pt idx="17">
                  <c:v>39.141000000000005</c:v>
                </c:pt>
                <c:pt idx="18">
                  <c:v>22.623999999999995</c:v>
                </c:pt>
                <c:pt idx="19">
                  <c:v>34.168999999999997</c:v>
                </c:pt>
                <c:pt idx="20">
                  <c:v>15.765999999999998</c:v>
                </c:pt>
                <c:pt idx="21">
                  <c:v>30.925000000000004</c:v>
                </c:pt>
                <c:pt idx="22">
                  <c:v>21.453499999999998</c:v>
                </c:pt>
                <c:pt idx="23">
                  <c:v>16.971499999999999</c:v>
                </c:pt>
                <c:pt idx="24">
                  <c:v>13.478999999999999</c:v>
                </c:pt>
                <c:pt idx="25">
                  <c:v>22.038499999999999</c:v>
                </c:pt>
                <c:pt idx="26">
                  <c:v>29.837499999999999</c:v>
                </c:pt>
                <c:pt idx="27">
                  <c:v>16.750999999999998</c:v>
                </c:pt>
                <c:pt idx="28">
                  <c:v>15.404000000000003</c:v>
                </c:pt>
                <c:pt idx="29">
                  <c:v>35.109000000000002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5F4-4B60-913F-241ECFF544BD}"/>
            </c:ext>
          </c:extLst>
        </c:ser>
        <c:ser>
          <c:idx val="12"/>
          <c:order val="12"/>
          <c:tx>
            <c:strRef>
              <c:f>Plots!$BO$6</c:f>
              <c:strCache>
                <c:ptCount val="1"/>
                <c:pt idx="0">
                  <c:v>DE0009R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Plots!$BO$7:$BO$36</c:f>
              <c:numCache>
                <c:formatCode>0.000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29.804000000000002</c:v>
                </c:pt>
                <c:pt idx="4">
                  <c:v>22.709000000000003</c:v>
                </c:pt>
                <c:pt idx="5">
                  <c:v>36.665999999999997</c:v>
                </c:pt>
                <c:pt idx="6">
                  <c:v>34.674999999999997</c:v>
                </c:pt>
                <c:pt idx="7">
                  <c:v>27.341000000000001</c:v>
                </c:pt>
                <c:pt idx="8">
                  <c:v>25.369</c:v>
                </c:pt>
                <c:pt idx="9">
                  <c:v>18.694000000000003</c:v>
                </c:pt>
                <c:pt idx="10">
                  <c:v>23.545999999999999</c:v>
                </c:pt>
                <c:pt idx="11">
                  <c:v>53.75</c:v>
                </c:pt>
                <c:pt idx="12">
                  <c:v>20.386000000000003</c:v>
                </c:pt>
                <c:pt idx="13">
                  <c:v>17.944000000000003</c:v>
                </c:pt>
                <c:pt idx="14">
                  <c:v>23.994</c:v>
                </c:pt>
                <c:pt idx="15">
                  <c:v>9.9509999999999934</c:v>
                </c:pt>
                <c:pt idx="16">
                  <c:v>21.144999999999996</c:v>
                </c:pt>
                <c:pt idx="17">
                  <c:v>30.206000000000003</c:v>
                </c:pt>
                <c:pt idx="18">
                  <c:v>12.634</c:v>
                </c:pt>
                <c:pt idx="19">
                  <c:v>14.778999999999996</c:v>
                </c:pt>
                <c:pt idx="20">
                  <c:v>10.256</c:v>
                </c:pt>
                <c:pt idx="21">
                  <c:v>25.237500000000004</c:v>
                </c:pt>
                <c:pt idx="22">
                  <c:v>19.828499999999998</c:v>
                </c:pt>
                <c:pt idx="23">
                  <c:v>22.908999999999999</c:v>
                </c:pt>
                <c:pt idx="24">
                  <c:v>12.478999999999999</c:v>
                </c:pt>
                <c:pt idx="25">
                  <c:v>22.288499999999999</c:v>
                </c:pt>
                <c:pt idx="26">
                  <c:v>22.837499999999999</c:v>
                </c:pt>
                <c:pt idx="27">
                  <c:v>30.375999999999998</c:v>
                </c:pt>
                <c:pt idx="28">
                  <c:v>10.841500000000003</c:v>
                </c:pt>
                <c:pt idx="29">
                  <c:v>34.046500000000002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5F4-4B60-913F-241ECFF544BD}"/>
            </c:ext>
          </c:extLst>
        </c:ser>
        <c:ser>
          <c:idx val="13"/>
          <c:order val="13"/>
          <c:tx>
            <c:strRef>
              <c:f>Plots!$BP$6</c:f>
              <c:strCache>
                <c:ptCount val="1"/>
                <c:pt idx="0">
                  <c:v>DK0031R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Plots!$BP$7:$BP$36</c:f>
              <c:numCache>
                <c:formatCode>0.000</c:formatCode>
                <c:ptCount val="30"/>
                <c:pt idx="0">
                  <c:v>37.336000000000006</c:v>
                </c:pt>
                <c:pt idx="1">
                  <c:v>0</c:v>
                </c:pt>
                <c:pt idx="2">
                  <c:v>24.576000000000001</c:v>
                </c:pt>
                <c:pt idx="3">
                  <c:v>52.114000000000004</c:v>
                </c:pt>
                <c:pt idx="4">
                  <c:v>32.709000000000003</c:v>
                </c:pt>
                <c:pt idx="5">
                  <c:v>34.605999999999995</c:v>
                </c:pt>
                <c:pt idx="6">
                  <c:v>32.489999999999995</c:v>
                </c:pt>
                <c:pt idx="7">
                  <c:v>38.425999999999995</c:v>
                </c:pt>
                <c:pt idx="8">
                  <c:v>20.558999999999997</c:v>
                </c:pt>
                <c:pt idx="9">
                  <c:v>17.573999999999998</c:v>
                </c:pt>
                <c:pt idx="10">
                  <c:v>22.666000000000004</c:v>
                </c:pt>
                <c:pt idx="11">
                  <c:v>51.06</c:v>
                </c:pt>
                <c:pt idx="12">
                  <c:v>26.506000000000007</c:v>
                </c:pt>
                <c:pt idx="13">
                  <c:v>21.384</c:v>
                </c:pt>
                <c:pt idx="14">
                  <c:v>0</c:v>
                </c:pt>
                <c:pt idx="15">
                  <c:v>13.990999999999993</c:v>
                </c:pt>
                <c:pt idx="16">
                  <c:v>17.694999999999993</c:v>
                </c:pt>
                <c:pt idx="17">
                  <c:v>35.451000000000008</c:v>
                </c:pt>
                <c:pt idx="18">
                  <c:v>18.774000000000001</c:v>
                </c:pt>
                <c:pt idx="19">
                  <c:v>18.489000000000004</c:v>
                </c:pt>
                <c:pt idx="20">
                  <c:v>24.56600000000001</c:v>
                </c:pt>
                <c:pt idx="21">
                  <c:v>41.925000000000004</c:v>
                </c:pt>
                <c:pt idx="22">
                  <c:v>7.9534999999999982</c:v>
                </c:pt>
                <c:pt idx="23">
                  <c:v>28.221499999999999</c:v>
                </c:pt>
                <c:pt idx="24">
                  <c:v>12.166499999999999</c:v>
                </c:pt>
                <c:pt idx="26">
                  <c:v>18.087499999999999</c:v>
                </c:pt>
                <c:pt idx="27">
                  <c:v>18.750999999999998</c:v>
                </c:pt>
                <c:pt idx="28">
                  <c:v>3.7790000000000035</c:v>
                </c:pt>
                <c:pt idx="29">
                  <c:v>26.796500000000002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5F4-4B60-913F-241ECFF544BD}"/>
            </c:ext>
          </c:extLst>
        </c:ser>
        <c:ser>
          <c:idx val="14"/>
          <c:order val="14"/>
          <c:tx>
            <c:strRef>
              <c:f>Plots!$BQ$6</c:f>
              <c:strCache>
                <c:ptCount val="1"/>
                <c:pt idx="0">
                  <c:v>DK0041R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Plots!$BQ$7:$BQ$36</c:f>
              <c:numCache>
                <c:formatCode>0.000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47.429000000000002</c:v>
                </c:pt>
                <c:pt idx="4">
                  <c:v>21.939000000000007</c:v>
                </c:pt>
                <c:pt idx="5">
                  <c:v>45.915999999999997</c:v>
                </c:pt>
                <c:pt idx="6">
                  <c:v>43.36</c:v>
                </c:pt>
                <c:pt idx="7">
                  <c:v>16.860999999999997</c:v>
                </c:pt>
                <c:pt idx="8">
                  <c:v>27.849000000000004</c:v>
                </c:pt>
                <c:pt idx="9">
                  <c:v>16.138999999999996</c:v>
                </c:pt>
                <c:pt idx="10">
                  <c:v>36.166000000000004</c:v>
                </c:pt>
                <c:pt idx="11">
                  <c:v>38.94</c:v>
                </c:pt>
                <c:pt idx="12">
                  <c:v>13.136000000000003</c:v>
                </c:pt>
                <c:pt idx="13">
                  <c:v>18.944000000000003</c:v>
                </c:pt>
                <c:pt idx="14">
                  <c:v>20.744</c:v>
                </c:pt>
                <c:pt idx="15">
                  <c:v>8.5959999999999965</c:v>
                </c:pt>
                <c:pt idx="16">
                  <c:v>16.915000000000006</c:v>
                </c:pt>
                <c:pt idx="17">
                  <c:v>28.335999999999999</c:v>
                </c:pt>
                <c:pt idx="18">
                  <c:v>15.478999999999999</c:v>
                </c:pt>
                <c:pt idx="19">
                  <c:v>12.414000000000001</c:v>
                </c:pt>
                <c:pt idx="20">
                  <c:v>9.8760000000000048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5F4-4B60-913F-241ECFF544BD}"/>
            </c:ext>
          </c:extLst>
        </c:ser>
        <c:ser>
          <c:idx val="15"/>
          <c:order val="15"/>
          <c:tx>
            <c:strRef>
              <c:f>Plots!$BR$6</c:f>
              <c:strCache>
                <c:ptCount val="1"/>
                <c:pt idx="0">
                  <c:v>FI0009R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Plots!$BR$7:$BR$36</c:f>
              <c:numCache>
                <c:formatCode>0.000</c:formatCode>
                <c:ptCount val="30"/>
                <c:pt idx="0">
                  <c:v>28.216000000000001</c:v>
                </c:pt>
                <c:pt idx="1">
                  <c:v>19.399999999999999</c:v>
                </c:pt>
                <c:pt idx="2">
                  <c:v>21.636000000000003</c:v>
                </c:pt>
                <c:pt idx="3">
                  <c:v>24.994</c:v>
                </c:pt>
                <c:pt idx="4">
                  <c:v>14.709000000000003</c:v>
                </c:pt>
                <c:pt idx="5">
                  <c:v>15.725999999999999</c:v>
                </c:pt>
                <c:pt idx="6">
                  <c:v>17.61</c:v>
                </c:pt>
                <c:pt idx="7">
                  <c:v>27.545999999999999</c:v>
                </c:pt>
                <c:pt idx="8">
                  <c:v>22.849000000000004</c:v>
                </c:pt>
                <c:pt idx="9">
                  <c:v>15.573999999999998</c:v>
                </c:pt>
                <c:pt idx="10">
                  <c:v>17.606000000000002</c:v>
                </c:pt>
                <c:pt idx="11">
                  <c:v>5</c:v>
                </c:pt>
                <c:pt idx="12">
                  <c:v>6.6960000000000051</c:v>
                </c:pt>
                <c:pt idx="13">
                  <c:v>0</c:v>
                </c:pt>
                <c:pt idx="14">
                  <c:v>14.494</c:v>
                </c:pt>
                <c:pt idx="15">
                  <c:v>26.470999999999997</c:v>
                </c:pt>
                <c:pt idx="16">
                  <c:v>15.310000000000002</c:v>
                </c:pt>
                <c:pt idx="17">
                  <c:v>27.016000000000005</c:v>
                </c:pt>
                <c:pt idx="18">
                  <c:v>4.0240000000000009</c:v>
                </c:pt>
                <c:pt idx="19">
                  <c:v>9.5240000000000009</c:v>
                </c:pt>
                <c:pt idx="20">
                  <c:v>4.0760000000000005</c:v>
                </c:pt>
                <c:pt idx="21">
                  <c:v>12.612500000000004</c:v>
                </c:pt>
                <c:pt idx="22">
                  <c:v>9.4534999999999982</c:v>
                </c:pt>
                <c:pt idx="23">
                  <c:v>6.1589999999999989</c:v>
                </c:pt>
                <c:pt idx="24">
                  <c:v>14.853999999999999</c:v>
                </c:pt>
                <c:pt idx="25">
                  <c:v>9.5384999999999991</c:v>
                </c:pt>
                <c:pt idx="26">
                  <c:v>9.0249999999999986</c:v>
                </c:pt>
                <c:pt idx="27">
                  <c:v>22.375999999999998</c:v>
                </c:pt>
                <c:pt idx="28">
                  <c:v>9.0290000000000035</c:v>
                </c:pt>
                <c:pt idx="29">
                  <c:v>16.484000000000002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5F4-4B60-913F-241ECFF544BD}"/>
            </c:ext>
          </c:extLst>
        </c:ser>
        <c:ser>
          <c:idx val="16"/>
          <c:order val="16"/>
          <c:tx>
            <c:strRef>
              <c:f>Plots!$BS$6</c:f>
              <c:strCache>
                <c:ptCount val="1"/>
                <c:pt idx="0">
                  <c:v>FI0017R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Plots!$BS$7:$BS$36</c:f>
              <c:numCache>
                <c:formatCode>0.000</c:formatCode>
                <c:ptCount val="30"/>
                <c:pt idx="0">
                  <c:v>19.276000000000003</c:v>
                </c:pt>
                <c:pt idx="1">
                  <c:v>20.21</c:v>
                </c:pt>
                <c:pt idx="2">
                  <c:v>14.576000000000001</c:v>
                </c:pt>
                <c:pt idx="3">
                  <c:v>17.614000000000004</c:v>
                </c:pt>
                <c:pt idx="4">
                  <c:v>14.959000000000003</c:v>
                </c:pt>
                <c:pt idx="5">
                  <c:v>21.665999999999997</c:v>
                </c:pt>
                <c:pt idx="6">
                  <c:v>11.989999999999995</c:v>
                </c:pt>
                <c:pt idx="7">
                  <c:v>30.110999999999997</c:v>
                </c:pt>
                <c:pt idx="8">
                  <c:v>17.284000000000006</c:v>
                </c:pt>
                <c:pt idx="9">
                  <c:v>19.953999999999994</c:v>
                </c:pt>
                <c:pt idx="10">
                  <c:v>30.045999999999999</c:v>
                </c:pt>
                <c:pt idx="11">
                  <c:v>4.8100000000000023</c:v>
                </c:pt>
                <c:pt idx="12">
                  <c:v>4.0710000000000051</c:v>
                </c:pt>
                <c:pt idx="13">
                  <c:v>14.384</c:v>
                </c:pt>
                <c:pt idx="14">
                  <c:v>13.183999999999997</c:v>
                </c:pt>
                <c:pt idx="15">
                  <c:v>22.535999999999994</c:v>
                </c:pt>
                <c:pt idx="16">
                  <c:v>24.060000000000002</c:v>
                </c:pt>
                <c:pt idx="17">
                  <c:v>38.706000000000003</c:v>
                </c:pt>
                <c:pt idx="18">
                  <c:v>5.2139999999999986</c:v>
                </c:pt>
                <c:pt idx="19">
                  <c:v>17.713999999999999</c:v>
                </c:pt>
                <c:pt idx="20">
                  <c:v>9.4460000000000051</c:v>
                </c:pt>
                <c:pt idx="21">
                  <c:v>13.862500000000004</c:v>
                </c:pt>
                <c:pt idx="22">
                  <c:v>7.2659999999999982</c:v>
                </c:pt>
                <c:pt idx="23">
                  <c:v>7.9714999999999989</c:v>
                </c:pt>
                <c:pt idx="24">
                  <c:v>11.478999999999999</c:v>
                </c:pt>
                <c:pt idx="25">
                  <c:v>18.225999999999999</c:v>
                </c:pt>
                <c:pt idx="26">
                  <c:v>0</c:v>
                </c:pt>
                <c:pt idx="27">
                  <c:v>10.250999999999998</c:v>
                </c:pt>
                <c:pt idx="28">
                  <c:v>12.279000000000003</c:v>
                </c:pt>
                <c:pt idx="29">
                  <c:v>14.171500000000002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E5F4-4B60-913F-241ECFF544BD}"/>
            </c:ext>
          </c:extLst>
        </c:ser>
        <c:ser>
          <c:idx val="17"/>
          <c:order val="17"/>
          <c:tx>
            <c:strRef>
              <c:f>Plots!$BT$6</c:f>
              <c:strCache>
                <c:ptCount val="1"/>
                <c:pt idx="0">
                  <c:v>FI0022R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Plots!$BT$7:$BT$36</c:f>
              <c:numCache>
                <c:formatCode>0.000</c:formatCode>
                <c:ptCount val="30"/>
                <c:pt idx="0">
                  <c:v>0</c:v>
                </c:pt>
                <c:pt idx="1">
                  <c:v>22.339999999999996</c:v>
                </c:pt>
                <c:pt idx="2">
                  <c:v>23.076000000000001</c:v>
                </c:pt>
                <c:pt idx="3">
                  <c:v>24.304000000000002</c:v>
                </c:pt>
                <c:pt idx="4">
                  <c:v>13.334000000000003</c:v>
                </c:pt>
                <c:pt idx="5">
                  <c:v>10.855999999999995</c:v>
                </c:pt>
                <c:pt idx="6">
                  <c:v>20.61</c:v>
                </c:pt>
                <c:pt idx="7">
                  <c:v>6.7359999999999971</c:v>
                </c:pt>
                <c:pt idx="8">
                  <c:v>17.599000000000004</c:v>
                </c:pt>
                <c:pt idx="9">
                  <c:v>19.073999999999998</c:v>
                </c:pt>
                <c:pt idx="10">
                  <c:v>4.0459999999999994</c:v>
                </c:pt>
                <c:pt idx="11">
                  <c:v>8.5</c:v>
                </c:pt>
                <c:pt idx="12">
                  <c:v>18.821000000000005</c:v>
                </c:pt>
                <c:pt idx="13">
                  <c:v>18.819000000000003</c:v>
                </c:pt>
                <c:pt idx="14">
                  <c:v>26.804000000000002</c:v>
                </c:pt>
                <c:pt idx="15">
                  <c:v>12.845999999999997</c:v>
                </c:pt>
                <c:pt idx="16">
                  <c:v>30.310000000000002</c:v>
                </c:pt>
                <c:pt idx="17">
                  <c:v>10.516000000000005</c:v>
                </c:pt>
                <c:pt idx="18">
                  <c:v>1.9639999999999986</c:v>
                </c:pt>
                <c:pt idx="19">
                  <c:v>6.8340000000000032</c:v>
                </c:pt>
                <c:pt idx="20">
                  <c:v>0</c:v>
                </c:pt>
                <c:pt idx="21">
                  <c:v>-5.4499999999999957</c:v>
                </c:pt>
                <c:pt idx="22">
                  <c:v>3.5409999999999968</c:v>
                </c:pt>
                <c:pt idx="23">
                  <c:v>6.3464999999999989</c:v>
                </c:pt>
                <c:pt idx="24">
                  <c:v>9.8539999999999992</c:v>
                </c:pt>
                <c:pt idx="25">
                  <c:v>8.7259999999999991</c:v>
                </c:pt>
                <c:pt idx="26">
                  <c:v>-0.30000000000000426</c:v>
                </c:pt>
                <c:pt idx="27">
                  <c:v>6.5009999999999977</c:v>
                </c:pt>
                <c:pt idx="28">
                  <c:v>-0.82099999999999795</c:v>
                </c:pt>
                <c:pt idx="29">
                  <c:v>13.796500000000002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5F4-4B60-913F-241ECFF544BD}"/>
            </c:ext>
          </c:extLst>
        </c:ser>
        <c:ser>
          <c:idx val="18"/>
          <c:order val="18"/>
          <c:tx>
            <c:strRef>
              <c:f>Plots!$BU$6</c:f>
              <c:strCache>
                <c:ptCount val="1"/>
                <c:pt idx="0">
                  <c:v>IE0031R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Plots!$BU$7:$BU$36</c:f>
              <c:numCache>
                <c:formatCode>0.000</c:formatCode>
                <c:ptCount val="30"/>
                <c:pt idx="0">
                  <c:v>44.026000000000003</c:v>
                </c:pt>
                <c:pt idx="1">
                  <c:v>24.024999999999999</c:v>
                </c:pt>
                <c:pt idx="2">
                  <c:v>31.451000000000001</c:v>
                </c:pt>
                <c:pt idx="3">
                  <c:v>31.179000000000002</c:v>
                </c:pt>
                <c:pt idx="4">
                  <c:v>12.459000000000003</c:v>
                </c:pt>
                <c:pt idx="5">
                  <c:v>10.540999999999997</c:v>
                </c:pt>
                <c:pt idx="6">
                  <c:v>24.049999999999997</c:v>
                </c:pt>
                <c:pt idx="7">
                  <c:v>18.985999999999997</c:v>
                </c:pt>
                <c:pt idx="8">
                  <c:v>15.599000000000004</c:v>
                </c:pt>
                <c:pt idx="9">
                  <c:v>24.388999999999996</c:v>
                </c:pt>
                <c:pt idx="10">
                  <c:v>9.1060000000000016</c:v>
                </c:pt>
                <c:pt idx="11">
                  <c:v>2.75</c:v>
                </c:pt>
                <c:pt idx="12">
                  <c:v>9.8210000000000051</c:v>
                </c:pt>
                <c:pt idx="13">
                  <c:v>7.8190000000000026</c:v>
                </c:pt>
                <c:pt idx="14">
                  <c:v>18.994</c:v>
                </c:pt>
                <c:pt idx="15">
                  <c:v>6.2209999999999965</c:v>
                </c:pt>
                <c:pt idx="16">
                  <c:v>2.625</c:v>
                </c:pt>
                <c:pt idx="17">
                  <c:v>27.831000000000003</c:v>
                </c:pt>
                <c:pt idx="18">
                  <c:v>16.838999999999999</c:v>
                </c:pt>
                <c:pt idx="19">
                  <c:v>12.649000000000001</c:v>
                </c:pt>
                <c:pt idx="20">
                  <c:v>6.1360000000000028</c:v>
                </c:pt>
                <c:pt idx="21">
                  <c:v>6.9250000000000043</c:v>
                </c:pt>
                <c:pt idx="22">
                  <c:v>7.5159999999999982</c:v>
                </c:pt>
                <c:pt idx="23">
                  <c:v>11.033999999999999</c:v>
                </c:pt>
                <c:pt idx="24">
                  <c:v>12.916499999999999</c:v>
                </c:pt>
                <c:pt idx="25">
                  <c:v>0.66975000000000051</c:v>
                </c:pt>
                <c:pt idx="26">
                  <c:v>6.4624999999999986</c:v>
                </c:pt>
                <c:pt idx="27">
                  <c:v>8.5634999999999977</c:v>
                </c:pt>
                <c:pt idx="28">
                  <c:v>6.3415000000000035</c:v>
                </c:pt>
                <c:pt idx="29">
                  <c:v>23.859000000000002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5F4-4B60-913F-241ECFF544BD}"/>
            </c:ext>
          </c:extLst>
        </c:ser>
        <c:ser>
          <c:idx val="19"/>
          <c:order val="19"/>
          <c:tx>
            <c:strRef>
              <c:f>Plots!$BV$6</c:f>
              <c:strCache>
                <c:ptCount val="1"/>
                <c:pt idx="0">
                  <c:v>IT0004R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Plots!$BV$7:$BV$36</c:f>
              <c:numCache>
                <c:formatCode>0.000</c:formatCode>
                <c:ptCount val="30"/>
                <c:pt idx="0">
                  <c:v>50.836000000000006</c:v>
                </c:pt>
                <c:pt idx="1">
                  <c:v>65.59</c:v>
                </c:pt>
                <c:pt idx="2">
                  <c:v>87.825999999999993</c:v>
                </c:pt>
                <c:pt idx="3">
                  <c:v>65.429000000000002</c:v>
                </c:pt>
                <c:pt idx="4">
                  <c:v>65.084000000000003</c:v>
                </c:pt>
                <c:pt idx="5">
                  <c:v>63.915999999999997</c:v>
                </c:pt>
                <c:pt idx="6">
                  <c:v>57.36</c:v>
                </c:pt>
                <c:pt idx="7">
                  <c:v>44.235999999999997</c:v>
                </c:pt>
                <c:pt idx="8">
                  <c:v>33.474000000000004</c:v>
                </c:pt>
                <c:pt idx="9">
                  <c:v>60.703999999999994</c:v>
                </c:pt>
                <c:pt idx="10">
                  <c:v>41.106000000000002</c:v>
                </c:pt>
                <c:pt idx="11">
                  <c:v>51.44</c:v>
                </c:pt>
                <c:pt idx="12">
                  <c:v>53.071000000000005</c:v>
                </c:pt>
                <c:pt idx="13">
                  <c:v>48.194000000000003</c:v>
                </c:pt>
                <c:pt idx="14">
                  <c:v>0</c:v>
                </c:pt>
                <c:pt idx="15">
                  <c:v>29.966000000000001</c:v>
                </c:pt>
                <c:pt idx="16">
                  <c:v>30.415000000000006</c:v>
                </c:pt>
                <c:pt idx="17">
                  <c:v>51.091000000000008</c:v>
                </c:pt>
                <c:pt idx="18">
                  <c:v>15.783999999999992</c:v>
                </c:pt>
                <c:pt idx="19">
                  <c:v>20.603999999999999</c:v>
                </c:pt>
                <c:pt idx="20">
                  <c:v>0</c:v>
                </c:pt>
                <c:pt idx="21">
                  <c:v>16.800000000000004</c:v>
                </c:pt>
                <c:pt idx="22">
                  <c:v>21.022249999999993</c:v>
                </c:pt>
                <c:pt idx="23">
                  <c:v>33.321499999999993</c:v>
                </c:pt>
                <c:pt idx="24">
                  <c:v>52.478999999999999</c:v>
                </c:pt>
                <c:pt idx="25">
                  <c:v>28.225999999999999</c:v>
                </c:pt>
                <c:pt idx="26">
                  <c:v>52.15</c:v>
                </c:pt>
                <c:pt idx="27">
                  <c:v>41.250999999999998</c:v>
                </c:pt>
                <c:pt idx="28">
                  <c:v>48.904000000000003</c:v>
                </c:pt>
                <c:pt idx="29">
                  <c:v>45.171500000000002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E5F4-4B60-913F-241ECFF544BD}"/>
            </c:ext>
          </c:extLst>
        </c:ser>
        <c:ser>
          <c:idx val="20"/>
          <c:order val="20"/>
          <c:tx>
            <c:strRef>
              <c:f>Plots!$BW$6</c:f>
              <c:strCache>
                <c:ptCount val="1"/>
                <c:pt idx="0">
                  <c:v>NL0009R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Plots!$BW$7:$BW$36</c:f>
              <c:numCache>
                <c:formatCode>0.000</c:formatCode>
                <c:ptCount val="30"/>
                <c:pt idx="0">
                  <c:v>0</c:v>
                </c:pt>
                <c:pt idx="1">
                  <c:v>85.460000000000008</c:v>
                </c:pt>
                <c:pt idx="2">
                  <c:v>33.720999999999997</c:v>
                </c:pt>
                <c:pt idx="3">
                  <c:v>36.994</c:v>
                </c:pt>
                <c:pt idx="4">
                  <c:v>26.334000000000003</c:v>
                </c:pt>
                <c:pt idx="5">
                  <c:v>24.290999999999997</c:v>
                </c:pt>
                <c:pt idx="6">
                  <c:v>37.799999999999997</c:v>
                </c:pt>
                <c:pt idx="7">
                  <c:v>5.9259999999999948</c:v>
                </c:pt>
                <c:pt idx="8">
                  <c:v>26.034000000000006</c:v>
                </c:pt>
                <c:pt idx="9">
                  <c:v>18.638999999999996</c:v>
                </c:pt>
                <c:pt idx="10">
                  <c:v>26.981000000000002</c:v>
                </c:pt>
                <c:pt idx="11">
                  <c:v>29.25</c:v>
                </c:pt>
                <c:pt idx="12">
                  <c:v>20.636000000000003</c:v>
                </c:pt>
                <c:pt idx="13">
                  <c:v>18.644000000000005</c:v>
                </c:pt>
                <c:pt idx="14">
                  <c:v>15.183999999999997</c:v>
                </c:pt>
                <c:pt idx="15">
                  <c:v>14.945999999999991</c:v>
                </c:pt>
                <c:pt idx="16">
                  <c:v>19.424999999999997</c:v>
                </c:pt>
                <c:pt idx="17">
                  <c:v>17.555999999999997</c:v>
                </c:pt>
                <c:pt idx="18">
                  <c:v>19.744</c:v>
                </c:pt>
                <c:pt idx="19">
                  <c:v>16.539000000000001</c:v>
                </c:pt>
                <c:pt idx="20">
                  <c:v>12.015999999999998</c:v>
                </c:pt>
                <c:pt idx="21">
                  <c:v>45.487500000000004</c:v>
                </c:pt>
                <c:pt idx="22">
                  <c:v>18.203499999999998</c:v>
                </c:pt>
                <c:pt idx="23">
                  <c:v>15.158999999999999</c:v>
                </c:pt>
                <c:pt idx="24">
                  <c:v>15.541499999999999</c:v>
                </c:pt>
                <c:pt idx="25">
                  <c:v>23.350999999999999</c:v>
                </c:pt>
                <c:pt idx="26">
                  <c:v>33.9</c:v>
                </c:pt>
                <c:pt idx="27">
                  <c:v>14.269749999999995</c:v>
                </c:pt>
                <c:pt idx="28">
                  <c:v>15.904000000000003</c:v>
                </c:pt>
                <c:pt idx="29">
                  <c:v>23.671500000000002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5F4-4B60-913F-241ECFF544BD}"/>
            </c:ext>
          </c:extLst>
        </c:ser>
        <c:ser>
          <c:idx val="21"/>
          <c:order val="21"/>
          <c:tx>
            <c:strRef>
              <c:f>Plots!$BX$6</c:f>
              <c:strCache>
                <c:ptCount val="1"/>
                <c:pt idx="0">
                  <c:v>NL0010R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Plots!$BX$7:$BX$36</c:f>
              <c:numCache>
                <c:formatCode>0.000</c:formatCode>
                <c:ptCount val="30"/>
                <c:pt idx="0">
                  <c:v>53.966000000000001</c:v>
                </c:pt>
                <c:pt idx="1">
                  <c:v>76.210000000000008</c:v>
                </c:pt>
                <c:pt idx="2">
                  <c:v>54.886000000000003</c:v>
                </c:pt>
                <c:pt idx="3">
                  <c:v>39.804000000000002</c:v>
                </c:pt>
                <c:pt idx="4">
                  <c:v>36.644000000000005</c:v>
                </c:pt>
                <c:pt idx="5">
                  <c:v>49.040999999999997</c:v>
                </c:pt>
                <c:pt idx="6">
                  <c:v>55.11</c:v>
                </c:pt>
                <c:pt idx="7">
                  <c:v>35.860999999999997</c:v>
                </c:pt>
                <c:pt idx="8">
                  <c:v>33.534000000000006</c:v>
                </c:pt>
                <c:pt idx="9">
                  <c:v>44.263999999999996</c:v>
                </c:pt>
                <c:pt idx="10">
                  <c:v>36.731000000000002</c:v>
                </c:pt>
                <c:pt idx="11">
                  <c:v>21.060000000000002</c:v>
                </c:pt>
                <c:pt idx="12">
                  <c:v>41.006000000000007</c:v>
                </c:pt>
                <c:pt idx="13">
                  <c:v>17.359000000000009</c:v>
                </c:pt>
                <c:pt idx="14">
                  <c:v>52.183999999999997</c:v>
                </c:pt>
                <c:pt idx="15">
                  <c:v>31.856000000000002</c:v>
                </c:pt>
                <c:pt idx="16">
                  <c:v>52.984999999999999</c:v>
                </c:pt>
                <c:pt idx="17">
                  <c:v>25.246000000000009</c:v>
                </c:pt>
                <c:pt idx="18">
                  <c:v>29.218999999999994</c:v>
                </c:pt>
                <c:pt idx="19">
                  <c:v>13.144000000000005</c:v>
                </c:pt>
                <c:pt idx="20">
                  <c:v>7.0609999999999999</c:v>
                </c:pt>
                <c:pt idx="21">
                  <c:v>25.487500000000004</c:v>
                </c:pt>
                <c:pt idx="22">
                  <c:v>43.515999999999998</c:v>
                </c:pt>
                <c:pt idx="23">
                  <c:v>29.158999999999999</c:v>
                </c:pt>
                <c:pt idx="24">
                  <c:v>38.666499999999999</c:v>
                </c:pt>
                <c:pt idx="25">
                  <c:v>27.663499999999999</c:v>
                </c:pt>
                <c:pt idx="26">
                  <c:v>47.15</c:v>
                </c:pt>
                <c:pt idx="27">
                  <c:v>30.625999999999998</c:v>
                </c:pt>
                <c:pt idx="28">
                  <c:v>29.841500000000003</c:v>
                </c:pt>
                <c:pt idx="29">
                  <c:v>46.609000000000002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E5F4-4B60-913F-241ECFF544BD}"/>
            </c:ext>
          </c:extLst>
        </c:ser>
        <c:ser>
          <c:idx val="22"/>
          <c:order val="22"/>
          <c:tx>
            <c:strRef>
              <c:f>Plots!$BY$6</c:f>
              <c:strCache>
                <c:ptCount val="1"/>
                <c:pt idx="0">
                  <c:v>NO0001R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Plots!$BY$7:$BY$36</c:f>
              <c:numCache>
                <c:formatCode>0.000</c:formatCode>
                <c:ptCount val="30"/>
                <c:pt idx="0">
                  <c:v>26.176000000000009</c:v>
                </c:pt>
                <c:pt idx="1">
                  <c:v>34.919999999999995</c:v>
                </c:pt>
                <c:pt idx="2">
                  <c:v>19.851000000000006</c:v>
                </c:pt>
                <c:pt idx="3">
                  <c:v>34.659000000000006</c:v>
                </c:pt>
                <c:pt idx="4">
                  <c:v>23.209000000000003</c:v>
                </c:pt>
                <c:pt idx="5">
                  <c:v>27.790999999999997</c:v>
                </c:pt>
                <c:pt idx="6">
                  <c:v>23.549999999999997</c:v>
                </c:pt>
                <c:pt idx="7">
                  <c:v>24.985999999999997</c:v>
                </c:pt>
                <c:pt idx="8">
                  <c:v>14.724000000000004</c:v>
                </c:pt>
                <c:pt idx="9">
                  <c:v>10.138999999999996</c:v>
                </c:pt>
                <c:pt idx="10">
                  <c:v>16.481000000000002</c:v>
                </c:pt>
                <c:pt idx="11">
                  <c:v>19.625</c:v>
                </c:pt>
                <c:pt idx="12">
                  <c:v>2.1960000000000051</c:v>
                </c:pt>
                <c:pt idx="13">
                  <c:v>9.794000000000004</c:v>
                </c:pt>
                <c:pt idx="14">
                  <c:v>6.9440000000000026</c:v>
                </c:pt>
                <c:pt idx="15">
                  <c:v>10.936</c:v>
                </c:pt>
                <c:pt idx="16">
                  <c:v>7.7250000000000014</c:v>
                </c:pt>
                <c:pt idx="17">
                  <c:v>23.516000000000005</c:v>
                </c:pt>
                <c:pt idx="18">
                  <c:v>9.9639999999999986</c:v>
                </c:pt>
                <c:pt idx="19">
                  <c:v>21.498999999999995</c:v>
                </c:pt>
                <c:pt idx="20">
                  <c:v>-0.26399999999999579</c:v>
                </c:pt>
                <c:pt idx="21">
                  <c:v>4.6125000000000043</c:v>
                </c:pt>
                <c:pt idx="22">
                  <c:v>21.890999999999998</c:v>
                </c:pt>
                <c:pt idx="23">
                  <c:v>9.8464999999999989</c:v>
                </c:pt>
                <c:pt idx="24">
                  <c:v>15.403999999999996</c:v>
                </c:pt>
                <c:pt idx="25">
                  <c:v>7.2259999999999991</c:v>
                </c:pt>
                <c:pt idx="26">
                  <c:v>6.8999999999999986</c:v>
                </c:pt>
                <c:pt idx="27">
                  <c:v>15.250999999999998</c:v>
                </c:pt>
                <c:pt idx="28">
                  <c:v>23.479000000000006</c:v>
                </c:pt>
                <c:pt idx="29">
                  <c:v>17.421500000000002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E5F4-4B60-913F-241ECFF544BD}"/>
            </c:ext>
          </c:extLst>
        </c:ser>
        <c:ser>
          <c:idx val="23"/>
          <c:order val="23"/>
          <c:tx>
            <c:strRef>
              <c:f>Plots!$BZ$6</c:f>
              <c:strCache>
                <c:ptCount val="1"/>
                <c:pt idx="0">
                  <c:v>NO0015R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Plots!$BZ$7:$BZ$36</c:f>
              <c:numCache>
                <c:formatCode>0.000</c:formatCode>
                <c:ptCount val="30"/>
                <c:pt idx="0">
                  <c:v>0</c:v>
                </c:pt>
                <c:pt idx="1">
                  <c:v>18.899999999999999</c:v>
                </c:pt>
                <c:pt idx="2">
                  <c:v>6.4510000000000005</c:v>
                </c:pt>
                <c:pt idx="3">
                  <c:v>7.679000000000002</c:v>
                </c:pt>
                <c:pt idx="4">
                  <c:v>0</c:v>
                </c:pt>
                <c:pt idx="5">
                  <c:v>18.165999999999997</c:v>
                </c:pt>
                <c:pt idx="6">
                  <c:v>5.7999999999999972</c:v>
                </c:pt>
                <c:pt idx="7">
                  <c:v>20.360999999999997</c:v>
                </c:pt>
                <c:pt idx="8">
                  <c:v>3.2240000000000038</c:v>
                </c:pt>
                <c:pt idx="9">
                  <c:v>12.113999999999997</c:v>
                </c:pt>
                <c:pt idx="10">
                  <c:v>7.1409999999999982</c:v>
                </c:pt>
                <c:pt idx="11">
                  <c:v>14.599999999999994</c:v>
                </c:pt>
                <c:pt idx="12">
                  <c:v>4.4460000000000051</c:v>
                </c:pt>
                <c:pt idx="13">
                  <c:v>14.234000000000009</c:v>
                </c:pt>
                <c:pt idx="14">
                  <c:v>18.879000000000005</c:v>
                </c:pt>
                <c:pt idx="15">
                  <c:v>15.705999999999996</c:v>
                </c:pt>
                <c:pt idx="16">
                  <c:v>5.8599999999999994</c:v>
                </c:pt>
                <c:pt idx="17">
                  <c:v>32.046000000000006</c:v>
                </c:pt>
                <c:pt idx="18">
                  <c:v>8.7890000000000015</c:v>
                </c:pt>
                <c:pt idx="19">
                  <c:v>12.009</c:v>
                </c:pt>
                <c:pt idx="20">
                  <c:v>12.076000000000001</c:v>
                </c:pt>
                <c:pt idx="21">
                  <c:v>5.2375000000000043</c:v>
                </c:pt>
                <c:pt idx="22">
                  <c:v>7.2034999999999982</c:v>
                </c:pt>
                <c:pt idx="23">
                  <c:v>3.1589999999999989</c:v>
                </c:pt>
                <c:pt idx="24">
                  <c:v>9.4789999999999992</c:v>
                </c:pt>
                <c:pt idx="25">
                  <c:v>0.82600000000000051</c:v>
                </c:pt>
                <c:pt idx="26">
                  <c:v>36.337499999999999</c:v>
                </c:pt>
                <c:pt idx="27">
                  <c:v>18.863499999999995</c:v>
                </c:pt>
                <c:pt idx="28">
                  <c:v>0.47275000000000489</c:v>
                </c:pt>
                <c:pt idx="29">
                  <c:v>11.796500000000002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E5F4-4B60-913F-241ECFF544BD}"/>
            </c:ext>
          </c:extLst>
        </c:ser>
        <c:ser>
          <c:idx val="24"/>
          <c:order val="24"/>
          <c:tx>
            <c:strRef>
              <c:f>Plots!$CA$6</c:f>
              <c:strCache>
                <c:ptCount val="1"/>
                <c:pt idx="0">
                  <c:v>NO0039R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Plots!$CA$7:$CA$36</c:f>
              <c:numCache>
                <c:formatCode>0.000</c:formatCode>
                <c:ptCount val="30"/>
                <c:pt idx="0">
                  <c:v>0</c:v>
                </c:pt>
                <c:pt idx="1">
                  <c:v>9.0499999999999972</c:v>
                </c:pt>
                <c:pt idx="2">
                  <c:v>12.350999999999999</c:v>
                </c:pt>
                <c:pt idx="3">
                  <c:v>35.638999999999996</c:v>
                </c:pt>
                <c:pt idx="4">
                  <c:v>25.084000000000003</c:v>
                </c:pt>
                <c:pt idx="5">
                  <c:v>26.040999999999997</c:v>
                </c:pt>
                <c:pt idx="6">
                  <c:v>14.299999999999997</c:v>
                </c:pt>
                <c:pt idx="7">
                  <c:v>14.860999999999997</c:v>
                </c:pt>
                <c:pt idx="8">
                  <c:v>13.349000000000004</c:v>
                </c:pt>
                <c:pt idx="9">
                  <c:v>13.248999999999995</c:v>
                </c:pt>
                <c:pt idx="10">
                  <c:v>18.356000000000002</c:v>
                </c:pt>
                <c:pt idx="11">
                  <c:v>22.86</c:v>
                </c:pt>
                <c:pt idx="12">
                  <c:v>8.6460000000000079</c:v>
                </c:pt>
                <c:pt idx="13">
                  <c:v>10.469000000000001</c:v>
                </c:pt>
                <c:pt idx="14">
                  <c:v>26.369</c:v>
                </c:pt>
                <c:pt idx="15">
                  <c:v>13.880999999999993</c:v>
                </c:pt>
                <c:pt idx="16">
                  <c:v>6.8250000000000028</c:v>
                </c:pt>
                <c:pt idx="17">
                  <c:v>23.281000000000006</c:v>
                </c:pt>
                <c:pt idx="18">
                  <c:v>2.7789999999999964</c:v>
                </c:pt>
                <c:pt idx="19">
                  <c:v>12.138999999999996</c:v>
                </c:pt>
                <c:pt idx="20">
                  <c:v>13.026000000000003</c:v>
                </c:pt>
                <c:pt idx="21">
                  <c:v>5.6125000000000043</c:v>
                </c:pt>
                <c:pt idx="22">
                  <c:v>10.703499999999998</c:v>
                </c:pt>
                <c:pt idx="23">
                  <c:v>2.3464999999999989</c:v>
                </c:pt>
                <c:pt idx="24">
                  <c:v>6.7289999999999992</c:v>
                </c:pt>
                <c:pt idx="25">
                  <c:v>12.975999999999999</c:v>
                </c:pt>
                <c:pt idx="26">
                  <c:v>1.6875</c:v>
                </c:pt>
                <c:pt idx="27">
                  <c:v>16.938499999999998</c:v>
                </c:pt>
                <c:pt idx="28">
                  <c:v>16.397750000000009</c:v>
                </c:pt>
                <c:pt idx="29">
                  <c:v>11.171500000000002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E5F4-4B60-913F-241ECFF544BD}"/>
            </c:ext>
          </c:extLst>
        </c:ser>
        <c:ser>
          <c:idx val="25"/>
          <c:order val="25"/>
          <c:tx>
            <c:strRef>
              <c:f>Plots!$CB$6</c:f>
              <c:strCache>
                <c:ptCount val="1"/>
                <c:pt idx="0">
                  <c:v>NO0042G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Plots!$CB$7:$CB$36</c:f>
              <c:numCache>
                <c:formatCode>0.000</c:formatCode>
                <c:ptCount val="30"/>
                <c:pt idx="0">
                  <c:v>0</c:v>
                </c:pt>
                <c:pt idx="1">
                  <c:v>10.899999999999999</c:v>
                </c:pt>
                <c:pt idx="2">
                  <c:v>11.701000000000001</c:v>
                </c:pt>
                <c:pt idx="3">
                  <c:v>9.554000000000002</c:v>
                </c:pt>
                <c:pt idx="4">
                  <c:v>-0.41599999999999682</c:v>
                </c:pt>
                <c:pt idx="5">
                  <c:v>1.4159999999999968</c:v>
                </c:pt>
                <c:pt idx="6">
                  <c:v>-4.4500000000000028</c:v>
                </c:pt>
                <c:pt idx="7">
                  <c:v>0.7359999999999971</c:v>
                </c:pt>
                <c:pt idx="8">
                  <c:v>9.9000000000003752E-2</c:v>
                </c:pt>
                <c:pt idx="9">
                  <c:v>-2.3360000000000056</c:v>
                </c:pt>
                <c:pt idx="10">
                  <c:v>8.0810000000000031</c:v>
                </c:pt>
                <c:pt idx="11">
                  <c:v>-7</c:v>
                </c:pt>
                <c:pt idx="12">
                  <c:v>-0.17899999999999494</c:v>
                </c:pt>
                <c:pt idx="13">
                  <c:v>3.1540000000000035</c:v>
                </c:pt>
                <c:pt idx="14">
                  <c:v>1.1039999999999992</c:v>
                </c:pt>
                <c:pt idx="15">
                  <c:v>0.83599999999999852</c:v>
                </c:pt>
                <c:pt idx="16">
                  <c:v>-3.9999999999999147E-2</c:v>
                </c:pt>
                <c:pt idx="17">
                  <c:v>27.506</c:v>
                </c:pt>
                <c:pt idx="18">
                  <c:v>-4.320999999999998</c:v>
                </c:pt>
                <c:pt idx="19">
                  <c:v>0.44899999999999807</c:v>
                </c:pt>
                <c:pt idx="20">
                  <c:v>0.79599999999999937</c:v>
                </c:pt>
                <c:pt idx="21">
                  <c:v>-0.19999999999999574</c:v>
                </c:pt>
                <c:pt idx="22">
                  <c:v>13.140999999999998</c:v>
                </c:pt>
                <c:pt idx="23">
                  <c:v>0.15899999999999892</c:v>
                </c:pt>
                <c:pt idx="24">
                  <c:v>-2.6709999999999994</c:v>
                </c:pt>
                <c:pt idx="25">
                  <c:v>-5.0240000000000009</c:v>
                </c:pt>
                <c:pt idx="26">
                  <c:v>-0.10625000000000284</c:v>
                </c:pt>
                <c:pt idx="27">
                  <c:v>1.5009999999999977</c:v>
                </c:pt>
                <c:pt idx="28">
                  <c:v>-0.52099999999999369</c:v>
                </c:pt>
                <c:pt idx="29">
                  <c:v>2.1715000000000018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E5F4-4B60-913F-241ECFF544BD}"/>
            </c:ext>
          </c:extLst>
        </c:ser>
        <c:ser>
          <c:idx val="26"/>
          <c:order val="26"/>
          <c:tx>
            <c:strRef>
              <c:f>Plots!$CC$6</c:f>
              <c:strCache>
                <c:ptCount val="1"/>
                <c:pt idx="0">
                  <c:v>NO0043R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Plots!$CC$7:$CC$36</c:f>
              <c:numCache>
                <c:formatCode>0.000</c:formatCode>
                <c:ptCount val="30"/>
                <c:pt idx="0">
                  <c:v>16.926000000000002</c:v>
                </c:pt>
                <c:pt idx="1">
                  <c:v>31.169999999999995</c:v>
                </c:pt>
                <c:pt idx="2">
                  <c:v>25.216000000000001</c:v>
                </c:pt>
                <c:pt idx="3">
                  <c:v>21.454000000000008</c:v>
                </c:pt>
                <c:pt idx="4">
                  <c:v>18.834000000000003</c:v>
                </c:pt>
                <c:pt idx="5">
                  <c:v>32.165999999999997</c:v>
                </c:pt>
                <c:pt idx="6">
                  <c:v>10.674999999999997</c:v>
                </c:pt>
                <c:pt idx="7">
                  <c:v>23.610999999999997</c:v>
                </c:pt>
                <c:pt idx="8">
                  <c:v>15.724000000000004</c:v>
                </c:pt>
                <c:pt idx="9">
                  <c:v>4.0139999999999958</c:v>
                </c:pt>
                <c:pt idx="10">
                  <c:v>15.231000000000002</c:v>
                </c:pt>
                <c:pt idx="11">
                  <c:v>29.125</c:v>
                </c:pt>
                <c:pt idx="12">
                  <c:v>10.321000000000005</c:v>
                </c:pt>
                <c:pt idx="13">
                  <c:v>11.944000000000003</c:v>
                </c:pt>
                <c:pt idx="14">
                  <c:v>12.168999999999997</c:v>
                </c:pt>
                <c:pt idx="15">
                  <c:v>16.295999999999999</c:v>
                </c:pt>
                <c:pt idx="16">
                  <c:v>15.025000000000006</c:v>
                </c:pt>
                <c:pt idx="17">
                  <c:v>26.016000000000005</c:v>
                </c:pt>
                <c:pt idx="18">
                  <c:v>10.238999999999997</c:v>
                </c:pt>
                <c:pt idx="19">
                  <c:v>18.983999999999995</c:v>
                </c:pt>
                <c:pt idx="20">
                  <c:v>9.9710000000000036</c:v>
                </c:pt>
                <c:pt idx="21">
                  <c:v>12.675000000000004</c:v>
                </c:pt>
                <c:pt idx="22">
                  <c:v>19.515999999999998</c:v>
                </c:pt>
                <c:pt idx="23">
                  <c:v>6.4714999999999989</c:v>
                </c:pt>
                <c:pt idx="24">
                  <c:v>4.7289999999999992</c:v>
                </c:pt>
                <c:pt idx="25">
                  <c:v>18.413499999999999</c:v>
                </c:pt>
                <c:pt idx="26">
                  <c:v>6.2124999999999986</c:v>
                </c:pt>
                <c:pt idx="27">
                  <c:v>13.875999999999998</c:v>
                </c:pt>
                <c:pt idx="28">
                  <c:v>14.404000000000003</c:v>
                </c:pt>
                <c:pt idx="29">
                  <c:v>17.109000000000002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E5F4-4B60-913F-241ECFF544BD}"/>
            </c:ext>
          </c:extLst>
        </c:ser>
        <c:ser>
          <c:idx val="27"/>
          <c:order val="27"/>
          <c:tx>
            <c:strRef>
              <c:f>Plots!$CD$6</c:f>
              <c:strCache>
                <c:ptCount val="1"/>
                <c:pt idx="0">
                  <c:v>SE0011R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Plots!$CD$7:$CD$36</c:f>
              <c:numCache>
                <c:formatCode>0.000</c:formatCode>
                <c:ptCount val="30"/>
                <c:pt idx="0">
                  <c:v>52.276000000000003</c:v>
                </c:pt>
                <c:pt idx="1">
                  <c:v>35.46</c:v>
                </c:pt>
                <c:pt idx="2">
                  <c:v>22.136000000000003</c:v>
                </c:pt>
                <c:pt idx="3">
                  <c:v>44.114000000000004</c:v>
                </c:pt>
                <c:pt idx="4">
                  <c:v>36.774000000000001</c:v>
                </c:pt>
                <c:pt idx="5">
                  <c:v>45.355999999999995</c:v>
                </c:pt>
                <c:pt idx="6">
                  <c:v>47.489999999999995</c:v>
                </c:pt>
                <c:pt idx="7">
                  <c:v>45.675999999999995</c:v>
                </c:pt>
                <c:pt idx="8">
                  <c:v>22.284000000000006</c:v>
                </c:pt>
                <c:pt idx="9">
                  <c:v>22.953999999999994</c:v>
                </c:pt>
                <c:pt idx="10">
                  <c:v>25.106000000000002</c:v>
                </c:pt>
                <c:pt idx="11">
                  <c:v>48.875</c:v>
                </c:pt>
                <c:pt idx="12">
                  <c:v>24.196000000000005</c:v>
                </c:pt>
                <c:pt idx="13">
                  <c:v>19.254000000000005</c:v>
                </c:pt>
                <c:pt idx="14">
                  <c:v>24.054000000000002</c:v>
                </c:pt>
                <c:pt idx="15">
                  <c:v>12.970999999999997</c:v>
                </c:pt>
                <c:pt idx="16">
                  <c:v>15.939999999999998</c:v>
                </c:pt>
                <c:pt idx="17">
                  <c:v>27.516000000000005</c:v>
                </c:pt>
                <c:pt idx="18">
                  <c:v>15.403999999999996</c:v>
                </c:pt>
                <c:pt idx="19">
                  <c:v>19.084000000000003</c:v>
                </c:pt>
                <c:pt idx="20">
                  <c:v>10.636000000000003</c:v>
                </c:pt>
                <c:pt idx="21">
                  <c:v>29.425000000000004</c:v>
                </c:pt>
                <c:pt idx="22">
                  <c:v>16.703499999999998</c:v>
                </c:pt>
                <c:pt idx="23">
                  <c:v>20.721499999999999</c:v>
                </c:pt>
                <c:pt idx="24">
                  <c:v>16.041499999999999</c:v>
                </c:pt>
                <c:pt idx="25">
                  <c:v>29.288499999999999</c:v>
                </c:pt>
                <c:pt idx="27">
                  <c:v>20.563499999999998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E5F4-4B60-913F-241ECFF544BD}"/>
            </c:ext>
          </c:extLst>
        </c:ser>
        <c:ser>
          <c:idx val="28"/>
          <c:order val="28"/>
          <c:tx>
            <c:strRef>
              <c:f>Plots!$CE$6</c:f>
              <c:strCache>
                <c:ptCount val="1"/>
                <c:pt idx="0">
                  <c:v>SE0012R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Plots!$CE$7:$CE$36</c:f>
              <c:numCache>
                <c:formatCode>0.000</c:formatCode>
                <c:ptCount val="30"/>
                <c:pt idx="0">
                  <c:v>35.651000000000003</c:v>
                </c:pt>
                <c:pt idx="1">
                  <c:v>21.9</c:v>
                </c:pt>
                <c:pt idx="2">
                  <c:v>16.201000000000001</c:v>
                </c:pt>
                <c:pt idx="3">
                  <c:v>25.114000000000004</c:v>
                </c:pt>
                <c:pt idx="4">
                  <c:v>20.274000000000001</c:v>
                </c:pt>
                <c:pt idx="5">
                  <c:v>23.605999999999995</c:v>
                </c:pt>
                <c:pt idx="6">
                  <c:v>16.61</c:v>
                </c:pt>
                <c:pt idx="7">
                  <c:v>30.610999999999997</c:v>
                </c:pt>
                <c:pt idx="8">
                  <c:v>15.784000000000006</c:v>
                </c:pt>
                <c:pt idx="9">
                  <c:v>13.513999999999996</c:v>
                </c:pt>
                <c:pt idx="10">
                  <c:v>14.481000000000002</c:v>
                </c:pt>
                <c:pt idx="11">
                  <c:v>16.189999999999998</c:v>
                </c:pt>
                <c:pt idx="12">
                  <c:v>17.636000000000003</c:v>
                </c:pt>
                <c:pt idx="13">
                  <c:v>21.634</c:v>
                </c:pt>
                <c:pt idx="14">
                  <c:v>22.619</c:v>
                </c:pt>
                <c:pt idx="15">
                  <c:v>16.655999999999999</c:v>
                </c:pt>
                <c:pt idx="16">
                  <c:v>12.810000000000002</c:v>
                </c:pt>
                <c:pt idx="17">
                  <c:v>35.896000000000001</c:v>
                </c:pt>
                <c:pt idx="18">
                  <c:v>16.463999999999999</c:v>
                </c:pt>
                <c:pt idx="19">
                  <c:v>9.8340000000000032</c:v>
                </c:pt>
                <c:pt idx="20">
                  <c:v>8.5110000000000028</c:v>
                </c:pt>
                <c:pt idx="21">
                  <c:v>15.737500000000004</c:v>
                </c:pt>
                <c:pt idx="22">
                  <c:v>14.015999999999998</c:v>
                </c:pt>
                <c:pt idx="23">
                  <c:v>7.0964999999999989</c:v>
                </c:pt>
                <c:pt idx="24">
                  <c:v>5.4164999999999992</c:v>
                </c:pt>
                <c:pt idx="25">
                  <c:v>17.225999999999999</c:v>
                </c:pt>
                <c:pt idx="26">
                  <c:v>1.3999999999999986</c:v>
                </c:pt>
                <c:pt idx="27">
                  <c:v>8.9384999999999977</c:v>
                </c:pt>
                <c:pt idx="28">
                  <c:v>19.591500000000003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E5F4-4B60-913F-241ECFF544BD}"/>
            </c:ext>
          </c:extLst>
        </c:ser>
        <c:ser>
          <c:idx val="29"/>
          <c:order val="29"/>
          <c:tx>
            <c:strRef>
              <c:f>Plots!$CF$6</c:f>
              <c:strCache>
                <c:ptCount val="1"/>
                <c:pt idx="0">
                  <c:v>SE0013R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Plots!$CF$7:$CF$36</c:f>
              <c:numCache>
                <c:formatCode>0.000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8.0159999999999982</c:v>
                </c:pt>
                <c:pt idx="3">
                  <c:v>30.364000000000004</c:v>
                </c:pt>
                <c:pt idx="4">
                  <c:v>18.459000000000003</c:v>
                </c:pt>
                <c:pt idx="5">
                  <c:v>28.790999999999997</c:v>
                </c:pt>
                <c:pt idx="6">
                  <c:v>7.2399999999999949</c:v>
                </c:pt>
                <c:pt idx="7">
                  <c:v>11.545999999999999</c:v>
                </c:pt>
                <c:pt idx="8">
                  <c:v>6.3490000000000038</c:v>
                </c:pt>
                <c:pt idx="9">
                  <c:v>11.013999999999996</c:v>
                </c:pt>
                <c:pt idx="10">
                  <c:v>10.856000000000002</c:v>
                </c:pt>
                <c:pt idx="11">
                  <c:v>11.689999999999998</c:v>
                </c:pt>
                <c:pt idx="12">
                  <c:v>5.1360000000000028</c:v>
                </c:pt>
                <c:pt idx="13">
                  <c:v>15.194000000000003</c:v>
                </c:pt>
                <c:pt idx="14">
                  <c:v>24.054000000000002</c:v>
                </c:pt>
                <c:pt idx="15">
                  <c:v>15.785999999999994</c:v>
                </c:pt>
                <c:pt idx="16">
                  <c:v>-2.0600000000000023</c:v>
                </c:pt>
                <c:pt idx="17">
                  <c:v>23.396000000000001</c:v>
                </c:pt>
                <c:pt idx="18">
                  <c:v>10.903999999999996</c:v>
                </c:pt>
                <c:pt idx="19">
                  <c:v>18.834000000000003</c:v>
                </c:pt>
                <c:pt idx="20">
                  <c:v>8.4460000000000051</c:v>
                </c:pt>
                <c:pt idx="21">
                  <c:v>6.1125000000000043</c:v>
                </c:pt>
                <c:pt idx="22">
                  <c:v>11.515999999999998</c:v>
                </c:pt>
                <c:pt idx="23">
                  <c:v>0.22149999999999892</c:v>
                </c:pt>
                <c:pt idx="24">
                  <c:v>11.603999999999999</c:v>
                </c:pt>
                <c:pt idx="25">
                  <c:v>4.5384999999999991</c:v>
                </c:pt>
                <c:pt idx="26">
                  <c:v>0.33749999999999858</c:v>
                </c:pt>
                <c:pt idx="27">
                  <c:v>7.8759999999999977</c:v>
                </c:pt>
                <c:pt idx="28">
                  <c:v>1.9665000000000035</c:v>
                </c:pt>
                <c:pt idx="29">
                  <c:v>12.046500000000002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E5F4-4B60-913F-241ECFF544BD}"/>
            </c:ext>
          </c:extLst>
        </c:ser>
        <c:ser>
          <c:idx val="30"/>
          <c:order val="30"/>
          <c:tx>
            <c:strRef>
              <c:f>Plots!$CG$6</c:f>
              <c:strCache>
                <c:ptCount val="1"/>
                <c:pt idx="0">
                  <c:v>SE0032R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Plots!$CG$7:$CG$36</c:f>
              <c:numCache>
                <c:formatCode>0.000</c:formatCode>
                <c:ptCount val="30"/>
                <c:pt idx="0">
                  <c:v>40.776000000000003</c:v>
                </c:pt>
                <c:pt idx="1">
                  <c:v>66.59</c:v>
                </c:pt>
                <c:pt idx="2">
                  <c:v>18.136000000000003</c:v>
                </c:pt>
                <c:pt idx="3">
                  <c:v>43.179000000000002</c:v>
                </c:pt>
                <c:pt idx="4">
                  <c:v>24.084000000000003</c:v>
                </c:pt>
                <c:pt idx="5">
                  <c:v>39.665999999999997</c:v>
                </c:pt>
                <c:pt idx="6">
                  <c:v>24.36</c:v>
                </c:pt>
                <c:pt idx="7">
                  <c:v>34.610999999999997</c:v>
                </c:pt>
                <c:pt idx="8">
                  <c:v>15.579000000000008</c:v>
                </c:pt>
                <c:pt idx="9">
                  <c:v>18.323999999999998</c:v>
                </c:pt>
                <c:pt idx="10">
                  <c:v>15.856000000000002</c:v>
                </c:pt>
                <c:pt idx="11">
                  <c:v>20.375</c:v>
                </c:pt>
                <c:pt idx="12">
                  <c:v>23.256000000000007</c:v>
                </c:pt>
                <c:pt idx="13">
                  <c:v>20.694000000000003</c:v>
                </c:pt>
                <c:pt idx="14">
                  <c:v>37.494</c:v>
                </c:pt>
                <c:pt idx="15">
                  <c:v>17.220999999999997</c:v>
                </c:pt>
                <c:pt idx="16">
                  <c:v>12.5</c:v>
                </c:pt>
                <c:pt idx="17">
                  <c:v>21.206000000000003</c:v>
                </c:pt>
                <c:pt idx="18">
                  <c:v>11.524000000000001</c:v>
                </c:pt>
                <c:pt idx="19">
                  <c:v>20.024000000000001</c:v>
                </c:pt>
                <c:pt idx="20">
                  <c:v>16.446000000000005</c:v>
                </c:pt>
                <c:pt idx="21">
                  <c:v>40.612500000000004</c:v>
                </c:pt>
                <c:pt idx="22">
                  <c:v>22.890999999999998</c:v>
                </c:pt>
                <c:pt idx="23">
                  <c:v>16.471499999999999</c:v>
                </c:pt>
                <c:pt idx="24">
                  <c:v>12.291499999999999</c:v>
                </c:pt>
                <c:pt idx="25">
                  <c:v>21.288499999999999</c:v>
                </c:pt>
                <c:pt idx="26">
                  <c:v>11.149999999999999</c:v>
                </c:pt>
                <c:pt idx="27">
                  <c:v>0</c:v>
                </c:pt>
                <c:pt idx="28">
                  <c:v>16.216500000000003</c:v>
                </c:pt>
                <c:pt idx="29">
                  <c:v>25.984000000000002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E5F4-4B60-913F-241ECFF544BD}"/>
            </c:ext>
          </c:extLst>
        </c:ser>
        <c:ser>
          <c:idx val="31"/>
          <c:order val="31"/>
          <c:tx>
            <c:strRef>
              <c:f>Plots!$CH$6</c:f>
              <c:strCache>
                <c:ptCount val="1"/>
                <c:pt idx="0">
                  <c:v>SE0035R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Plots!$AZ$7:$AZ$36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Plots!$CH$7:$CH$36</c:f>
              <c:numCache>
                <c:formatCode>0.000</c:formatCode>
                <c:ptCount val="30"/>
                <c:pt idx="0">
                  <c:v>39.086000000000006</c:v>
                </c:pt>
                <c:pt idx="1">
                  <c:v>16.149999999999999</c:v>
                </c:pt>
                <c:pt idx="2">
                  <c:v>11.765999999999998</c:v>
                </c:pt>
                <c:pt idx="3">
                  <c:v>16.744</c:v>
                </c:pt>
                <c:pt idx="4">
                  <c:v>18.274000000000001</c:v>
                </c:pt>
                <c:pt idx="5">
                  <c:v>22.355999999999995</c:v>
                </c:pt>
                <c:pt idx="6">
                  <c:v>9.61</c:v>
                </c:pt>
                <c:pt idx="7">
                  <c:v>16.860999999999997</c:v>
                </c:pt>
                <c:pt idx="8">
                  <c:v>9.9140000000000015</c:v>
                </c:pt>
                <c:pt idx="9">
                  <c:v>11.013999999999996</c:v>
                </c:pt>
                <c:pt idx="10">
                  <c:v>9.6660000000000039</c:v>
                </c:pt>
                <c:pt idx="11">
                  <c:v>9.0600000000000023</c:v>
                </c:pt>
                <c:pt idx="12">
                  <c:v>7.1960000000000051</c:v>
                </c:pt>
                <c:pt idx="13">
                  <c:v>11.884</c:v>
                </c:pt>
                <c:pt idx="14">
                  <c:v>17.433999999999997</c:v>
                </c:pt>
                <c:pt idx="15">
                  <c:v>15.405999999999999</c:v>
                </c:pt>
                <c:pt idx="16">
                  <c:v>7.25</c:v>
                </c:pt>
                <c:pt idx="17">
                  <c:v>22.146000000000001</c:v>
                </c:pt>
                <c:pt idx="18">
                  <c:v>5.0240000000000009</c:v>
                </c:pt>
                <c:pt idx="19">
                  <c:v>8.9639999999999986</c:v>
                </c:pt>
                <c:pt idx="20">
                  <c:v>6.0760000000000005</c:v>
                </c:pt>
                <c:pt idx="21">
                  <c:v>13.487500000000004</c:v>
                </c:pt>
                <c:pt idx="22">
                  <c:v>9.7659999999999982</c:v>
                </c:pt>
                <c:pt idx="23">
                  <c:v>3.4714999999999989</c:v>
                </c:pt>
                <c:pt idx="24">
                  <c:v>15.541499999999999</c:v>
                </c:pt>
                <c:pt idx="25">
                  <c:v>14.475999999999999</c:v>
                </c:pt>
                <c:pt idx="26">
                  <c:v>-3.3500000000000014</c:v>
                </c:pt>
                <c:pt idx="27">
                  <c:v>11.063499999999998</c:v>
                </c:pt>
                <c:pt idx="28">
                  <c:v>0.31025000000000347</c:v>
                </c:pt>
                <c:pt idx="29">
                  <c:v>16.921500000000002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E5F4-4B60-913F-241ECFF54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439728"/>
        <c:axId val="477440384"/>
      </c:lineChart>
      <c:catAx>
        <c:axId val="4774397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440384"/>
        <c:crosses val="autoZero"/>
        <c:auto val="1"/>
        <c:lblAlgn val="ctr"/>
        <c:lblOffset val="100"/>
        <c:noMultiLvlLbl val="0"/>
      </c:catAx>
      <c:valAx>
        <c:axId val="4774403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</a:rPr>
                  <a:t>Regional photochemical enhancement, ppb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43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AT0032R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Sheet1!$B$4:$B$41</c:f>
              <c:numCache>
                <c:formatCode>General</c:formatCode>
                <c:ptCount val="38"/>
                <c:pt idx="9">
                  <c:v>105.375</c:v>
                </c:pt>
                <c:pt idx="10">
                  <c:v>96</c:v>
                </c:pt>
                <c:pt idx="11">
                  <c:v>86.19</c:v>
                </c:pt>
                <c:pt idx="12">
                  <c:v>89.56</c:v>
                </c:pt>
                <c:pt idx="13">
                  <c:v>90.19</c:v>
                </c:pt>
                <c:pt idx="14">
                  <c:v>95.875</c:v>
                </c:pt>
                <c:pt idx="15">
                  <c:v>78.875</c:v>
                </c:pt>
                <c:pt idx="16">
                  <c:v>85.69</c:v>
                </c:pt>
                <c:pt idx="17">
                  <c:v>89.375</c:v>
                </c:pt>
                <c:pt idx="18">
                  <c:v>76.19</c:v>
                </c:pt>
                <c:pt idx="19">
                  <c:v>83.81</c:v>
                </c:pt>
                <c:pt idx="20">
                  <c:v>88.5</c:v>
                </c:pt>
                <c:pt idx="21">
                  <c:v>83.875</c:v>
                </c:pt>
                <c:pt idx="22">
                  <c:v>103.5</c:v>
                </c:pt>
                <c:pt idx="23">
                  <c:v>85.73</c:v>
                </c:pt>
                <c:pt idx="24">
                  <c:v>88</c:v>
                </c:pt>
                <c:pt idx="25">
                  <c:v>95.5</c:v>
                </c:pt>
                <c:pt idx="26">
                  <c:v>81.19</c:v>
                </c:pt>
                <c:pt idx="27">
                  <c:v>77.69</c:v>
                </c:pt>
                <c:pt idx="28">
                  <c:v>74.06</c:v>
                </c:pt>
                <c:pt idx="29">
                  <c:v>76.875</c:v>
                </c:pt>
                <c:pt idx="30">
                  <c:v>83.4375</c:v>
                </c:pt>
                <c:pt idx="31">
                  <c:v>79.6875</c:v>
                </c:pt>
                <c:pt idx="32">
                  <c:v>77.3125</c:v>
                </c:pt>
                <c:pt idx="33">
                  <c:v>67.125</c:v>
                </c:pt>
                <c:pt idx="34">
                  <c:v>88.083250000000007</c:v>
                </c:pt>
                <c:pt idx="35">
                  <c:v>78.492500000000007</c:v>
                </c:pt>
                <c:pt idx="36">
                  <c:v>80.711250000000007</c:v>
                </c:pt>
                <c:pt idx="37">
                  <c:v>83.455624999999998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13-4E03-9A29-5BF90CE81A2E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AT0034G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Sheet1!$C$4:$C$41</c:f>
              <c:numCache>
                <c:formatCode>General</c:formatCode>
                <c:ptCount val="38"/>
                <c:pt idx="9">
                  <c:v>84.75</c:v>
                </c:pt>
                <c:pt idx="10">
                  <c:v>78</c:v>
                </c:pt>
                <c:pt idx="11">
                  <c:v>74.56</c:v>
                </c:pt>
                <c:pt idx="14">
                  <c:v>77.784999999999997</c:v>
                </c:pt>
                <c:pt idx="15">
                  <c:v>84.94</c:v>
                </c:pt>
                <c:pt idx="16">
                  <c:v>78.430000000000007</c:v>
                </c:pt>
                <c:pt idx="17">
                  <c:v>85.75</c:v>
                </c:pt>
                <c:pt idx="18">
                  <c:v>83.125</c:v>
                </c:pt>
                <c:pt idx="19">
                  <c:v>80.64</c:v>
                </c:pt>
                <c:pt idx="20">
                  <c:v>82.03</c:v>
                </c:pt>
                <c:pt idx="21">
                  <c:v>77.31</c:v>
                </c:pt>
                <c:pt idx="22">
                  <c:v>96.44</c:v>
                </c:pt>
                <c:pt idx="23">
                  <c:v>75.435000000000002</c:v>
                </c:pt>
                <c:pt idx="24">
                  <c:v>76.644999999999996</c:v>
                </c:pt>
                <c:pt idx="25">
                  <c:v>82.31</c:v>
                </c:pt>
                <c:pt idx="26">
                  <c:v>81</c:v>
                </c:pt>
                <c:pt idx="27">
                  <c:v>70.625</c:v>
                </c:pt>
                <c:pt idx="28">
                  <c:v>75.569999999999993</c:v>
                </c:pt>
                <c:pt idx="29">
                  <c:v>76.961362500000007</c:v>
                </c:pt>
                <c:pt idx="30">
                  <c:v>72.4328</c:v>
                </c:pt>
                <c:pt idx="31">
                  <c:v>72.701899999999995</c:v>
                </c:pt>
                <c:pt idx="32">
                  <c:v>81.989599999999996</c:v>
                </c:pt>
                <c:pt idx="33">
                  <c:v>69.659649999999999</c:v>
                </c:pt>
                <c:pt idx="34">
                  <c:v>81.989631000000003</c:v>
                </c:pt>
                <c:pt idx="35">
                  <c:v>73.535700000000006</c:v>
                </c:pt>
                <c:pt idx="36">
                  <c:v>76.562174999999996</c:v>
                </c:pt>
                <c:pt idx="37">
                  <c:v>80.258179999999996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13-4E03-9A29-5BF90CE81A2E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AT0037R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Sheet1!$D$4:$D$41</c:f>
              <c:numCache>
                <c:formatCode>General</c:formatCode>
                <c:ptCount val="38"/>
                <c:pt idx="9">
                  <c:v>100.19</c:v>
                </c:pt>
                <c:pt idx="10">
                  <c:v>82.19</c:v>
                </c:pt>
                <c:pt idx="11">
                  <c:v>73.31</c:v>
                </c:pt>
                <c:pt idx="12">
                  <c:v>75.56</c:v>
                </c:pt>
                <c:pt idx="13">
                  <c:v>73.375</c:v>
                </c:pt>
                <c:pt idx="14">
                  <c:v>77.94</c:v>
                </c:pt>
                <c:pt idx="15">
                  <c:v>89.25</c:v>
                </c:pt>
                <c:pt idx="16">
                  <c:v>78.25</c:v>
                </c:pt>
                <c:pt idx="17">
                  <c:v>81.56</c:v>
                </c:pt>
                <c:pt idx="18">
                  <c:v>74.125</c:v>
                </c:pt>
                <c:pt idx="19">
                  <c:v>76.575000000000003</c:v>
                </c:pt>
                <c:pt idx="20">
                  <c:v>80.174999999999997</c:v>
                </c:pt>
                <c:pt idx="21">
                  <c:v>75.215000000000003</c:v>
                </c:pt>
                <c:pt idx="22">
                  <c:v>91.875</c:v>
                </c:pt>
                <c:pt idx="23">
                  <c:v>80.64</c:v>
                </c:pt>
                <c:pt idx="24">
                  <c:v>75.875</c:v>
                </c:pt>
                <c:pt idx="25">
                  <c:v>82.07</c:v>
                </c:pt>
                <c:pt idx="26">
                  <c:v>85.375</c:v>
                </c:pt>
                <c:pt idx="27">
                  <c:v>71.31</c:v>
                </c:pt>
                <c:pt idx="28">
                  <c:v>76.069999999999993</c:v>
                </c:pt>
                <c:pt idx="29">
                  <c:v>79.8125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13-4E03-9A29-5BF90CE81A2E}"/>
            </c:ext>
          </c:extLst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AT0041R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Sheet1!$E$4:$E$41</c:f>
              <c:numCache>
                <c:formatCode>General</c:formatCode>
                <c:ptCount val="38"/>
                <c:pt idx="9">
                  <c:v>96.19</c:v>
                </c:pt>
                <c:pt idx="10">
                  <c:v>93.56</c:v>
                </c:pt>
                <c:pt idx="11">
                  <c:v>90.06</c:v>
                </c:pt>
                <c:pt idx="12">
                  <c:v>82.44</c:v>
                </c:pt>
                <c:pt idx="13">
                  <c:v>88.31</c:v>
                </c:pt>
                <c:pt idx="14">
                  <c:v>87.06</c:v>
                </c:pt>
                <c:pt idx="15">
                  <c:v>92.75</c:v>
                </c:pt>
                <c:pt idx="16">
                  <c:v>80.625</c:v>
                </c:pt>
                <c:pt idx="17">
                  <c:v>90.56</c:v>
                </c:pt>
                <c:pt idx="18">
                  <c:v>79.06</c:v>
                </c:pt>
                <c:pt idx="19">
                  <c:v>88.94</c:v>
                </c:pt>
                <c:pt idx="20">
                  <c:v>91.5</c:v>
                </c:pt>
                <c:pt idx="21">
                  <c:v>86.125</c:v>
                </c:pt>
                <c:pt idx="22">
                  <c:v>94.06</c:v>
                </c:pt>
                <c:pt idx="23">
                  <c:v>78.510000000000005</c:v>
                </c:pt>
                <c:pt idx="24">
                  <c:v>86.75</c:v>
                </c:pt>
                <c:pt idx="25">
                  <c:v>90.57</c:v>
                </c:pt>
                <c:pt idx="26">
                  <c:v>94.06</c:v>
                </c:pt>
                <c:pt idx="27">
                  <c:v>73.855000000000004</c:v>
                </c:pt>
                <c:pt idx="28">
                  <c:v>73</c:v>
                </c:pt>
                <c:pt idx="29">
                  <c:v>80.75</c:v>
                </c:pt>
                <c:pt idx="30">
                  <c:v>81.375</c:v>
                </c:pt>
                <c:pt idx="31">
                  <c:v>72.875</c:v>
                </c:pt>
                <c:pt idx="32">
                  <c:v>81.125</c:v>
                </c:pt>
                <c:pt idx="33">
                  <c:v>74.8125</c:v>
                </c:pt>
                <c:pt idx="34">
                  <c:v>87.196875000000006</c:v>
                </c:pt>
                <c:pt idx="35">
                  <c:v>74.5625</c:v>
                </c:pt>
                <c:pt idx="36">
                  <c:v>84.540625000000006</c:v>
                </c:pt>
                <c:pt idx="37">
                  <c:v>78.878124999999997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13-4E03-9A29-5BF90CE81A2E}"/>
            </c:ext>
          </c:extLst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CH0001G*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Sheet1!$F$4:$F$41</c:f>
              <c:numCache>
                <c:formatCode>General</c:formatCode>
                <c:ptCount val="38"/>
                <c:pt idx="10">
                  <c:v>134.72535211267606</c:v>
                </c:pt>
                <c:pt idx="11">
                  <c:v>106.45070422535211</c:v>
                </c:pt>
                <c:pt idx="12">
                  <c:v>72.690140845070431</c:v>
                </c:pt>
                <c:pt idx="13">
                  <c:v>79.676056338028175</c:v>
                </c:pt>
                <c:pt idx="14">
                  <c:v>96.366197183098592</c:v>
                </c:pt>
                <c:pt idx="15">
                  <c:v>89.809859154929583</c:v>
                </c:pt>
                <c:pt idx="16">
                  <c:v>81.5</c:v>
                </c:pt>
                <c:pt idx="17">
                  <c:v>80.563380281690144</c:v>
                </c:pt>
                <c:pt idx="18">
                  <c:v>86.105633802816897</c:v>
                </c:pt>
                <c:pt idx="19">
                  <c:v>89.126760563380287</c:v>
                </c:pt>
                <c:pt idx="20">
                  <c:v>83.802816901408448</c:v>
                </c:pt>
                <c:pt idx="21">
                  <c:v>84.549295774647888</c:v>
                </c:pt>
                <c:pt idx="22">
                  <c:v>89.781690140845072</c:v>
                </c:pt>
                <c:pt idx="23">
                  <c:v>105.86619718309861</c:v>
                </c:pt>
                <c:pt idx="24">
                  <c:v>88.035211267605646</c:v>
                </c:pt>
                <c:pt idx="25">
                  <c:v>87.661971830985919</c:v>
                </c:pt>
                <c:pt idx="26">
                  <c:v>88.028169014084511</c:v>
                </c:pt>
                <c:pt idx="27">
                  <c:v>86.147887323943664</c:v>
                </c:pt>
                <c:pt idx="28">
                  <c:v>82.957746478873247</c:v>
                </c:pt>
                <c:pt idx="29">
                  <c:v>87.025000000000006</c:v>
                </c:pt>
                <c:pt idx="30">
                  <c:v>82.6</c:v>
                </c:pt>
                <c:pt idx="31">
                  <c:v>79.862499999999997</c:v>
                </c:pt>
                <c:pt idx="32">
                  <c:v>98.174999999999997</c:v>
                </c:pt>
                <c:pt idx="33">
                  <c:v>83.775000000000006</c:v>
                </c:pt>
                <c:pt idx="34">
                  <c:v>88.387500000000003</c:v>
                </c:pt>
                <c:pt idx="35">
                  <c:v>107.75</c:v>
                </c:pt>
                <c:pt idx="36">
                  <c:v>94.474999999999994</c:v>
                </c:pt>
                <c:pt idx="37">
                  <c:v>90.875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13-4E03-9A29-5BF90CE81A2E}"/>
            </c:ext>
          </c:extLst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CH0004R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Sheet1!$G$4:$G$41</c:f>
              <c:numCache>
                <c:formatCode>General</c:formatCode>
                <c:ptCount val="38"/>
                <c:pt idx="11">
                  <c:v>87.31</c:v>
                </c:pt>
                <c:pt idx="12">
                  <c:v>81.875</c:v>
                </c:pt>
                <c:pt idx="13">
                  <c:v>94.875</c:v>
                </c:pt>
                <c:pt idx="14">
                  <c:v>87.44</c:v>
                </c:pt>
                <c:pt idx="15">
                  <c:v>82.875</c:v>
                </c:pt>
                <c:pt idx="16">
                  <c:v>84.375</c:v>
                </c:pt>
                <c:pt idx="17">
                  <c:v>98.75</c:v>
                </c:pt>
                <c:pt idx="18">
                  <c:v>78.25</c:v>
                </c:pt>
                <c:pt idx="19">
                  <c:v>82.69</c:v>
                </c:pt>
                <c:pt idx="20">
                  <c:v>95.855000000000004</c:v>
                </c:pt>
                <c:pt idx="21">
                  <c:v>90.254999999999995</c:v>
                </c:pt>
                <c:pt idx="22">
                  <c:v>108.61499999999999</c:v>
                </c:pt>
                <c:pt idx="23">
                  <c:v>95.06</c:v>
                </c:pt>
                <c:pt idx="24">
                  <c:v>88.825000000000003</c:v>
                </c:pt>
                <c:pt idx="25">
                  <c:v>91.454999999999998</c:v>
                </c:pt>
                <c:pt idx="26">
                  <c:v>80.56</c:v>
                </c:pt>
                <c:pt idx="27">
                  <c:v>77.314999999999998</c:v>
                </c:pt>
                <c:pt idx="28">
                  <c:v>79.385000000000005</c:v>
                </c:pt>
                <c:pt idx="29">
                  <c:v>91.441874999999996</c:v>
                </c:pt>
                <c:pt idx="30">
                  <c:v>82.431250000000006</c:v>
                </c:pt>
                <c:pt idx="31">
                  <c:v>82.256249999999994</c:v>
                </c:pt>
                <c:pt idx="32">
                  <c:v>80.507499999999993</c:v>
                </c:pt>
                <c:pt idx="33">
                  <c:v>74.488749999999996</c:v>
                </c:pt>
                <c:pt idx="34">
                  <c:v>88.168125000000003</c:v>
                </c:pt>
                <c:pt idx="35">
                  <c:v>74.385000000000005</c:v>
                </c:pt>
                <c:pt idx="36">
                  <c:v>77.746250000000003</c:v>
                </c:pt>
                <c:pt idx="37">
                  <c:v>84.672499999999999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913-4E03-9A29-5BF90CE81A2E}"/>
            </c:ext>
          </c:extLst>
        </c:ser>
        <c:ser>
          <c:idx val="6"/>
          <c:order val="6"/>
          <c:tx>
            <c:strRef>
              <c:f>Sheet1!$H$3</c:f>
              <c:strCache>
                <c:ptCount val="1"/>
                <c:pt idx="0">
                  <c:v>CH0005R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Sheet1!$H$4:$H$41</c:f>
              <c:numCache>
                <c:formatCode>General</c:formatCode>
                <c:ptCount val="38"/>
                <c:pt idx="11">
                  <c:v>84.31</c:v>
                </c:pt>
                <c:pt idx="12">
                  <c:v>81.125</c:v>
                </c:pt>
                <c:pt idx="13">
                  <c:v>90.75</c:v>
                </c:pt>
                <c:pt idx="14">
                  <c:v>95.81</c:v>
                </c:pt>
                <c:pt idx="15">
                  <c:v>95.5</c:v>
                </c:pt>
                <c:pt idx="16">
                  <c:v>89.375</c:v>
                </c:pt>
                <c:pt idx="17">
                  <c:v>94</c:v>
                </c:pt>
                <c:pt idx="18">
                  <c:v>78.715000000000003</c:v>
                </c:pt>
                <c:pt idx="19">
                  <c:v>100</c:v>
                </c:pt>
                <c:pt idx="20">
                  <c:v>91.875</c:v>
                </c:pt>
                <c:pt idx="21">
                  <c:v>103.355</c:v>
                </c:pt>
                <c:pt idx="22">
                  <c:v>104.965</c:v>
                </c:pt>
                <c:pt idx="23">
                  <c:v>90.484999999999999</c:v>
                </c:pt>
                <c:pt idx="24">
                  <c:v>97.36</c:v>
                </c:pt>
                <c:pt idx="25">
                  <c:v>95.915000000000006</c:v>
                </c:pt>
                <c:pt idx="26">
                  <c:v>77.16</c:v>
                </c:pt>
                <c:pt idx="27">
                  <c:v>79.805000000000007</c:v>
                </c:pt>
                <c:pt idx="28">
                  <c:v>78.474999999999994</c:v>
                </c:pt>
                <c:pt idx="29">
                  <c:v>89.323750000000004</c:v>
                </c:pt>
                <c:pt idx="30">
                  <c:v>84.559375000000003</c:v>
                </c:pt>
                <c:pt idx="31">
                  <c:v>76.4375</c:v>
                </c:pt>
                <c:pt idx="32">
                  <c:v>78.493750000000006</c:v>
                </c:pt>
                <c:pt idx="33">
                  <c:v>79.874375000000001</c:v>
                </c:pt>
                <c:pt idx="34">
                  <c:v>96.821250000000006</c:v>
                </c:pt>
                <c:pt idx="35">
                  <c:v>71.113749999999996</c:v>
                </c:pt>
                <c:pt idx="36">
                  <c:v>75.803124999999994</c:v>
                </c:pt>
                <c:pt idx="37">
                  <c:v>86.474374999999995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913-4E03-9A29-5BF90CE81A2E}"/>
            </c:ext>
          </c:extLst>
        </c:ser>
        <c:ser>
          <c:idx val="7"/>
          <c:order val="7"/>
          <c:tx>
            <c:strRef>
              <c:f>Sheet1!$I$3</c:f>
              <c:strCache>
                <c:ptCount val="1"/>
                <c:pt idx="0">
                  <c:v>CZ0001R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Sheet1!$I$4:$I$41</c:f>
              <c:numCache>
                <c:formatCode>General</c:formatCode>
                <c:ptCount val="38"/>
                <c:pt idx="11">
                  <c:v>93.75</c:v>
                </c:pt>
                <c:pt idx="13">
                  <c:v>110.44</c:v>
                </c:pt>
                <c:pt idx="14">
                  <c:v>92.19</c:v>
                </c:pt>
                <c:pt idx="15">
                  <c:v>83.19</c:v>
                </c:pt>
                <c:pt idx="16">
                  <c:v>76.56</c:v>
                </c:pt>
                <c:pt idx="17">
                  <c:v>90.06</c:v>
                </c:pt>
                <c:pt idx="18">
                  <c:v>73.375</c:v>
                </c:pt>
                <c:pt idx="19">
                  <c:v>86.56</c:v>
                </c:pt>
                <c:pt idx="20">
                  <c:v>74.69</c:v>
                </c:pt>
                <c:pt idx="21">
                  <c:v>76.375</c:v>
                </c:pt>
                <c:pt idx="22">
                  <c:v>83.484999999999999</c:v>
                </c:pt>
                <c:pt idx="23">
                  <c:v>70.275000000000006</c:v>
                </c:pt>
                <c:pt idx="24">
                  <c:v>70.234999999999999</c:v>
                </c:pt>
                <c:pt idx="25">
                  <c:v>84.8</c:v>
                </c:pt>
                <c:pt idx="26">
                  <c:v>77.745000000000005</c:v>
                </c:pt>
                <c:pt idx="27">
                  <c:v>82.88</c:v>
                </c:pt>
                <c:pt idx="28">
                  <c:v>57.98</c:v>
                </c:pt>
                <c:pt idx="29">
                  <c:v>69.002187500000005</c:v>
                </c:pt>
                <c:pt idx="30">
                  <c:v>76.271500000000003</c:v>
                </c:pt>
                <c:pt idx="31">
                  <c:v>67.156750000000002</c:v>
                </c:pt>
                <c:pt idx="32">
                  <c:v>85.267937500000002</c:v>
                </c:pt>
                <c:pt idx="33">
                  <c:v>68.017250000000004</c:v>
                </c:pt>
                <c:pt idx="34">
                  <c:v>85.862499999999997</c:v>
                </c:pt>
                <c:pt idx="35">
                  <c:v>67.612187500000005</c:v>
                </c:pt>
                <c:pt idx="36">
                  <c:v>70.78125</c:v>
                </c:pt>
                <c:pt idx="37">
                  <c:v>80.9375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913-4E03-9A29-5BF90CE81A2E}"/>
            </c:ext>
          </c:extLst>
        </c:ser>
        <c:ser>
          <c:idx val="8"/>
          <c:order val="8"/>
          <c:tx>
            <c:strRef>
              <c:f>Sheet1!$J$3</c:f>
              <c:strCache>
                <c:ptCount val="1"/>
                <c:pt idx="0">
                  <c:v>DE0003R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Sheet1!$J$4:$J$41</c:f>
              <c:numCache>
                <c:formatCode>General</c:formatCode>
                <c:ptCount val="38"/>
                <c:pt idx="3">
                  <c:v>93.125</c:v>
                </c:pt>
                <c:pt idx="4">
                  <c:v>84.855000000000004</c:v>
                </c:pt>
                <c:pt idx="5">
                  <c:v>105.125</c:v>
                </c:pt>
                <c:pt idx="6">
                  <c:v>81.875</c:v>
                </c:pt>
                <c:pt idx="7">
                  <c:v>90.31</c:v>
                </c:pt>
                <c:pt idx="8">
                  <c:v>104.56</c:v>
                </c:pt>
                <c:pt idx="9">
                  <c:v>120.75</c:v>
                </c:pt>
                <c:pt idx="10">
                  <c:v>93.875</c:v>
                </c:pt>
                <c:pt idx="11">
                  <c:v>91.25</c:v>
                </c:pt>
                <c:pt idx="12">
                  <c:v>96.665000000000006</c:v>
                </c:pt>
                <c:pt idx="13">
                  <c:v>98</c:v>
                </c:pt>
                <c:pt idx="14">
                  <c:v>108.5</c:v>
                </c:pt>
                <c:pt idx="15">
                  <c:v>81.569999999999993</c:v>
                </c:pt>
                <c:pt idx="16">
                  <c:v>86.125</c:v>
                </c:pt>
                <c:pt idx="17">
                  <c:v>93.915000000000006</c:v>
                </c:pt>
                <c:pt idx="18">
                  <c:v>76.625</c:v>
                </c:pt>
                <c:pt idx="19">
                  <c:v>99.19</c:v>
                </c:pt>
                <c:pt idx="20">
                  <c:v>108.19</c:v>
                </c:pt>
                <c:pt idx="21">
                  <c:v>91.875</c:v>
                </c:pt>
                <c:pt idx="22">
                  <c:v>110.66500000000001</c:v>
                </c:pt>
                <c:pt idx="23">
                  <c:v>100.43</c:v>
                </c:pt>
                <c:pt idx="24">
                  <c:v>100.19</c:v>
                </c:pt>
                <c:pt idx="25">
                  <c:v>109.57</c:v>
                </c:pt>
                <c:pt idx="26">
                  <c:v>77.995000000000005</c:v>
                </c:pt>
                <c:pt idx="27">
                  <c:v>72.25</c:v>
                </c:pt>
                <c:pt idx="28">
                  <c:v>82.765000000000001</c:v>
                </c:pt>
                <c:pt idx="29">
                  <c:v>101.58750000000001</c:v>
                </c:pt>
                <c:pt idx="30">
                  <c:v>82.424999999999997</c:v>
                </c:pt>
                <c:pt idx="31">
                  <c:v>96.34375</c:v>
                </c:pt>
                <c:pt idx="32">
                  <c:v>88.131249999999994</c:v>
                </c:pt>
                <c:pt idx="33">
                  <c:v>80.124080000000006</c:v>
                </c:pt>
                <c:pt idx="34">
                  <c:v>113.26375</c:v>
                </c:pt>
                <c:pt idx="35">
                  <c:v>82.137500000000003</c:v>
                </c:pt>
                <c:pt idx="36">
                  <c:v>90.974999999999994</c:v>
                </c:pt>
                <c:pt idx="37">
                  <c:v>94.35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913-4E03-9A29-5BF90CE81A2E}"/>
            </c:ext>
          </c:extLst>
        </c:ser>
        <c:ser>
          <c:idx val="9"/>
          <c:order val="9"/>
          <c:tx>
            <c:strRef>
              <c:f>Sheet1!$K$3</c:f>
              <c:strCache>
                <c:ptCount val="1"/>
                <c:pt idx="0">
                  <c:v>DE0008R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Sheet1!$K$4:$K$41</c:f>
              <c:numCache>
                <c:formatCode>General</c:formatCode>
                <c:ptCount val="38"/>
                <c:pt idx="11">
                  <c:v>79.81</c:v>
                </c:pt>
                <c:pt idx="12">
                  <c:v>92.31</c:v>
                </c:pt>
                <c:pt idx="13">
                  <c:v>86.665000000000006</c:v>
                </c:pt>
                <c:pt idx="14">
                  <c:v>102.57</c:v>
                </c:pt>
                <c:pt idx="15">
                  <c:v>93.495000000000005</c:v>
                </c:pt>
                <c:pt idx="16">
                  <c:v>84.5</c:v>
                </c:pt>
                <c:pt idx="17">
                  <c:v>95.644999999999996</c:v>
                </c:pt>
                <c:pt idx="18">
                  <c:v>83.57</c:v>
                </c:pt>
                <c:pt idx="19">
                  <c:v>90.375</c:v>
                </c:pt>
                <c:pt idx="20">
                  <c:v>93.56</c:v>
                </c:pt>
                <c:pt idx="21">
                  <c:v>89.56</c:v>
                </c:pt>
                <c:pt idx="22">
                  <c:v>114.125</c:v>
                </c:pt>
                <c:pt idx="23">
                  <c:v>81.81</c:v>
                </c:pt>
                <c:pt idx="24">
                  <c:v>90.56</c:v>
                </c:pt>
                <c:pt idx="25">
                  <c:v>96.685000000000002</c:v>
                </c:pt>
                <c:pt idx="26">
                  <c:v>80.704999999999998</c:v>
                </c:pt>
                <c:pt idx="27">
                  <c:v>77.944999999999993</c:v>
                </c:pt>
                <c:pt idx="28">
                  <c:v>72.88</c:v>
                </c:pt>
                <c:pt idx="29">
                  <c:v>91.431250000000006</c:v>
                </c:pt>
                <c:pt idx="30">
                  <c:v>73.46875</c:v>
                </c:pt>
                <c:pt idx="31">
                  <c:v>85.731250000000003</c:v>
                </c:pt>
                <c:pt idx="32">
                  <c:v>79.912499999999994</c:v>
                </c:pt>
                <c:pt idx="33">
                  <c:v>77.368750000000006</c:v>
                </c:pt>
                <c:pt idx="34">
                  <c:v>95.331249999999997</c:v>
                </c:pt>
                <c:pt idx="35">
                  <c:v>73.587500000000006</c:v>
                </c:pt>
                <c:pt idx="36">
                  <c:v>77.587500000000006</c:v>
                </c:pt>
                <c:pt idx="37">
                  <c:v>82.28125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913-4E03-9A29-5BF90CE81A2E}"/>
            </c:ext>
          </c:extLst>
        </c:ser>
        <c:ser>
          <c:idx val="10"/>
          <c:order val="10"/>
          <c:tx>
            <c:strRef>
              <c:f>Sheet1!$L$3</c:f>
              <c:strCache>
                <c:ptCount val="1"/>
                <c:pt idx="0">
                  <c:v>SI0031R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Sheet1!$L$4:$L$41</c:f>
              <c:numCache>
                <c:formatCode>General</c:formatCode>
                <c:ptCount val="38"/>
                <c:pt idx="10">
                  <c:v>90.31</c:v>
                </c:pt>
                <c:pt idx="12">
                  <c:v>91.355000000000004</c:v>
                </c:pt>
                <c:pt idx="14">
                  <c:v>79.69</c:v>
                </c:pt>
                <c:pt idx="15">
                  <c:v>84.875</c:v>
                </c:pt>
                <c:pt idx="16">
                  <c:v>79.19</c:v>
                </c:pt>
                <c:pt idx="17">
                  <c:v>79.125</c:v>
                </c:pt>
                <c:pt idx="18">
                  <c:v>82.125</c:v>
                </c:pt>
                <c:pt idx="19">
                  <c:v>70.355000000000004</c:v>
                </c:pt>
                <c:pt idx="20">
                  <c:v>81.375</c:v>
                </c:pt>
                <c:pt idx="21">
                  <c:v>68.94</c:v>
                </c:pt>
                <c:pt idx="22">
                  <c:v>79.31</c:v>
                </c:pt>
                <c:pt idx="23">
                  <c:v>67.5</c:v>
                </c:pt>
                <c:pt idx="24">
                  <c:v>82.375</c:v>
                </c:pt>
                <c:pt idx="25">
                  <c:v>83</c:v>
                </c:pt>
                <c:pt idx="26">
                  <c:v>85.125</c:v>
                </c:pt>
                <c:pt idx="27">
                  <c:v>64.69</c:v>
                </c:pt>
                <c:pt idx="28">
                  <c:v>71.06</c:v>
                </c:pt>
                <c:pt idx="29">
                  <c:v>79.5625</c:v>
                </c:pt>
                <c:pt idx="30">
                  <c:v>81.6875</c:v>
                </c:pt>
                <c:pt idx="31">
                  <c:v>80.6875</c:v>
                </c:pt>
                <c:pt idx="32">
                  <c:v>82.3125</c:v>
                </c:pt>
                <c:pt idx="33">
                  <c:v>67</c:v>
                </c:pt>
                <c:pt idx="34">
                  <c:v>82.71875</c:v>
                </c:pt>
                <c:pt idx="35">
                  <c:v>68.599999999999994</c:v>
                </c:pt>
                <c:pt idx="36">
                  <c:v>74.040000000000006</c:v>
                </c:pt>
                <c:pt idx="37">
                  <c:v>76.509375000000006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913-4E03-9A29-5BF90CE81A2E}"/>
            </c:ext>
          </c:extLst>
        </c:ser>
        <c:ser>
          <c:idx val="11"/>
          <c:order val="11"/>
          <c:tx>
            <c:strRef>
              <c:f>Sheet1!$M$3</c:f>
              <c:strCache>
                <c:ptCount val="1"/>
                <c:pt idx="0">
                  <c:v>SI0032R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Sheet1!$M$4:$M$41</c:f>
              <c:numCache>
                <c:formatCode>General</c:formatCode>
                <c:ptCount val="38"/>
                <c:pt idx="11">
                  <c:v>88.56</c:v>
                </c:pt>
                <c:pt idx="12">
                  <c:v>96.07</c:v>
                </c:pt>
                <c:pt idx="13">
                  <c:v>83.69</c:v>
                </c:pt>
                <c:pt idx="14">
                  <c:v>104</c:v>
                </c:pt>
                <c:pt idx="15">
                  <c:v>101.5</c:v>
                </c:pt>
                <c:pt idx="16">
                  <c:v>93.5</c:v>
                </c:pt>
                <c:pt idx="17">
                  <c:v>88.07</c:v>
                </c:pt>
                <c:pt idx="18">
                  <c:v>84.94</c:v>
                </c:pt>
                <c:pt idx="19">
                  <c:v>91.31</c:v>
                </c:pt>
                <c:pt idx="20">
                  <c:v>88.56</c:v>
                </c:pt>
                <c:pt idx="21">
                  <c:v>84.125</c:v>
                </c:pt>
                <c:pt idx="22">
                  <c:v>87.19</c:v>
                </c:pt>
                <c:pt idx="23">
                  <c:v>98.75</c:v>
                </c:pt>
                <c:pt idx="24">
                  <c:v>90.125</c:v>
                </c:pt>
                <c:pt idx="25">
                  <c:v>97.31</c:v>
                </c:pt>
                <c:pt idx="26">
                  <c:v>93.855000000000004</c:v>
                </c:pt>
                <c:pt idx="27">
                  <c:v>77.25</c:v>
                </c:pt>
                <c:pt idx="28">
                  <c:v>80.5</c:v>
                </c:pt>
                <c:pt idx="29">
                  <c:v>90.9375</c:v>
                </c:pt>
                <c:pt idx="30">
                  <c:v>75.375</c:v>
                </c:pt>
                <c:pt idx="31">
                  <c:v>94.5625</c:v>
                </c:pt>
                <c:pt idx="32">
                  <c:v>93.125</c:v>
                </c:pt>
                <c:pt idx="33">
                  <c:v>72.605625000000003</c:v>
                </c:pt>
                <c:pt idx="34">
                  <c:v>81.746875000000003</c:v>
                </c:pt>
                <c:pt idx="35">
                  <c:v>77.592500000000001</c:v>
                </c:pt>
                <c:pt idx="36">
                  <c:v>79.215000000000003</c:v>
                </c:pt>
                <c:pt idx="37">
                  <c:v>75.984999999999999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913-4E03-9A29-5BF90CE81A2E}"/>
            </c:ext>
          </c:extLst>
        </c:ser>
        <c:ser>
          <c:idx val="12"/>
          <c:order val="12"/>
          <c:tx>
            <c:strRef>
              <c:f>Sheet1!$N$3</c:f>
              <c:strCache>
                <c:ptCount val="1"/>
                <c:pt idx="0">
                  <c:v>WHO guideline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Sheet1!$A$4:$A$41</c:f>
              <c:strCache>
                <c:ptCount val="38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</c:strCache>
            </c:strRef>
          </c:cat>
          <c:val>
            <c:numRef>
              <c:f>Sheet1!$N$4:$N$41</c:f>
              <c:numCache>
                <c:formatCode>General</c:formatCode>
                <c:ptCount val="38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  <c:pt idx="25">
                  <c:v>50</c:v>
                </c:pt>
                <c:pt idx="26">
                  <c:v>50</c:v>
                </c:pt>
                <c:pt idx="27">
                  <c:v>50</c:v>
                </c:pt>
                <c:pt idx="28">
                  <c:v>50</c:v>
                </c:pt>
                <c:pt idx="29">
                  <c:v>50</c:v>
                </c:pt>
                <c:pt idx="30">
                  <c:v>50</c:v>
                </c:pt>
                <c:pt idx="31">
                  <c:v>50</c:v>
                </c:pt>
                <c:pt idx="32">
                  <c:v>50</c:v>
                </c:pt>
                <c:pt idx="33">
                  <c:v>50</c:v>
                </c:pt>
                <c:pt idx="34">
                  <c:v>50</c:v>
                </c:pt>
                <c:pt idx="35">
                  <c:v>50</c:v>
                </c:pt>
                <c:pt idx="36">
                  <c:v>50</c:v>
                </c:pt>
                <c:pt idx="37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913-4E03-9A29-5BF90CE81A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3666856"/>
        <c:axId val="443667184"/>
      </c:lineChart>
      <c:catAx>
        <c:axId val="4436668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667184"/>
        <c:crosses val="autoZero"/>
        <c:auto val="1"/>
        <c:lblAlgn val="ctr"/>
        <c:lblOffset val="100"/>
        <c:noMultiLvlLbl val="0"/>
      </c:catAx>
      <c:valAx>
        <c:axId val="4436671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>
                    <a:solidFill>
                      <a:sysClr val="windowText" lastClr="000000"/>
                    </a:solidFill>
                  </a:rPr>
                  <a:t>Annual maximum 8-hour mean ozone, ppb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666856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 Mace Head subtracted'!$CT$2</c:f>
              <c:strCache>
                <c:ptCount val="1"/>
                <c:pt idx="0">
                  <c:v>High altitude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 Mace Head subtracted'!$CS$3:$CS$20</c:f>
              <c:numCache>
                <c:formatCode>General</c:formatCode>
                <c:ptCount val="18"/>
                <c:pt idx="0">
                  <c:v>1020</c:v>
                </c:pt>
                <c:pt idx="1">
                  <c:v>3106</c:v>
                </c:pt>
                <c:pt idx="2">
                  <c:v>1970</c:v>
                </c:pt>
                <c:pt idx="3">
                  <c:v>730</c:v>
                </c:pt>
                <c:pt idx="4">
                  <c:v>3578</c:v>
                </c:pt>
                <c:pt idx="5">
                  <c:v>1137</c:v>
                </c:pt>
                <c:pt idx="6">
                  <c:v>1031</c:v>
                </c:pt>
                <c:pt idx="7">
                  <c:v>1205</c:v>
                </c:pt>
                <c:pt idx="8">
                  <c:v>937</c:v>
                </c:pt>
                <c:pt idx="9">
                  <c:v>735</c:v>
                </c:pt>
                <c:pt idx="10">
                  <c:v>770</c:v>
                </c:pt>
                <c:pt idx="11">
                  <c:v>1740</c:v>
                </c:pt>
                <c:pt idx="12">
                  <c:v>0</c:v>
                </c:pt>
                <c:pt idx="13">
                  <c:v>1000</c:v>
                </c:pt>
                <c:pt idx="14">
                  <c:v>2000</c:v>
                </c:pt>
                <c:pt idx="15">
                  <c:v>3000</c:v>
                </c:pt>
                <c:pt idx="16">
                  <c:v>4000</c:v>
                </c:pt>
                <c:pt idx="17">
                  <c:v>10</c:v>
                </c:pt>
              </c:numCache>
            </c:numRef>
          </c:xVal>
          <c:yVal>
            <c:numRef>
              <c:f>' Mace Head subtracted'!$CT$3:$CT$20</c:f>
              <c:numCache>
                <c:formatCode>General</c:formatCode>
                <c:ptCount val="18"/>
                <c:pt idx="0">
                  <c:v>63.77</c:v>
                </c:pt>
                <c:pt idx="1">
                  <c:v>71.16</c:v>
                </c:pt>
                <c:pt idx="2">
                  <c:v>71.540000000000006</c:v>
                </c:pt>
                <c:pt idx="3">
                  <c:v>66.709999999999994</c:v>
                </c:pt>
                <c:pt idx="4">
                  <c:v>81.58</c:v>
                </c:pt>
                <c:pt idx="5">
                  <c:v>73</c:v>
                </c:pt>
                <c:pt idx="6">
                  <c:v>71.290000000000006</c:v>
                </c:pt>
                <c:pt idx="7">
                  <c:v>48.82</c:v>
                </c:pt>
                <c:pt idx="8">
                  <c:v>88.18</c:v>
                </c:pt>
                <c:pt idx="9">
                  <c:v>68.72</c:v>
                </c:pt>
                <c:pt idx="10">
                  <c:v>63.36</c:v>
                </c:pt>
                <c:pt idx="11">
                  <c:v>66.47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776-4058-8F47-37D5D00E8C61}"/>
            </c:ext>
          </c:extLst>
        </c:ser>
        <c:ser>
          <c:idx val="1"/>
          <c:order val="1"/>
          <c:tx>
            <c:strRef>
              <c:f>' Mace Head subtracted'!$CU$2</c:f>
              <c:strCache>
                <c:ptCount val="1"/>
                <c:pt idx="0">
                  <c:v>Chevalier et al.</c:v>
                </c:pt>
              </c:strCache>
            </c:strRef>
          </c:tx>
          <c:spPr>
            <a:ln w="317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' Mace Head subtracted'!$CS$3:$CS$20</c:f>
              <c:numCache>
                <c:formatCode>General</c:formatCode>
                <c:ptCount val="18"/>
                <c:pt idx="0">
                  <c:v>1020</c:v>
                </c:pt>
                <c:pt idx="1">
                  <c:v>3106</c:v>
                </c:pt>
                <c:pt idx="2">
                  <c:v>1970</c:v>
                </c:pt>
                <c:pt idx="3">
                  <c:v>730</c:v>
                </c:pt>
                <c:pt idx="4">
                  <c:v>3578</c:v>
                </c:pt>
                <c:pt idx="5">
                  <c:v>1137</c:v>
                </c:pt>
                <c:pt idx="6">
                  <c:v>1031</c:v>
                </c:pt>
                <c:pt idx="7">
                  <c:v>1205</c:v>
                </c:pt>
                <c:pt idx="8">
                  <c:v>937</c:v>
                </c:pt>
                <c:pt idx="9">
                  <c:v>735</c:v>
                </c:pt>
                <c:pt idx="10">
                  <c:v>770</c:v>
                </c:pt>
                <c:pt idx="11">
                  <c:v>1740</c:v>
                </c:pt>
                <c:pt idx="12">
                  <c:v>0</c:v>
                </c:pt>
                <c:pt idx="13">
                  <c:v>1000</c:v>
                </c:pt>
                <c:pt idx="14">
                  <c:v>2000</c:v>
                </c:pt>
                <c:pt idx="15">
                  <c:v>3000</c:v>
                </c:pt>
                <c:pt idx="16">
                  <c:v>4000</c:v>
                </c:pt>
                <c:pt idx="17">
                  <c:v>10</c:v>
                </c:pt>
              </c:numCache>
            </c:numRef>
          </c:xVal>
          <c:yVal>
            <c:numRef>
              <c:f>' Mace Head subtracted'!$CU$3:$CU$20</c:f>
              <c:numCache>
                <c:formatCode>General</c:formatCode>
                <c:ptCount val="18"/>
                <c:pt idx="12">
                  <c:v>46</c:v>
                </c:pt>
                <c:pt idx="13">
                  <c:v>76</c:v>
                </c:pt>
                <c:pt idx="14">
                  <c:v>79</c:v>
                </c:pt>
                <c:pt idx="15">
                  <c:v>82</c:v>
                </c:pt>
                <c:pt idx="16">
                  <c:v>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776-4058-8F47-37D5D00E8C61}"/>
            </c:ext>
          </c:extLst>
        </c:ser>
        <c:ser>
          <c:idx val="2"/>
          <c:order val="2"/>
          <c:tx>
            <c:strRef>
              <c:f>' Mace Head subtracted'!$CV$2</c:f>
              <c:strCache>
                <c:ptCount val="1"/>
                <c:pt idx="0">
                  <c:v>Mace Head AM8 baseline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 Mace Head subtracted'!$CS$3:$CS$20</c:f>
              <c:numCache>
                <c:formatCode>General</c:formatCode>
                <c:ptCount val="18"/>
                <c:pt idx="0">
                  <c:v>1020</c:v>
                </c:pt>
                <c:pt idx="1">
                  <c:v>3106</c:v>
                </c:pt>
                <c:pt idx="2">
                  <c:v>1970</c:v>
                </c:pt>
                <c:pt idx="3">
                  <c:v>730</c:v>
                </c:pt>
                <c:pt idx="4">
                  <c:v>3578</c:v>
                </c:pt>
                <c:pt idx="5">
                  <c:v>1137</c:v>
                </c:pt>
                <c:pt idx="6">
                  <c:v>1031</c:v>
                </c:pt>
                <c:pt idx="7">
                  <c:v>1205</c:v>
                </c:pt>
                <c:pt idx="8">
                  <c:v>937</c:v>
                </c:pt>
                <c:pt idx="9">
                  <c:v>735</c:v>
                </c:pt>
                <c:pt idx="10">
                  <c:v>770</c:v>
                </c:pt>
                <c:pt idx="11">
                  <c:v>1740</c:v>
                </c:pt>
                <c:pt idx="12">
                  <c:v>0</c:v>
                </c:pt>
                <c:pt idx="13">
                  <c:v>1000</c:v>
                </c:pt>
                <c:pt idx="14">
                  <c:v>2000</c:v>
                </c:pt>
                <c:pt idx="15">
                  <c:v>3000</c:v>
                </c:pt>
                <c:pt idx="16">
                  <c:v>4000</c:v>
                </c:pt>
                <c:pt idx="17">
                  <c:v>10</c:v>
                </c:pt>
              </c:numCache>
            </c:numRef>
          </c:xVal>
          <c:yVal>
            <c:numRef>
              <c:f>' Mace Head subtracted'!$CV$3:$CV$20</c:f>
              <c:numCache>
                <c:formatCode>General</c:formatCode>
                <c:ptCount val="18"/>
                <c:pt idx="17">
                  <c:v>50.9557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776-4058-8F47-37D5D00E8C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3641104"/>
        <c:axId val="523641432"/>
      </c:scatterChart>
      <c:valAx>
        <c:axId val="523641104"/>
        <c:scaling>
          <c:orientation val="minMax"/>
          <c:max val="40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Altitude of station, metres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641432"/>
        <c:crosses val="autoZero"/>
        <c:crossBetween val="midCat"/>
      </c:valAx>
      <c:valAx>
        <c:axId val="5236414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>
                    <a:solidFill>
                      <a:schemeClr val="tx1"/>
                    </a:solidFill>
                  </a:rPr>
                  <a:t>Fitted transported baseline, ppb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6411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235126859142601E-2"/>
          <c:y val="0.85781145721010177"/>
          <c:w val="0.83886307961504814"/>
          <c:h val="0.142188542789898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Fitted!$R$6</c:f>
              <c:strCache>
                <c:ptCount val="1"/>
                <c:pt idx="0">
                  <c:v>Eskdalemuir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Fitted!$R$7:$R$36</c:f>
              <c:numCache>
                <c:formatCode>0.000</c:formatCode>
                <c:ptCount val="30"/>
                <c:pt idx="0">
                  <c:v>38.776000000000003</c:v>
                </c:pt>
                <c:pt idx="1">
                  <c:v>44.024999999999999</c:v>
                </c:pt>
                <c:pt idx="2">
                  <c:v>20.201000000000001</c:v>
                </c:pt>
                <c:pt idx="3">
                  <c:v>24.679000000000002</c:v>
                </c:pt>
                <c:pt idx="4">
                  <c:v>50.584000000000003</c:v>
                </c:pt>
                <c:pt idx="5">
                  <c:v>20.040999999999997</c:v>
                </c:pt>
                <c:pt idx="6">
                  <c:v>38.299999999999997</c:v>
                </c:pt>
                <c:pt idx="7">
                  <c:v>30.110999999999997</c:v>
                </c:pt>
                <c:pt idx="8">
                  <c:v>29.599000000000004</c:v>
                </c:pt>
                <c:pt idx="9">
                  <c:v>10.513999999999996</c:v>
                </c:pt>
                <c:pt idx="10">
                  <c:v>25.731000000000002</c:v>
                </c:pt>
                <c:pt idx="11">
                  <c:v>6</c:v>
                </c:pt>
                <c:pt idx="12">
                  <c:v>11.321000000000005</c:v>
                </c:pt>
                <c:pt idx="13">
                  <c:v>-1.9309999999999974</c:v>
                </c:pt>
                <c:pt idx="14">
                  <c:v>13.494</c:v>
                </c:pt>
                <c:pt idx="15">
                  <c:v>15.470999999999997</c:v>
                </c:pt>
                <c:pt idx="16">
                  <c:v>-2.25</c:v>
                </c:pt>
                <c:pt idx="17">
                  <c:v>28.206000000000003</c:v>
                </c:pt>
                <c:pt idx="18">
                  <c:v>5.7139999999999986</c:v>
                </c:pt>
                <c:pt idx="19">
                  <c:v>21.899000000000001</c:v>
                </c:pt>
                <c:pt idx="20">
                  <c:v>6.0110000000000028</c:v>
                </c:pt>
                <c:pt idx="21">
                  <c:v>8.8000000000000043</c:v>
                </c:pt>
                <c:pt idx="22">
                  <c:v>21.640999999999998</c:v>
                </c:pt>
                <c:pt idx="23">
                  <c:v>13.408999999999999</c:v>
                </c:pt>
                <c:pt idx="24">
                  <c:v>3.522750000000002</c:v>
                </c:pt>
                <c:pt idx="25">
                  <c:v>5.749449999999996</c:v>
                </c:pt>
                <c:pt idx="26">
                  <c:v>17.165399999999998</c:v>
                </c:pt>
                <c:pt idx="27">
                  <c:v>12.270699999999998</c:v>
                </c:pt>
                <c:pt idx="28">
                  <c:v>7.8547000000000011</c:v>
                </c:pt>
                <c:pt idx="29">
                  <c:v>22.931050000000006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75-4165-AC06-19F12681C856}"/>
            </c:ext>
          </c:extLst>
        </c:ser>
        <c:ser>
          <c:idx val="1"/>
          <c:order val="1"/>
          <c:tx>
            <c:strRef>
              <c:f>Fitted!$S$6</c:f>
              <c:strCache>
                <c:ptCount val="1"/>
                <c:pt idx="0">
                  <c:v>Lough Navar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Fitted!$S$7:$S$36</c:f>
              <c:numCache>
                <c:formatCode>0.000</c:formatCode>
                <c:ptCount val="30"/>
                <c:pt idx="0">
                  <c:v>52.401000000000003</c:v>
                </c:pt>
                <c:pt idx="1">
                  <c:v>39.330000000000005</c:v>
                </c:pt>
                <c:pt idx="2">
                  <c:v>31.826000000000001</c:v>
                </c:pt>
                <c:pt idx="3">
                  <c:v>31.929000000000002</c:v>
                </c:pt>
                <c:pt idx="4">
                  <c:v>7.8340000000000032</c:v>
                </c:pt>
                <c:pt idx="5">
                  <c:v>16.790999999999997</c:v>
                </c:pt>
                <c:pt idx="6">
                  <c:v>24.299999999999997</c:v>
                </c:pt>
                <c:pt idx="7">
                  <c:v>9.1109999999999971</c:v>
                </c:pt>
                <c:pt idx="8">
                  <c:v>18.974000000000004</c:v>
                </c:pt>
                <c:pt idx="9">
                  <c:v>4.8889999999999958</c:v>
                </c:pt>
                <c:pt idx="10">
                  <c:v>7.4810000000000016</c:v>
                </c:pt>
                <c:pt idx="11">
                  <c:v>9.5</c:v>
                </c:pt>
                <c:pt idx="12">
                  <c:v>12.446000000000005</c:v>
                </c:pt>
                <c:pt idx="13">
                  <c:v>-1.4309999999999974</c:v>
                </c:pt>
                <c:pt idx="14">
                  <c:v>16.119</c:v>
                </c:pt>
                <c:pt idx="15">
                  <c:v>5.2209999999999965</c:v>
                </c:pt>
                <c:pt idx="16">
                  <c:v>10.625</c:v>
                </c:pt>
                <c:pt idx="17">
                  <c:v>25.706000000000003</c:v>
                </c:pt>
                <c:pt idx="18">
                  <c:v>-2.2860000000000014</c:v>
                </c:pt>
                <c:pt idx="19">
                  <c:v>14.899000000000001</c:v>
                </c:pt>
                <c:pt idx="20">
                  <c:v>-1.7389999999999972</c:v>
                </c:pt>
                <c:pt idx="21">
                  <c:v>5.9250000000000043</c:v>
                </c:pt>
                <c:pt idx="22">
                  <c:v>9.0159999999999982</c:v>
                </c:pt>
                <c:pt idx="23">
                  <c:v>20.158999999999999</c:v>
                </c:pt>
                <c:pt idx="24">
                  <c:v>8.3477499999999978</c:v>
                </c:pt>
                <c:pt idx="25">
                  <c:v>-1.6970000000000027</c:v>
                </c:pt>
                <c:pt idx="26">
                  <c:v>11.324349999999995</c:v>
                </c:pt>
                <c:pt idx="27">
                  <c:v>11.068100000000001</c:v>
                </c:pt>
                <c:pt idx="28">
                  <c:v>3.8284500000000037</c:v>
                </c:pt>
                <c:pt idx="29">
                  <c:v>33.494050000000009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75-4165-AC06-19F12681C856}"/>
            </c:ext>
          </c:extLst>
        </c:ser>
        <c:ser>
          <c:idx val="2"/>
          <c:order val="2"/>
          <c:tx>
            <c:strRef>
              <c:f>Fitted!$T$6</c:f>
              <c:strCache>
                <c:ptCount val="1"/>
                <c:pt idx="0">
                  <c:v>Yarner Wood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Fitted!$T$7:$T$36</c:f>
              <c:numCache>
                <c:formatCode>0.000</c:formatCode>
                <c:ptCount val="30"/>
                <c:pt idx="0">
                  <c:v>75.27600000000001</c:v>
                </c:pt>
                <c:pt idx="1">
                  <c:v>75.185000000000002</c:v>
                </c:pt>
                <c:pt idx="2">
                  <c:v>64.825999999999993</c:v>
                </c:pt>
                <c:pt idx="3">
                  <c:v>55.304000000000002</c:v>
                </c:pt>
                <c:pt idx="4">
                  <c:v>39.459000000000003</c:v>
                </c:pt>
                <c:pt idx="5">
                  <c:v>53.290999999999997</c:v>
                </c:pt>
                <c:pt idx="6">
                  <c:v>61.424999999999997</c:v>
                </c:pt>
                <c:pt idx="7">
                  <c:v>31.485999999999997</c:v>
                </c:pt>
                <c:pt idx="8">
                  <c:v>18.474000000000004</c:v>
                </c:pt>
                <c:pt idx="9">
                  <c:v>28.888999999999996</c:v>
                </c:pt>
                <c:pt idx="10">
                  <c:v>35.231000000000002</c:v>
                </c:pt>
                <c:pt idx="11">
                  <c:v>16</c:v>
                </c:pt>
                <c:pt idx="12">
                  <c:v>26.696000000000005</c:v>
                </c:pt>
                <c:pt idx="13">
                  <c:v>10.444000000000003</c:v>
                </c:pt>
                <c:pt idx="14">
                  <c:v>42.994</c:v>
                </c:pt>
                <c:pt idx="15">
                  <c:v>12.345999999999997</c:v>
                </c:pt>
                <c:pt idx="16">
                  <c:v>13.5</c:v>
                </c:pt>
                <c:pt idx="17">
                  <c:v>53.456000000000003</c:v>
                </c:pt>
                <c:pt idx="18">
                  <c:v>15.588999999999999</c:v>
                </c:pt>
                <c:pt idx="19">
                  <c:v>28.899000000000001</c:v>
                </c:pt>
                <c:pt idx="20">
                  <c:v>13.636000000000003</c:v>
                </c:pt>
                <c:pt idx="21">
                  <c:v>19.925000000000004</c:v>
                </c:pt>
                <c:pt idx="22">
                  <c:v>21.515999999999998</c:v>
                </c:pt>
                <c:pt idx="23">
                  <c:v>32.283999999999999</c:v>
                </c:pt>
                <c:pt idx="24">
                  <c:v>22.179000000000002</c:v>
                </c:pt>
                <c:pt idx="25">
                  <c:v>11.505800000000001</c:v>
                </c:pt>
                <c:pt idx="26">
                  <c:v>10.05885</c:v>
                </c:pt>
                <c:pt idx="27">
                  <c:v>7.9248499999999993</c:v>
                </c:pt>
                <c:pt idx="28">
                  <c:v>30.960600000000007</c:v>
                </c:pt>
                <c:pt idx="29">
                  <c:v>33.963500000000003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75-4165-AC06-19F12681C856}"/>
            </c:ext>
          </c:extLst>
        </c:ser>
        <c:ser>
          <c:idx val="3"/>
          <c:order val="3"/>
          <c:tx>
            <c:strRef>
              <c:f>Fitted!$U$6</c:f>
              <c:strCache>
                <c:ptCount val="1"/>
                <c:pt idx="0">
                  <c:v>High Muffles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Fitted!$U$7:$U$36</c:f>
              <c:numCache>
                <c:formatCode>0.000</c:formatCode>
                <c:ptCount val="30"/>
                <c:pt idx="0">
                  <c:v>45.901000000000003</c:v>
                </c:pt>
                <c:pt idx="1">
                  <c:v>54.9</c:v>
                </c:pt>
                <c:pt idx="2">
                  <c:v>29.326000000000001</c:v>
                </c:pt>
                <c:pt idx="3">
                  <c:v>42.929000000000002</c:v>
                </c:pt>
                <c:pt idx="4">
                  <c:v>53.299000000000007</c:v>
                </c:pt>
                <c:pt idx="5">
                  <c:v>38.040999999999997</c:v>
                </c:pt>
                <c:pt idx="6">
                  <c:v>39.799999999999997</c:v>
                </c:pt>
                <c:pt idx="7">
                  <c:v>46.735999999999997</c:v>
                </c:pt>
                <c:pt idx="8">
                  <c:v>35.474000000000004</c:v>
                </c:pt>
                <c:pt idx="9">
                  <c:v>16.888999999999996</c:v>
                </c:pt>
                <c:pt idx="10">
                  <c:v>35.356000000000002</c:v>
                </c:pt>
                <c:pt idx="11">
                  <c:v>22.875</c:v>
                </c:pt>
                <c:pt idx="12">
                  <c:v>15.821000000000005</c:v>
                </c:pt>
                <c:pt idx="13">
                  <c:v>20.569000000000003</c:v>
                </c:pt>
                <c:pt idx="14">
                  <c:v>12.994</c:v>
                </c:pt>
                <c:pt idx="15">
                  <c:v>33.220999999999997</c:v>
                </c:pt>
                <c:pt idx="16">
                  <c:v>9.75</c:v>
                </c:pt>
                <c:pt idx="17">
                  <c:v>27.081000000000003</c:v>
                </c:pt>
                <c:pt idx="18">
                  <c:v>12.213999999999999</c:v>
                </c:pt>
                <c:pt idx="19">
                  <c:v>21.024000000000001</c:v>
                </c:pt>
                <c:pt idx="20">
                  <c:v>24.761000000000003</c:v>
                </c:pt>
                <c:pt idx="21">
                  <c:v>13.550000000000004</c:v>
                </c:pt>
                <c:pt idx="22">
                  <c:v>30.265999999999998</c:v>
                </c:pt>
                <c:pt idx="23">
                  <c:v>12.033999999999999</c:v>
                </c:pt>
                <c:pt idx="24">
                  <c:v>7.7352500000000006</c:v>
                </c:pt>
                <c:pt idx="25">
                  <c:v>13.105499999999992</c:v>
                </c:pt>
                <c:pt idx="26">
                  <c:v>39.711649999999999</c:v>
                </c:pt>
                <c:pt idx="27">
                  <c:v>30.203949999999999</c:v>
                </c:pt>
                <c:pt idx="28">
                  <c:v>7.8572500000000005</c:v>
                </c:pt>
                <c:pt idx="29">
                  <c:v>23.997499999999995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75-4165-AC06-19F12681C856}"/>
            </c:ext>
          </c:extLst>
        </c:ser>
        <c:ser>
          <c:idx val="4"/>
          <c:order val="4"/>
          <c:tx>
            <c:strRef>
              <c:f>Fitted!$V$6</c:f>
              <c:strCache>
                <c:ptCount val="1"/>
                <c:pt idx="0">
                  <c:v>Strath Vaich Dam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Fitted!$V$7:$V$36</c:f>
              <c:numCache>
                <c:formatCode>0.000</c:formatCode>
                <c:ptCount val="30"/>
                <c:pt idx="0">
                  <c:v>26.526000000000003</c:v>
                </c:pt>
                <c:pt idx="1">
                  <c:v>27.024999999999999</c:v>
                </c:pt>
                <c:pt idx="2">
                  <c:v>22.451000000000001</c:v>
                </c:pt>
                <c:pt idx="3">
                  <c:v>23.588999999999999</c:v>
                </c:pt>
                <c:pt idx="4">
                  <c:v>13.084000000000003</c:v>
                </c:pt>
                <c:pt idx="6">
                  <c:v>34.299999999999997</c:v>
                </c:pt>
                <c:pt idx="7">
                  <c:v>22.235999999999997</c:v>
                </c:pt>
                <c:pt idx="8">
                  <c:v>13.099000000000004</c:v>
                </c:pt>
                <c:pt idx="9">
                  <c:v>6.6389999999999958</c:v>
                </c:pt>
                <c:pt idx="10">
                  <c:v>28.481000000000002</c:v>
                </c:pt>
                <c:pt idx="11">
                  <c:v>12.125</c:v>
                </c:pt>
                <c:pt idx="12">
                  <c:v>10.821000000000005</c:v>
                </c:pt>
                <c:pt idx="13">
                  <c:v>7.5690000000000026</c:v>
                </c:pt>
                <c:pt idx="14">
                  <c:v>21.369</c:v>
                </c:pt>
                <c:pt idx="15">
                  <c:v>16.095999999999997</c:v>
                </c:pt>
                <c:pt idx="16">
                  <c:v>7.875</c:v>
                </c:pt>
                <c:pt idx="17">
                  <c:v>27.456000000000003</c:v>
                </c:pt>
                <c:pt idx="18">
                  <c:v>8.7139999999999986</c:v>
                </c:pt>
                <c:pt idx="19">
                  <c:v>21.899000000000001</c:v>
                </c:pt>
                <c:pt idx="20">
                  <c:v>4.6360000000000028</c:v>
                </c:pt>
                <c:pt idx="21">
                  <c:v>1.0500000000000043</c:v>
                </c:pt>
                <c:pt idx="22">
                  <c:v>22.640999999999998</c:v>
                </c:pt>
                <c:pt idx="23">
                  <c:v>6.5339999999999989</c:v>
                </c:pt>
                <c:pt idx="24">
                  <c:v>7.429000000000002</c:v>
                </c:pt>
                <c:pt idx="25">
                  <c:v>7.8671000000000006</c:v>
                </c:pt>
                <c:pt idx="26">
                  <c:v>16.111449999999998</c:v>
                </c:pt>
                <c:pt idx="27">
                  <c:v>20.808950000000003</c:v>
                </c:pt>
                <c:pt idx="28">
                  <c:v>8.6337000000000046</c:v>
                </c:pt>
                <c:pt idx="29">
                  <c:v>11.290500000000002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E75-4165-AC06-19F12681C856}"/>
            </c:ext>
          </c:extLst>
        </c:ser>
        <c:ser>
          <c:idx val="5"/>
          <c:order val="5"/>
          <c:tx>
            <c:strRef>
              <c:f>Fitted!$W$6</c:f>
              <c:strCache>
                <c:ptCount val="1"/>
                <c:pt idx="0">
                  <c:v>Aston Hill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Fitted!$W$7:$W$36</c:f>
              <c:numCache>
                <c:formatCode>0.000</c:formatCode>
                <c:ptCount val="30"/>
                <c:pt idx="0">
                  <c:v>56.901000000000003</c:v>
                </c:pt>
                <c:pt idx="1">
                  <c:v>68.47</c:v>
                </c:pt>
                <c:pt idx="2">
                  <c:v>35.076000000000001</c:v>
                </c:pt>
                <c:pt idx="3">
                  <c:v>44.304000000000002</c:v>
                </c:pt>
                <c:pt idx="4">
                  <c:v>37.299000000000007</c:v>
                </c:pt>
                <c:pt idx="5">
                  <c:v>39.915999999999997</c:v>
                </c:pt>
                <c:pt idx="6">
                  <c:v>43.155000000000001</c:v>
                </c:pt>
                <c:pt idx="7">
                  <c:v>43.880999999999993</c:v>
                </c:pt>
                <c:pt idx="8">
                  <c:v>29.599000000000004</c:v>
                </c:pt>
                <c:pt idx="9">
                  <c:v>14.908999999999992</c:v>
                </c:pt>
                <c:pt idx="10">
                  <c:v>42.356000000000002</c:v>
                </c:pt>
                <c:pt idx="11">
                  <c:v>15.375</c:v>
                </c:pt>
                <c:pt idx="12">
                  <c:v>33.946000000000005</c:v>
                </c:pt>
                <c:pt idx="13">
                  <c:v>3.9440000000000026</c:v>
                </c:pt>
                <c:pt idx="14">
                  <c:v>37.994</c:v>
                </c:pt>
                <c:pt idx="15">
                  <c:v>13.470999999999997</c:v>
                </c:pt>
                <c:pt idx="16">
                  <c:v>16.625</c:v>
                </c:pt>
                <c:pt idx="17">
                  <c:v>52.956000000000003</c:v>
                </c:pt>
                <c:pt idx="18">
                  <c:v>12.213999999999999</c:v>
                </c:pt>
                <c:pt idx="19">
                  <c:v>24.524000000000001</c:v>
                </c:pt>
                <c:pt idx="20">
                  <c:v>15.261000000000003</c:v>
                </c:pt>
                <c:pt idx="21">
                  <c:v>4.4250000000000043</c:v>
                </c:pt>
                <c:pt idx="22">
                  <c:v>13.765999999999998</c:v>
                </c:pt>
                <c:pt idx="23">
                  <c:v>17.783999999999999</c:v>
                </c:pt>
                <c:pt idx="24">
                  <c:v>20.441500000000005</c:v>
                </c:pt>
                <c:pt idx="25">
                  <c:v>10.099449999999997</c:v>
                </c:pt>
                <c:pt idx="26">
                  <c:v>11.019300000000001</c:v>
                </c:pt>
                <c:pt idx="27">
                  <c:v>27.733550000000001</c:v>
                </c:pt>
                <c:pt idx="28">
                  <c:v>13.448350000000005</c:v>
                </c:pt>
                <c:pt idx="29">
                  <c:v>22.637899999999995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E75-4165-AC06-19F12681C856}"/>
            </c:ext>
          </c:extLst>
        </c:ser>
        <c:ser>
          <c:idx val="6"/>
          <c:order val="6"/>
          <c:tx>
            <c:strRef>
              <c:f>Fitted!$X$6</c:f>
              <c:strCache>
                <c:ptCount val="1"/>
                <c:pt idx="0">
                  <c:v>Bush Estate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Fitted!$X$7:$X$36</c:f>
              <c:numCache>
                <c:formatCode>0.000</c:formatCode>
                <c:ptCount val="30"/>
                <c:pt idx="0">
                  <c:v>44.276000000000003</c:v>
                </c:pt>
                <c:pt idx="1">
                  <c:v>46.524999999999999</c:v>
                </c:pt>
                <c:pt idx="2">
                  <c:v>24.326000000000001</c:v>
                </c:pt>
                <c:pt idx="3">
                  <c:v>23.429000000000002</c:v>
                </c:pt>
                <c:pt idx="4">
                  <c:v>0.45900000000000318</c:v>
                </c:pt>
                <c:pt idx="5">
                  <c:v>19.771000000000001</c:v>
                </c:pt>
                <c:pt idx="6">
                  <c:v>26.799999999999997</c:v>
                </c:pt>
                <c:pt idx="7">
                  <c:v>31.735999999999997</c:v>
                </c:pt>
                <c:pt idx="8">
                  <c:v>22.099000000000004</c:v>
                </c:pt>
                <c:pt idx="9">
                  <c:v>5.0139999999999958</c:v>
                </c:pt>
                <c:pt idx="10">
                  <c:v>10.731000000000002</c:v>
                </c:pt>
                <c:pt idx="11">
                  <c:v>3.875</c:v>
                </c:pt>
                <c:pt idx="12">
                  <c:v>12.821000000000005</c:v>
                </c:pt>
                <c:pt idx="13">
                  <c:v>1.1940000000000026</c:v>
                </c:pt>
                <c:pt idx="14">
                  <c:v>13.369</c:v>
                </c:pt>
                <c:pt idx="15">
                  <c:v>22.720999999999997</c:v>
                </c:pt>
                <c:pt idx="16">
                  <c:v>3.25</c:v>
                </c:pt>
                <c:pt idx="17">
                  <c:v>18.581000000000003</c:v>
                </c:pt>
                <c:pt idx="18">
                  <c:v>1.5889999999999986</c:v>
                </c:pt>
                <c:pt idx="19">
                  <c:v>10.399000000000001</c:v>
                </c:pt>
                <c:pt idx="20">
                  <c:v>2.6360000000000028</c:v>
                </c:pt>
                <c:pt idx="21">
                  <c:v>12.050000000000004</c:v>
                </c:pt>
                <c:pt idx="22">
                  <c:v>6.3909999999999982</c:v>
                </c:pt>
                <c:pt idx="23">
                  <c:v>5.7839999999999989</c:v>
                </c:pt>
                <c:pt idx="24">
                  <c:v>7.0165000000000006</c:v>
                </c:pt>
                <c:pt idx="25">
                  <c:v>2.7744999999999962</c:v>
                </c:pt>
                <c:pt idx="26">
                  <c:v>14.003499999999995</c:v>
                </c:pt>
                <c:pt idx="27">
                  <c:v>6.4848999999999961</c:v>
                </c:pt>
                <c:pt idx="28">
                  <c:v>2.6840500000000063</c:v>
                </c:pt>
                <c:pt idx="29">
                  <c:v>11.321649999999998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E75-4165-AC06-19F12681C856}"/>
            </c:ext>
          </c:extLst>
        </c:ser>
        <c:ser>
          <c:idx val="7"/>
          <c:order val="7"/>
          <c:tx>
            <c:strRef>
              <c:f>Fitted!$Y$6</c:f>
              <c:strCache>
                <c:ptCount val="1"/>
                <c:pt idx="0">
                  <c:v>Great Dun Fell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Fitted!$Y$7:$Y$36</c:f>
              <c:numCache>
                <c:formatCode>0.000</c:formatCode>
                <c:ptCount val="30"/>
                <c:pt idx="0">
                  <c:v>48.776000000000003</c:v>
                </c:pt>
                <c:pt idx="1">
                  <c:v>54.4</c:v>
                </c:pt>
                <c:pt idx="2">
                  <c:v>34.576000000000001</c:v>
                </c:pt>
                <c:pt idx="3">
                  <c:v>68.929000000000002</c:v>
                </c:pt>
                <c:pt idx="4">
                  <c:v>55.459000000000003</c:v>
                </c:pt>
                <c:pt idx="5">
                  <c:v>30.165999999999997</c:v>
                </c:pt>
                <c:pt idx="6">
                  <c:v>39.924999999999997</c:v>
                </c:pt>
                <c:pt idx="11">
                  <c:v>23.625</c:v>
                </c:pt>
                <c:pt idx="12">
                  <c:v>20.821000000000005</c:v>
                </c:pt>
                <c:pt idx="13">
                  <c:v>17.194000000000003</c:v>
                </c:pt>
                <c:pt idx="14">
                  <c:v>30.119</c:v>
                </c:pt>
                <c:pt idx="15">
                  <c:v>13.720999999999997</c:v>
                </c:pt>
                <c:pt idx="16">
                  <c:v>10.625</c:v>
                </c:pt>
                <c:pt idx="17">
                  <c:v>24.956000000000003</c:v>
                </c:pt>
                <c:pt idx="18">
                  <c:v>14.588999999999999</c:v>
                </c:pt>
                <c:pt idx="19">
                  <c:v>17.149000000000001</c:v>
                </c:pt>
                <c:pt idx="20">
                  <c:v>6.5110000000000028</c:v>
                </c:pt>
                <c:pt idx="21">
                  <c:v>5.0000000000004263E-2</c:v>
                </c:pt>
                <c:pt idx="22">
                  <c:v>-3.9840000000000018</c:v>
                </c:pt>
                <c:pt idx="23">
                  <c:v>1.0339999999999989</c:v>
                </c:pt>
                <c:pt idx="24">
                  <c:v>3.1039999999999992</c:v>
                </c:pt>
                <c:pt idx="25">
                  <c:v>4.8316499999999962</c:v>
                </c:pt>
                <c:pt idx="26">
                  <c:v>-0.2137999999999991</c:v>
                </c:pt>
                <c:pt idx="27">
                  <c:v>27.496199999999995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E75-4165-AC06-19F12681C856}"/>
            </c:ext>
          </c:extLst>
        </c:ser>
        <c:ser>
          <c:idx val="8"/>
          <c:order val="8"/>
          <c:tx>
            <c:strRef>
              <c:f>Fitted!$Z$6</c:f>
              <c:strCache>
                <c:ptCount val="1"/>
                <c:pt idx="0">
                  <c:v>Harwell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Fitted!$Z$7:$Z$36</c:f>
              <c:numCache>
                <c:formatCode>0.000</c:formatCode>
                <c:ptCount val="30"/>
                <c:pt idx="1">
                  <c:v>64.775000000000006</c:v>
                </c:pt>
                <c:pt idx="2">
                  <c:v>34.701000000000001</c:v>
                </c:pt>
                <c:pt idx="3">
                  <c:v>56.679000000000002</c:v>
                </c:pt>
                <c:pt idx="4">
                  <c:v>40.459000000000003</c:v>
                </c:pt>
                <c:pt idx="5">
                  <c:v>50.540999999999997</c:v>
                </c:pt>
                <c:pt idx="6">
                  <c:v>47.174999999999997</c:v>
                </c:pt>
                <c:pt idx="7">
                  <c:v>38.110999999999997</c:v>
                </c:pt>
                <c:pt idx="8">
                  <c:v>33.974000000000004</c:v>
                </c:pt>
                <c:pt idx="9">
                  <c:v>17.638999999999996</c:v>
                </c:pt>
                <c:pt idx="10">
                  <c:v>40.106000000000002</c:v>
                </c:pt>
                <c:pt idx="11">
                  <c:v>17.875</c:v>
                </c:pt>
                <c:pt idx="12">
                  <c:v>12.821000000000005</c:v>
                </c:pt>
                <c:pt idx="13">
                  <c:v>40.569000000000003</c:v>
                </c:pt>
                <c:pt idx="14">
                  <c:v>8.4939999999999998</c:v>
                </c:pt>
                <c:pt idx="15">
                  <c:v>50.970999999999997</c:v>
                </c:pt>
                <c:pt idx="16">
                  <c:v>27.25</c:v>
                </c:pt>
                <c:pt idx="17">
                  <c:v>16.831000000000003</c:v>
                </c:pt>
                <c:pt idx="18">
                  <c:v>38.963999999999999</c:v>
                </c:pt>
                <c:pt idx="19">
                  <c:v>13.149000000000001</c:v>
                </c:pt>
                <c:pt idx="20">
                  <c:v>14.386000000000003</c:v>
                </c:pt>
                <c:pt idx="21">
                  <c:v>25.800000000000004</c:v>
                </c:pt>
                <c:pt idx="22">
                  <c:v>18.015999999999998</c:v>
                </c:pt>
                <c:pt idx="23">
                  <c:v>16.533999999999999</c:v>
                </c:pt>
                <c:pt idx="24">
                  <c:v>24.353999999999999</c:v>
                </c:pt>
                <c:pt idx="25">
                  <c:v>9.6910000000000025</c:v>
                </c:pt>
                <c:pt idx="26">
                  <c:v>25.771849999999993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E75-4165-AC06-19F12681C856}"/>
            </c:ext>
          </c:extLst>
        </c:ser>
        <c:ser>
          <c:idx val="9"/>
          <c:order val="9"/>
          <c:tx>
            <c:strRef>
              <c:f>Fitted!$AA$6</c:f>
              <c:strCache>
                <c:ptCount val="1"/>
                <c:pt idx="0">
                  <c:v>Ladybower Reservoir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Fitted!$AA$7:$AA$36</c:f>
              <c:numCache>
                <c:formatCode>0.000</c:formatCode>
                <c:ptCount val="30"/>
                <c:pt idx="0">
                  <c:v>55.776000000000003</c:v>
                </c:pt>
                <c:pt idx="1">
                  <c:v>58.65</c:v>
                </c:pt>
                <c:pt idx="4">
                  <c:v>31.459000000000003</c:v>
                </c:pt>
                <c:pt idx="5">
                  <c:v>34.915999999999997</c:v>
                </c:pt>
                <c:pt idx="6">
                  <c:v>36.549999999999997</c:v>
                </c:pt>
                <c:pt idx="7">
                  <c:v>48.485999999999997</c:v>
                </c:pt>
                <c:pt idx="8">
                  <c:v>35.974000000000004</c:v>
                </c:pt>
                <c:pt idx="9">
                  <c:v>12.888999999999996</c:v>
                </c:pt>
                <c:pt idx="10">
                  <c:v>36.606000000000002</c:v>
                </c:pt>
                <c:pt idx="11">
                  <c:v>13.625</c:v>
                </c:pt>
                <c:pt idx="12">
                  <c:v>17.821000000000005</c:v>
                </c:pt>
                <c:pt idx="13">
                  <c:v>13.694000000000003</c:v>
                </c:pt>
                <c:pt idx="14">
                  <c:v>23.369</c:v>
                </c:pt>
                <c:pt idx="15">
                  <c:v>22.970999999999997</c:v>
                </c:pt>
                <c:pt idx="16">
                  <c:v>4.375</c:v>
                </c:pt>
                <c:pt idx="17">
                  <c:v>25.081000000000003</c:v>
                </c:pt>
                <c:pt idx="18">
                  <c:v>14.088999999999999</c:v>
                </c:pt>
                <c:pt idx="19">
                  <c:v>27.274000000000001</c:v>
                </c:pt>
                <c:pt idx="20">
                  <c:v>11.261000000000003</c:v>
                </c:pt>
                <c:pt idx="21">
                  <c:v>14.425000000000004</c:v>
                </c:pt>
                <c:pt idx="22">
                  <c:v>12.890999999999998</c:v>
                </c:pt>
                <c:pt idx="23">
                  <c:v>21.908999999999999</c:v>
                </c:pt>
                <c:pt idx="24">
                  <c:v>4.0414999999999992</c:v>
                </c:pt>
                <c:pt idx="25">
                  <c:v>6.7722499999999997</c:v>
                </c:pt>
                <c:pt idx="26">
                  <c:v>-13.406199999999998</c:v>
                </c:pt>
                <c:pt idx="27">
                  <c:v>19.084200000000003</c:v>
                </c:pt>
                <c:pt idx="28">
                  <c:v>10.3581</c:v>
                </c:pt>
                <c:pt idx="29">
                  <c:v>20.258649999999996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E75-4165-AC06-19F12681C856}"/>
            </c:ext>
          </c:extLst>
        </c:ser>
        <c:ser>
          <c:idx val="10"/>
          <c:order val="10"/>
          <c:tx>
            <c:strRef>
              <c:f>Fitted!$AB$6</c:f>
              <c:strCache>
                <c:ptCount val="1"/>
                <c:pt idx="0">
                  <c:v>Lullington Heath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Fitted!$AB$7:$AB$36</c:f>
              <c:numCache>
                <c:formatCode>0.000</c:formatCode>
                <c:ptCount val="30"/>
                <c:pt idx="0">
                  <c:v>72.65100000000001</c:v>
                </c:pt>
                <c:pt idx="1">
                  <c:v>97.330000000000013</c:v>
                </c:pt>
                <c:pt idx="2">
                  <c:v>51.451000000000001</c:v>
                </c:pt>
                <c:pt idx="3">
                  <c:v>48.448999999999998</c:v>
                </c:pt>
                <c:pt idx="4">
                  <c:v>49.584000000000003</c:v>
                </c:pt>
                <c:pt idx="5">
                  <c:v>47.415999999999997</c:v>
                </c:pt>
                <c:pt idx="6">
                  <c:v>75.8</c:v>
                </c:pt>
                <c:pt idx="7">
                  <c:v>34.860999999999997</c:v>
                </c:pt>
                <c:pt idx="8">
                  <c:v>43.849000000000004</c:v>
                </c:pt>
                <c:pt idx="9">
                  <c:v>32.888999999999996</c:v>
                </c:pt>
                <c:pt idx="10">
                  <c:v>42.356000000000002</c:v>
                </c:pt>
                <c:pt idx="11">
                  <c:v>21</c:v>
                </c:pt>
                <c:pt idx="12">
                  <c:v>38.071000000000005</c:v>
                </c:pt>
                <c:pt idx="13">
                  <c:v>20.444000000000003</c:v>
                </c:pt>
                <c:pt idx="14">
                  <c:v>57.244</c:v>
                </c:pt>
                <c:pt idx="15">
                  <c:v>22.970999999999997</c:v>
                </c:pt>
                <c:pt idx="16">
                  <c:v>36.5</c:v>
                </c:pt>
                <c:pt idx="17">
                  <c:v>52.706000000000003</c:v>
                </c:pt>
                <c:pt idx="18">
                  <c:v>13.713999999999999</c:v>
                </c:pt>
                <c:pt idx="19">
                  <c:v>21.399000000000001</c:v>
                </c:pt>
                <c:pt idx="20">
                  <c:v>25.386000000000003</c:v>
                </c:pt>
                <c:pt idx="21">
                  <c:v>-16.824999999999996</c:v>
                </c:pt>
                <c:pt idx="22">
                  <c:v>13.265999999999998</c:v>
                </c:pt>
                <c:pt idx="23">
                  <c:v>24.408999999999999</c:v>
                </c:pt>
                <c:pt idx="24">
                  <c:v>13.860249999999994</c:v>
                </c:pt>
                <c:pt idx="25">
                  <c:v>8.0413999999999959</c:v>
                </c:pt>
                <c:pt idx="26">
                  <c:v>30.462799999999994</c:v>
                </c:pt>
                <c:pt idx="27">
                  <c:v>7.9311000000000007</c:v>
                </c:pt>
                <c:pt idx="28">
                  <c:v>12.993050000000004</c:v>
                </c:pt>
                <c:pt idx="29">
                  <c:v>30.910699999999999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E75-4165-AC06-19F12681C856}"/>
            </c:ext>
          </c:extLst>
        </c:ser>
        <c:ser>
          <c:idx val="11"/>
          <c:order val="11"/>
          <c:tx>
            <c:strRef>
              <c:f>Fitted!$AC$6</c:f>
              <c:strCache>
                <c:ptCount val="1"/>
                <c:pt idx="0">
                  <c:v>Sibton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Fitted!$P$7:$P$36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Fitted!$AC$7:$AC$36</c:f>
              <c:numCache>
                <c:formatCode>0.000</c:formatCode>
                <c:ptCount val="30"/>
                <c:pt idx="0">
                  <c:v>61.776000000000003</c:v>
                </c:pt>
                <c:pt idx="1">
                  <c:v>80.400000000000006</c:v>
                </c:pt>
                <c:pt idx="3">
                  <c:v>61.304000000000002</c:v>
                </c:pt>
                <c:pt idx="4">
                  <c:v>57.709000000000003</c:v>
                </c:pt>
                <c:pt idx="5">
                  <c:v>60.665999999999997</c:v>
                </c:pt>
                <c:pt idx="6">
                  <c:v>46.674999999999997</c:v>
                </c:pt>
                <c:pt idx="7">
                  <c:v>64.86099999999999</c:v>
                </c:pt>
                <c:pt idx="8">
                  <c:v>44.599000000000004</c:v>
                </c:pt>
                <c:pt idx="9">
                  <c:v>21.138999999999996</c:v>
                </c:pt>
                <c:pt idx="10">
                  <c:v>30.856000000000002</c:v>
                </c:pt>
                <c:pt idx="11">
                  <c:v>11.5</c:v>
                </c:pt>
                <c:pt idx="12">
                  <c:v>16.196000000000005</c:v>
                </c:pt>
                <c:pt idx="13">
                  <c:v>32.569000000000003</c:v>
                </c:pt>
                <c:pt idx="14">
                  <c:v>29.494</c:v>
                </c:pt>
                <c:pt idx="15">
                  <c:v>39.345999999999997</c:v>
                </c:pt>
                <c:pt idx="16">
                  <c:v>35.625</c:v>
                </c:pt>
                <c:pt idx="17">
                  <c:v>33.081000000000003</c:v>
                </c:pt>
                <c:pt idx="18">
                  <c:v>15.963999999999999</c:v>
                </c:pt>
                <c:pt idx="19">
                  <c:v>19.524000000000001</c:v>
                </c:pt>
                <c:pt idx="20">
                  <c:v>32.261000000000003</c:v>
                </c:pt>
                <c:pt idx="21">
                  <c:v>26.425000000000004</c:v>
                </c:pt>
                <c:pt idx="22">
                  <c:v>16.515999999999998</c:v>
                </c:pt>
                <c:pt idx="23">
                  <c:v>28.658999999999999</c:v>
                </c:pt>
                <c:pt idx="24">
                  <c:v>11.225450000000002</c:v>
                </c:pt>
                <c:pt idx="25">
                  <c:v>33.957449999999994</c:v>
                </c:pt>
                <c:pt idx="26">
                  <c:v>51.510150000000003</c:v>
                </c:pt>
                <c:pt idx="27">
                  <c:v>29.987299999999998</c:v>
                </c:pt>
                <c:pt idx="28">
                  <c:v>18.17690000000001</c:v>
                </c:pt>
                <c:pt idx="29">
                  <c:v>45.629250000000006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E75-4165-AC06-19F12681C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309776"/>
        <c:axId val="408299608"/>
      </c:lineChart>
      <c:catAx>
        <c:axId val="4083097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299608"/>
        <c:crosses val="autoZero"/>
        <c:auto val="1"/>
        <c:lblAlgn val="ctr"/>
        <c:lblOffset val="100"/>
        <c:tickLblSkip val="1"/>
        <c:noMultiLvlLbl val="0"/>
      </c:catAx>
      <c:valAx>
        <c:axId val="4082996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</a:rPr>
                  <a:t>Regional photochemical enhanceements, ppb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09776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0.46459</cdr:x>
      <cdr:y>0.30365</cdr:y>
    </cdr:from>
    <cdr:to>
      <cdr:x>0.92917</cdr:x>
      <cdr:y>0.56816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03AADF2-FFA9-4E14-901C-18421E8E60EE}"/>
            </a:ext>
          </a:extLst>
        </cdr:cNvPr>
        <cdr:cNvSpPr txBox="1"/>
      </cdr:nvSpPr>
      <cdr:spPr>
        <a:xfrm xmlns:a="http://schemas.openxmlformats.org/drawingml/2006/main">
          <a:off x="2124090" y="1071571"/>
          <a:ext cx="2124060" cy="933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100"/>
            <a:t>Chevalier et al.</a:t>
          </a:r>
        </a:p>
        <a:p xmlns:a="http://schemas.openxmlformats.org/drawingml/2006/main">
          <a:r>
            <a:rPr lang="en-GB" sz="1100"/>
            <a:t>0 to 1 km: slope 30 ppb /km</a:t>
          </a:r>
        </a:p>
        <a:p xmlns:a="http://schemas.openxmlformats.org/drawingml/2006/main">
          <a:r>
            <a:rPr lang="en-GB" sz="1100"/>
            <a:t>1 to 4 km: slope 3 ppb /km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7C1E9-07C6-465D-867B-0E08753D1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8D20F1-0BAE-4312-8EC2-1856F07A0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AE194-DFEE-4C4A-B7D5-E3E16867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49CEB-EA52-488C-B846-05F75DF5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A5012-7F90-428D-868D-37A5D69D9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35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DED25-0D19-4FEE-9E38-32B487F7C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0632EF-4C60-4292-8C67-E86EF84BA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198A0-1D2E-49BD-AF71-E6E2B3D85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D78C0-ED47-4C4B-9B12-16C29F22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DCA6A-9A3E-4169-B0E0-B574E1BDB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6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34BE26-ED8E-40FB-982E-9061EF01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4DFDC8-3664-4890-BF4B-65E082106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936CA-78BD-4F3B-9F8C-3205AF26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2BA7B-AE70-4501-AEA4-68038C5B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3B687-F0C8-450B-9976-3984A840B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6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C941C-96FB-427C-A585-E7D70E34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F0E34-5F13-4272-8BDA-2F8DE0157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BBC48-B812-4139-91BB-F2E33C34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8E2D3-6BF6-40DA-89F6-3D455BE9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289B5-9A47-49F7-9E67-8C6C5F4CD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089D8-A973-43DB-9FB6-9BA51157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4A917-B4C2-4DB3-883B-54F9833E4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2A79E-9FB5-4C66-8EE5-5711D4432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43B04-E29C-4C63-AC4A-100018B8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AC3DA-A198-41C0-BDED-424F5323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8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6A671-5082-4BF8-AD39-76A56B112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3D1BF-756B-41A3-9BCB-F308D807A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3B3B7-FE51-434B-9F2B-D35832DEB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AFE75-CDAC-41CA-BD82-305CDD174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36CA0-5B18-4129-B59E-033D072E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B9F6F-D51C-4CF8-BE0C-80E4C708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89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9D319-74C5-40CC-8539-530587283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D52E5-9A7C-4977-A2C1-AC9979E9D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8C8A9-06AE-4A2C-AFB4-52391A647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A75F6C-E64A-411C-B917-6AC2C823C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008640-F994-4C6F-AF74-A8775A88F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3AF370-582F-4B4D-A214-FE7D1CBD3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4110B-7AB8-4817-B287-9AE08EDA0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0A9FDD-F982-4EE6-A35A-D4FE9426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CDD4-30B8-4350-841A-38FCCF7BA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D79DBB-79A3-422E-AD28-6D1308DE3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6748F-3D79-487A-8ED7-05A3F812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09FEE-DFC3-410B-AE5D-E8374FD7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18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5F1EF4-2289-401E-86A0-FC5CB6969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4D8086-AFAC-46B5-B718-77558D5B7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762A3-81EF-487A-96E3-7E2ED5EEA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39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30B3-BB79-4D95-ADF5-51503DBBD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60050-B83D-4530-9D81-38AE8253B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39335-447F-4885-8AA0-190B309FE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32741-845A-4EB9-BE4D-34E637228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5D9A8-83C3-43C0-8B81-04B60F457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9BCF4-30BC-4546-81C4-D6E7E8555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91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2A642-D3EC-4A5F-B7C7-5060B45F6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BCD31D-1F32-477A-B065-109E508C7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485FE1-090A-4DB3-917D-4AE736D24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C1A88-F91E-4E13-8A7A-D7C4546C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D9117-6823-4818-9D02-AD2BCB23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C5E500-80A5-4974-A09E-7F4F0CA7D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37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A2C9E6-5E6B-4618-BA6D-D0EFAB127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74221-0502-4E51-BB2C-5BA41DC82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300B8-44E3-4269-8029-9AE74AB98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B938-DA62-4EDD-BE4A-907D41AACDFE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BF402-0578-4375-89F0-C62E1E70D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ABD14-77FB-48E9-8B2F-8529DD132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BF26-C09C-4DDF-9590-1356B38C9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6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A1B63-B4CC-4FE2-9BE5-6B9B712E1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877" y="1122363"/>
            <a:ext cx="10747513" cy="918472"/>
          </a:xfrm>
        </p:spPr>
        <p:txBody>
          <a:bodyPr>
            <a:normAutofit fontScale="90000"/>
          </a:bodyPr>
          <a:lstStyle/>
          <a:p>
            <a:r>
              <a:rPr lang="en-GB" sz="3200" b="1" dirty="0">
                <a:latin typeface="+mn-lt"/>
              </a:rPr>
              <a:t>LONG-TERM CHANGES IN EPISODIC PEAK OZONE ACROSS EUROPE 1989 - 2018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1EA673-D3DB-4034-B2F3-4D43C54B7B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38519"/>
          </a:xfrm>
        </p:spPr>
        <p:txBody>
          <a:bodyPr/>
          <a:lstStyle/>
          <a:p>
            <a:r>
              <a:rPr lang="en-GB" dirty="0"/>
              <a:t>Dick Derwent</a:t>
            </a:r>
          </a:p>
          <a:p>
            <a:r>
              <a:rPr lang="en-GB" dirty="0" err="1"/>
              <a:t>rdscientific</a:t>
            </a:r>
            <a:r>
              <a:rPr lang="en-GB" dirty="0"/>
              <a:t>, United Kingdom</a:t>
            </a:r>
          </a:p>
          <a:p>
            <a:endParaRPr lang="en-GB" dirty="0"/>
          </a:p>
          <a:p>
            <a:pPr algn="l"/>
            <a:r>
              <a:rPr lang="en-GB" dirty="0"/>
              <a:t>24</a:t>
            </a:r>
            <a:r>
              <a:rPr lang="en-GB" baseline="30000" dirty="0"/>
              <a:t>th</a:t>
            </a:r>
            <a:r>
              <a:rPr lang="en-GB" dirty="0"/>
              <a:t> EMEP Task Force on Measurement and Modelling</a:t>
            </a:r>
          </a:p>
          <a:p>
            <a:pPr algn="l"/>
            <a:r>
              <a:rPr lang="en-GB" dirty="0"/>
              <a:t>Warsaw, Poland</a:t>
            </a:r>
          </a:p>
          <a:p>
            <a:pPr algn="l"/>
            <a:r>
              <a:rPr lang="en-GB" dirty="0"/>
              <a:t>Friday 12</a:t>
            </a:r>
            <a:r>
              <a:rPr lang="en-GB" baseline="30000" dirty="0"/>
              <a:t>th</a:t>
            </a:r>
            <a:r>
              <a:rPr lang="en-GB" dirty="0"/>
              <a:t> May 2023</a:t>
            </a:r>
          </a:p>
        </p:txBody>
      </p:sp>
    </p:spTree>
    <p:extLst>
      <p:ext uri="{BB962C8B-B14F-4D97-AF65-F5344CB8AC3E}">
        <p14:creationId xmlns:p14="http://schemas.microsoft.com/office/powerpoint/2010/main" val="46857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625" y="281354"/>
            <a:ext cx="11282289" cy="998806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CONTOUR PLOT OF THE REGIONAL PHOTOCHEMICAL ENHANCEMENTS IN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FFCAAA-DB29-4F03-B0ED-595A9E27D1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344" y="1384338"/>
            <a:ext cx="3646850" cy="536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2CD1F95-B4B7-498A-A634-DB9D506CCE8E}"/>
              </a:ext>
            </a:extLst>
          </p:cNvPr>
          <p:cNvSpPr txBox="1"/>
          <p:nvPr/>
        </p:nvSpPr>
        <p:spPr>
          <a:xfrm>
            <a:off x="8521018" y="4771646"/>
            <a:ext cx="29823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European emissions of ozone precursors in 2020 retain a persistent capacity to drive regional photochemical ozone 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CA1A73-010B-4930-9AD7-F58794C8B8E4}"/>
              </a:ext>
            </a:extLst>
          </p:cNvPr>
          <p:cNvSpPr txBox="1"/>
          <p:nvPr/>
        </p:nvSpPr>
        <p:spPr>
          <a:xfrm>
            <a:off x="815926" y="4771646"/>
            <a:ext cx="2771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Contours peak at 32 ppb in the region where Netherlands, Belgium and Germany meet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BAAA3D-45B3-4728-AB0B-86F88DF6B899}"/>
              </a:ext>
            </a:extLst>
          </p:cNvPr>
          <p:cNvSpPr txBox="1"/>
          <p:nvPr/>
        </p:nvSpPr>
        <p:spPr>
          <a:xfrm>
            <a:off x="815926" y="2020532"/>
            <a:ext cx="24337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RPE average over plot is 14 ppb, making WHO guideline exceedance inevitable because: </a:t>
            </a:r>
          </a:p>
          <a:p>
            <a:r>
              <a:rPr lang="en-GB" dirty="0"/>
              <a:t>48 + 14 = 62 &gt;&gt; 50 ppb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8D7B10-F4EC-4847-B842-3DFB100FAA4D}"/>
              </a:ext>
            </a:extLst>
          </p:cNvPr>
          <p:cNvSpPr txBox="1"/>
          <p:nvPr/>
        </p:nvSpPr>
        <p:spPr>
          <a:xfrm>
            <a:off x="914400" y="3776870"/>
            <a:ext cx="2335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HTB in 2020 is 48 ppb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DE19903-7448-4CCD-A86A-68E425CF17E8}"/>
              </a:ext>
            </a:extLst>
          </p:cNvPr>
          <p:cNvCxnSpPr/>
          <p:nvPr/>
        </p:nvCxnSpPr>
        <p:spPr>
          <a:xfrm flipV="1">
            <a:off x="1046922" y="3429000"/>
            <a:ext cx="0" cy="34787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69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661" y="512764"/>
            <a:ext cx="10257182" cy="653428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AM8s AT 12 HIGH-ALTITUDE EMEP STATIONS FROM 1989 TO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EEF6BDE-CBC9-4C61-BA49-45733417D2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855905"/>
              </p:ext>
            </p:extLst>
          </p:nvPr>
        </p:nvGraphicFramePr>
        <p:xfrm>
          <a:off x="3021496" y="1388221"/>
          <a:ext cx="6069495" cy="5062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393782-C123-4FAB-BD41-A48497177420}"/>
              </a:ext>
            </a:extLst>
          </p:cNvPr>
          <p:cNvSpPr txBox="1"/>
          <p:nvPr/>
        </p:nvSpPr>
        <p:spPr>
          <a:xfrm>
            <a:off x="534572" y="2039815"/>
            <a:ext cx="2250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These are EMEP stations sited above 700 metres and up to 3578 metres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C11F0D-CC00-4DE1-A127-51BC91454B4C}"/>
              </a:ext>
            </a:extLst>
          </p:cNvPr>
          <p:cNvSpPr txBox="1"/>
          <p:nvPr/>
        </p:nvSpPr>
        <p:spPr>
          <a:xfrm>
            <a:off x="689317" y="3840480"/>
            <a:ext cx="225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Transported baseline ozone appears to increase with altitude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C3F4EF-A9C6-4FC0-9397-7C960D043656}"/>
              </a:ext>
            </a:extLst>
          </p:cNvPr>
          <p:cNvSpPr txBox="1"/>
          <p:nvPr/>
        </p:nvSpPr>
        <p:spPr>
          <a:xfrm>
            <a:off x="9542788" y="2501480"/>
            <a:ext cx="20913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WHO 50 ppb guideline is exceeded in all years at all high-altitude stations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F6F25C-1F2E-463C-BD9A-C66ACB52ACB5}"/>
              </a:ext>
            </a:extLst>
          </p:cNvPr>
          <p:cNvSpPr txBox="1"/>
          <p:nvPr/>
        </p:nvSpPr>
        <p:spPr>
          <a:xfrm>
            <a:off x="6619868" y="4579144"/>
            <a:ext cx="295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WHO 50 ppb guideline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A1D445-E958-4735-B6A8-B94D6CED3BE7}"/>
              </a:ext>
            </a:extLst>
          </p:cNvPr>
          <p:cNvSpPr txBox="1"/>
          <p:nvPr/>
        </p:nvSpPr>
        <p:spPr>
          <a:xfrm>
            <a:off x="9574084" y="4429919"/>
            <a:ext cx="1928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Austria</a:t>
            </a:r>
          </a:p>
          <a:p>
            <a:r>
              <a:rPr lang="en-GB" dirty="0"/>
              <a:t>Switzerland</a:t>
            </a:r>
          </a:p>
          <a:p>
            <a:r>
              <a:rPr lang="en-GB" dirty="0"/>
              <a:t>Czech Republic</a:t>
            </a:r>
          </a:p>
          <a:p>
            <a:r>
              <a:rPr lang="en-GB" dirty="0"/>
              <a:t>Germany</a:t>
            </a:r>
          </a:p>
          <a:p>
            <a:r>
              <a:rPr lang="en-GB" dirty="0"/>
              <a:t>Slovenia</a:t>
            </a:r>
          </a:p>
        </p:txBody>
      </p:sp>
    </p:spTree>
    <p:extLst>
      <p:ext uri="{BB962C8B-B14F-4D97-AF65-F5344CB8AC3E}">
        <p14:creationId xmlns:p14="http://schemas.microsoft.com/office/powerpoint/2010/main" val="2550410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4911"/>
            <a:ext cx="9144000" cy="1054611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TRANSPORTED HEMISPHERIC BASELINE INCREASES WITH ALTITUDE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0AEF622-7115-4EF0-9AA9-6FCA23A04F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3858575"/>
              </p:ext>
            </p:extLst>
          </p:nvPr>
        </p:nvGraphicFramePr>
        <p:xfrm>
          <a:off x="2827606" y="1600200"/>
          <a:ext cx="6541477" cy="5053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2322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877" y="619601"/>
            <a:ext cx="10548731" cy="706437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REGIONAL PHOTOCHEMICAL ENHANCEMENTS FOR TWELVE UK EMEP STATIONS FROM 1989 TO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E65A28B-5FF6-48E2-B0A1-AB1734CFD4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4299504"/>
              </p:ext>
            </p:extLst>
          </p:nvPr>
        </p:nvGraphicFramePr>
        <p:xfrm>
          <a:off x="3127513" y="2050242"/>
          <a:ext cx="7089913" cy="4544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6DFD82E-5262-4450-8FEC-92AAD1EE3C0F}"/>
              </a:ext>
            </a:extLst>
          </p:cNvPr>
          <p:cNvSpPr txBox="1"/>
          <p:nvPr/>
        </p:nvSpPr>
        <p:spPr>
          <a:xfrm>
            <a:off x="450574" y="2014331"/>
            <a:ext cx="20673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Regional photochemical enhancements were estimated by subtracting Transport Baselines from AM8s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393E03-1BEB-4385-A02E-1E2D4CDC7F70}"/>
              </a:ext>
            </a:extLst>
          </p:cNvPr>
          <p:cNvSpPr txBox="1"/>
          <p:nvPr/>
        </p:nvSpPr>
        <p:spPr>
          <a:xfrm>
            <a:off x="7765774" y="2967335"/>
            <a:ext cx="3061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Regional Photochemical Enhancements show strong evidence of levelling off 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06A5B0-8170-4E07-B702-3C95CBCBF7D2}"/>
              </a:ext>
            </a:extLst>
          </p:cNvPr>
          <p:cNvSpPr txBox="1"/>
          <p:nvPr/>
        </p:nvSpPr>
        <p:spPr>
          <a:xfrm>
            <a:off x="450574" y="4429919"/>
            <a:ext cx="2372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Regional Photochemical Enhancements decline due to European regional emission reductions</a:t>
            </a:r>
          </a:p>
        </p:txBody>
      </p:sp>
    </p:spTree>
    <p:extLst>
      <p:ext uri="{BB962C8B-B14F-4D97-AF65-F5344CB8AC3E}">
        <p14:creationId xmlns:p14="http://schemas.microsoft.com/office/powerpoint/2010/main" val="1645631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2520"/>
            <a:ext cx="9144000" cy="600420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0418" y="1696278"/>
            <a:ext cx="9806609" cy="490330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WHO 50 ppb guideline has been exceeded in Transported Baseline at Mace Head, Ireland in air masses without any European influence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AM8s exceed WHO 50 ppb guideline at almost all EMEP stations and in all years from 1989 to 2018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Regional Photochemical Enhancements have declined due to European regional emission reductions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Decline in Regional Photochemical Enhancements has slowed because of lack of ambition in diesel NOx emission controls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Need concerted policy action globally to reduce Transport Baseline ozone</a:t>
            </a:r>
          </a:p>
        </p:txBody>
      </p:sp>
    </p:spTree>
    <p:extLst>
      <p:ext uri="{BB962C8B-B14F-4D97-AF65-F5344CB8AC3E}">
        <p14:creationId xmlns:p14="http://schemas.microsoft.com/office/powerpoint/2010/main" val="132793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0886" y="772319"/>
            <a:ext cx="4923437" cy="165576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OZONE CONCENTRATIONS IN 2020 IN RELATION TO THE EU TARGET VALUE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30885" y="3246783"/>
            <a:ext cx="4724655" cy="3034747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Highest levels found in central Europe, Mediterranean countries and Portugal</a:t>
            </a:r>
          </a:p>
          <a:p>
            <a:pPr algn="l"/>
            <a:r>
              <a:rPr lang="en-GB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countries including 15 EU Member States registered levels above EU target value threshold of  60 ppb</a:t>
            </a:r>
          </a:p>
          <a:p>
            <a:pPr algn="l"/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Quality In Europe (2021) EEA</a:t>
            </a:r>
          </a:p>
          <a:p>
            <a:pPr algn="l"/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67BDC6-3DC5-41EB-BAB4-5C0C04B1E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59" y="650038"/>
            <a:ext cx="5904000" cy="59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90259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LONG-TERM CHANGES IN EMEP RURAL OZONE NETWORK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03443"/>
            <a:ext cx="9144000" cy="331304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Analysis based on annual maximum 8-hour mean AM8 data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Data taken from NILU EBAS (Anne-Gunn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Hjellbrekke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acknowledged)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56 long-running stations selected covering 1989 - 2018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AM8s have exceeded WHO 50 ppb guideline in almost all years at almost all stations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WHO guideline so widely exceeded?</a:t>
            </a:r>
          </a:p>
          <a:p>
            <a:pPr algn="l"/>
            <a:r>
              <a:rPr lang="en-GB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has progress towards meeting the WHO guideline been so slow?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7916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2277"/>
            <a:ext cx="9144000" cy="653428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QUANTIFICATION OF LONG-TERM CHANGES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877" y="1842053"/>
            <a:ext cx="10707757" cy="462500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Annual maximum 8-hour mean ozone at a given station  =</a:t>
            </a:r>
          </a:p>
          <a:p>
            <a:pPr algn="l"/>
            <a:endParaRPr lang="en-GB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3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Hemispheric Transported Baseline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  +  </a:t>
            </a:r>
            <a:r>
              <a:rPr lang="en-GB" sz="3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Photochemical Enhancement</a:t>
            </a:r>
          </a:p>
          <a:p>
            <a:pPr algn="l"/>
            <a:endParaRPr lang="en-GB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get the Hemispheric Transported Baseline by sorting the Mace Head, Ireland observations by air mass origins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get the Regional Photochemical Enhancement by subtracting off the Mace Head baseline from the station observations</a:t>
            </a: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Derwent and Parrish (2022). Atmospheric Environment 286, 119222.</a:t>
            </a:r>
          </a:p>
        </p:txBody>
      </p:sp>
    </p:spTree>
    <p:extLst>
      <p:ext uri="{BB962C8B-B14F-4D97-AF65-F5344CB8AC3E}">
        <p14:creationId xmlns:p14="http://schemas.microsoft.com/office/powerpoint/2010/main" val="693051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357" y="378767"/>
            <a:ext cx="10946295" cy="1090259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QUANTIFICATION OF HEMISPHERIC TRANSPORT BASELINE INTO EUROPE USING MACE HEAD, IRELAND OBSERVATIONS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222714A-87B9-41FB-82A3-8B0FE44959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8928781"/>
              </p:ext>
            </p:extLst>
          </p:nvPr>
        </p:nvGraphicFramePr>
        <p:xfrm>
          <a:off x="1524000" y="2380605"/>
          <a:ext cx="6453808" cy="4098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9AD3D3A6-F98C-4AF3-920D-D8CF31DDE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93" t="16044"/>
          <a:stretch/>
        </p:blipFill>
        <p:spPr>
          <a:xfrm>
            <a:off x="9568195" y="2690459"/>
            <a:ext cx="2199610" cy="2567341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D86CC5-C1A9-4E58-9CA0-1C975E9DC207}"/>
              </a:ext>
            </a:extLst>
          </p:cNvPr>
          <p:cNvCxnSpPr/>
          <p:nvPr/>
        </p:nvCxnSpPr>
        <p:spPr>
          <a:xfrm flipH="1">
            <a:off x="10031896" y="2173357"/>
            <a:ext cx="92765" cy="15372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CB03CD1-03DD-4212-8059-8ECEB1358A18}"/>
              </a:ext>
            </a:extLst>
          </p:cNvPr>
          <p:cNvSpPr txBox="1"/>
          <p:nvPr/>
        </p:nvSpPr>
        <p:spPr>
          <a:xfrm>
            <a:off x="8772876" y="1799053"/>
            <a:ext cx="251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Mace Head station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032C63-855D-499F-A700-0B9C4FDF0995}"/>
              </a:ext>
            </a:extLst>
          </p:cNvPr>
          <p:cNvSpPr txBox="1"/>
          <p:nvPr/>
        </p:nvSpPr>
        <p:spPr>
          <a:xfrm>
            <a:off x="8348869" y="3943934"/>
            <a:ext cx="131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Northern hemisphere</a:t>
            </a:r>
          </a:p>
          <a:p>
            <a:r>
              <a:rPr lang="en-GB" dirty="0">
                <a:solidFill>
                  <a:srgbClr val="FF0000"/>
                </a:solidFill>
              </a:rPr>
              <a:t>baseline air masses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1B2A584-0396-4CC3-A5BB-BFEC99C697F1}"/>
              </a:ext>
            </a:extLst>
          </p:cNvPr>
          <p:cNvCxnSpPr/>
          <p:nvPr/>
        </p:nvCxnSpPr>
        <p:spPr>
          <a:xfrm>
            <a:off x="8534400" y="3710609"/>
            <a:ext cx="112643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76053E9-5A79-46A5-9FEE-07CC43FD7695}"/>
              </a:ext>
            </a:extLst>
          </p:cNvPr>
          <p:cNvCxnSpPr/>
          <p:nvPr/>
        </p:nvCxnSpPr>
        <p:spPr>
          <a:xfrm flipH="1">
            <a:off x="10442713" y="3710609"/>
            <a:ext cx="155050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5669342-6B7E-4CC6-8029-CC049E10C15E}"/>
              </a:ext>
            </a:extLst>
          </p:cNvPr>
          <p:cNvSpPr txBox="1"/>
          <p:nvPr/>
        </p:nvSpPr>
        <p:spPr>
          <a:xfrm>
            <a:off x="10681252" y="3970438"/>
            <a:ext cx="1325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European regionally polluted air masses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0B8DB7-36FA-4B85-BFF3-6FB91B17AE7D}"/>
              </a:ext>
            </a:extLst>
          </p:cNvPr>
          <p:cNvSpPr txBox="1"/>
          <p:nvPr/>
        </p:nvSpPr>
        <p:spPr>
          <a:xfrm>
            <a:off x="5406887" y="1961882"/>
            <a:ext cx="1961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European regionally polluted air masses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1026942-6327-4A63-9ADE-08CABCC5A6F4}"/>
              </a:ext>
            </a:extLst>
          </p:cNvPr>
          <p:cNvCxnSpPr>
            <a:cxnSpLocks/>
          </p:cNvCxnSpPr>
          <p:nvPr/>
        </p:nvCxnSpPr>
        <p:spPr>
          <a:xfrm flipH="1">
            <a:off x="5791200" y="2781960"/>
            <a:ext cx="450575" cy="474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082FEA6-7C4F-444A-83DD-9C06B5BCF149}"/>
              </a:ext>
            </a:extLst>
          </p:cNvPr>
          <p:cNvSpPr txBox="1"/>
          <p:nvPr/>
        </p:nvSpPr>
        <p:spPr>
          <a:xfrm>
            <a:off x="5406887" y="4496534"/>
            <a:ext cx="2232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Northern hemisphere baseline air masses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0499C1A-12EA-4133-9312-71B9E5D7E35F}"/>
              </a:ext>
            </a:extLst>
          </p:cNvPr>
          <p:cNvCxnSpPr>
            <a:cxnSpLocks/>
          </p:cNvCxnSpPr>
          <p:nvPr/>
        </p:nvCxnSpPr>
        <p:spPr>
          <a:xfrm flipH="1" flipV="1">
            <a:off x="5406887" y="4023414"/>
            <a:ext cx="715618" cy="5471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AE9CF92-7B02-4A76-B1AA-381C0AA5AD6A}"/>
              </a:ext>
            </a:extLst>
          </p:cNvPr>
          <p:cNvSpPr txBox="1"/>
          <p:nvPr/>
        </p:nvSpPr>
        <p:spPr>
          <a:xfrm>
            <a:off x="3114261" y="4429919"/>
            <a:ext cx="173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Regional Photochemical Enhancement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759A7A-FE14-4353-9A5F-43CC2D5832B7}"/>
              </a:ext>
            </a:extLst>
          </p:cNvPr>
          <p:cNvCxnSpPr/>
          <p:nvPr/>
        </p:nvCxnSpPr>
        <p:spPr>
          <a:xfrm flipH="1" flipV="1">
            <a:off x="3114261" y="3710609"/>
            <a:ext cx="490330" cy="785925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B0B9BB2-C41B-4465-ABD0-F7E63CA9F793}"/>
              </a:ext>
            </a:extLst>
          </p:cNvPr>
          <p:cNvSpPr txBox="1"/>
          <p:nvPr/>
        </p:nvSpPr>
        <p:spPr>
          <a:xfrm>
            <a:off x="8931965" y="5592417"/>
            <a:ext cx="2663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Hourly ozone observations sorted using an Atmospheric Dispersion Model (NAME)</a:t>
            </a:r>
          </a:p>
        </p:txBody>
      </p:sp>
    </p:spTree>
    <p:extLst>
      <p:ext uri="{BB962C8B-B14F-4D97-AF65-F5344CB8AC3E}">
        <p14:creationId xmlns:p14="http://schemas.microsoft.com/office/powerpoint/2010/main" val="3802667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746"/>
            <a:ext cx="9144000" cy="693185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HEMISPHERIC BASELINE TRANSPORTED INTO EUROPE ALREADY EXCEEDS WHO 50 ppb GUIDELINE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27A2A2D-1609-4610-95DC-FB1E9FF37B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9790749"/>
              </p:ext>
            </p:extLst>
          </p:nvPr>
        </p:nvGraphicFramePr>
        <p:xfrm>
          <a:off x="2835966" y="1895061"/>
          <a:ext cx="6520068" cy="4556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8297582-29BF-4263-927F-2EF615A645B2}"/>
              </a:ext>
            </a:extLst>
          </p:cNvPr>
          <p:cNvSpPr txBox="1"/>
          <p:nvPr/>
        </p:nvSpPr>
        <p:spPr>
          <a:xfrm>
            <a:off x="9713843" y="5049078"/>
            <a:ext cx="2266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Hemispheric Transported Baseline HTB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53D7F95-46B1-421A-920A-363ED501B40E}"/>
              </a:ext>
            </a:extLst>
          </p:cNvPr>
          <p:cNvCxnSpPr>
            <a:cxnSpLocks/>
          </p:cNvCxnSpPr>
          <p:nvPr/>
        </p:nvCxnSpPr>
        <p:spPr>
          <a:xfrm flipH="1" flipV="1">
            <a:off x="7010400" y="5049078"/>
            <a:ext cx="2703444" cy="3048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E3DBF53-CFA9-4922-978A-975FACC747A1}"/>
              </a:ext>
            </a:extLst>
          </p:cNvPr>
          <p:cNvSpPr txBox="1"/>
          <p:nvPr/>
        </p:nvSpPr>
        <p:spPr>
          <a:xfrm>
            <a:off x="9607826" y="2332383"/>
            <a:ext cx="2040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Regional Photochemical Enhancement RPE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0F0AD44-65CF-4187-9F6C-D28BD8F62DF5}"/>
              </a:ext>
            </a:extLst>
          </p:cNvPr>
          <p:cNvCxnSpPr/>
          <p:nvPr/>
        </p:nvCxnSpPr>
        <p:spPr>
          <a:xfrm flipH="1">
            <a:off x="7010400" y="2716696"/>
            <a:ext cx="2703443" cy="120594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553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430"/>
            <a:ext cx="9144000" cy="938077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ANNUAL MAXIMUM 8-HOUR MEAN OZONE AT 32 LOW-ALTITUDE EMEP STATIONS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CAA6AB2-11AA-4737-9D76-6B7E56001D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7849873"/>
              </p:ext>
            </p:extLst>
          </p:nvPr>
        </p:nvGraphicFramePr>
        <p:xfrm>
          <a:off x="2968488" y="1600200"/>
          <a:ext cx="6162260" cy="5131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D572061-AFB1-4C82-BB0A-166F42BF92FF}"/>
              </a:ext>
            </a:extLst>
          </p:cNvPr>
          <p:cNvSpPr txBox="1"/>
          <p:nvPr/>
        </p:nvSpPr>
        <p:spPr>
          <a:xfrm>
            <a:off x="7324467" y="5064906"/>
            <a:ext cx="2361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WHO  50 ppb guideline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87E351-6E8E-4E34-8F4A-AB8B6C044BDE}"/>
              </a:ext>
            </a:extLst>
          </p:cNvPr>
          <p:cNvSpPr txBox="1"/>
          <p:nvPr/>
        </p:nvSpPr>
        <p:spPr>
          <a:xfrm>
            <a:off x="377687" y="2401709"/>
            <a:ext cx="2292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AM8s exceed WHO 50 ppb guideline at almost all stations and in all years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725CC-42EF-4B1D-AF1C-47C4B3C59C5C}"/>
              </a:ext>
            </a:extLst>
          </p:cNvPr>
          <p:cNvSpPr txBox="1"/>
          <p:nvPr/>
        </p:nvSpPr>
        <p:spPr>
          <a:xfrm>
            <a:off x="490329" y="4240626"/>
            <a:ext cx="18818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AM8s show decline between 1989 and 2018 due to European regional emission reductions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D61E6B-21B2-465B-AB26-EB62CE44A565}"/>
              </a:ext>
            </a:extLst>
          </p:cNvPr>
          <p:cNvSpPr txBox="1"/>
          <p:nvPr/>
        </p:nvSpPr>
        <p:spPr>
          <a:xfrm>
            <a:off x="9546864" y="1579012"/>
            <a:ext cx="20567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Austria</a:t>
            </a:r>
          </a:p>
          <a:p>
            <a:r>
              <a:rPr lang="en-GB" b="1" dirty="0">
                <a:solidFill>
                  <a:srgbClr val="C00000"/>
                </a:solidFill>
              </a:rPr>
              <a:t>Belgium</a:t>
            </a:r>
          </a:p>
          <a:p>
            <a:r>
              <a:rPr lang="en-GB" b="1" dirty="0">
                <a:solidFill>
                  <a:srgbClr val="C00000"/>
                </a:solidFill>
              </a:rPr>
              <a:t>Switzerland</a:t>
            </a:r>
          </a:p>
          <a:p>
            <a:r>
              <a:rPr lang="en-GB" b="1" dirty="0">
                <a:solidFill>
                  <a:srgbClr val="C00000"/>
                </a:solidFill>
              </a:rPr>
              <a:t>Germany</a:t>
            </a:r>
          </a:p>
          <a:p>
            <a:r>
              <a:rPr lang="en-GB" b="1" dirty="0">
                <a:solidFill>
                  <a:srgbClr val="C00000"/>
                </a:solidFill>
              </a:rPr>
              <a:t>Denmark</a:t>
            </a:r>
          </a:p>
          <a:p>
            <a:r>
              <a:rPr lang="en-GB" b="1" dirty="0">
                <a:solidFill>
                  <a:srgbClr val="C00000"/>
                </a:solidFill>
              </a:rPr>
              <a:t>Finland</a:t>
            </a:r>
          </a:p>
          <a:p>
            <a:r>
              <a:rPr lang="en-GB" b="1" dirty="0">
                <a:solidFill>
                  <a:srgbClr val="C00000"/>
                </a:solidFill>
              </a:rPr>
              <a:t>Ireland</a:t>
            </a:r>
          </a:p>
          <a:p>
            <a:r>
              <a:rPr lang="en-GB" b="1" dirty="0">
                <a:solidFill>
                  <a:srgbClr val="C00000"/>
                </a:solidFill>
              </a:rPr>
              <a:t>Italy</a:t>
            </a:r>
          </a:p>
          <a:p>
            <a:r>
              <a:rPr lang="en-GB" b="1" dirty="0">
                <a:solidFill>
                  <a:srgbClr val="C00000"/>
                </a:solidFill>
              </a:rPr>
              <a:t>Netherlands</a:t>
            </a:r>
          </a:p>
          <a:p>
            <a:r>
              <a:rPr lang="en-GB" b="1" dirty="0">
                <a:solidFill>
                  <a:srgbClr val="C00000"/>
                </a:solidFill>
              </a:rPr>
              <a:t>Norway</a:t>
            </a:r>
          </a:p>
          <a:p>
            <a:r>
              <a:rPr lang="en-GB" b="1" dirty="0">
                <a:solidFill>
                  <a:srgbClr val="C00000"/>
                </a:solidFill>
              </a:rPr>
              <a:t>Sweden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07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409" y="366990"/>
            <a:ext cx="10084904" cy="931723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REGIONAL PHOTOCHEMICAL ENHANCEMENTS AT 32 LOW-ALTITUDE EMEP STATIONS FROM 1989 TO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B4A2DA8-7B80-43B6-9583-8DFFBC4DF0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277270"/>
              </p:ext>
            </p:extLst>
          </p:nvPr>
        </p:nvGraphicFramePr>
        <p:xfrm>
          <a:off x="3021497" y="1600200"/>
          <a:ext cx="7301946" cy="5137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66C8C06-E3E0-4049-9676-757F3CDDFF27}"/>
              </a:ext>
            </a:extLst>
          </p:cNvPr>
          <p:cNvSpPr txBox="1"/>
          <p:nvPr/>
        </p:nvSpPr>
        <p:spPr>
          <a:xfrm>
            <a:off x="450575" y="1855304"/>
            <a:ext cx="25709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Regional Photochemical Enhancements were estimated by subtracting Transported Baselines from observed AM8s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DF6684-BD70-450E-8683-DD8B513A11A2}"/>
              </a:ext>
            </a:extLst>
          </p:cNvPr>
          <p:cNvSpPr txBox="1"/>
          <p:nvPr/>
        </p:nvSpPr>
        <p:spPr>
          <a:xfrm>
            <a:off x="556591" y="4399722"/>
            <a:ext cx="2279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See steady decline in Regional Photochemical Enhancements due to European regional emission reductions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643D9A-B03F-40C9-AD8F-03B56BCC00F0}"/>
              </a:ext>
            </a:extLst>
          </p:cNvPr>
          <p:cNvSpPr txBox="1"/>
          <p:nvPr/>
        </p:nvSpPr>
        <p:spPr>
          <a:xfrm>
            <a:off x="8825948" y="2897297"/>
            <a:ext cx="257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Has decline levelled off?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025A48-56F9-4480-8815-9FE082FFB846}"/>
              </a:ext>
            </a:extLst>
          </p:cNvPr>
          <p:cNvSpPr txBox="1"/>
          <p:nvPr/>
        </p:nvSpPr>
        <p:spPr>
          <a:xfrm>
            <a:off x="4333462" y="5910470"/>
            <a:ext cx="7063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Very few –</a:t>
            </a:r>
            <a:r>
              <a:rPr lang="en-GB" sz="1400" dirty="0" err="1"/>
              <a:t>ve</a:t>
            </a:r>
            <a:r>
              <a:rPr lang="en-GB" sz="1400" dirty="0"/>
              <a:t> results showing that Mace Head transported baseline provide a good estimate of baseline ozone across Europe</a:t>
            </a:r>
          </a:p>
        </p:txBody>
      </p:sp>
    </p:spTree>
    <p:extLst>
      <p:ext uri="{BB962C8B-B14F-4D97-AF65-F5344CB8AC3E}">
        <p14:creationId xmlns:p14="http://schemas.microsoft.com/office/powerpoint/2010/main" val="3197423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32E-6D6D-43D3-952C-871D7AD5D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322" y="509450"/>
            <a:ext cx="11012555" cy="958228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LONG-TERM CHANGES IN THE REGIONAL PHOTOCHEMICAL ENHANCEMENTS AT LOW-ALTITUDE EMEP STATIONS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2FD26-1B0C-4ADB-9FBD-A43227A95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5617" y="1987827"/>
            <a:ext cx="10561983" cy="4505738"/>
          </a:xfrm>
        </p:spPr>
        <p:txBody>
          <a:bodyPr>
            <a:normAutofit/>
          </a:bodyPr>
          <a:lstStyle/>
          <a:p>
            <a:pPr algn="l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simplest mathematical relationship that includes a continuous decrease and does not drop below zero or some specified background is an exponential decrease:</a:t>
            </a:r>
          </a:p>
          <a:p>
            <a:pPr algn="l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AM8  =  O</a:t>
            </a:r>
            <a:r>
              <a:rPr lang="en-GB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baseline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 +  A exp(-1/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τ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algn="l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hence:</a:t>
            </a:r>
          </a:p>
          <a:p>
            <a:pPr algn="l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RPE  =  A exp(-1/τ )</a:t>
            </a:r>
          </a:p>
          <a:p>
            <a:pPr algn="l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where A is the Regional Photochemical Enhancement in 2020 and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τ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is the e-folding time for the decrease in RPE driven by emissions reductions.</a:t>
            </a:r>
          </a:p>
          <a:p>
            <a:pPr algn="l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This exponential relationship was fitted through the AM8 data for the 32 low-altitude and 12 UK EMEP stations.</a:t>
            </a:r>
          </a:p>
          <a:p>
            <a:pPr algn="l"/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212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834</Words>
  <Application>Microsoft Office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LONG-TERM CHANGES IN EPISODIC PEAK OZONE ACROSS EUROPE 1989 - 2018</vt:lpstr>
      <vt:lpstr>OZONE CONCENTRATIONS IN 2020 IN RELATION TO THE EU TARGET VALUE</vt:lpstr>
      <vt:lpstr>LONG-TERM CHANGES IN EMEP RURAL OZONE NETWORK DATA</vt:lpstr>
      <vt:lpstr>QUANTIFICATION OF LONG-TERM CHANGES</vt:lpstr>
      <vt:lpstr>QUANTIFICATION OF HEMISPHERIC TRANSPORT BASELINE INTO EUROPE USING MACE HEAD, IRELAND OBSERVATIONS</vt:lpstr>
      <vt:lpstr>HEMISPHERIC BASELINE TRANSPORTED INTO EUROPE ALREADY EXCEEDS WHO 50 ppb GUIDELINE</vt:lpstr>
      <vt:lpstr>ANNUAL MAXIMUM 8-HOUR MEAN OZONE AT 32 LOW-ALTITUDE EMEP STATIONS</vt:lpstr>
      <vt:lpstr>REGIONAL PHOTOCHEMICAL ENHANCEMENTS AT 32 LOW-ALTITUDE EMEP STATIONS FROM 1989 TO 2018</vt:lpstr>
      <vt:lpstr>LONG-TERM CHANGES IN THE REGIONAL PHOTOCHEMICAL ENHANCEMENTS AT LOW-ALTITUDE EMEP STATIONS</vt:lpstr>
      <vt:lpstr>CONTOUR PLOT OF THE REGIONAL PHOTOCHEMICAL ENHANCEMENTS IN 2020</vt:lpstr>
      <vt:lpstr>AM8s AT 12 HIGH-ALTITUDE EMEP STATIONS FROM 1989 TO 2018</vt:lpstr>
      <vt:lpstr>TRANSPORTED HEMISPHERIC BASELINE INCREASES WITH ALTITUDE</vt:lpstr>
      <vt:lpstr>REGIONAL PHOTOCHEMICAL ENHANCEMENTS FOR TWELVE UK EMEP STATIONS FROM 1989 TO 2018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CHANGES IN PEAK OZONE LEVELS ACROSS EUROPE</dc:title>
  <dc:creator>Dick</dc:creator>
  <cp:lastModifiedBy>Lorenzo Labrador</cp:lastModifiedBy>
  <cp:revision>12</cp:revision>
  <dcterms:created xsi:type="dcterms:W3CDTF">2023-04-19T15:15:36Z</dcterms:created>
  <dcterms:modified xsi:type="dcterms:W3CDTF">2023-05-11T05:40:57Z</dcterms:modified>
</cp:coreProperties>
</file>