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27"/>
  </p:notesMasterIdLst>
  <p:handoutMasterIdLst>
    <p:handoutMasterId r:id="rId28"/>
  </p:handoutMasterIdLst>
  <p:sldIdLst>
    <p:sldId id="285" r:id="rId5"/>
    <p:sldId id="351" r:id="rId6"/>
    <p:sldId id="354" r:id="rId7"/>
    <p:sldId id="390" r:id="rId8"/>
    <p:sldId id="313" r:id="rId9"/>
    <p:sldId id="381" r:id="rId10"/>
    <p:sldId id="387" r:id="rId11"/>
    <p:sldId id="385" r:id="rId12"/>
    <p:sldId id="391" r:id="rId13"/>
    <p:sldId id="394" r:id="rId14"/>
    <p:sldId id="323" r:id="rId15"/>
    <p:sldId id="389" r:id="rId16"/>
    <p:sldId id="260" r:id="rId17"/>
    <p:sldId id="398" r:id="rId18"/>
    <p:sldId id="393" r:id="rId19"/>
    <p:sldId id="259" r:id="rId20"/>
    <p:sldId id="396" r:id="rId21"/>
    <p:sldId id="388" r:id="rId22"/>
    <p:sldId id="395" r:id="rId23"/>
    <p:sldId id="397" r:id="rId24"/>
    <p:sldId id="399" r:id="rId25"/>
    <p:sldId id="400" r:id="rId26"/>
  </p:sldIdLst>
  <p:sldSz cx="24371300"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75" userDrawn="1">
          <p15:clr>
            <a:srgbClr val="A4A3A4"/>
          </p15:clr>
        </p15:guide>
        <p15:guide id="2" pos="2194" userDrawn="1">
          <p15:clr>
            <a:srgbClr val="A4A3A4"/>
          </p15:clr>
        </p15:guide>
        <p15:guide id="3" orient="horz" pos="19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1D683"/>
    <a:srgbClr val="029DCC"/>
    <a:srgbClr val="148082"/>
    <a:srgbClr val="575756"/>
    <a:srgbClr val="075DA4"/>
    <a:srgbClr val="20BFCD"/>
    <a:srgbClr val="2480BF"/>
    <a:srgbClr val="05688E"/>
    <a:srgbClr val="037270"/>
    <a:srgbClr val="027C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88E72C-DA27-188D-7880-DDBF0F412F84}" v="73" vWet="74" dt="2023-05-10T12:39:15.925"/>
    <p1510:client id="{C6767B8A-5B7E-430A-A824-C4B64681D412}" v="492" dt="2023-05-11T07:53:21.3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1" d="100"/>
          <a:sy n="31" d="100"/>
        </p:scale>
        <p:origin x="832" y="72"/>
      </p:cViewPr>
      <p:guideLst>
        <p:guide orient="horz" pos="975"/>
        <p:guide pos="2194"/>
        <p:guide orient="horz" pos="191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iara Di Marco" userId="S::cdma@ceh.ac.uk::1de77cf4-5b4c-4843-be05-8d4e596e7496" providerId="AD" clId="Web-{88AB5E48-557F-0044-70A6-D47849799D09}"/>
    <pc:docChg chg="modSld">
      <pc:chgData name="Chiara Di Marco" userId="S::cdma@ceh.ac.uk::1de77cf4-5b4c-4843-be05-8d4e596e7496" providerId="AD" clId="Web-{88AB5E48-557F-0044-70A6-D47849799D09}" dt="2023-05-09T16:09:54.867" v="29" actId="1076"/>
      <pc:docMkLst>
        <pc:docMk/>
      </pc:docMkLst>
      <pc:sldChg chg="addSp modSp">
        <pc:chgData name="Chiara Di Marco" userId="S::cdma@ceh.ac.uk::1de77cf4-5b4c-4843-be05-8d4e596e7496" providerId="AD" clId="Web-{88AB5E48-557F-0044-70A6-D47849799D09}" dt="2023-05-09T16:09:54.867" v="29" actId="1076"/>
        <pc:sldMkLst>
          <pc:docMk/>
          <pc:sldMk cId="188604245" sldId="260"/>
        </pc:sldMkLst>
        <pc:spChg chg="add mod">
          <ac:chgData name="Chiara Di Marco" userId="S::cdma@ceh.ac.uk::1de77cf4-5b4c-4843-be05-8d4e596e7496" providerId="AD" clId="Web-{88AB5E48-557F-0044-70A6-D47849799D09}" dt="2023-05-09T16:09:54.867" v="29" actId="1076"/>
          <ac:spMkLst>
            <pc:docMk/>
            <pc:sldMk cId="188604245" sldId="260"/>
            <ac:spMk id="2" creationId="{AB753E63-9E8F-5EDC-1C9C-4272C9D35D25}"/>
          </ac:spMkLst>
        </pc:spChg>
        <pc:spChg chg="mod">
          <ac:chgData name="Chiara Di Marco" userId="S::cdma@ceh.ac.uk::1de77cf4-5b4c-4843-be05-8d4e596e7496" providerId="AD" clId="Web-{88AB5E48-557F-0044-70A6-D47849799D09}" dt="2023-05-09T16:09:13.975" v="21" actId="1076"/>
          <ac:spMkLst>
            <pc:docMk/>
            <pc:sldMk cId="188604245" sldId="260"/>
            <ac:spMk id="5" creationId="{A290E663-92BB-02C3-92A3-CB591A0D4600}"/>
          </ac:spMkLst>
        </pc:spChg>
      </pc:sldChg>
    </pc:docChg>
  </pc:docChgLst>
  <pc:docChgLst>
    <pc:chgData name="Chiara Di Marco" userId="S::cdma@ceh.ac.uk::1de77cf4-5b4c-4843-be05-8d4e596e7496" providerId="AD" clId="Web-{C388E72C-DA27-188D-7880-DDBF0F412F84}"/>
    <pc:docChg chg="modSld">
      <pc:chgData name="Chiara Di Marco" userId="S::cdma@ceh.ac.uk::1de77cf4-5b4c-4843-be05-8d4e596e7496" providerId="AD" clId="Web-{C388E72C-DA27-188D-7880-DDBF0F412F84}" dt="2023-05-10T12:39:15.112" v="35" actId="20577"/>
      <pc:docMkLst>
        <pc:docMk/>
      </pc:docMkLst>
      <pc:sldChg chg="modSp">
        <pc:chgData name="Chiara Di Marco" userId="S::cdma@ceh.ac.uk::1de77cf4-5b4c-4843-be05-8d4e596e7496" providerId="AD" clId="Web-{C388E72C-DA27-188D-7880-DDBF0F412F84}" dt="2023-05-10T12:13:40.717" v="2" actId="20577"/>
        <pc:sldMkLst>
          <pc:docMk/>
          <pc:sldMk cId="718373382" sldId="313"/>
        </pc:sldMkLst>
        <pc:spChg chg="mod">
          <ac:chgData name="Chiara Di Marco" userId="S::cdma@ceh.ac.uk::1de77cf4-5b4c-4843-be05-8d4e596e7496" providerId="AD" clId="Web-{C388E72C-DA27-188D-7880-DDBF0F412F84}" dt="2023-05-10T12:13:40.717" v="2" actId="20577"/>
          <ac:spMkLst>
            <pc:docMk/>
            <pc:sldMk cId="718373382" sldId="313"/>
            <ac:spMk id="8" creationId="{00000000-0000-0000-0000-000000000000}"/>
          </ac:spMkLst>
        </pc:spChg>
      </pc:sldChg>
      <pc:sldChg chg="modSp">
        <pc:chgData name="Chiara Di Marco" userId="S::cdma@ceh.ac.uk::1de77cf4-5b4c-4843-be05-8d4e596e7496" providerId="AD" clId="Web-{C388E72C-DA27-188D-7880-DDBF0F412F84}" dt="2023-05-10T12:16:39.658" v="13" actId="20577"/>
        <pc:sldMkLst>
          <pc:docMk/>
          <pc:sldMk cId="1151715671" sldId="323"/>
        </pc:sldMkLst>
        <pc:spChg chg="mod">
          <ac:chgData name="Chiara Di Marco" userId="S::cdma@ceh.ac.uk::1de77cf4-5b4c-4843-be05-8d4e596e7496" providerId="AD" clId="Web-{C388E72C-DA27-188D-7880-DDBF0F412F84}" dt="2023-05-10T12:16:39.658" v="13" actId="20577"/>
          <ac:spMkLst>
            <pc:docMk/>
            <pc:sldMk cId="1151715671" sldId="323"/>
            <ac:spMk id="13" creationId="{5F4BF9F4-EECD-879E-8D4D-58AC50D7D438}"/>
          </ac:spMkLst>
        </pc:spChg>
      </pc:sldChg>
      <pc:sldChg chg="modSp">
        <pc:chgData name="Chiara Di Marco" userId="S::cdma@ceh.ac.uk::1de77cf4-5b4c-4843-be05-8d4e596e7496" providerId="AD" clId="Web-{C388E72C-DA27-188D-7880-DDBF0F412F84}" dt="2023-05-10T12:15:28.453" v="10" actId="20577"/>
        <pc:sldMkLst>
          <pc:docMk/>
          <pc:sldMk cId="1860050770" sldId="385"/>
        </pc:sldMkLst>
        <pc:spChg chg="mod">
          <ac:chgData name="Chiara Di Marco" userId="S::cdma@ceh.ac.uk::1de77cf4-5b4c-4843-be05-8d4e596e7496" providerId="AD" clId="Web-{C388E72C-DA27-188D-7880-DDBF0F412F84}" dt="2023-05-10T12:15:28.453" v="10" actId="20577"/>
          <ac:spMkLst>
            <pc:docMk/>
            <pc:sldMk cId="1860050770" sldId="385"/>
            <ac:spMk id="5" creationId="{00000000-0000-0000-0000-000000000000}"/>
          </ac:spMkLst>
        </pc:spChg>
      </pc:sldChg>
      <pc:sldChg chg="modSp">
        <pc:chgData name="Chiara Di Marco" userId="S::cdma@ceh.ac.uk::1de77cf4-5b4c-4843-be05-8d4e596e7496" providerId="AD" clId="Web-{C388E72C-DA27-188D-7880-DDBF0F412F84}" dt="2023-05-10T12:21:15.899" v="28" actId="20577"/>
        <pc:sldMkLst>
          <pc:docMk/>
          <pc:sldMk cId="4113275297" sldId="389"/>
        </pc:sldMkLst>
        <pc:spChg chg="mod">
          <ac:chgData name="Chiara Di Marco" userId="S::cdma@ceh.ac.uk::1de77cf4-5b4c-4843-be05-8d4e596e7496" providerId="AD" clId="Web-{C388E72C-DA27-188D-7880-DDBF0F412F84}" dt="2023-05-10T12:21:15.899" v="28" actId="20577"/>
          <ac:spMkLst>
            <pc:docMk/>
            <pc:sldMk cId="4113275297" sldId="389"/>
            <ac:spMk id="15" creationId="{09EB9364-F953-19B0-A02C-397DA4201AF7}"/>
          </ac:spMkLst>
        </pc:spChg>
      </pc:sldChg>
      <pc:sldChg chg="modSp">
        <pc:chgData name="Chiara Di Marco" userId="S::cdma@ceh.ac.uk::1de77cf4-5b4c-4843-be05-8d4e596e7496" providerId="AD" clId="Web-{C388E72C-DA27-188D-7880-DDBF0F412F84}" dt="2023-05-10T12:16:10.376" v="12" actId="20577"/>
        <pc:sldMkLst>
          <pc:docMk/>
          <pc:sldMk cId="4023891930" sldId="391"/>
        </pc:sldMkLst>
        <pc:spChg chg="mod">
          <ac:chgData name="Chiara Di Marco" userId="S::cdma@ceh.ac.uk::1de77cf4-5b4c-4843-be05-8d4e596e7496" providerId="AD" clId="Web-{C388E72C-DA27-188D-7880-DDBF0F412F84}" dt="2023-05-10T12:16:10.376" v="12" actId="20577"/>
          <ac:spMkLst>
            <pc:docMk/>
            <pc:sldMk cId="4023891930" sldId="391"/>
            <ac:spMk id="19" creationId="{85A50864-350B-FFC0-48A8-16CAE9BABAF2}"/>
          </ac:spMkLst>
        </pc:spChg>
      </pc:sldChg>
      <pc:sldChg chg="modSp">
        <pc:chgData name="Chiara Di Marco" userId="S::cdma@ceh.ac.uk::1de77cf4-5b4c-4843-be05-8d4e596e7496" providerId="AD" clId="Web-{C388E72C-DA27-188D-7880-DDBF0F412F84}" dt="2023-05-10T12:39:15.112" v="35" actId="20577"/>
        <pc:sldMkLst>
          <pc:docMk/>
          <pc:sldMk cId="939157033" sldId="393"/>
        </pc:sldMkLst>
        <pc:spChg chg="mod">
          <ac:chgData name="Chiara Di Marco" userId="S::cdma@ceh.ac.uk::1de77cf4-5b4c-4843-be05-8d4e596e7496" providerId="AD" clId="Web-{C388E72C-DA27-188D-7880-DDBF0F412F84}" dt="2023-05-10T12:39:15.112" v="35" actId="20577"/>
          <ac:spMkLst>
            <pc:docMk/>
            <pc:sldMk cId="939157033" sldId="393"/>
            <ac:spMk id="3" creationId="{00C4604F-3D26-801E-CE4C-8E293435DAFF}"/>
          </ac:spMkLst>
        </pc:spChg>
      </pc:sldChg>
      <pc:sldChg chg="modSp">
        <pc:chgData name="Chiara Di Marco" userId="S::cdma@ceh.ac.uk::1de77cf4-5b4c-4843-be05-8d4e596e7496" providerId="AD" clId="Web-{C388E72C-DA27-188D-7880-DDBF0F412F84}" dt="2023-05-10T12:20:07.804" v="23" actId="20577"/>
        <pc:sldMkLst>
          <pc:docMk/>
          <pc:sldMk cId="1324455271" sldId="394"/>
        </pc:sldMkLst>
        <pc:spChg chg="mod">
          <ac:chgData name="Chiara Di Marco" userId="S::cdma@ceh.ac.uk::1de77cf4-5b4c-4843-be05-8d4e596e7496" providerId="AD" clId="Web-{C388E72C-DA27-188D-7880-DDBF0F412F84}" dt="2023-05-10T12:20:07.804" v="23" actId="20577"/>
          <ac:spMkLst>
            <pc:docMk/>
            <pc:sldMk cId="1324455271" sldId="394"/>
            <ac:spMk id="4" creationId="{A5C3B500-E68B-9BA3-2B2C-16970C24B496}"/>
          </ac:spMkLst>
        </pc:spChg>
      </pc:sldChg>
    </pc:docChg>
  </pc:docChgLst>
  <pc:docChgLst>
    <pc:chgData name="Massimo Vieno" userId="6535b836-75b4-4471-b259-66d71c71ae45" providerId="ADAL" clId="{C6767B8A-5B7E-430A-A824-C4B64681D412}"/>
    <pc:docChg chg="undo custSel addSld delSld modSld sldOrd">
      <pc:chgData name="Massimo Vieno" userId="6535b836-75b4-4471-b259-66d71c71ae45" providerId="ADAL" clId="{C6767B8A-5B7E-430A-A824-C4B64681D412}" dt="2023-05-11T08:34:33.799" v="3700" actId="6549"/>
      <pc:docMkLst>
        <pc:docMk/>
      </pc:docMkLst>
      <pc:sldChg chg="addSp delSp modSp add mod">
        <pc:chgData name="Massimo Vieno" userId="6535b836-75b4-4471-b259-66d71c71ae45" providerId="ADAL" clId="{C6767B8A-5B7E-430A-A824-C4B64681D412}" dt="2023-05-11T07:43:07.159" v="3282" actId="122"/>
        <pc:sldMkLst>
          <pc:docMk/>
          <pc:sldMk cId="536245421" sldId="259"/>
        </pc:sldMkLst>
        <pc:spChg chg="del">
          <ac:chgData name="Massimo Vieno" userId="6535b836-75b4-4471-b259-66d71c71ae45" providerId="ADAL" clId="{C6767B8A-5B7E-430A-A824-C4B64681D412}" dt="2023-05-09T15:35:30.657" v="796" actId="478"/>
          <ac:spMkLst>
            <pc:docMk/>
            <pc:sldMk cId="536245421" sldId="259"/>
            <ac:spMk id="2" creationId="{EA14BB1B-2AF5-6147-CBB8-52C5E438E823}"/>
          </ac:spMkLst>
        </pc:spChg>
        <pc:spChg chg="add mod">
          <ac:chgData name="Massimo Vieno" userId="6535b836-75b4-4471-b259-66d71c71ae45" providerId="ADAL" clId="{C6767B8A-5B7E-430A-A824-C4B64681D412}" dt="2023-05-11T07:43:07.159" v="3282" actId="122"/>
          <ac:spMkLst>
            <pc:docMk/>
            <pc:sldMk cId="536245421" sldId="259"/>
            <ac:spMk id="11" creationId="{118067E1-8868-E781-FDB8-9F0832299B4A}"/>
          </ac:spMkLst>
        </pc:spChg>
        <pc:spChg chg="add mod">
          <ac:chgData name="Massimo Vieno" userId="6535b836-75b4-4471-b259-66d71c71ae45" providerId="ADAL" clId="{C6767B8A-5B7E-430A-A824-C4B64681D412}" dt="2023-05-09T15:41:58.683" v="1335" actId="2711"/>
          <ac:spMkLst>
            <pc:docMk/>
            <pc:sldMk cId="536245421" sldId="259"/>
            <ac:spMk id="13" creationId="{5F0BDC58-2209-E0BC-B432-6FB67B3D9342}"/>
          </ac:spMkLst>
        </pc:spChg>
        <pc:picChg chg="add mod">
          <ac:chgData name="Massimo Vieno" userId="6535b836-75b4-4471-b259-66d71c71ae45" providerId="ADAL" clId="{C6767B8A-5B7E-430A-A824-C4B64681D412}" dt="2023-05-09T15:38:22.566" v="845" actId="1076"/>
          <ac:picMkLst>
            <pc:docMk/>
            <pc:sldMk cId="536245421" sldId="259"/>
            <ac:picMk id="8" creationId="{8976D2A9-4052-F985-6EDE-F0B3CADADBD7}"/>
          </ac:picMkLst>
        </pc:picChg>
        <pc:picChg chg="add mod">
          <ac:chgData name="Massimo Vieno" userId="6535b836-75b4-4471-b259-66d71c71ae45" providerId="ADAL" clId="{C6767B8A-5B7E-430A-A824-C4B64681D412}" dt="2023-05-09T15:38:28.028" v="847" actId="14100"/>
          <ac:picMkLst>
            <pc:docMk/>
            <pc:sldMk cId="536245421" sldId="259"/>
            <ac:picMk id="9" creationId="{08D68785-C8E4-994D-B7A7-9014674DFF27}"/>
          </ac:picMkLst>
        </pc:picChg>
        <pc:picChg chg="add mod">
          <ac:chgData name="Massimo Vieno" userId="6535b836-75b4-4471-b259-66d71c71ae45" providerId="ADAL" clId="{C6767B8A-5B7E-430A-A824-C4B64681D412}" dt="2023-05-09T15:38:31.885" v="848" actId="1076"/>
          <ac:picMkLst>
            <pc:docMk/>
            <pc:sldMk cId="536245421" sldId="259"/>
            <ac:picMk id="10" creationId="{EA1773CA-A2F6-6506-A763-3F3F5EEF569D}"/>
          </ac:picMkLst>
        </pc:picChg>
        <pc:picChg chg="mod">
          <ac:chgData name="Massimo Vieno" userId="6535b836-75b4-4471-b259-66d71c71ae45" providerId="ADAL" clId="{C6767B8A-5B7E-430A-A824-C4B64681D412}" dt="2023-05-09T15:38:18.980" v="844" actId="1076"/>
          <ac:picMkLst>
            <pc:docMk/>
            <pc:sldMk cId="536245421" sldId="259"/>
            <ac:picMk id="23" creationId="{4B03E677-5C4D-F132-5E46-69F04F01BC59}"/>
          </ac:picMkLst>
        </pc:picChg>
        <pc:picChg chg="mod">
          <ac:chgData name="Massimo Vieno" userId="6535b836-75b4-4471-b259-66d71c71ae45" providerId="ADAL" clId="{C6767B8A-5B7E-430A-A824-C4B64681D412}" dt="2023-05-09T15:37:44.553" v="841" actId="1076"/>
          <ac:picMkLst>
            <pc:docMk/>
            <pc:sldMk cId="536245421" sldId="259"/>
            <ac:picMk id="25" creationId="{BE790E47-09F4-AB2C-8F1A-1E4BDC2C7ED2}"/>
          </ac:picMkLst>
        </pc:picChg>
        <pc:picChg chg="mod">
          <ac:chgData name="Massimo Vieno" userId="6535b836-75b4-4471-b259-66d71c71ae45" providerId="ADAL" clId="{C6767B8A-5B7E-430A-A824-C4B64681D412}" dt="2023-05-09T15:37:42.934" v="840" actId="1076"/>
          <ac:picMkLst>
            <pc:docMk/>
            <pc:sldMk cId="536245421" sldId="259"/>
            <ac:picMk id="31" creationId="{7D3B72DA-1940-3AD2-BB41-3370D192725E}"/>
          </ac:picMkLst>
        </pc:picChg>
        <pc:cxnChg chg="del mod">
          <ac:chgData name="Massimo Vieno" userId="6535b836-75b4-4471-b259-66d71c71ae45" providerId="ADAL" clId="{C6767B8A-5B7E-430A-A824-C4B64681D412}" dt="2023-05-09T15:36:42.973" v="823" actId="478"/>
          <ac:cxnSpMkLst>
            <pc:docMk/>
            <pc:sldMk cId="536245421" sldId="259"/>
            <ac:cxnSpMk id="3" creationId="{467FB44A-A4FA-CAE3-DE3C-9811DFB62631}"/>
          </ac:cxnSpMkLst>
        </pc:cxnChg>
        <pc:cxnChg chg="del mod">
          <ac:chgData name="Massimo Vieno" userId="6535b836-75b4-4471-b259-66d71c71ae45" providerId="ADAL" clId="{C6767B8A-5B7E-430A-A824-C4B64681D412}" dt="2023-05-09T15:36:45.275" v="825" actId="478"/>
          <ac:cxnSpMkLst>
            <pc:docMk/>
            <pc:sldMk cId="536245421" sldId="259"/>
            <ac:cxnSpMk id="4" creationId="{50525E0F-D55A-98BE-1A13-628E737612AD}"/>
          </ac:cxnSpMkLst>
        </pc:cxnChg>
      </pc:sldChg>
      <pc:sldChg chg="addSp delSp modSp mod modAnim">
        <pc:chgData name="Massimo Vieno" userId="6535b836-75b4-4471-b259-66d71c71ae45" providerId="ADAL" clId="{C6767B8A-5B7E-430A-A824-C4B64681D412}" dt="2023-05-11T08:02:25.162" v="3551" actId="1076"/>
        <pc:sldMkLst>
          <pc:docMk/>
          <pc:sldMk cId="188604245" sldId="260"/>
        </pc:sldMkLst>
        <pc:spChg chg="mod">
          <ac:chgData name="Massimo Vieno" userId="6535b836-75b4-4471-b259-66d71c71ae45" providerId="ADAL" clId="{C6767B8A-5B7E-430A-A824-C4B64681D412}" dt="2023-05-11T08:02:25.162" v="3551" actId="1076"/>
          <ac:spMkLst>
            <pc:docMk/>
            <pc:sldMk cId="188604245" sldId="260"/>
            <ac:spMk id="4" creationId="{00000000-0000-0000-0000-000000000000}"/>
          </ac:spMkLst>
        </pc:spChg>
        <pc:spChg chg="add mod">
          <ac:chgData name="Massimo Vieno" userId="6535b836-75b4-4471-b259-66d71c71ae45" providerId="ADAL" clId="{C6767B8A-5B7E-430A-A824-C4B64681D412}" dt="2023-05-10T12:28:15.229" v="2740" actId="20577"/>
          <ac:spMkLst>
            <pc:docMk/>
            <pc:sldMk cId="188604245" sldId="260"/>
            <ac:spMk id="5" creationId="{A290E663-92BB-02C3-92A3-CB591A0D4600}"/>
          </ac:spMkLst>
        </pc:spChg>
        <pc:spChg chg="mod">
          <ac:chgData name="Massimo Vieno" userId="6535b836-75b4-4471-b259-66d71c71ae45" providerId="ADAL" clId="{C6767B8A-5B7E-430A-A824-C4B64681D412}" dt="2023-05-11T08:02:19.313" v="3550" actId="20577"/>
          <ac:spMkLst>
            <pc:docMk/>
            <pc:sldMk cId="188604245" sldId="260"/>
            <ac:spMk id="7" creationId="{FDCE3837-2C0B-8173-CC42-D084AD2D4D40}"/>
          </ac:spMkLst>
        </pc:spChg>
        <pc:spChg chg="add del mod">
          <ac:chgData name="Massimo Vieno" userId="6535b836-75b4-4471-b259-66d71c71ae45" providerId="ADAL" clId="{C6767B8A-5B7E-430A-A824-C4B64681D412}" dt="2023-05-11T07:51:56.014" v="3485" actId="478"/>
          <ac:spMkLst>
            <pc:docMk/>
            <pc:sldMk cId="188604245" sldId="260"/>
            <ac:spMk id="8" creationId="{D05E2794-776A-67F5-7F21-9D523D36754C}"/>
          </ac:spMkLst>
        </pc:spChg>
        <pc:spChg chg="add mod">
          <ac:chgData name="Massimo Vieno" userId="6535b836-75b4-4471-b259-66d71c71ae45" providerId="ADAL" clId="{C6767B8A-5B7E-430A-A824-C4B64681D412}" dt="2023-05-11T07:53:10.546" v="3521" actId="164"/>
          <ac:spMkLst>
            <pc:docMk/>
            <pc:sldMk cId="188604245" sldId="260"/>
            <ac:spMk id="10" creationId="{284F868F-203C-2111-35FE-62D410B83D2B}"/>
          </ac:spMkLst>
        </pc:spChg>
        <pc:spChg chg="add mod">
          <ac:chgData name="Massimo Vieno" userId="6535b836-75b4-4471-b259-66d71c71ae45" providerId="ADAL" clId="{C6767B8A-5B7E-430A-A824-C4B64681D412}" dt="2023-05-11T07:53:10.546" v="3521" actId="164"/>
          <ac:spMkLst>
            <pc:docMk/>
            <pc:sldMk cId="188604245" sldId="260"/>
            <ac:spMk id="11" creationId="{0D43A10F-5691-070F-33EC-790F504CF29A}"/>
          </ac:spMkLst>
        </pc:spChg>
        <pc:spChg chg="add mod">
          <ac:chgData name="Massimo Vieno" userId="6535b836-75b4-4471-b259-66d71c71ae45" providerId="ADAL" clId="{C6767B8A-5B7E-430A-A824-C4B64681D412}" dt="2023-05-11T07:53:10.546" v="3521" actId="164"/>
          <ac:spMkLst>
            <pc:docMk/>
            <pc:sldMk cId="188604245" sldId="260"/>
            <ac:spMk id="12" creationId="{D8793D87-CC0B-FE1A-8FF1-B7A6D40A2B95}"/>
          </ac:spMkLst>
        </pc:spChg>
        <pc:grpChg chg="add mod">
          <ac:chgData name="Massimo Vieno" userId="6535b836-75b4-4471-b259-66d71c71ae45" providerId="ADAL" clId="{C6767B8A-5B7E-430A-A824-C4B64681D412}" dt="2023-05-11T07:53:10.546" v="3521" actId="164"/>
          <ac:grpSpMkLst>
            <pc:docMk/>
            <pc:sldMk cId="188604245" sldId="260"/>
            <ac:grpSpMk id="13" creationId="{AE1A28CF-2C59-54C9-2FBD-A2D8BA4895AB}"/>
          </ac:grpSpMkLst>
        </pc:grpChg>
        <pc:picChg chg="add mod modCrop">
          <ac:chgData name="Massimo Vieno" userId="6535b836-75b4-4471-b259-66d71c71ae45" providerId="ADAL" clId="{C6767B8A-5B7E-430A-A824-C4B64681D412}" dt="2023-05-11T07:53:10.546" v="3521" actId="164"/>
          <ac:picMkLst>
            <pc:docMk/>
            <pc:sldMk cId="188604245" sldId="260"/>
            <ac:picMk id="6" creationId="{185C8FAB-70BB-7EA7-11BB-78564F1E69FC}"/>
          </ac:picMkLst>
        </pc:picChg>
      </pc:sldChg>
      <pc:sldChg chg="del">
        <pc:chgData name="Massimo Vieno" userId="6535b836-75b4-4471-b259-66d71c71ae45" providerId="ADAL" clId="{C6767B8A-5B7E-430A-A824-C4B64681D412}" dt="2023-05-09T16:11:12.850" v="2486" actId="47"/>
        <pc:sldMkLst>
          <pc:docMk/>
          <pc:sldMk cId="3909079029" sldId="261"/>
        </pc:sldMkLst>
      </pc:sldChg>
      <pc:sldChg chg="addSp delSp modSp mod">
        <pc:chgData name="Massimo Vieno" userId="6535b836-75b4-4471-b259-66d71c71ae45" providerId="ADAL" clId="{C6767B8A-5B7E-430A-A824-C4B64681D412}" dt="2023-05-11T08:15:46.025" v="3572" actId="1076"/>
        <pc:sldMkLst>
          <pc:docMk/>
          <pc:sldMk cId="1524999568" sldId="285"/>
        </pc:sldMkLst>
        <pc:spChg chg="mod">
          <ac:chgData name="Massimo Vieno" userId="6535b836-75b4-4471-b259-66d71c71ae45" providerId="ADAL" clId="{C6767B8A-5B7E-430A-A824-C4B64681D412}" dt="2023-05-09T15:10:22.364" v="14" actId="20577"/>
          <ac:spMkLst>
            <pc:docMk/>
            <pc:sldMk cId="1524999568" sldId="285"/>
            <ac:spMk id="2" creationId="{00000000-0000-0000-0000-000000000000}"/>
          </ac:spMkLst>
        </pc:spChg>
        <pc:spChg chg="mod">
          <ac:chgData name="Massimo Vieno" userId="6535b836-75b4-4471-b259-66d71c71ae45" providerId="ADAL" clId="{C6767B8A-5B7E-430A-A824-C4B64681D412}" dt="2023-05-09T17:04:35.806" v="2726" actId="947"/>
          <ac:spMkLst>
            <pc:docMk/>
            <pc:sldMk cId="1524999568" sldId="285"/>
            <ac:spMk id="6" creationId="{00000000-0000-0000-0000-000000000000}"/>
          </ac:spMkLst>
        </pc:spChg>
        <pc:spChg chg="mod">
          <ac:chgData name="Massimo Vieno" userId="6535b836-75b4-4471-b259-66d71c71ae45" providerId="ADAL" clId="{C6767B8A-5B7E-430A-A824-C4B64681D412}" dt="2023-05-09T17:04:12.311" v="2721"/>
          <ac:spMkLst>
            <pc:docMk/>
            <pc:sldMk cId="1524999568" sldId="285"/>
            <ac:spMk id="8" creationId="{00000000-0000-0000-0000-000000000000}"/>
          </ac:spMkLst>
        </pc:spChg>
        <pc:picChg chg="del mod">
          <ac:chgData name="Massimo Vieno" userId="6535b836-75b4-4471-b259-66d71c71ae45" providerId="ADAL" clId="{C6767B8A-5B7E-430A-A824-C4B64681D412}" dt="2023-05-11T07:22:52.078" v="3024" actId="478"/>
          <ac:picMkLst>
            <pc:docMk/>
            <pc:sldMk cId="1524999568" sldId="285"/>
            <ac:picMk id="5" creationId="{00000000-0000-0000-0000-000000000000}"/>
          </ac:picMkLst>
        </pc:picChg>
        <pc:picChg chg="mod">
          <ac:chgData name="Massimo Vieno" userId="6535b836-75b4-4471-b259-66d71c71ae45" providerId="ADAL" clId="{C6767B8A-5B7E-430A-A824-C4B64681D412}" dt="2023-05-11T08:15:41.182" v="3570" actId="1076"/>
          <ac:picMkLst>
            <pc:docMk/>
            <pc:sldMk cId="1524999568" sldId="285"/>
            <ac:picMk id="10" creationId="{00000000-0000-0000-0000-000000000000}"/>
          </ac:picMkLst>
        </pc:picChg>
        <pc:picChg chg="mod">
          <ac:chgData name="Massimo Vieno" userId="6535b836-75b4-4471-b259-66d71c71ae45" providerId="ADAL" clId="{C6767B8A-5B7E-430A-A824-C4B64681D412}" dt="2023-05-11T08:15:44.022" v="3571" actId="1076"/>
          <ac:picMkLst>
            <pc:docMk/>
            <pc:sldMk cId="1524999568" sldId="285"/>
            <ac:picMk id="12" creationId="{00000000-0000-0000-0000-000000000000}"/>
          </ac:picMkLst>
        </pc:picChg>
        <pc:picChg chg="add mod">
          <ac:chgData name="Massimo Vieno" userId="6535b836-75b4-4471-b259-66d71c71ae45" providerId="ADAL" clId="{C6767B8A-5B7E-430A-A824-C4B64681D412}" dt="2023-05-11T07:22:58.229" v="3027" actId="1076"/>
          <ac:picMkLst>
            <pc:docMk/>
            <pc:sldMk cId="1524999568" sldId="285"/>
            <ac:picMk id="13" creationId="{05BB075B-5BE4-EE2C-241D-5C214682DD9A}"/>
          </ac:picMkLst>
        </pc:picChg>
        <pc:picChg chg="mod">
          <ac:chgData name="Massimo Vieno" userId="6535b836-75b4-4471-b259-66d71c71ae45" providerId="ADAL" clId="{C6767B8A-5B7E-430A-A824-C4B64681D412}" dt="2023-05-11T08:15:46.025" v="3572" actId="1076"/>
          <ac:picMkLst>
            <pc:docMk/>
            <pc:sldMk cId="1524999568" sldId="285"/>
            <ac:picMk id="15" creationId="{00000000-0000-0000-0000-000000000000}"/>
          </ac:picMkLst>
        </pc:picChg>
      </pc:sldChg>
      <pc:sldChg chg="modSp mod">
        <pc:chgData name="Massimo Vieno" userId="6535b836-75b4-4471-b259-66d71c71ae45" providerId="ADAL" clId="{C6767B8A-5B7E-430A-A824-C4B64681D412}" dt="2023-05-11T08:18:31.065" v="3611" actId="20577"/>
        <pc:sldMkLst>
          <pc:docMk/>
          <pc:sldMk cId="718373382" sldId="313"/>
        </pc:sldMkLst>
        <pc:spChg chg="mod">
          <ac:chgData name="Massimo Vieno" userId="6535b836-75b4-4471-b259-66d71c71ae45" providerId="ADAL" clId="{C6767B8A-5B7E-430A-A824-C4B64681D412}" dt="2023-05-11T07:46:22.606" v="3468" actId="1076"/>
          <ac:spMkLst>
            <pc:docMk/>
            <pc:sldMk cId="718373382" sldId="313"/>
            <ac:spMk id="2" creationId="{00000000-0000-0000-0000-000000000000}"/>
          </ac:spMkLst>
        </pc:spChg>
        <pc:spChg chg="mod">
          <ac:chgData name="Massimo Vieno" userId="6535b836-75b4-4471-b259-66d71c71ae45" providerId="ADAL" clId="{C6767B8A-5B7E-430A-A824-C4B64681D412}" dt="2023-05-11T08:18:31.065" v="3611" actId="20577"/>
          <ac:spMkLst>
            <pc:docMk/>
            <pc:sldMk cId="718373382" sldId="313"/>
            <ac:spMk id="3" creationId="{00000000-0000-0000-0000-000000000000}"/>
          </ac:spMkLst>
        </pc:spChg>
        <pc:spChg chg="mod">
          <ac:chgData name="Massimo Vieno" userId="6535b836-75b4-4471-b259-66d71c71ae45" providerId="ADAL" clId="{C6767B8A-5B7E-430A-A824-C4B64681D412}" dt="2023-05-11T08:18:09.713" v="3609" actId="6549"/>
          <ac:spMkLst>
            <pc:docMk/>
            <pc:sldMk cId="718373382" sldId="313"/>
            <ac:spMk id="8" creationId="{00000000-0000-0000-0000-000000000000}"/>
          </ac:spMkLst>
        </pc:spChg>
      </pc:sldChg>
      <pc:sldChg chg="addSp delSp modSp mod">
        <pc:chgData name="Massimo Vieno" userId="6535b836-75b4-4471-b259-66d71c71ae45" providerId="ADAL" clId="{C6767B8A-5B7E-430A-A824-C4B64681D412}" dt="2023-05-09T15:14:45.699" v="53" actId="1076"/>
        <pc:sldMkLst>
          <pc:docMk/>
          <pc:sldMk cId="1151715671" sldId="323"/>
        </pc:sldMkLst>
        <pc:spChg chg="add mod">
          <ac:chgData name="Massimo Vieno" userId="6535b836-75b4-4471-b259-66d71c71ae45" providerId="ADAL" clId="{C6767B8A-5B7E-430A-A824-C4B64681D412}" dt="2023-05-09T15:14:25.660" v="27" actId="1076"/>
          <ac:spMkLst>
            <pc:docMk/>
            <pc:sldMk cId="1151715671" sldId="323"/>
            <ac:spMk id="4" creationId="{4A4F12A6-FC67-A89D-E568-EA708A3D55C4}"/>
          </ac:spMkLst>
        </pc:spChg>
        <pc:spChg chg="mod">
          <ac:chgData name="Massimo Vieno" userId="6535b836-75b4-4471-b259-66d71c71ae45" providerId="ADAL" clId="{C6767B8A-5B7E-430A-A824-C4B64681D412}" dt="2023-05-09T15:14:45.699" v="53" actId="1076"/>
          <ac:spMkLst>
            <pc:docMk/>
            <pc:sldMk cId="1151715671" sldId="323"/>
            <ac:spMk id="13" creationId="{5F4BF9F4-EECD-879E-8D4D-58AC50D7D438}"/>
          </ac:spMkLst>
        </pc:spChg>
        <pc:picChg chg="mod">
          <ac:chgData name="Massimo Vieno" userId="6535b836-75b4-4471-b259-66d71c71ae45" providerId="ADAL" clId="{C6767B8A-5B7E-430A-A824-C4B64681D412}" dt="2023-05-09T15:14:23.208" v="26" actId="1076"/>
          <ac:picMkLst>
            <pc:docMk/>
            <pc:sldMk cId="1151715671" sldId="323"/>
            <ac:picMk id="15" creationId="{8BC01828-E4CF-2CC0-0A1A-5E06CBA6AD47}"/>
          </ac:picMkLst>
        </pc:picChg>
        <pc:picChg chg="del">
          <ac:chgData name="Massimo Vieno" userId="6535b836-75b4-4471-b259-66d71c71ae45" providerId="ADAL" clId="{C6767B8A-5B7E-430A-A824-C4B64681D412}" dt="2023-05-09T15:14:27.995" v="28" actId="478"/>
          <ac:picMkLst>
            <pc:docMk/>
            <pc:sldMk cId="1151715671" sldId="323"/>
            <ac:picMk id="21" creationId="{5E02BDDC-38D7-D13A-0A4A-B29A928BAF8F}"/>
          </ac:picMkLst>
        </pc:picChg>
      </pc:sldChg>
      <pc:sldChg chg="addSp delSp modSp mod">
        <pc:chgData name="Massimo Vieno" userId="6535b836-75b4-4471-b259-66d71c71ae45" providerId="ADAL" clId="{C6767B8A-5B7E-430A-A824-C4B64681D412}" dt="2023-05-11T08:32:07.401" v="3675" actId="1076"/>
        <pc:sldMkLst>
          <pc:docMk/>
          <pc:sldMk cId="897776336" sldId="381"/>
        </pc:sldMkLst>
        <pc:spChg chg="del">
          <ac:chgData name="Massimo Vieno" userId="6535b836-75b4-4471-b259-66d71c71ae45" providerId="ADAL" clId="{C6767B8A-5B7E-430A-A824-C4B64681D412}" dt="2023-05-11T08:31:35.243" v="3672" actId="478"/>
          <ac:spMkLst>
            <pc:docMk/>
            <pc:sldMk cId="897776336" sldId="381"/>
            <ac:spMk id="2" creationId="{00000000-0000-0000-0000-000000000000}"/>
          </ac:spMkLst>
        </pc:spChg>
        <pc:spChg chg="add mod">
          <ac:chgData name="Massimo Vieno" userId="6535b836-75b4-4471-b259-66d71c71ae45" providerId="ADAL" clId="{C6767B8A-5B7E-430A-A824-C4B64681D412}" dt="2023-05-11T08:32:07.401" v="3675" actId="1076"/>
          <ac:spMkLst>
            <pc:docMk/>
            <pc:sldMk cId="897776336" sldId="381"/>
            <ac:spMk id="4" creationId="{AE0230EA-A608-3D71-0EA4-44BBD7C91D6B}"/>
          </ac:spMkLst>
        </pc:spChg>
      </pc:sldChg>
      <pc:sldChg chg="addSp modSp mod">
        <pc:chgData name="Massimo Vieno" userId="6535b836-75b4-4471-b259-66d71c71ae45" providerId="ADAL" clId="{C6767B8A-5B7E-430A-A824-C4B64681D412}" dt="2023-05-11T07:28:21.688" v="3181" actId="1076"/>
        <pc:sldMkLst>
          <pc:docMk/>
          <pc:sldMk cId="1860050770" sldId="385"/>
        </pc:sldMkLst>
        <pc:spChg chg="add mod">
          <ac:chgData name="Massimo Vieno" userId="6535b836-75b4-4471-b259-66d71c71ae45" providerId="ADAL" clId="{C6767B8A-5B7E-430A-A824-C4B64681D412}" dt="2023-05-11T07:27:51.314" v="3180" actId="947"/>
          <ac:spMkLst>
            <pc:docMk/>
            <pc:sldMk cId="1860050770" sldId="385"/>
            <ac:spMk id="2" creationId="{437287A7-2B5F-CDC5-E5A3-5C665D2FC38F}"/>
          </ac:spMkLst>
        </pc:spChg>
        <pc:spChg chg="mod">
          <ac:chgData name="Massimo Vieno" userId="6535b836-75b4-4471-b259-66d71c71ae45" providerId="ADAL" clId="{C6767B8A-5B7E-430A-A824-C4B64681D412}" dt="2023-05-11T07:28:21.688" v="3181" actId="1076"/>
          <ac:spMkLst>
            <pc:docMk/>
            <pc:sldMk cId="1860050770" sldId="385"/>
            <ac:spMk id="5" creationId="{00000000-0000-0000-0000-000000000000}"/>
          </ac:spMkLst>
        </pc:spChg>
      </pc:sldChg>
      <pc:sldChg chg="modSp mod">
        <pc:chgData name="Massimo Vieno" userId="6535b836-75b4-4471-b259-66d71c71ae45" providerId="ADAL" clId="{C6767B8A-5B7E-430A-A824-C4B64681D412}" dt="2023-05-11T08:07:48.869" v="3555" actId="6549"/>
        <pc:sldMkLst>
          <pc:docMk/>
          <pc:sldMk cId="2395685080" sldId="387"/>
        </pc:sldMkLst>
        <pc:spChg chg="mod">
          <ac:chgData name="Massimo Vieno" userId="6535b836-75b4-4471-b259-66d71c71ae45" providerId="ADAL" clId="{C6767B8A-5B7E-430A-A824-C4B64681D412}" dt="2023-05-11T08:07:48.869" v="3555" actId="6549"/>
          <ac:spMkLst>
            <pc:docMk/>
            <pc:sldMk cId="2395685080" sldId="387"/>
            <ac:spMk id="25" creationId="{00000000-0000-0000-0000-000000000000}"/>
          </ac:spMkLst>
        </pc:spChg>
      </pc:sldChg>
      <pc:sldChg chg="addSp modSp mod ord">
        <pc:chgData name="Massimo Vieno" userId="6535b836-75b4-4471-b259-66d71c71ae45" providerId="ADAL" clId="{C6767B8A-5B7E-430A-A824-C4B64681D412}" dt="2023-05-11T07:38:10.476" v="3270"/>
        <pc:sldMkLst>
          <pc:docMk/>
          <pc:sldMk cId="1564222274" sldId="388"/>
        </pc:sldMkLst>
        <pc:spChg chg="mod">
          <ac:chgData name="Massimo Vieno" userId="6535b836-75b4-4471-b259-66d71c71ae45" providerId="ADAL" clId="{C6767B8A-5B7E-430A-A824-C4B64681D412}" dt="2023-05-09T15:27:37.172" v="258" actId="20577"/>
          <ac:spMkLst>
            <pc:docMk/>
            <pc:sldMk cId="1564222274" sldId="388"/>
            <ac:spMk id="9" creationId="{61A19EE2-E297-EE98-70A2-44A1D0BF5A48}"/>
          </ac:spMkLst>
        </pc:spChg>
        <pc:spChg chg="add mod">
          <ac:chgData name="Massimo Vieno" userId="6535b836-75b4-4471-b259-66d71c71ae45" providerId="ADAL" clId="{C6767B8A-5B7E-430A-A824-C4B64681D412}" dt="2023-05-10T21:04:55.150" v="2996" actId="1076"/>
          <ac:spMkLst>
            <pc:docMk/>
            <pc:sldMk cId="1564222274" sldId="388"/>
            <ac:spMk id="11" creationId="{8A3B7C22-6D6E-B540-59BD-D0DDD27F8BEE}"/>
          </ac:spMkLst>
        </pc:spChg>
        <pc:spChg chg="add mod">
          <ac:chgData name="Massimo Vieno" userId="6535b836-75b4-4471-b259-66d71c71ae45" providerId="ADAL" clId="{C6767B8A-5B7E-430A-A824-C4B64681D412}" dt="2023-05-10T21:07:23.076" v="3003" actId="14100"/>
          <ac:spMkLst>
            <pc:docMk/>
            <pc:sldMk cId="1564222274" sldId="388"/>
            <ac:spMk id="15" creationId="{37B4F9E6-9B38-FBB8-8C68-F113A548C57A}"/>
          </ac:spMkLst>
        </pc:spChg>
        <pc:picChg chg="mod">
          <ac:chgData name="Massimo Vieno" userId="6535b836-75b4-4471-b259-66d71c71ae45" providerId="ADAL" clId="{C6767B8A-5B7E-430A-A824-C4B64681D412}" dt="2023-05-10T21:07:09.190" v="2999" actId="1076"/>
          <ac:picMkLst>
            <pc:docMk/>
            <pc:sldMk cId="1564222274" sldId="388"/>
            <ac:picMk id="12" creationId="{C80026CB-0084-FCBB-FA54-DFD4D457E308}"/>
          </ac:picMkLst>
        </pc:picChg>
      </pc:sldChg>
      <pc:sldChg chg="addSp delSp modSp mod">
        <pc:chgData name="Massimo Vieno" userId="6535b836-75b4-4471-b259-66d71c71ae45" providerId="ADAL" clId="{C6767B8A-5B7E-430A-A824-C4B64681D412}" dt="2023-05-11T08:22:03.644" v="3654" actId="6549"/>
        <pc:sldMkLst>
          <pc:docMk/>
          <pc:sldMk cId="4113275297" sldId="389"/>
        </pc:sldMkLst>
        <pc:spChg chg="add mod">
          <ac:chgData name="Massimo Vieno" userId="6535b836-75b4-4471-b259-66d71c71ae45" providerId="ADAL" clId="{C6767B8A-5B7E-430A-A824-C4B64681D412}" dt="2023-05-09T16:18:22.763" v="2675" actId="1076"/>
          <ac:spMkLst>
            <pc:docMk/>
            <pc:sldMk cId="4113275297" sldId="389"/>
            <ac:spMk id="11" creationId="{08A9F402-19E0-EBA9-98B6-5C649B1F78D0}"/>
          </ac:spMkLst>
        </pc:spChg>
        <pc:spChg chg="mod">
          <ac:chgData name="Massimo Vieno" userId="6535b836-75b4-4471-b259-66d71c71ae45" providerId="ADAL" clId="{C6767B8A-5B7E-430A-A824-C4B64681D412}" dt="2023-05-11T08:22:03.644" v="3654" actId="6549"/>
          <ac:spMkLst>
            <pc:docMk/>
            <pc:sldMk cId="4113275297" sldId="389"/>
            <ac:spMk id="15" creationId="{09EB9364-F953-19B0-A02C-397DA4201AF7}"/>
          </ac:spMkLst>
        </pc:spChg>
        <pc:spChg chg="add del mod">
          <ac:chgData name="Massimo Vieno" userId="6535b836-75b4-4471-b259-66d71c71ae45" providerId="ADAL" clId="{C6767B8A-5B7E-430A-A824-C4B64681D412}" dt="2023-05-09T16:13:35.562" v="2574" actId="21"/>
          <ac:spMkLst>
            <pc:docMk/>
            <pc:sldMk cId="4113275297" sldId="389"/>
            <ac:spMk id="17" creationId="{F5FCDF52-3149-BCD0-2AAF-520B92E1B58D}"/>
          </ac:spMkLst>
        </pc:spChg>
        <pc:spChg chg="add mod">
          <ac:chgData name="Massimo Vieno" userId="6535b836-75b4-4471-b259-66d71c71ae45" providerId="ADAL" clId="{C6767B8A-5B7E-430A-A824-C4B64681D412}" dt="2023-05-09T16:18:28.239" v="2679" actId="20577"/>
          <ac:spMkLst>
            <pc:docMk/>
            <pc:sldMk cId="4113275297" sldId="389"/>
            <ac:spMk id="19" creationId="{EAF6E3F2-BF2C-CE48-4B20-EEEA495D62A3}"/>
          </ac:spMkLst>
        </pc:spChg>
        <pc:spChg chg="add mod">
          <ac:chgData name="Massimo Vieno" userId="6535b836-75b4-4471-b259-66d71c71ae45" providerId="ADAL" clId="{C6767B8A-5B7E-430A-A824-C4B64681D412}" dt="2023-05-09T16:15:32.880" v="2612" actId="20577"/>
          <ac:spMkLst>
            <pc:docMk/>
            <pc:sldMk cId="4113275297" sldId="389"/>
            <ac:spMk id="20" creationId="{A79A39FA-08A8-65CA-95A1-97DEFC71627A}"/>
          </ac:spMkLst>
        </pc:spChg>
        <pc:picChg chg="mod">
          <ac:chgData name="Massimo Vieno" userId="6535b836-75b4-4471-b259-66d71c71ae45" providerId="ADAL" clId="{C6767B8A-5B7E-430A-A824-C4B64681D412}" dt="2023-05-09T16:13:02.704" v="2552" actId="1076"/>
          <ac:picMkLst>
            <pc:docMk/>
            <pc:sldMk cId="4113275297" sldId="389"/>
            <ac:picMk id="3" creationId="{A48DB359-3C96-8999-09F3-D810724AF17E}"/>
          </ac:picMkLst>
        </pc:picChg>
        <pc:picChg chg="add del mod">
          <ac:chgData name="Massimo Vieno" userId="6535b836-75b4-4471-b259-66d71c71ae45" providerId="ADAL" clId="{C6767B8A-5B7E-430A-A824-C4B64681D412}" dt="2023-05-09T16:15:19.197" v="2579" actId="478"/>
          <ac:picMkLst>
            <pc:docMk/>
            <pc:sldMk cId="4113275297" sldId="389"/>
            <ac:picMk id="5" creationId="{1FA14973-A4F6-E408-9858-168AA1665615}"/>
          </ac:picMkLst>
        </pc:picChg>
        <pc:picChg chg="mod">
          <ac:chgData name="Massimo Vieno" userId="6535b836-75b4-4471-b259-66d71c71ae45" providerId="ADAL" clId="{C6767B8A-5B7E-430A-A824-C4B64681D412}" dt="2023-05-09T16:19:17.900" v="2680" actId="1076"/>
          <ac:picMkLst>
            <pc:docMk/>
            <pc:sldMk cId="4113275297" sldId="389"/>
            <ac:picMk id="9" creationId="{D4401E86-933F-6B63-1EE1-DAF272BD0526}"/>
          </ac:picMkLst>
        </pc:picChg>
        <pc:picChg chg="add del mod">
          <ac:chgData name="Massimo Vieno" userId="6535b836-75b4-4471-b259-66d71c71ae45" providerId="ADAL" clId="{C6767B8A-5B7E-430A-A824-C4B64681D412}" dt="2023-05-09T16:09:21.109" v="2485" actId="478"/>
          <ac:picMkLst>
            <pc:docMk/>
            <pc:sldMk cId="4113275297" sldId="389"/>
            <ac:picMk id="12" creationId="{4B579A58-B64E-FFF4-E9D7-B79AEEF7232D}"/>
          </ac:picMkLst>
        </pc:picChg>
        <pc:picChg chg="add mod">
          <ac:chgData name="Massimo Vieno" userId="6535b836-75b4-4471-b259-66d71c71ae45" providerId="ADAL" clId="{C6767B8A-5B7E-430A-A824-C4B64681D412}" dt="2023-05-09T16:15:55.748" v="2622" actId="1076"/>
          <ac:picMkLst>
            <pc:docMk/>
            <pc:sldMk cId="4113275297" sldId="389"/>
            <ac:picMk id="18" creationId="{85EF4850-D6B7-E706-B281-21C8DDB74E97}"/>
          </ac:picMkLst>
        </pc:picChg>
        <pc:cxnChg chg="mod">
          <ac:chgData name="Massimo Vieno" userId="6535b836-75b4-4471-b259-66d71c71ae45" providerId="ADAL" clId="{C6767B8A-5B7E-430A-A824-C4B64681D412}" dt="2023-05-09T16:19:25.384" v="2683" actId="14100"/>
          <ac:cxnSpMkLst>
            <pc:docMk/>
            <pc:sldMk cId="4113275297" sldId="389"/>
            <ac:cxnSpMk id="10" creationId="{A5A819B6-0C08-0537-3043-A8C394A06D81}"/>
          </ac:cxnSpMkLst>
        </pc:cxnChg>
      </pc:sldChg>
      <pc:sldChg chg="modSp mod">
        <pc:chgData name="Massimo Vieno" userId="6535b836-75b4-4471-b259-66d71c71ae45" providerId="ADAL" clId="{C6767B8A-5B7E-430A-A824-C4B64681D412}" dt="2023-05-11T08:16:40.623" v="3581" actId="1076"/>
        <pc:sldMkLst>
          <pc:docMk/>
          <pc:sldMk cId="2016842157" sldId="390"/>
        </pc:sldMkLst>
        <pc:spChg chg="mod">
          <ac:chgData name="Massimo Vieno" userId="6535b836-75b4-4471-b259-66d71c71ae45" providerId="ADAL" clId="{C6767B8A-5B7E-430A-A824-C4B64681D412}" dt="2023-05-11T08:16:40.623" v="3581" actId="1076"/>
          <ac:spMkLst>
            <pc:docMk/>
            <pc:sldMk cId="2016842157" sldId="390"/>
            <ac:spMk id="6" creationId="{9438B4A4-60AC-321F-121A-C2A95C501F1A}"/>
          </ac:spMkLst>
        </pc:spChg>
        <pc:spChg chg="mod">
          <ac:chgData name="Massimo Vieno" userId="6535b836-75b4-4471-b259-66d71c71ae45" providerId="ADAL" clId="{C6767B8A-5B7E-430A-A824-C4B64681D412}" dt="2023-05-11T07:24:00.596" v="3050" actId="1076"/>
          <ac:spMkLst>
            <pc:docMk/>
            <pc:sldMk cId="2016842157" sldId="390"/>
            <ac:spMk id="11" creationId="{6E12A56F-557A-6544-E55E-3A2CC88D0689}"/>
          </ac:spMkLst>
        </pc:spChg>
      </pc:sldChg>
      <pc:sldChg chg="addSp delSp modSp mod">
        <pc:chgData name="Massimo Vieno" userId="6535b836-75b4-4471-b259-66d71c71ae45" providerId="ADAL" clId="{C6767B8A-5B7E-430A-A824-C4B64681D412}" dt="2023-05-09T15:27:58.433" v="260" actId="1076"/>
        <pc:sldMkLst>
          <pc:docMk/>
          <pc:sldMk cId="4023891930" sldId="391"/>
        </pc:sldMkLst>
        <pc:spChg chg="add del mod">
          <ac:chgData name="Massimo Vieno" userId="6535b836-75b4-4471-b259-66d71c71ae45" providerId="ADAL" clId="{C6767B8A-5B7E-430A-A824-C4B64681D412}" dt="2023-05-09T15:11:57.821" v="22" actId="478"/>
          <ac:spMkLst>
            <pc:docMk/>
            <pc:sldMk cId="4023891930" sldId="391"/>
            <ac:spMk id="4" creationId="{A18CD622-CAB1-A7A3-F0CE-6590C49BE72F}"/>
          </ac:spMkLst>
        </pc:spChg>
        <pc:spChg chg="mod">
          <ac:chgData name="Massimo Vieno" userId="6535b836-75b4-4471-b259-66d71c71ae45" providerId="ADAL" clId="{C6767B8A-5B7E-430A-A824-C4B64681D412}" dt="2023-05-09T15:27:58.433" v="260" actId="1076"/>
          <ac:spMkLst>
            <pc:docMk/>
            <pc:sldMk cId="4023891930" sldId="391"/>
            <ac:spMk id="16" creationId="{E05B948B-C071-A4BE-10AD-D1BBD7E4CD0B}"/>
          </ac:spMkLst>
        </pc:spChg>
      </pc:sldChg>
      <pc:sldChg chg="addSp modSp del mod modAnim">
        <pc:chgData name="Massimo Vieno" userId="6535b836-75b4-4471-b259-66d71c71ae45" providerId="ADAL" clId="{C6767B8A-5B7E-430A-A824-C4B64681D412}" dt="2023-05-10T20:54:24.747" v="2982" actId="47"/>
        <pc:sldMkLst>
          <pc:docMk/>
          <pc:sldMk cId="2194688345" sldId="392"/>
        </pc:sldMkLst>
        <pc:spChg chg="add mod">
          <ac:chgData name="Massimo Vieno" userId="6535b836-75b4-4471-b259-66d71c71ae45" providerId="ADAL" clId="{C6767B8A-5B7E-430A-A824-C4B64681D412}" dt="2023-05-09T15:54:46.426" v="2199" actId="313"/>
          <ac:spMkLst>
            <pc:docMk/>
            <pc:sldMk cId="2194688345" sldId="392"/>
            <ac:spMk id="3" creationId="{B71CE52E-126D-3808-765B-12261EF1D7C5}"/>
          </ac:spMkLst>
        </pc:spChg>
        <pc:spChg chg="mod">
          <ac:chgData name="Massimo Vieno" userId="6535b836-75b4-4471-b259-66d71c71ae45" providerId="ADAL" clId="{C6767B8A-5B7E-430A-A824-C4B64681D412}" dt="2023-05-10T12:23:54.892" v="2738" actId="6549"/>
          <ac:spMkLst>
            <pc:docMk/>
            <pc:sldMk cId="2194688345" sldId="392"/>
            <ac:spMk id="6" creationId="{90112DB5-E3FD-899B-4334-F70498945EB4}"/>
          </ac:spMkLst>
        </pc:spChg>
        <pc:picChg chg="add mod modCrop">
          <ac:chgData name="Massimo Vieno" userId="6535b836-75b4-4471-b259-66d71c71ae45" providerId="ADAL" clId="{C6767B8A-5B7E-430A-A824-C4B64681D412}" dt="2023-05-10T12:34:54.918" v="2775" actId="14100"/>
          <ac:picMkLst>
            <pc:docMk/>
            <pc:sldMk cId="2194688345" sldId="392"/>
            <ac:picMk id="2" creationId="{C8522E16-03D3-9309-2CA5-E305D01DEF41}"/>
          </ac:picMkLst>
        </pc:picChg>
      </pc:sldChg>
      <pc:sldChg chg="modSp mod">
        <pc:chgData name="Massimo Vieno" userId="6535b836-75b4-4471-b259-66d71c71ae45" providerId="ADAL" clId="{C6767B8A-5B7E-430A-A824-C4B64681D412}" dt="2023-05-11T08:34:33.799" v="3700" actId="6549"/>
        <pc:sldMkLst>
          <pc:docMk/>
          <pc:sldMk cId="939157033" sldId="393"/>
        </pc:sldMkLst>
        <pc:spChg chg="mod">
          <ac:chgData name="Massimo Vieno" userId="6535b836-75b4-4471-b259-66d71c71ae45" providerId="ADAL" clId="{C6767B8A-5B7E-430A-A824-C4B64681D412}" dt="2023-05-11T08:34:33.799" v="3700" actId="6549"/>
          <ac:spMkLst>
            <pc:docMk/>
            <pc:sldMk cId="939157033" sldId="393"/>
            <ac:spMk id="3" creationId="{00C4604F-3D26-801E-CE4C-8E293435DAFF}"/>
          </ac:spMkLst>
        </pc:spChg>
      </pc:sldChg>
      <pc:sldChg chg="modSp mod">
        <pc:chgData name="Massimo Vieno" userId="6535b836-75b4-4471-b259-66d71c71ae45" providerId="ADAL" clId="{C6767B8A-5B7E-430A-A824-C4B64681D412}" dt="2023-05-11T08:10:59" v="3569" actId="20577"/>
        <pc:sldMkLst>
          <pc:docMk/>
          <pc:sldMk cId="1324455271" sldId="394"/>
        </pc:sldMkLst>
        <pc:spChg chg="mod">
          <ac:chgData name="Massimo Vieno" userId="6535b836-75b4-4471-b259-66d71c71ae45" providerId="ADAL" clId="{C6767B8A-5B7E-430A-A824-C4B64681D412}" dt="2023-05-11T08:10:59" v="3569" actId="20577"/>
          <ac:spMkLst>
            <pc:docMk/>
            <pc:sldMk cId="1324455271" sldId="394"/>
            <ac:spMk id="4" creationId="{A5C3B500-E68B-9BA3-2B2C-16970C24B496}"/>
          </ac:spMkLst>
        </pc:spChg>
      </pc:sldChg>
      <pc:sldChg chg="addSp modSp new mod ord">
        <pc:chgData name="Massimo Vieno" userId="6535b836-75b4-4471-b259-66d71c71ae45" providerId="ADAL" clId="{C6767B8A-5B7E-430A-A824-C4B64681D412}" dt="2023-05-11T07:38:14.852" v="3272"/>
        <pc:sldMkLst>
          <pc:docMk/>
          <pc:sldMk cId="324727250" sldId="395"/>
        </pc:sldMkLst>
        <pc:spChg chg="add mod">
          <ac:chgData name="Massimo Vieno" userId="6535b836-75b4-4471-b259-66d71c71ae45" providerId="ADAL" clId="{C6767B8A-5B7E-430A-A824-C4B64681D412}" dt="2023-05-09T15:19:18.245" v="172" actId="313"/>
          <ac:spMkLst>
            <pc:docMk/>
            <pc:sldMk cId="324727250" sldId="395"/>
            <ac:spMk id="3" creationId="{B15C4E3C-B7E4-E4AB-CC31-C88AD6EABA1F}"/>
          </ac:spMkLst>
        </pc:spChg>
        <pc:spChg chg="add mod">
          <ac:chgData name="Massimo Vieno" userId="6535b836-75b4-4471-b259-66d71c71ae45" providerId="ADAL" clId="{C6767B8A-5B7E-430A-A824-C4B64681D412}" dt="2023-05-10T21:08:33.139" v="3012" actId="1076"/>
          <ac:spMkLst>
            <pc:docMk/>
            <pc:sldMk cId="324727250" sldId="395"/>
            <ac:spMk id="4" creationId="{25A9D7EC-5947-7B36-E3CC-64A913FEB27F}"/>
          </ac:spMkLst>
        </pc:spChg>
        <pc:spChg chg="add mod">
          <ac:chgData name="Massimo Vieno" userId="6535b836-75b4-4471-b259-66d71c71ae45" providerId="ADAL" clId="{C6767B8A-5B7E-430A-A824-C4B64681D412}" dt="2023-05-10T21:08:59.569" v="3014" actId="947"/>
          <ac:spMkLst>
            <pc:docMk/>
            <pc:sldMk cId="324727250" sldId="395"/>
            <ac:spMk id="7" creationId="{2DB91B45-3680-37D7-873E-D6D159445272}"/>
          </ac:spMkLst>
        </pc:spChg>
        <pc:spChg chg="add mod">
          <ac:chgData name="Massimo Vieno" userId="6535b836-75b4-4471-b259-66d71c71ae45" providerId="ADAL" clId="{C6767B8A-5B7E-430A-A824-C4B64681D412}" dt="2023-05-09T15:22:58.922" v="221" actId="1076"/>
          <ac:spMkLst>
            <pc:docMk/>
            <pc:sldMk cId="324727250" sldId="395"/>
            <ac:spMk id="8" creationId="{7EB9B782-5B30-04D2-983C-7BD7A39180D2}"/>
          </ac:spMkLst>
        </pc:spChg>
        <pc:spChg chg="add mod">
          <ac:chgData name="Massimo Vieno" userId="6535b836-75b4-4471-b259-66d71c71ae45" providerId="ADAL" clId="{C6767B8A-5B7E-430A-A824-C4B64681D412}" dt="2023-05-10T21:08:49.388" v="3013" actId="947"/>
          <ac:spMkLst>
            <pc:docMk/>
            <pc:sldMk cId="324727250" sldId="395"/>
            <ac:spMk id="11" creationId="{CE692D41-BBDA-AC23-A695-46343812E2B9}"/>
          </ac:spMkLst>
        </pc:spChg>
        <pc:spChg chg="add mod">
          <ac:chgData name="Massimo Vieno" userId="6535b836-75b4-4471-b259-66d71c71ae45" providerId="ADAL" clId="{C6767B8A-5B7E-430A-A824-C4B64681D412}" dt="2023-05-09T15:26:24.368" v="257" actId="20577"/>
          <ac:spMkLst>
            <pc:docMk/>
            <pc:sldMk cId="324727250" sldId="395"/>
            <ac:spMk id="12" creationId="{DE8AE5DA-4AC7-CE80-DB7E-4814EE401FDF}"/>
          </ac:spMkLst>
        </pc:spChg>
        <pc:picChg chg="add mod">
          <ac:chgData name="Massimo Vieno" userId="6535b836-75b4-4471-b259-66d71c71ae45" providerId="ADAL" clId="{C6767B8A-5B7E-430A-A824-C4B64681D412}" dt="2023-05-09T15:25:08.442" v="235" actId="1076"/>
          <ac:picMkLst>
            <pc:docMk/>
            <pc:sldMk cId="324727250" sldId="395"/>
            <ac:picMk id="5" creationId="{7715D049-A23D-4C18-AE26-FEDBC6B8DCB5}"/>
          </ac:picMkLst>
        </pc:picChg>
        <pc:picChg chg="add mod modCrop">
          <ac:chgData name="Massimo Vieno" userId="6535b836-75b4-4471-b259-66d71c71ae45" providerId="ADAL" clId="{C6767B8A-5B7E-430A-A824-C4B64681D412}" dt="2023-05-09T15:22:58.922" v="221" actId="1076"/>
          <ac:picMkLst>
            <pc:docMk/>
            <pc:sldMk cId="324727250" sldId="395"/>
            <ac:picMk id="6" creationId="{0306BD73-6235-D9FB-294F-4B4862E9F308}"/>
          </ac:picMkLst>
        </pc:picChg>
        <pc:picChg chg="add mod">
          <ac:chgData name="Massimo Vieno" userId="6535b836-75b4-4471-b259-66d71c71ae45" providerId="ADAL" clId="{C6767B8A-5B7E-430A-A824-C4B64681D412}" dt="2023-05-09T15:25:00.995" v="234" actId="1076"/>
          <ac:picMkLst>
            <pc:docMk/>
            <pc:sldMk cId="324727250" sldId="395"/>
            <ac:picMk id="10" creationId="{E2778F19-6626-A4AB-48D1-FCDCC23E3E3E}"/>
          </ac:picMkLst>
        </pc:picChg>
      </pc:sldChg>
      <pc:sldChg chg="addSp modSp new mod">
        <pc:chgData name="Massimo Vieno" userId="6535b836-75b4-4471-b259-66d71c71ae45" providerId="ADAL" clId="{C6767B8A-5B7E-430A-A824-C4B64681D412}" dt="2023-05-11T07:45:39.191" v="3467" actId="20577"/>
        <pc:sldMkLst>
          <pc:docMk/>
          <pc:sldMk cId="1780523842" sldId="396"/>
        </pc:sldMkLst>
        <pc:spChg chg="add mod">
          <ac:chgData name="Massimo Vieno" userId="6535b836-75b4-4471-b259-66d71c71ae45" providerId="ADAL" clId="{C6767B8A-5B7E-430A-A824-C4B64681D412}" dt="2023-05-09T15:48:22.622" v="1449" actId="1076"/>
          <ac:spMkLst>
            <pc:docMk/>
            <pc:sldMk cId="1780523842" sldId="396"/>
            <ac:spMk id="3" creationId="{019E78F9-C3D9-A817-24B3-BC81C699288D}"/>
          </ac:spMkLst>
        </pc:spChg>
        <pc:spChg chg="add mod">
          <ac:chgData name="Massimo Vieno" userId="6535b836-75b4-4471-b259-66d71c71ae45" providerId="ADAL" clId="{C6767B8A-5B7E-430A-A824-C4B64681D412}" dt="2023-05-11T07:45:39.191" v="3467" actId="20577"/>
          <ac:spMkLst>
            <pc:docMk/>
            <pc:sldMk cId="1780523842" sldId="396"/>
            <ac:spMk id="4" creationId="{49DD0F8B-B09E-D3CD-12D7-29DA17804E60}"/>
          </ac:spMkLst>
        </pc:spChg>
      </pc:sldChg>
      <pc:sldChg chg="modSp add del mod">
        <pc:chgData name="Massimo Vieno" userId="6535b836-75b4-4471-b259-66d71c71ae45" providerId="ADAL" clId="{C6767B8A-5B7E-430A-A824-C4B64681D412}" dt="2023-05-09T15:38:39.950" v="849" actId="47"/>
        <pc:sldMkLst>
          <pc:docMk/>
          <pc:sldMk cId="3256685833" sldId="396"/>
        </pc:sldMkLst>
        <pc:picChg chg="mod">
          <ac:chgData name="Massimo Vieno" userId="6535b836-75b4-4471-b259-66d71c71ae45" providerId="ADAL" clId="{C6767B8A-5B7E-430A-A824-C4B64681D412}" dt="2023-05-09T15:36:05.068" v="809" actId="1076"/>
          <ac:picMkLst>
            <pc:docMk/>
            <pc:sldMk cId="3256685833" sldId="396"/>
            <ac:picMk id="23" creationId="{4B03E677-5C4D-F132-5E46-69F04F01BC59}"/>
          </ac:picMkLst>
        </pc:picChg>
        <pc:picChg chg="mod">
          <ac:chgData name="Massimo Vieno" userId="6535b836-75b4-4471-b259-66d71c71ae45" providerId="ADAL" clId="{C6767B8A-5B7E-430A-A824-C4B64681D412}" dt="2023-05-09T15:36:48.899" v="826" actId="1076"/>
          <ac:picMkLst>
            <pc:docMk/>
            <pc:sldMk cId="3256685833" sldId="396"/>
            <ac:picMk id="25" creationId="{BE790E47-09F4-AB2C-8F1A-1E4BDC2C7ED2}"/>
          </ac:picMkLst>
        </pc:picChg>
        <pc:picChg chg="mod">
          <ac:chgData name="Massimo Vieno" userId="6535b836-75b4-4471-b259-66d71c71ae45" providerId="ADAL" clId="{C6767B8A-5B7E-430A-A824-C4B64681D412}" dt="2023-05-09T15:35:36.713" v="797" actId="1076"/>
          <ac:picMkLst>
            <pc:docMk/>
            <pc:sldMk cId="3256685833" sldId="396"/>
            <ac:picMk id="31" creationId="{7D3B72DA-1940-3AD2-BB41-3370D192725E}"/>
          </ac:picMkLst>
        </pc:picChg>
        <pc:cxnChg chg="mod">
          <ac:chgData name="Massimo Vieno" userId="6535b836-75b4-4471-b259-66d71c71ae45" providerId="ADAL" clId="{C6767B8A-5B7E-430A-A824-C4B64681D412}" dt="2023-05-09T15:36:48.899" v="826" actId="1076"/>
          <ac:cxnSpMkLst>
            <pc:docMk/>
            <pc:sldMk cId="3256685833" sldId="396"/>
            <ac:cxnSpMk id="37" creationId="{AEBD8747-1375-9BE6-3B25-916C63929EDC}"/>
          </ac:cxnSpMkLst>
        </pc:cxnChg>
      </pc:sldChg>
      <pc:sldChg chg="addSp delSp modSp new mod modClrScheme chgLayout">
        <pc:chgData name="Massimo Vieno" userId="6535b836-75b4-4471-b259-66d71c71ae45" providerId="ADAL" clId="{C6767B8A-5B7E-430A-A824-C4B64681D412}" dt="2023-05-09T15:57:41.940" v="2463" actId="1076"/>
        <pc:sldMkLst>
          <pc:docMk/>
          <pc:sldMk cId="1721812149" sldId="397"/>
        </pc:sldMkLst>
        <pc:spChg chg="del">
          <ac:chgData name="Massimo Vieno" userId="6535b836-75b4-4471-b259-66d71c71ae45" providerId="ADAL" clId="{C6767B8A-5B7E-430A-A824-C4B64681D412}" dt="2023-05-09T15:57:03.598" v="2443" actId="700"/>
          <ac:spMkLst>
            <pc:docMk/>
            <pc:sldMk cId="1721812149" sldId="397"/>
            <ac:spMk id="2" creationId="{5FE70B55-7756-9F80-DC51-CB0BEF3B337F}"/>
          </ac:spMkLst>
        </pc:spChg>
        <pc:spChg chg="del">
          <ac:chgData name="Massimo Vieno" userId="6535b836-75b4-4471-b259-66d71c71ae45" providerId="ADAL" clId="{C6767B8A-5B7E-430A-A824-C4B64681D412}" dt="2023-05-09T15:56:59.175" v="2434" actId="931"/>
          <ac:spMkLst>
            <pc:docMk/>
            <pc:sldMk cId="1721812149" sldId="397"/>
            <ac:spMk id="3" creationId="{BCD86A61-EBB4-8DA6-0104-90E03A6A0109}"/>
          </ac:spMkLst>
        </pc:spChg>
        <pc:spChg chg="mod ord">
          <ac:chgData name="Massimo Vieno" userId="6535b836-75b4-4471-b259-66d71c71ae45" providerId="ADAL" clId="{C6767B8A-5B7E-430A-A824-C4B64681D412}" dt="2023-05-09T15:57:03.598" v="2443" actId="700"/>
          <ac:spMkLst>
            <pc:docMk/>
            <pc:sldMk cId="1721812149" sldId="397"/>
            <ac:spMk id="4" creationId="{5FC3B87B-01E7-3242-976F-D7877CF12357}"/>
          </ac:spMkLst>
        </pc:spChg>
        <pc:picChg chg="add del mod ord">
          <ac:chgData name="Massimo Vieno" userId="6535b836-75b4-4471-b259-66d71c71ae45" providerId="ADAL" clId="{C6767B8A-5B7E-430A-A824-C4B64681D412}" dt="2023-05-09T15:57:41.940" v="2463" actId="1076"/>
          <ac:picMkLst>
            <pc:docMk/>
            <pc:sldMk cId="1721812149" sldId="397"/>
            <ac:picMk id="6" creationId="{2F5CD683-8891-7DCE-B27C-EBFD483B1748}"/>
          </ac:picMkLst>
        </pc:picChg>
        <pc:picChg chg="add del mod">
          <ac:chgData name="Massimo Vieno" userId="6535b836-75b4-4471-b259-66d71c71ae45" providerId="ADAL" clId="{C6767B8A-5B7E-430A-A824-C4B64681D412}" dt="2023-05-09T15:57:30.119" v="2458" actId="1076"/>
          <ac:picMkLst>
            <pc:docMk/>
            <pc:sldMk cId="1721812149" sldId="397"/>
            <ac:picMk id="8" creationId="{193DB4A2-2B05-051B-F19F-BE9AD51B6468}"/>
          </ac:picMkLst>
        </pc:picChg>
        <pc:picChg chg="add del mod">
          <ac:chgData name="Massimo Vieno" userId="6535b836-75b4-4471-b259-66d71c71ae45" providerId="ADAL" clId="{C6767B8A-5B7E-430A-A824-C4B64681D412}" dt="2023-05-09T15:57:25.320" v="2456" actId="1076"/>
          <ac:picMkLst>
            <pc:docMk/>
            <pc:sldMk cId="1721812149" sldId="397"/>
            <ac:picMk id="10" creationId="{68C471B9-1728-4143-7ABE-75555EA52A04}"/>
          </ac:picMkLst>
        </pc:picChg>
        <pc:picChg chg="add del mod">
          <ac:chgData name="Massimo Vieno" userId="6535b836-75b4-4471-b259-66d71c71ae45" providerId="ADAL" clId="{C6767B8A-5B7E-430A-A824-C4B64681D412}" dt="2023-05-09T15:57:37.161" v="2461" actId="14100"/>
          <ac:picMkLst>
            <pc:docMk/>
            <pc:sldMk cId="1721812149" sldId="397"/>
            <ac:picMk id="12" creationId="{395E507E-99F5-71F7-B917-5A94EEA57570}"/>
          </ac:picMkLst>
        </pc:picChg>
      </pc:sldChg>
      <pc:sldChg chg="addSp modSp new mod ord">
        <pc:chgData name="Massimo Vieno" userId="6535b836-75b4-4471-b259-66d71c71ae45" providerId="ADAL" clId="{C6767B8A-5B7E-430A-A824-C4B64681D412}" dt="2023-05-11T08:00:13.657" v="3545" actId="20577"/>
        <pc:sldMkLst>
          <pc:docMk/>
          <pc:sldMk cId="869876345" sldId="398"/>
        </pc:sldMkLst>
        <pc:spChg chg="add mod">
          <ac:chgData name="Massimo Vieno" userId="6535b836-75b4-4471-b259-66d71c71ae45" providerId="ADAL" clId="{C6767B8A-5B7E-430A-A824-C4B64681D412}" dt="2023-05-11T07:37:37.456" v="3267" actId="1076"/>
          <ac:spMkLst>
            <pc:docMk/>
            <pc:sldMk cId="869876345" sldId="398"/>
            <ac:spMk id="3" creationId="{B559B3F7-6E78-6450-67E8-FD0D43F8CFC8}"/>
          </ac:spMkLst>
        </pc:spChg>
        <pc:spChg chg="add mod">
          <ac:chgData name="Massimo Vieno" userId="6535b836-75b4-4471-b259-66d71c71ae45" providerId="ADAL" clId="{C6767B8A-5B7E-430A-A824-C4B64681D412}" dt="2023-05-10T12:23:51.051" v="2737" actId="6549"/>
          <ac:spMkLst>
            <pc:docMk/>
            <pc:sldMk cId="869876345" sldId="398"/>
            <ac:spMk id="5" creationId="{8B30D5FE-3C2A-FA23-D908-5A5367D93680}"/>
          </ac:spMkLst>
        </pc:spChg>
        <pc:spChg chg="add mod">
          <ac:chgData name="Massimo Vieno" userId="6535b836-75b4-4471-b259-66d71c71ae45" providerId="ADAL" clId="{C6767B8A-5B7E-430A-A824-C4B64681D412}" dt="2023-05-11T08:00:13.657" v="3545" actId="20577"/>
          <ac:spMkLst>
            <pc:docMk/>
            <pc:sldMk cId="869876345" sldId="398"/>
            <ac:spMk id="6" creationId="{6D495C1E-BCD3-E8D5-C368-30490E79D7AC}"/>
          </ac:spMkLst>
        </pc:spChg>
        <pc:spChg chg="add mod">
          <ac:chgData name="Massimo Vieno" userId="6535b836-75b4-4471-b259-66d71c71ae45" providerId="ADAL" clId="{C6767B8A-5B7E-430A-A824-C4B64681D412}" dt="2023-05-11T07:37:42.076" v="3268" actId="1076"/>
          <ac:spMkLst>
            <pc:docMk/>
            <pc:sldMk cId="869876345" sldId="398"/>
            <ac:spMk id="7" creationId="{0A77CA13-6913-4BCA-2618-64391F947D58}"/>
          </ac:spMkLst>
        </pc:spChg>
        <pc:picChg chg="add mod">
          <ac:chgData name="Massimo Vieno" userId="6535b836-75b4-4471-b259-66d71c71ae45" providerId="ADAL" clId="{C6767B8A-5B7E-430A-A824-C4B64681D412}" dt="2023-05-09T17:10:06.533" v="2736" actId="1076"/>
          <ac:picMkLst>
            <pc:docMk/>
            <pc:sldMk cId="869876345" sldId="398"/>
            <ac:picMk id="4" creationId="{85FCEED5-BD4B-6A7D-4395-0EF341D92E17}"/>
          </ac:picMkLst>
        </pc:picChg>
      </pc:sldChg>
      <pc:sldChg chg="addSp delSp modSp new mod">
        <pc:chgData name="Massimo Vieno" userId="6535b836-75b4-4471-b259-66d71c71ae45" providerId="ADAL" clId="{C6767B8A-5B7E-430A-A824-C4B64681D412}" dt="2023-05-10T13:37:45.792" v="2976" actId="22"/>
        <pc:sldMkLst>
          <pc:docMk/>
          <pc:sldMk cId="251103502" sldId="399"/>
        </pc:sldMkLst>
        <pc:spChg chg="add mod">
          <ac:chgData name="Massimo Vieno" userId="6535b836-75b4-4471-b259-66d71c71ae45" providerId="ADAL" clId="{C6767B8A-5B7E-430A-A824-C4B64681D412}" dt="2023-05-10T13:33:44.176" v="2974" actId="403"/>
          <ac:spMkLst>
            <pc:docMk/>
            <pc:sldMk cId="251103502" sldId="399"/>
            <ac:spMk id="4" creationId="{10FA85F5-752F-6A02-4EFB-060B21BAC090}"/>
          </ac:spMkLst>
        </pc:spChg>
        <pc:picChg chg="add mod">
          <ac:chgData name="Massimo Vieno" userId="6535b836-75b4-4471-b259-66d71c71ae45" providerId="ADAL" clId="{C6767B8A-5B7E-430A-A824-C4B64681D412}" dt="2023-05-10T13:33:39.399" v="2971" actId="1076"/>
          <ac:picMkLst>
            <pc:docMk/>
            <pc:sldMk cId="251103502" sldId="399"/>
            <ac:picMk id="5" creationId="{0CBB1155-69D2-6E9E-CC1B-7F4BF4BFDA6D}"/>
          </ac:picMkLst>
        </pc:picChg>
        <pc:picChg chg="add del">
          <ac:chgData name="Massimo Vieno" userId="6535b836-75b4-4471-b259-66d71c71ae45" providerId="ADAL" clId="{C6767B8A-5B7E-430A-A824-C4B64681D412}" dt="2023-05-10T13:37:45.792" v="2976" actId="22"/>
          <ac:picMkLst>
            <pc:docMk/>
            <pc:sldMk cId="251103502" sldId="399"/>
            <ac:picMk id="7" creationId="{2C24FC2B-6C37-A5A2-F11F-2C2D02952EDA}"/>
          </ac:picMkLst>
        </pc:picChg>
      </pc:sldChg>
      <pc:sldChg chg="addSp modSp new mod">
        <pc:chgData name="Massimo Vieno" userId="6535b836-75b4-4471-b259-66d71c71ae45" providerId="ADAL" clId="{C6767B8A-5B7E-430A-A824-C4B64681D412}" dt="2023-05-10T13:37:55.634" v="2981" actId="1076"/>
        <pc:sldMkLst>
          <pc:docMk/>
          <pc:sldMk cId="932749097" sldId="400"/>
        </pc:sldMkLst>
        <pc:picChg chg="add mod">
          <ac:chgData name="Massimo Vieno" userId="6535b836-75b4-4471-b259-66d71c71ae45" providerId="ADAL" clId="{C6767B8A-5B7E-430A-A824-C4B64681D412}" dt="2023-05-10T13:37:55.634" v="2981" actId="1076"/>
          <ac:picMkLst>
            <pc:docMk/>
            <pc:sldMk cId="932749097" sldId="400"/>
            <ac:picMk id="4" creationId="{BEAB28FD-0BDC-2BF0-47B5-F400426056E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258B83C-4C0D-4AC4-8E00-0D442EA2626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5CC4540C-47B5-43CF-BA10-A0828F0EDE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EC3EF29-CEBD-41E0-A0B0-29E3D25B42C1}" type="datetimeFigureOut">
              <a:rPr lang="en-GB" smtClean="0"/>
              <a:t>11/05/2023</a:t>
            </a:fld>
            <a:endParaRPr lang="en-GB"/>
          </a:p>
        </p:txBody>
      </p:sp>
      <p:sp>
        <p:nvSpPr>
          <p:cNvPr id="4" name="Footer Placeholder 3">
            <a:extLst>
              <a:ext uri="{FF2B5EF4-FFF2-40B4-BE49-F238E27FC236}">
                <a16:creationId xmlns:a16="http://schemas.microsoft.com/office/drawing/2014/main" id="{5DD63DD8-3E60-4A1A-AD99-2ACDF7C2B6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1510EC-792A-4E4F-B002-90E1226F515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11CE66-B526-4949-8B36-D6A0EF4E5B9B}" type="slidenum">
              <a:rPr lang="en-GB" smtClean="0"/>
              <a:t>‹#›</a:t>
            </a:fld>
            <a:endParaRPr lang="en-GB"/>
          </a:p>
        </p:txBody>
      </p:sp>
    </p:spTree>
    <p:extLst>
      <p:ext uri="{BB962C8B-B14F-4D97-AF65-F5344CB8AC3E}">
        <p14:creationId xmlns:p14="http://schemas.microsoft.com/office/powerpoint/2010/main" val="14482868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8D462-9375-4287-BD2D-EB5332881197}" type="datetimeFigureOut">
              <a:rPr lang="en-GB" smtClean="0"/>
              <a:t>11/05/2023</a:t>
            </a:fld>
            <a:endParaRPr lang="en-GB"/>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979C2-B2D8-4306-B87A-98520805AF5B}" type="slidenum">
              <a:rPr lang="en-GB" smtClean="0"/>
              <a:t>‹#›</a:t>
            </a:fld>
            <a:endParaRPr lang="en-GB"/>
          </a:p>
        </p:txBody>
      </p:sp>
    </p:spTree>
    <p:extLst>
      <p:ext uri="{BB962C8B-B14F-4D97-AF65-F5344CB8AC3E}">
        <p14:creationId xmlns:p14="http://schemas.microsoft.com/office/powerpoint/2010/main" val="3407950651"/>
      </p:ext>
    </p:extLst>
  </p:cSld>
  <p:clrMap bg1="lt1" tx1="dk1" bg2="lt2" tx2="dk2" accent1="accent1" accent2="accent2" accent3="accent3" accent4="accent4" accent5="accent5" accent6="accent6" hlink="hlink" folHlink="folHlink"/>
  <p:notesStyle>
    <a:lvl1pPr marL="0" algn="l" defTabSz="1828160" rtl="0" eaLnBrk="1" latinLnBrk="0" hangingPunct="1">
      <a:defRPr sz="2399" kern="1200">
        <a:solidFill>
          <a:schemeClr val="tx1"/>
        </a:solidFill>
        <a:latin typeface="+mn-lt"/>
        <a:ea typeface="+mn-ea"/>
        <a:cs typeface="+mn-cs"/>
      </a:defRPr>
    </a:lvl1pPr>
    <a:lvl2pPr marL="914080" algn="l" defTabSz="1828160" rtl="0" eaLnBrk="1" latinLnBrk="0" hangingPunct="1">
      <a:defRPr sz="2399" kern="1200">
        <a:solidFill>
          <a:schemeClr val="tx1"/>
        </a:solidFill>
        <a:latin typeface="+mn-lt"/>
        <a:ea typeface="+mn-ea"/>
        <a:cs typeface="+mn-cs"/>
      </a:defRPr>
    </a:lvl2pPr>
    <a:lvl3pPr marL="1828160" algn="l" defTabSz="1828160" rtl="0" eaLnBrk="1" latinLnBrk="0" hangingPunct="1">
      <a:defRPr sz="2399" kern="1200">
        <a:solidFill>
          <a:schemeClr val="tx1"/>
        </a:solidFill>
        <a:latin typeface="+mn-lt"/>
        <a:ea typeface="+mn-ea"/>
        <a:cs typeface="+mn-cs"/>
      </a:defRPr>
    </a:lvl3pPr>
    <a:lvl4pPr marL="2742240" algn="l" defTabSz="1828160" rtl="0" eaLnBrk="1" latinLnBrk="0" hangingPunct="1">
      <a:defRPr sz="2399" kern="1200">
        <a:solidFill>
          <a:schemeClr val="tx1"/>
        </a:solidFill>
        <a:latin typeface="+mn-lt"/>
        <a:ea typeface="+mn-ea"/>
        <a:cs typeface="+mn-cs"/>
      </a:defRPr>
    </a:lvl4pPr>
    <a:lvl5pPr marL="3656320" algn="l" defTabSz="1828160" rtl="0" eaLnBrk="1" latinLnBrk="0" hangingPunct="1">
      <a:defRPr sz="2399" kern="1200">
        <a:solidFill>
          <a:schemeClr val="tx1"/>
        </a:solidFill>
        <a:latin typeface="+mn-lt"/>
        <a:ea typeface="+mn-ea"/>
        <a:cs typeface="+mn-cs"/>
      </a:defRPr>
    </a:lvl5pPr>
    <a:lvl6pPr marL="4570400" algn="l" defTabSz="1828160" rtl="0" eaLnBrk="1" latinLnBrk="0" hangingPunct="1">
      <a:defRPr sz="2399" kern="1200">
        <a:solidFill>
          <a:schemeClr val="tx1"/>
        </a:solidFill>
        <a:latin typeface="+mn-lt"/>
        <a:ea typeface="+mn-ea"/>
        <a:cs typeface="+mn-cs"/>
      </a:defRPr>
    </a:lvl6pPr>
    <a:lvl7pPr marL="5484480" algn="l" defTabSz="1828160" rtl="0" eaLnBrk="1" latinLnBrk="0" hangingPunct="1">
      <a:defRPr sz="2399" kern="1200">
        <a:solidFill>
          <a:schemeClr val="tx1"/>
        </a:solidFill>
        <a:latin typeface="+mn-lt"/>
        <a:ea typeface="+mn-ea"/>
        <a:cs typeface="+mn-cs"/>
      </a:defRPr>
    </a:lvl7pPr>
    <a:lvl8pPr marL="6398560" algn="l" defTabSz="1828160" rtl="0" eaLnBrk="1" latinLnBrk="0" hangingPunct="1">
      <a:defRPr sz="2399" kern="1200">
        <a:solidFill>
          <a:schemeClr val="tx1"/>
        </a:solidFill>
        <a:latin typeface="+mn-lt"/>
        <a:ea typeface="+mn-ea"/>
        <a:cs typeface="+mn-cs"/>
      </a:defRPr>
    </a:lvl8pPr>
    <a:lvl9pPr marL="7312640" algn="l" defTabSz="1828160" rtl="0" eaLnBrk="1" latinLnBrk="0" hangingPunct="1">
      <a:defRPr sz="239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9BE9FCBD-7268-4593-AA26-096295114622}" type="slidenum">
              <a:rPr lang="en-GB" smtClean="0"/>
              <a:pPr>
                <a:defRPr/>
              </a:pPr>
              <a:t>1</a:t>
            </a:fld>
            <a:endParaRPr lang="en-GB"/>
          </a:p>
        </p:txBody>
      </p:sp>
    </p:spTree>
    <p:extLst>
      <p:ext uri="{BB962C8B-B14F-4D97-AF65-F5344CB8AC3E}">
        <p14:creationId xmlns:p14="http://schemas.microsoft.com/office/powerpoint/2010/main" val="1100876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w="9525"/>
        </p:spPr>
        <p:txBody>
          <a:bodyPr/>
          <a:lstStyle/>
          <a:p>
            <a:endParaRPr lang="en-US"/>
          </a:p>
        </p:txBody>
      </p:sp>
      <p:sp>
        <p:nvSpPr>
          <p:cNvPr id="30724" name="Slide Number Placeholder 3"/>
          <p:cNvSpPr>
            <a:spLocks noGrp="1"/>
          </p:cNvSpPr>
          <p:nvPr>
            <p:ph type="sldNum" sz="quarter" idx="5"/>
          </p:nvPr>
        </p:nvSpPr>
        <p:spPr>
          <a:noFill/>
        </p:spPr>
        <p:txBody>
          <a:bodyPr/>
          <a:lstStyle/>
          <a:p>
            <a:fld id="{2CCED2C6-2DF8-459A-82BA-4D390A589F78}" type="slidenum">
              <a:rPr lang="en-GB" smtClean="0">
                <a:solidFill>
                  <a:srgbClr val="000000"/>
                </a:solidFill>
              </a:rPr>
              <a:pPr/>
              <a:t>2</a:t>
            </a:fld>
            <a:endParaRPr lang="en-GB">
              <a:solidFill>
                <a:srgbClr val="000000"/>
              </a:solidFill>
            </a:endParaRPr>
          </a:p>
        </p:txBody>
      </p:sp>
    </p:spTree>
    <p:extLst>
      <p:ext uri="{BB962C8B-B14F-4D97-AF65-F5344CB8AC3E}">
        <p14:creationId xmlns:p14="http://schemas.microsoft.com/office/powerpoint/2010/main" val="832028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9BE9FCBD-7268-4593-AA26-096295114622}" type="slidenum">
              <a:rPr lang="en-GB" smtClean="0"/>
              <a:pPr>
                <a:defRPr/>
              </a:pPr>
              <a:t>5</a:t>
            </a:fld>
            <a:endParaRPr lang="en-GB"/>
          </a:p>
        </p:txBody>
      </p:sp>
    </p:spTree>
    <p:extLst>
      <p:ext uri="{BB962C8B-B14F-4D97-AF65-F5344CB8AC3E}">
        <p14:creationId xmlns:p14="http://schemas.microsoft.com/office/powerpoint/2010/main" val="3789241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A979C2-B2D8-4306-B87A-98520805AF5B}" type="slidenum">
              <a:rPr lang="en-GB" smtClean="0"/>
              <a:t>8</a:t>
            </a:fld>
            <a:endParaRPr lang="en-GB"/>
          </a:p>
        </p:txBody>
      </p:sp>
    </p:spTree>
    <p:extLst>
      <p:ext uri="{BB962C8B-B14F-4D97-AF65-F5344CB8AC3E}">
        <p14:creationId xmlns:p14="http://schemas.microsoft.com/office/powerpoint/2010/main" val="3858491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A979C2-B2D8-4306-B87A-98520805AF5B}" type="slidenum">
              <a:rPr lang="en-GB" smtClean="0"/>
              <a:t>18</a:t>
            </a:fld>
            <a:endParaRPr lang="en-GB"/>
          </a:p>
        </p:txBody>
      </p:sp>
    </p:spTree>
    <p:extLst>
      <p:ext uri="{BB962C8B-B14F-4D97-AF65-F5344CB8AC3E}">
        <p14:creationId xmlns:p14="http://schemas.microsoft.com/office/powerpoint/2010/main" val="354953723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3D88D5F2-D258-4221-9E52-DAE5B4F252E4}"/>
              </a:ext>
            </a:extLst>
          </p:cNvPr>
          <p:cNvSpPr/>
          <p:nvPr/>
        </p:nvSpPr>
        <p:spPr>
          <a:xfrm>
            <a:off x="0" y="11201400"/>
            <a:ext cx="24371300"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6">
            <a:extLst>
              <a:ext uri="{FF2B5EF4-FFF2-40B4-BE49-F238E27FC236}">
                <a16:creationId xmlns:a16="http://schemas.microsoft.com/office/drawing/2014/main" id="{AC45B8A5-66D8-4FC1-A896-EDFDD15787FC}"/>
              </a:ext>
            </a:extLst>
          </p:cNvPr>
          <p:cNvSpPr>
            <a:spLocks noGrp="1"/>
          </p:cNvSpPr>
          <p:nvPr>
            <p:ph type="sldNum" sz="quarter" idx="10"/>
          </p:nvPr>
        </p:nvSpPr>
        <p:spPr/>
        <p:txBody>
          <a:bodyPr/>
          <a:lstStyle/>
          <a:p>
            <a:fld id="{961FDFF3-09F3-4B48-A0F3-AE2314ADC9EB}" type="slidenum">
              <a:rPr lang="en-GB" smtClean="0"/>
              <a:pPr/>
              <a:t>‹#›</a:t>
            </a:fld>
            <a:endParaRPr lang="en-GB"/>
          </a:p>
        </p:txBody>
      </p:sp>
      <p:grpSp>
        <p:nvGrpSpPr>
          <p:cNvPr id="20" name="Group 19" hidden="1">
            <a:extLst>
              <a:ext uri="{FF2B5EF4-FFF2-40B4-BE49-F238E27FC236}">
                <a16:creationId xmlns:a16="http://schemas.microsoft.com/office/drawing/2014/main" id="{B29945F6-E9D1-43EB-A490-93A18854C3EF}"/>
              </a:ext>
            </a:extLst>
          </p:cNvPr>
          <p:cNvGrpSpPr/>
          <p:nvPr/>
        </p:nvGrpSpPr>
        <p:grpSpPr>
          <a:xfrm>
            <a:off x="13081000" y="0"/>
            <a:ext cx="11290300" cy="13716000"/>
            <a:chOff x="13081000" y="0"/>
            <a:chExt cx="11290300" cy="13716000"/>
          </a:xfrm>
        </p:grpSpPr>
        <p:pic>
          <p:nvPicPr>
            <p:cNvPr id="19" name="Slice 2" descr="A picture containing drawing&#10;&#10;Description automatically generated">
              <a:extLst>
                <a:ext uri="{FF2B5EF4-FFF2-40B4-BE49-F238E27FC236}">
                  <a16:creationId xmlns:a16="http://schemas.microsoft.com/office/drawing/2014/main" id="{9D514D15-BC37-43AB-AE9A-33AF51651A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91444" y="0"/>
              <a:ext cx="11279856" cy="13716000"/>
            </a:xfrm>
            <a:prstGeom prst="rect">
              <a:avLst/>
            </a:prstGeom>
          </p:spPr>
        </p:pic>
        <p:pic>
          <p:nvPicPr>
            <p:cNvPr id="11" name="Tint" descr="A picture containing drawing&#10;&#10;Description automatically generated">
              <a:extLst>
                <a:ext uri="{FF2B5EF4-FFF2-40B4-BE49-F238E27FC236}">
                  <a16:creationId xmlns:a16="http://schemas.microsoft.com/office/drawing/2014/main" id="{9B2C2C39-AEEE-41F4-AA97-6D8DE80194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1000" y="0"/>
              <a:ext cx="11290300" cy="13716000"/>
            </a:xfrm>
            <a:prstGeom prst="rect">
              <a:avLst/>
            </a:prstGeom>
          </p:spPr>
        </p:pic>
      </p:grpSp>
      <p:pic>
        <p:nvPicPr>
          <p:cNvPr id="5" name="New Main" descr="A close up of a screen&#10;&#10;Description automatically generated">
            <a:extLst>
              <a:ext uri="{FF2B5EF4-FFF2-40B4-BE49-F238E27FC236}">
                <a16:creationId xmlns:a16="http://schemas.microsoft.com/office/drawing/2014/main" id="{FD415127-4B54-49E7-B0A4-9764E3306764}"/>
              </a:ext>
            </a:extLst>
          </p:cNvPr>
          <p:cNvPicPr>
            <a:picLocks noChangeAspect="1"/>
          </p:cNvPicPr>
          <p:nvPr/>
        </p:nvPicPr>
        <p:blipFill rotWithShape="1">
          <a:blip r:embed="rId4">
            <a:extLst>
              <a:ext uri="{28A0092B-C50C-407E-A947-70E740481C1C}">
                <a14:useLocalDpi xmlns:a14="http://schemas.microsoft.com/office/drawing/2010/main" val="0"/>
              </a:ext>
            </a:extLst>
          </a:blip>
          <a:srcRect l="20173" t="29456" r="20493" b="29433"/>
          <a:stretch/>
        </p:blipFill>
        <p:spPr>
          <a:xfrm>
            <a:off x="-31595" y="0"/>
            <a:ext cx="20057396" cy="13716000"/>
          </a:xfrm>
          <a:prstGeom prst="rect">
            <a:avLst/>
          </a:prstGeom>
        </p:spPr>
      </p:pic>
      <p:pic>
        <p:nvPicPr>
          <p:cNvPr id="8" name="New Slice" descr="A picture containing lamp, black, flower&#10;&#10;Description automatically generated">
            <a:extLst>
              <a:ext uri="{FF2B5EF4-FFF2-40B4-BE49-F238E27FC236}">
                <a16:creationId xmlns:a16="http://schemas.microsoft.com/office/drawing/2014/main" id="{4480AB62-8A26-43FC-AD3C-6B2BD9A8D2E4}"/>
              </a:ext>
            </a:extLst>
          </p:cNvPr>
          <p:cNvPicPr>
            <a:picLocks noChangeAspect="1"/>
          </p:cNvPicPr>
          <p:nvPr/>
        </p:nvPicPr>
        <p:blipFill rotWithShape="1">
          <a:blip r:embed="rId5">
            <a:extLst>
              <a:ext uri="{28A0092B-C50C-407E-A947-70E740481C1C}">
                <a14:useLocalDpi xmlns:a14="http://schemas.microsoft.com/office/drawing/2010/main" val="0"/>
              </a:ext>
            </a:extLst>
          </a:blip>
          <a:srcRect l="30080" t="20531" r="30496" b="20803"/>
          <a:stretch/>
        </p:blipFill>
        <p:spPr>
          <a:xfrm>
            <a:off x="10850307" y="0"/>
            <a:ext cx="9258300" cy="13716000"/>
          </a:xfrm>
          <a:prstGeom prst="rect">
            <a:avLst/>
          </a:prstGeom>
        </p:spPr>
      </p:pic>
      <p:pic>
        <p:nvPicPr>
          <p:cNvPr id="10" name="Slice 2" descr="A picture containing clock&#10;&#10;Description automatically generated">
            <a:extLst>
              <a:ext uri="{FF2B5EF4-FFF2-40B4-BE49-F238E27FC236}">
                <a16:creationId xmlns:a16="http://schemas.microsoft.com/office/drawing/2014/main" id="{64877743-1356-43F6-842A-781748B8577B}"/>
              </a:ext>
            </a:extLst>
          </p:cNvPr>
          <p:cNvPicPr>
            <a:picLocks noChangeAspect="1"/>
          </p:cNvPicPr>
          <p:nvPr/>
        </p:nvPicPr>
        <p:blipFill rotWithShape="1">
          <a:blip r:embed="rId6">
            <a:extLst>
              <a:ext uri="{28A0092B-C50C-407E-A947-70E740481C1C}">
                <a14:useLocalDpi xmlns:a14="http://schemas.microsoft.com/office/drawing/2010/main" val="0"/>
              </a:ext>
            </a:extLst>
          </a:blip>
          <a:srcRect l="26534" t="21593" r="26440" b="21455"/>
          <a:stretch/>
        </p:blipFill>
        <p:spPr>
          <a:xfrm>
            <a:off x="13055515" y="0"/>
            <a:ext cx="11204992" cy="13716000"/>
          </a:xfrm>
          <a:prstGeom prst="rect">
            <a:avLst/>
          </a:prstGeom>
        </p:spPr>
      </p:pic>
      <p:sp>
        <p:nvSpPr>
          <p:cNvPr id="3" name="Subtitle 2"/>
          <p:cNvSpPr>
            <a:spLocks noGrp="1"/>
          </p:cNvSpPr>
          <p:nvPr>
            <p:ph type="subTitle" idx="1" hasCustomPrompt="1"/>
          </p:nvPr>
        </p:nvSpPr>
        <p:spPr>
          <a:xfrm>
            <a:off x="2380208" y="6703501"/>
            <a:ext cx="9897517" cy="3541230"/>
          </a:xfrm>
        </p:spPr>
        <p:txBody>
          <a:bodyPr/>
          <a:lstStyle>
            <a:lvl1pPr marL="0" indent="0" algn="l">
              <a:lnSpc>
                <a:spcPts val="6000"/>
              </a:lnSpc>
              <a:spcBef>
                <a:spcPts val="0"/>
              </a:spcBef>
              <a:buNone/>
              <a:defRPr sz="5400">
                <a:solidFill>
                  <a:schemeClr val="bg1"/>
                </a:solidFill>
              </a:defRPr>
            </a:lvl1pPr>
            <a:lvl2pPr marL="913943" indent="0" algn="ctr">
              <a:buNone/>
              <a:defRPr sz="3998"/>
            </a:lvl2pPr>
            <a:lvl3pPr marL="1827886" indent="0" algn="ctr">
              <a:buNone/>
              <a:defRPr sz="3598"/>
            </a:lvl3pPr>
            <a:lvl4pPr marL="2741828" indent="0" algn="ctr">
              <a:buNone/>
              <a:defRPr sz="3198"/>
            </a:lvl4pPr>
            <a:lvl5pPr marL="3655771" indent="0" algn="ctr">
              <a:buNone/>
              <a:defRPr sz="3198"/>
            </a:lvl5pPr>
            <a:lvl6pPr marL="4569714" indent="0" algn="ctr">
              <a:buNone/>
              <a:defRPr sz="3198"/>
            </a:lvl6pPr>
            <a:lvl7pPr marL="5483657" indent="0" algn="ctr">
              <a:buNone/>
              <a:defRPr sz="3198"/>
            </a:lvl7pPr>
            <a:lvl8pPr marL="6397600" indent="0" algn="ctr">
              <a:buNone/>
              <a:defRPr sz="3198"/>
            </a:lvl8pPr>
            <a:lvl9pPr marL="7311542" indent="0" algn="ctr">
              <a:buNone/>
              <a:defRPr sz="3198"/>
            </a:lvl9pPr>
          </a:lstStyle>
          <a:p>
            <a:r>
              <a:rPr lang="en-GB"/>
              <a:t>Click to add Subtitle</a:t>
            </a:r>
            <a:endParaRPr lang="en-US"/>
          </a:p>
        </p:txBody>
      </p:sp>
      <p:sp>
        <p:nvSpPr>
          <p:cNvPr id="2" name="Title 1"/>
          <p:cNvSpPr>
            <a:spLocks noGrp="1"/>
          </p:cNvSpPr>
          <p:nvPr>
            <p:ph type="ctrTitle" hasCustomPrompt="1"/>
          </p:nvPr>
        </p:nvSpPr>
        <p:spPr>
          <a:xfrm>
            <a:off x="2380208" y="2733675"/>
            <a:ext cx="9897517" cy="3541230"/>
          </a:xfrm>
        </p:spPr>
        <p:txBody>
          <a:bodyPr anchor="b"/>
          <a:lstStyle>
            <a:lvl1pPr algn="l">
              <a:lnSpc>
                <a:spcPts val="8000"/>
              </a:lnSpc>
              <a:defRPr sz="8000" baseline="0">
                <a:solidFill>
                  <a:schemeClr val="bg1"/>
                </a:solidFill>
              </a:defRPr>
            </a:lvl1pPr>
          </a:lstStyle>
          <a:p>
            <a:r>
              <a:rPr lang="en-US"/>
              <a:t>Click to </a:t>
            </a:r>
            <a:br>
              <a:rPr lang="en-US"/>
            </a:br>
            <a:r>
              <a:rPr lang="en-US"/>
              <a:t>add Title</a:t>
            </a:r>
          </a:p>
        </p:txBody>
      </p:sp>
      <p:pic>
        <p:nvPicPr>
          <p:cNvPr id="6" name="Picture 5" descr="A picture containing photo, sitting, dark, food&#10;&#10;Description automatically generated">
            <a:extLst>
              <a:ext uri="{FF2B5EF4-FFF2-40B4-BE49-F238E27FC236}">
                <a16:creationId xmlns:a16="http://schemas.microsoft.com/office/drawing/2014/main" id="{41FCBE1D-B2C2-41AB-843B-C457FC27A606}"/>
              </a:ext>
            </a:extLst>
          </p:cNvPr>
          <p:cNvPicPr>
            <a:picLocks noChangeAspect="1"/>
          </p:cNvPicPr>
          <p:nvPr/>
        </p:nvPicPr>
        <p:blipFill rotWithShape="1">
          <a:blip r:embed="rId7">
            <a:extLst>
              <a:ext uri="{28A0092B-C50C-407E-A947-70E740481C1C}">
                <a14:useLocalDpi xmlns:a14="http://schemas.microsoft.com/office/drawing/2010/main" val="0"/>
              </a:ext>
            </a:extLst>
          </a:blip>
          <a:srcRect l="1472" t="9560" r="45047" b="23041"/>
          <a:stretch/>
        </p:blipFill>
        <p:spPr>
          <a:xfrm>
            <a:off x="14364731" y="0"/>
            <a:ext cx="10029101" cy="13716000"/>
          </a:xfrm>
          <a:prstGeom prst="rect">
            <a:avLst/>
          </a:prstGeom>
        </p:spPr>
      </p:pic>
      <p:grpSp>
        <p:nvGrpSpPr>
          <p:cNvPr id="13" name="Group 12">
            <a:extLst>
              <a:ext uri="{FF2B5EF4-FFF2-40B4-BE49-F238E27FC236}">
                <a16:creationId xmlns:a16="http://schemas.microsoft.com/office/drawing/2014/main" id="{B136DCC9-042E-454B-B9DE-7BD5C176A164}"/>
              </a:ext>
            </a:extLst>
          </p:cNvPr>
          <p:cNvGrpSpPr/>
          <p:nvPr userDrawn="1"/>
        </p:nvGrpSpPr>
        <p:grpSpPr>
          <a:xfrm>
            <a:off x="800099" y="11959013"/>
            <a:ext cx="3608845" cy="1056899"/>
            <a:chOff x="2146617" y="1664132"/>
            <a:chExt cx="5862003" cy="1716767"/>
          </a:xfrm>
        </p:grpSpPr>
        <p:pic>
          <p:nvPicPr>
            <p:cNvPr id="14" name="Picture 13" descr="A picture containing drawing&#10;&#10;Description automatically generated">
              <a:extLst>
                <a:ext uri="{FF2B5EF4-FFF2-40B4-BE49-F238E27FC236}">
                  <a16:creationId xmlns:a16="http://schemas.microsoft.com/office/drawing/2014/main" id="{1488419A-B75C-4788-868D-C31754BC4DD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146617" y="1664132"/>
              <a:ext cx="5862003" cy="1705544"/>
            </a:xfrm>
            <a:prstGeom prst="rect">
              <a:avLst/>
            </a:prstGeom>
          </p:spPr>
        </p:pic>
        <p:sp>
          <p:nvSpPr>
            <p:cNvPr id="15" name="Oval 14">
              <a:extLst>
                <a:ext uri="{FF2B5EF4-FFF2-40B4-BE49-F238E27FC236}">
                  <a16:creationId xmlns:a16="http://schemas.microsoft.com/office/drawing/2014/main" id="{522130F9-41D7-46C2-97A0-F467BBC913E0}"/>
                </a:ext>
              </a:extLst>
            </p:cNvPr>
            <p:cNvSpPr/>
            <p:nvPr/>
          </p:nvSpPr>
          <p:spPr>
            <a:xfrm>
              <a:off x="2492694" y="2085499"/>
              <a:ext cx="1295400" cy="1295400"/>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77930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50"/>
                                        <p:tgtEl>
                                          <p:spTgt spid="20"/>
                                        </p:tgtEl>
                                      </p:cBhvr>
                                    </p:animEffect>
                                  </p:childTnLst>
                                </p:cTn>
                              </p:par>
                              <p:par>
                                <p:cTn id="8" presetID="63" presetClass="path" presetSubtype="0" decel="100000" fill="hold" nodeType="withEffect">
                                  <p:stCondLst>
                                    <p:cond delay="500"/>
                                  </p:stCondLst>
                                  <p:childTnLst>
                                    <p:animMotion origin="layout" path="M -0.00951 -1.85185E-6 L 3.33333E-6 -1.85185E-6 " pathEditMode="relative" rAng="0" ptsTypes="AA">
                                      <p:cBhvr>
                                        <p:cTn id="9" dur="250" fill="hold"/>
                                        <p:tgtEl>
                                          <p:spTgt spid="20"/>
                                        </p:tgtEl>
                                        <p:attrNameLst>
                                          <p:attrName>ppt_x</p:attrName>
                                          <p:attrName>ppt_y</p:attrName>
                                        </p:attrNameLst>
                                      </p:cBhvr>
                                      <p:rCtr x="469" y="0"/>
                                    </p:animMotion>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par>
                                <p:cTn id="13" presetID="63" presetClass="path" presetSubtype="0" decel="100000" fill="hold" nodeType="withEffect">
                                  <p:stCondLst>
                                    <p:cond delay="0"/>
                                  </p:stCondLst>
                                  <p:childTnLst>
                                    <p:animMotion origin="layout" path="M -0.00951 -1.85185E-6 L 3.33333E-6 -1.85185E-6 " pathEditMode="relative" rAng="0" ptsTypes="AA">
                                      <p:cBhvr>
                                        <p:cTn id="14" dur="250" fill="hold"/>
                                        <p:tgtEl>
                                          <p:spTgt spid="5"/>
                                        </p:tgtEl>
                                        <p:attrNameLst>
                                          <p:attrName>ppt_x</p:attrName>
                                          <p:attrName>ppt_y</p:attrName>
                                        </p:attrNameLst>
                                      </p:cBhvr>
                                      <p:rCtr x="469" y="0"/>
                                    </p:animMotion>
                                  </p:childTnLst>
                                </p:cTn>
                              </p:par>
                              <p:par>
                                <p:cTn id="15" presetID="10" presetClass="entr" presetSubtype="0" fill="hold" nodeType="with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childTnLst>
                                </p:cTn>
                              </p:par>
                              <p:par>
                                <p:cTn id="18" presetID="63" presetClass="path" presetSubtype="0" decel="100000" fill="hold" nodeType="withEffect">
                                  <p:stCondLst>
                                    <p:cond delay="250"/>
                                  </p:stCondLst>
                                  <p:childTnLst>
                                    <p:animMotion origin="layout" path="M -0.00951 -1.85185E-6 L 3.33333E-6 -1.85185E-6 " pathEditMode="relative" rAng="0" ptsTypes="AA">
                                      <p:cBhvr>
                                        <p:cTn id="19" dur="250" fill="hold"/>
                                        <p:tgtEl>
                                          <p:spTgt spid="8"/>
                                        </p:tgtEl>
                                        <p:attrNameLst>
                                          <p:attrName>ppt_x</p:attrName>
                                          <p:attrName>ppt_y</p:attrName>
                                        </p:attrNameLst>
                                      </p:cBhvr>
                                      <p:rCtr x="469" y="0"/>
                                    </p:animMotion>
                                  </p:childTnLst>
                                </p:cTn>
                              </p:par>
                              <p:par>
                                <p:cTn id="20" presetID="10" presetClass="entr" presetSubtype="0" fill="hold" nodeType="withEffect">
                                  <p:stCondLst>
                                    <p:cond delay="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par>
                                <p:cTn id="23" presetID="63" presetClass="path" presetSubtype="0" decel="100000" fill="hold" nodeType="withEffect">
                                  <p:stCondLst>
                                    <p:cond delay="500"/>
                                  </p:stCondLst>
                                  <p:childTnLst>
                                    <p:animMotion origin="layout" path="M -0.00951 -1.85185E-6 L 3.33333E-6 -1.85185E-6 " pathEditMode="relative" rAng="0" ptsTypes="AA">
                                      <p:cBhvr>
                                        <p:cTn id="24" dur="250" fill="hold"/>
                                        <p:tgtEl>
                                          <p:spTgt spid="10"/>
                                        </p:tgtEl>
                                        <p:attrNameLst>
                                          <p:attrName>ppt_x</p:attrName>
                                          <p:attrName>ppt_y</p:attrName>
                                        </p:attrNameLst>
                                      </p:cBhvr>
                                      <p:rCtr x="469" y="0"/>
                                    </p:animMotion>
                                  </p:childTnLst>
                                </p:cTn>
                              </p:par>
                              <p:par>
                                <p:cTn id="25" presetID="2" presetClass="entr" presetSubtype="2" decel="10000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Pics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2BB036-03BE-4730-990F-2EB8755F5894}"/>
              </a:ext>
            </a:extLst>
          </p:cNvPr>
          <p:cNvSpPr/>
          <p:nvPr/>
        </p:nvSpPr>
        <p:spPr>
          <a:xfrm>
            <a:off x="265471" y="10736826"/>
            <a:ext cx="23803897"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Picture Placeholder 3">
            <a:extLst>
              <a:ext uri="{FF2B5EF4-FFF2-40B4-BE49-F238E27FC236}">
                <a16:creationId xmlns:a16="http://schemas.microsoft.com/office/drawing/2014/main" id="{B1FC80CE-8220-4779-A7B6-C29AEB51C7A3}"/>
              </a:ext>
            </a:extLst>
          </p:cNvPr>
          <p:cNvSpPr>
            <a:spLocks noGrp="1"/>
          </p:cNvSpPr>
          <p:nvPr>
            <p:ph type="pic" sz="quarter" idx="11"/>
          </p:nvPr>
        </p:nvSpPr>
        <p:spPr>
          <a:xfrm>
            <a:off x="-1" y="0"/>
            <a:ext cx="12185651" cy="6858000"/>
          </a:xfrm>
        </p:spPr>
        <p:txBody>
          <a:bodyPr anchor="ctr" anchorCtr="0"/>
          <a:lstStyle>
            <a:lvl1pPr algn="ctr">
              <a:defRPr/>
            </a:lvl1pPr>
          </a:lstStyle>
          <a:p>
            <a:r>
              <a:rPr lang="en-US"/>
              <a:t>Click icon to add picture</a:t>
            </a:r>
            <a:endParaRPr lang="en-GB"/>
          </a:p>
        </p:txBody>
      </p:sp>
      <p:sp>
        <p:nvSpPr>
          <p:cNvPr id="6" name="Picture Placeholder 3">
            <a:extLst>
              <a:ext uri="{FF2B5EF4-FFF2-40B4-BE49-F238E27FC236}">
                <a16:creationId xmlns:a16="http://schemas.microsoft.com/office/drawing/2014/main" id="{87FB87C3-CBD0-4191-8B84-1F6A021FB858}"/>
              </a:ext>
            </a:extLst>
          </p:cNvPr>
          <p:cNvSpPr>
            <a:spLocks noGrp="1"/>
          </p:cNvSpPr>
          <p:nvPr>
            <p:ph type="pic" sz="quarter" idx="12"/>
          </p:nvPr>
        </p:nvSpPr>
        <p:spPr>
          <a:xfrm>
            <a:off x="12185650" y="0"/>
            <a:ext cx="12185651" cy="6858000"/>
          </a:xfrm>
        </p:spPr>
        <p:txBody>
          <a:bodyPr anchor="ctr" anchorCtr="0"/>
          <a:lstStyle>
            <a:lvl1pPr algn="ctr">
              <a:defRPr/>
            </a:lvl1pPr>
          </a:lstStyle>
          <a:p>
            <a:r>
              <a:rPr lang="en-US"/>
              <a:t>Click icon to add picture</a:t>
            </a:r>
            <a:endParaRPr lang="en-GB"/>
          </a:p>
        </p:txBody>
      </p:sp>
      <p:sp>
        <p:nvSpPr>
          <p:cNvPr id="7" name="Picture Placeholder 3">
            <a:extLst>
              <a:ext uri="{FF2B5EF4-FFF2-40B4-BE49-F238E27FC236}">
                <a16:creationId xmlns:a16="http://schemas.microsoft.com/office/drawing/2014/main" id="{70B74F12-0F39-4717-A212-533403A371C1}"/>
              </a:ext>
            </a:extLst>
          </p:cNvPr>
          <p:cNvSpPr>
            <a:spLocks noGrp="1"/>
          </p:cNvSpPr>
          <p:nvPr>
            <p:ph type="pic" sz="quarter" idx="13"/>
          </p:nvPr>
        </p:nvSpPr>
        <p:spPr>
          <a:xfrm>
            <a:off x="-1" y="6858000"/>
            <a:ext cx="12185651" cy="6858000"/>
          </a:xfrm>
        </p:spPr>
        <p:txBody>
          <a:bodyPr anchor="ctr" anchorCtr="0"/>
          <a:lstStyle>
            <a:lvl1pPr algn="ctr">
              <a:defRPr/>
            </a:lvl1pPr>
          </a:lstStyle>
          <a:p>
            <a:r>
              <a:rPr lang="en-US"/>
              <a:t>Click icon to add picture</a:t>
            </a:r>
            <a:endParaRPr lang="en-GB"/>
          </a:p>
        </p:txBody>
      </p:sp>
      <p:sp>
        <p:nvSpPr>
          <p:cNvPr id="8" name="Picture Placeholder 3">
            <a:extLst>
              <a:ext uri="{FF2B5EF4-FFF2-40B4-BE49-F238E27FC236}">
                <a16:creationId xmlns:a16="http://schemas.microsoft.com/office/drawing/2014/main" id="{9EEC8FE5-F62B-4006-BD63-2E8E5D2D088A}"/>
              </a:ext>
            </a:extLst>
          </p:cNvPr>
          <p:cNvSpPr>
            <a:spLocks noGrp="1"/>
          </p:cNvSpPr>
          <p:nvPr>
            <p:ph type="pic" sz="quarter" idx="14"/>
          </p:nvPr>
        </p:nvSpPr>
        <p:spPr>
          <a:xfrm>
            <a:off x="12185650" y="6858000"/>
            <a:ext cx="12185651" cy="6858000"/>
          </a:xfrm>
        </p:spPr>
        <p:txBody>
          <a:bodyPr anchor="ctr" anchorCtr="0"/>
          <a:lstStyle>
            <a:lvl1pPr algn="ctr">
              <a:defRPr/>
            </a:lvl1pPr>
          </a:lstStyle>
          <a:p>
            <a:r>
              <a:rPr lang="en-US"/>
              <a:t>Click icon to add picture</a:t>
            </a:r>
            <a:endParaRPr lang="en-GB"/>
          </a:p>
        </p:txBody>
      </p:sp>
      <p:sp>
        <p:nvSpPr>
          <p:cNvPr id="5" name="Slide Number Placeholder 4">
            <a:extLst>
              <a:ext uri="{FF2B5EF4-FFF2-40B4-BE49-F238E27FC236}">
                <a16:creationId xmlns:a16="http://schemas.microsoft.com/office/drawing/2014/main" id="{D26982BA-5AD1-4DCD-B5A0-E76C3E58DCC9}"/>
              </a:ext>
            </a:extLst>
          </p:cNvPr>
          <p:cNvSpPr>
            <a:spLocks noGrp="1"/>
          </p:cNvSpPr>
          <p:nvPr>
            <p:ph type="sldNum" sz="quarter" idx="10"/>
          </p:nvPr>
        </p:nvSpPr>
        <p:spPr/>
        <p:txBody>
          <a:bodyPr/>
          <a:lstStyle>
            <a:lvl1pPr>
              <a:defRPr>
                <a:solidFill>
                  <a:schemeClr val="bg1"/>
                </a:solidFill>
              </a:defRPr>
            </a:lvl1pPr>
          </a:lstStyle>
          <a:p>
            <a:fld id="{961FDFF3-09F3-4B48-A0F3-AE2314ADC9EB}" type="slidenum">
              <a:rPr lang="en-GB" smtClean="0"/>
              <a:pPr/>
              <a:t>‹#›</a:t>
            </a:fld>
            <a:endParaRPr lang="en-GB"/>
          </a:p>
        </p:txBody>
      </p:sp>
    </p:spTree>
    <p:extLst>
      <p:ext uri="{BB962C8B-B14F-4D97-AF65-F5344CB8AC3E}">
        <p14:creationId xmlns:p14="http://schemas.microsoft.com/office/powerpoint/2010/main" val="3239846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689387B-CDF4-477E-B1F7-B90291E4F8E8}"/>
              </a:ext>
            </a:extLst>
          </p:cNvPr>
          <p:cNvSpPr>
            <a:spLocks noGrp="1"/>
          </p:cNvSpPr>
          <p:nvPr>
            <p:ph type="sldNum" sz="quarter" idx="10"/>
          </p:nvPr>
        </p:nvSpPr>
        <p:spPr/>
        <p:txBody>
          <a:bodyPr/>
          <a:lstStyle/>
          <a:p>
            <a:fld id="{961FDFF3-09F3-4B48-A0F3-AE2314ADC9EB}" type="slidenum">
              <a:rPr lang="en-GB" smtClean="0"/>
              <a:pPr/>
              <a:t>‹#›</a:t>
            </a:fld>
            <a:endParaRPr lang="en-GB"/>
          </a:p>
        </p:txBody>
      </p:sp>
      <p:sp>
        <p:nvSpPr>
          <p:cNvPr id="3" name="Title 2">
            <a:extLst>
              <a:ext uri="{FF2B5EF4-FFF2-40B4-BE49-F238E27FC236}">
                <a16:creationId xmlns:a16="http://schemas.microsoft.com/office/drawing/2014/main" id="{E48793F1-ED80-4A12-8782-C473F6D7E695}"/>
              </a:ext>
            </a:extLst>
          </p:cNvPr>
          <p:cNvSpPr>
            <a:spLocks noGrp="1"/>
          </p:cNvSpPr>
          <p:nvPr>
            <p:ph type="title" hasCustomPrompt="1"/>
          </p:nvPr>
        </p:nvSpPr>
        <p:spPr/>
        <p:txBody>
          <a:bodyPr/>
          <a:lstStyle/>
          <a:p>
            <a:r>
              <a:rPr lang="en-US"/>
              <a:t>Click to add Title</a:t>
            </a:r>
            <a:endParaRPr lang="en-GB"/>
          </a:p>
        </p:txBody>
      </p:sp>
    </p:spTree>
    <p:extLst>
      <p:ext uri="{BB962C8B-B14F-4D97-AF65-F5344CB8AC3E}">
        <p14:creationId xmlns:p14="http://schemas.microsoft.com/office/powerpoint/2010/main" val="1309003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26982BA-5AD1-4DCD-B5A0-E76C3E58DCC9}"/>
              </a:ext>
            </a:extLst>
          </p:cNvPr>
          <p:cNvSpPr>
            <a:spLocks noGrp="1"/>
          </p:cNvSpPr>
          <p:nvPr>
            <p:ph type="sldNum" sz="quarter" idx="10"/>
          </p:nvPr>
        </p:nvSpPr>
        <p:spPr/>
        <p:txBody>
          <a:bodyPr/>
          <a:lstStyle/>
          <a:p>
            <a:fld id="{961FDFF3-09F3-4B48-A0F3-AE2314ADC9EB}" type="slidenum">
              <a:rPr lang="en-GB" smtClean="0"/>
              <a:pPr/>
              <a:t>‹#›</a:t>
            </a:fld>
            <a:endParaRPr lang="en-GB"/>
          </a:p>
        </p:txBody>
      </p:sp>
    </p:spTree>
    <p:extLst>
      <p:ext uri="{BB962C8B-B14F-4D97-AF65-F5344CB8AC3E}">
        <p14:creationId xmlns:p14="http://schemas.microsoft.com/office/powerpoint/2010/main" val="2641988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2BB036-03BE-4730-990F-2EB8755F5894}"/>
              </a:ext>
            </a:extLst>
          </p:cNvPr>
          <p:cNvSpPr/>
          <p:nvPr/>
        </p:nvSpPr>
        <p:spPr>
          <a:xfrm>
            <a:off x="265471" y="10736826"/>
            <a:ext cx="23803897"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a:extLst>
              <a:ext uri="{FF2B5EF4-FFF2-40B4-BE49-F238E27FC236}">
                <a16:creationId xmlns:a16="http://schemas.microsoft.com/office/drawing/2014/main" id="{D26982BA-5AD1-4DCD-B5A0-E76C3E58DCC9}"/>
              </a:ext>
            </a:extLst>
          </p:cNvPr>
          <p:cNvSpPr>
            <a:spLocks noGrp="1"/>
          </p:cNvSpPr>
          <p:nvPr>
            <p:ph type="sldNum" sz="quarter" idx="10"/>
          </p:nvPr>
        </p:nvSpPr>
        <p:spPr/>
        <p:txBody>
          <a:bodyPr/>
          <a:lstStyle/>
          <a:p>
            <a:fld id="{961FDFF3-09F3-4B48-A0F3-AE2314ADC9EB}" type="slidenum">
              <a:rPr lang="en-GB" smtClean="0"/>
              <a:pPr/>
              <a:t>‹#›</a:t>
            </a:fld>
            <a:endParaRPr lang="en-GB"/>
          </a:p>
        </p:txBody>
      </p:sp>
    </p:spTree>
    <p:extLst>
      <p:ext uri="{BB962C8B-B14F-4D97-AF65-F5344CB8AC3E}">
        <p14:creationId xmlns:p14="http://schemas.microsoft.com/office/powerpoint/2010/main" val="2930700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hank You">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3D88D5F2-D258-4221-9E52-DAE5B4F252E4}"/>
              </a:ext>
            </a:extLst>
          </p:cNvPr>
          <p:cNvSpPr/>
          <p:nvPr/>
        </p:nvSpPr>
        <p:spPr>
          <a:xfrm>
            <a:off x="0" y="11201400"/>
            <a:ext cx="24371300"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hidden="1">
            <a:extLst>
              <a:ext uri="{FF2B5EF4-FFF2-40B4-BE49-F238E27FC236}">
                <a16:creationId xmlns:a16="http://schemas.microsoft.com/office/drawing/2014/main" id="{B29945F6-E9D1-43EB-A490-93A18854C3EF}"/>
              </a:ext>
            </a:extLst>
          </p:cNvPr>
          <p:cNvGrpSpPr/>
          <p:nvPr/>
        </p:nvGrpSpPr>
        <p:grpSpPr>
          <a:xfrm>
            <a:off x="13081000" y="0"/>
            <a:ext cx="11290300" cy="13716000"/>
            <a:chOff x="13081000" y="0"/>
            <a:chExt cx="11290300" cy="13716000"/>
          </a:xfrm>
        </p:grpSpPr>
        <p:pic>
          <p:nvPicPr>
            <p:cNvPr id="19" name="Slice 2" descr="A picture containing drawing&#10;&#10;Description automatically generated">
              <a:extLst>
                <a:ext uri="{FF2B5EF4-FFF2-40B4-BE49-F238E27FC236}">
                  <a16:creationId xmlns:a16="http://schemas.microsoft.com/office/drawing/2014/main" id="{9D514D15-BC37-43AB-AE9A-33AF51651A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91444" y="0"/>
              <a:ext cx="11279856" cy="13716000"/>
            </a:xfrm>
            <a:prstGeom prst="rect">
              <a:avLst/>
            </a:prstGeom>
          </p:spPr>
        </p:pic>
        <p:pic>
          <p:nvPicPr>
            <p:cNvPr id="11" name="Tint" descr="A picture containing drawing&#10;&#10;Description automatically generated">
              <a:extLst>
                <a:ext uri="{FF2B5EF4-FFF2-40B4-BE49-F238E27FC236}">
                  <a16:creationId xmlns:a16="http://schemas.microsoft.com/office/drawing/2014/main" id="{9B2C2C39-AEEE-41F4-AA97-6D8DE80194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1000" y="0"/>
              <a:ext cx="11290300" cy="13716000"/>
            </a:xfrm>
            <a:prstGeom prst="rect">
              <a:avLst/>
            </a:prstGeom>
          </p:spPr>
        </p:pic>
      </p:grpSp>
      <p:sp>
        <p:nvSpPr>
          <p:cNvPr id="13" name="Rectangle 12">
            <a:extLst>
              <a:ext uri="{FF2B5EF4-FFF2-40B4-BE49-F238E27FC236}">
                <a16:creationId xmlns:a16="http://schemas.microsoft.com/office/drawing/2014/main" id="{751518DC-D99E-4EAE-B140-AA59BD010F54}"/>
              </a:ext>
            </a:extLst>
          </p:cNvPr>
          <p:cNvSpPr>
            <a:spLocks/>
          </p:cNvSpPr>
          <p:nvPr/>
        </p:nvSpPr>
        <p:spPr>
          <a:xfrm>
            <a:off x="0" y="-1"/>
            <a:ext cx="24371300" cy="13789025"/>
          </a:xfrm>
          <a:prstGeom prst="rect">
            <a:avLst/>
          </a:prstGeom>
          <a: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l="-516" r="-51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utoShape 3">
            <a:extLst>
              <a:ext uri="{FF2B5EF4-FFF2-40B4-BE49-F238E27FC236}">
                <a16:creationId xmlns:a16="http://schemas.microsoft.com/office/drawing/2014/main" id="{5307EEF1-CAF6-439C-9514-E3C1617CED76}"/>
              </a:ext>
            </a:extLst>
          </p:cNvPr>
          <p:cNvSpPr>
            <a:spLocks noChangeAspect="1" noChangeArrowheads="1" noTextEdit="1"/>
          </p:cNvSpPr>
          <p:nvPr/>
        </p:nvSpPr>
        <p:spPr bwMode="auto">
          <a:xfrm>
            <a:off x="0" y="0"/>
            <a:ext cx="19918363" cy="137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Main">
            <a:extLst>
              <a:ext uri="{FF2B5EF4-FFF2-40B4-BE49-F238E27FC236}">
                <a16:creationId xmlns:a16="http://schemas.microsoft.com/office/drawing/2014/main" id="{624A0382-0970-450B-B9DE-924DF2507DB8}"/>
              </a:ext>
            </a:extLst>
          </p:cNvPr>
          <p:cNvSpPr>
            <a:spLocks/>
          </p:cNvSpPr>
          <p:nvPr/>
        </p:nvSpPr>
        <p:spPr bwMode="auto">
          <a:xfrm>
            <a:off x="-3175" y="0"/>
            <a:ext cx="19918363" cy="13766800"/>
          </a:xfrm>
          <a:custGeom>
            <a:avLst/>
            <a:gdLst>
              <a:gd name="T0" fmla="*/ 0 w 6258"/>
              <a:gd name="T1" fmla="*/ 2 h 4320"/>
              <a:gd name="T2" fmla="*/ 1 w 6258"/>
              <a:gd name="T3" fmla="*/ 4320 h 4320"/>
              <a:gd name="T4" fmla="*/ 3429 w 6258"/>
              <a:gd name="T5" fmla="*/ 4319 h 4320"/>
              <a:gd name="T6" fmla="*/ 3664 w 6258"/>
              <a:gd name="T7" fmla="*/ 2612 h 4320"/>
              <a:gd name="T8" fmla="*/ 6240 w 6258"/>
              <a:gd name="T9" fmla="*/ 8 h 4320"/>
              <a:gd name="T10" fmla="*/ 6258 w 6258"/>
              <a:gd name="T11" fmla="*/ 0 h 4320"/>
              <a:gd name="T12" fmla="*/ 0 w 6258"/>
              <a:gd name="T13" fmla="*/ 2 h 4320"/>
            </a:gdLst>
            <a:ahLst/>
            <a:cxnLst>
              <a:cxn ang="0">
                <a:pos x="T0" y="T1"/>
              </a:cxn>
              <a:cxn ang="0">
                <a:pos x="T2" y="T3"/>
              </a:cxn>
              <a:cxn ang="0">
                <a:pos x="T4" y="T5"/>
              </a:cxn>
              <a:cxn ang="0">
                <a:pos x="T6" y="T7"/>
              </a:cxn>
              <a:cxn ang="0">
                <a:pos x="T8" y="T9"/>
              </a:cxn>
              <a:cxn ang="0">
                <a:pos x="T10" y="T11"/>
              </a:cxn>
              <a:cxn ang="0">
                <a:pos x="T12" y="T13"/>
              </a:cxn>
            </a:cxnLst>
            <a:rect l="0" t="0" r="r" b="b"/>
            <a:pathLst>
              <a:path w="6258" h="4320">
                <a:moveTo>
                  <a:pt x="0" y="2"/>
                </a:moveTo>
                <a:cubicBezTo>
                  <a:pt x="1" y="4320"/>
                  <a:pt x="1" y="4320"/>
                  <a:pt x="1" y="4320"/>
                </a:cubicBezTo>
                <a:cubicBezTo>
                  <a:pt x="3429" y="4319"/>
                  <a:pt x="3429" y="4319"/>
                  <a:pt x="3429" y="4319"/>
                </a:cubicBezTo>
                <a:cubicBezTo>
                  <a:pt x="3396" y="3777"/>
                  <a:pt x="3470" y="3194"/>
                  <a:pt x="3664" y="2612"/>
                </a:cubicBezTo>
                <a:cubicBezTo>
                  <a:pt x="4132" y="1215"/>
                  <a:pt x="5166" y="225"/>
                  <a:pt x="6240" y="8"/>
                </a:cubicBezTo>
                <a:cubicBezTo>
                  <a:pt x="6246" y="5"/>
                  <a:pt x="6252" y="3"/>
                  <a:pt x="6258" y="0"/>
                </a:cubicBezTo>
                <a:lnTo>
                  <a:pt x="0" y="2"/>
                </a:lnTo>
                <a:close/>
              </a:path>
            </a:pathLst>
          </a:custGeom>
          <a:gradFill>
            <a:gsLst>
              <a:gs pos="0">
                <a:schemeClr val="tx2">
                  <a:lumMod val="75000"/>
                  <a:alpha val="60000"/>
                </a:schemeClr>
              </a:gs>
              <a:gs pos="100000">
                <a:schemeClr val="tx1">
                  <a:lumMod val="50000"/>
                  <a:alpha val="6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lt1"/>
              </a:solidFill>
            </a:endParaRPr>
          </a:p>
        </p:txBody>
      </p:sp>
      <p:sp>
        <p:nvSpPr>
          <p:cNvPr id="16" name="Slice">
            <a:extLst>
              <a:ext uri="{FF2B5EF4-FFF2-40B4-BE49-F238E27FC236}">
                <a16:creationId xmlns:a16="http://schemas.microsoft.com/office/drawing/2014/main" id="{67B32793-0C53-4E45-B249-90D8E1CE515B}"/>
              </a:ext>
            </a:extLst>
          </p:cNvPr>
          <p:cNvSpPr>
            <a:spLocks/>
          </p:cNvSpPr>
          <p:nvPr/>
        </p:nvSpPr>
        <p:spPr bwMode="auto">
          <a:xfrm>
            <a:off x="10806113" y="25400"/>
            <a:ext cx="9051925" cy="13738225"/>
          </a:xfrm>
          <a:custGeom>
            <a:avLst/>
            <a:gdLst>
              <a:gd name="T0" fmla="*/ 268 w 2844"/>
              <a:gd name="T1" fmla="*/ 2604 h 4311"/>
              <a:gd name="T2" fmla="*/ 33 w 2844"/>
              <a:gd name="T3" fmla="*/ 4311 h 4311"/>
              <a:gd name="T4" fmla="*/ 889 w 2844"/>
              <a:gd name="T5" fmla="*/ 4311 h 4311"/>
              <a:gd name="T6" fmla="*/ 836 w 2844"/>
              <a:gd name="T7" fmla="*/ 2389 h 4311"/>
              <a:gd name="T8" fmla="*/ 2702 w 2844"/>
              <a:gd name="T9" fmla="*/ 67 h 4311"/>
              <a:gd name="T10" fmla="*/ 2844 w 2844"/>
              <a:gd name="T11" fmla="*/ 0 h 4311"/>
              <a:gd name="T12" fmla="*/ 268 w 2844"/>
              <a:gd name="T13" fmla="*/ 2604 h 4311"/>
            </a:gdLst>
            <a:ahLst/>
            <a:cxnLst>
              <a:cxn ang="0">
                <a:pos x="T0" y="T1"/>
              </a:cxn>
              <a:cxn ang="0">
                <a:pos x="T2" y="T3"/>
              </a:cxn>
              <a:cxn ang="0">
                <a:pos x="T4" y="T5"/>
              </a:cxn>
              <a:cxn ang="0">
                <a:pos x="T6" y="T7"/>
              </a:cxn>
              <a:cxn ang="0">
                <a:pos x="T8" y="T9"/>
              </a:cxn>
              <a:cxn ang="0">
                <a:pos x="T10" y="T11"/>
              </a:cxn>
              <a:cxn ang="0">
                <a:pos x="T12" y="T13"/>
              </a:cxn>
            </a:cxnLst>
            <a:rect l="0" t="0" r="r" b="b"/>
            <a:pathLst>
              <a:path w="2844" h="4311">
                <a:moveTo>
                  <a:pt x="268" y="2604"/>
                </a:moveTo>
                <a:cubicBezTo>
                  <a:pt x="74" y="3186"/>
                  <a:pt x="0" y="3769"/>
                  <a:pt x="33" y="4311"/>
                </a:cubicBezTo>
                <a:cubicBezTo>
                  <a:pt x="889" y="4311"/>
                  <a:pt x="889" y="4311"/>
                  <a:pt x="889" y="4311"/>
                </a:cubicBezTo>
                <a:cubicBezTo>
                  <a:pt x="704" y="3737"/>
                  <a:pt x="673" y="3068"/>
                  <a:pt x="836" y="2389"/>
                </a:cubicBezTo>
                <a:cubicBezTo>
                  <a:pt x="1106" y="1261"/>
                  <a:pt x="1842" y="398"/>
                  <a:pt x="2702" y="67"/>
                </a:cubicBezTo>
                <a:cubicBezTo>
                  <a:pt x="2749" y="43"/>
                  <a:pt x="2796" y="21"/>
                  <a:pt x="2844" y="0"/>
                </a:cubicBezTo>
                <a:cubicBezTo>
                  <a:pt x="1770" y="217"/>
                  <a:pt x="736" y="1207"/>
                  <a:pt x="268" y="2604"/>
                </a:cubicBezTo>
                <a:close/>
              </a:path>
            </a:pathLst>
          </a:custGeom>
          <a:gradFill>
            <a:gsLst>
              <a:gs pos="0">
                <a:schemeClr val="tx2">
                  <a:lumMod val="75000"/>
                  <a:alpha val="50000"/>
                </a:schemeClr>
              </a:gs>
              <a:gs pos="100000">
                <a:schemeClr val="tx1">
                  <a:lumMod val="50000"/>
                  <a:alpha val="5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lt1"/>
              </a:solidFill>
            </a:endParaRPr>
          </a:p>
        </p:txBody>
      </p:sp>
      <p:sp>
        <p:nvSpPr>
          <p:cNvPr id="17" name="Slice2">
            <a:extLst>
              <a:ext uri="{FF2B5EF4-FFF2-40B4-BE49-F238E27FC236}">
                <a16:creationId xmlns:a16="http://schemas.microsoft.com/office/drawing/2014/main" id="{EF391CDE-A05F-401A-BDDE-CF4C78088D2E}"/>
              </a:ext>
            </a:extLst>
          </p:cNvPr>
          <p:cNvSpPr>
            <a:spLocks/>
          </p:cNvSpPr>
          <p:nvPr/>
        </p:nvSpPr>
        <p:spPr bwMode="auto">
          <a:xfrm>
            <a:off x="12947650" y="239713"/>
            <a:ext cx="6457950" cy="13523913"/>
          </a:xfrm>
          <a:custGeom>
            <a:avLst/>
            <a:gdLst>
              <a:gd name="T0" fmla="*/ 163 w 2029"/>
              <a:gd name="T1" fmla="*/ 2322 h 4244"/>
              <a:gd name="T2" fmla="*/ 216 w 2029"/>
              <a:gd name="T3" fmla="*/ 4244 h 4244"/>
              <a:gd name="T4" fmla="*/ 1068 w 2029"/>
              <a:gd name="T5" fmla="*/ 4243 h 4244"/>
              <a:gd name="T6" fmla="*/ 482 w 2029"/>
              <a:gd name="T7" fmla="*/ 2521 h 4244"/>
              <a:gd name="T8" fmla="*/ 2029 w 2029"/>
              <a:gd name="T9" fmla="*/ 0 h 4244"/>
              <a:gd name="T10" fmla="*/ 163 w 2029"/>
              <a:gd name="T11" fmla="*/ 2322 h 4244"/>
            </a:gdLst>
            <a:ahLst/>
            <a:cxnLst>
              <a:cxn ang="0">
                <a:pos x="T0" y="T1"/>
              </a:cxn>
              <a:cxn ang="0">
                <a:pos x="T2" y="T3"/>
              </a:cxn>
              <a:cxn ang="0">
                <a:pos x="T4" y="T5"/>
              </a:cxn>
              <a:cxn ang="0">
                <a:pos x="T6" y="T7"/>
              </a:cxn>
              <a:cxn ang="0">
                <a:pos x="T8" y="T9"/>
              </a:cxn>
              <a:cxn ang="0">
                <a:pos x="T10" y="T11"/>
              </a:cxn>
            </a:cxnLst>
            <a:rect l="0" t="0" r="r" b="b"/>
            <a:pathLst>
              <a:path w="2029" h="4244">
                <a:moveTo>
                  <a:pt x="163" y="2322"/>
                </a:moveTo>
                <a:cubicBezTo>
                  <a:pt x="0" y="3001"/>
                  <a:pt x="31" y="3670"/>
                  <a:pt x="216" y="4244"/>
                </a:cubicBezTo>
                <a:cubicBezTo>
                  <a:pt x="1068" y="4243"/>
                  <a:pt x="1068" y="4243"/>
                  <a:pt x="1068" y="4243"/>
                </a:cubicBezTo>
                <a:cubicBezTo>
                  <a:pt x="700" y="3767"/>
                  <a:pt x="482" y="3170"/>
                  <a:pt x="482" y="2521"/>
                </a:cubicBezTo>
                <a:cubicBezTo>
                  <a:pt x="481" y="1421"/>
                  <a:pt x="1110" y="467"/>
                  <a:pt x="2029" y="0"/>
                </a:cubicBezTo>
                <a:cubicBezTo>
                  <a:pt x="1169" y="331"/>
                  <a:pt x="433" y="1194"/>
                  <a:pt x="163" y="2322"/>
                </a:cubicBezTo>
                <a:close/>
              </a:path>
            </a:pathLst>
          </a:custGeom>
          <a:gradFill>
            <a:gsLst>
              <a:gs pos="0">
                <a:schemeClr val="tx2">
                  <a:lumMod val="75000"/>
                  <a:alpha val="40000"/>
                </a:schemeClr>
              </a:gs>
              <a:gs pos="100000">
                <a:schemeClr val="tx1">
                  <a:lumMod val="50000"/>
                  <a:alpha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lt1"/>
              </a:solidFill>
            </a:endParaRPr>
          </a:p>
        </p:txBody>
      </p:sp>
      <p:sp>
        <p:nvSpPr>
          <p:cNvPr id="3" name="Subtitle 2"/>
          <p:cNvSpPr>
            <a:spLocks noGrp="1"/>
          </p:cNvSpPr>
          <p:nvPr>
            <p:ph type="subTitle" idx="1" hasCustomPrompt="1"/>
          </p:nvPr>
        </p:nvSpPr>
        <p:spPr>
          <a:xfrm>
            <a:off x="2380208" y="5865301"/>
            <a:ext cx="9897517" cy="3541230"/>
          </a:xfrm>
        </p:spPr>
        <p:txBody>
          <a:bodyPr/>
          <a:lstStyle>
            <a:lvl1pPr marL="0" indent="0" algn="l">
              <a:lnSpc>
                <a:spcPts val="6000"/>
              </a:lnSpc>
              <a:spcBef>
                <a:spcPts val="0"/>
              </a:spcBef>
              <a:buNone/>
              <a:defRPr sz="5400">
                <a:solidFill>
                  <a:schemeClr val="bg1"/>
                </a:solidFill>
              </a:defRPr>
            </a:lvl1pPr>
            <a:lvl2pPr marL="913943" indent="0" algn="ctr">
              <a:buNone/>
              <a:defRPr sz="3998"/>
            </a:lvl2pPr>
            <a:lvl3pPr marL="1827886" indent="0" algn="ctr">
              <a:buNone/>
              <a:defRPr sz="3598"/>
            </a:lvl3pPr>
            <a:lvl4pPr marL="2741828" indent="0" algn="ctr">
              <a:buNone/>
              <a:defRPr sz="3198"/>
            </a:lvl4pPr>
            <a:lvl5pPr marL="3655771" indent="0" algn="ctr">
              <a:buNone/>
              <a:defRPr sz="3198"/>
            </a:lvl5pPr>
            <a:lvl6pPr marL="4569714" indent="0" algn="ctr">
              <a:buNone/>
              <a:defRPr sz="3198"/>
            </a:lvl6pPr>
            <a:lvl7pPr marL="5483657" indent="0" algn="ctr">
              <a:buNone/>
              <a:defRPr sz="3198"/>
            </a:lvl7pPr>
            <a:lvl8pPr marL="6397600" indent="0" algn="ctr">
              <a:buNone/>
              <a:defRPr sz="3198"/>
            </a:lvl8pPr>
            <a:lvl9pPr marL="7311542" indent="0" algn="ctr">
              <a:buNone/>
              <a:defRPr sz="3198"/>
            </a:lvl9pPr>
          </a:lstStyle>
          <a:p>
            <a:r>
              <a:rPr lang="en-GB"/>
              <a:t>Click to add Subtitle</a:t>
            </a:r>
            <a:endParaRPr lang="en-US"/>
          </a:p>
        </p:txBody>
      </p:sp>
      <p:sp>
        <p:nvSpPr>
          <p:cNvPr id="2" name="Title 1"/>
          <p:cNvSpPr>
            <a:spLocks noGrp="1"/>
          </p:cNvSpPr>
          <p:nvPr>
            <p:ph type="ctrTitle" hasCustomPrompt="1"/>
          </p:nvPr>
        </p:nvSpPr>
        <p:spPr>
          <a:xfrm>
            <a:off x="2380208" y="1876423"/>
            <a:ext cx="9897517" cy="3541230"/>
          </a:xfrm>
        </p:spPr>
        <p:txBody>
          <a:bodyPr anchor="b"/>
          <a:lstStyle>
            <a:lvl1pPr algn="l">
              <a:lnSpc>
                <a:spcPts val="8000"/>
              </a:lnSpc>
              <a:defRPr sz="8000" baseline="0">
                <a:solidFill>
                  <a:schemeClr val="bg1"/>
                </a:solidFill>
              </a:defRPr>
            </a:lvl1pPr>
          </a:lstStyle>
          <a:p>
            <a:r>
              <a:rPr lang="en-US"/>
              <a:t>Click to </a:t>
            </a:r>
            <a:br>
              <a:rPr lang="en-US"/>
            </a:br>
            <a:r>
              <a:rPr lang="en-US"/>
              <a:t>add Title</a:t>
            </a:r>
          </a:p>
        </p:txBody>
      </p:sp>
      <p:cxnSp>
        <p:nvCxnSpPr>
          <p:cNvPr id="21" name="Straight Connector 20">
            <a:extLst>
              <a:ext uri="{FF2B5EF4-FFF2-40B4-BE49-F238E27FC236}">
                <a16:creationId xmlns:a16="http://schemas.microsoft.com/office/drawing/2014/main" id="{AA3D62D2-210E-4334-8B4D-9D6B6D9C84AF}"/>
              </a:ext>
            </a:extLst>
          </p:cNvPr>
          <p:cNvCxnSpPr>
            <a:cxnSpLocks/>
          </p:cNvCxnSpPr>
          <p:nvPr/>
        </p:nvCxnSpPr>
        <p:spPr>
          <a:xfrm>
            <a:off x="1002028" y="11801476"/>
            <a:ext cx="22455743"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AC45B8A5-66D8-4FC1-A896-EDFDD15787FC}"/>
              </a:ext>
            </a:extLst>
          </p:cNvPr>
          <p:cNvSpPr>
            <a:spLocks noGrp="1"/>
          </p:cNvSpPr>
          <p:nvPr>
            <p:ph type="sldNum" sz="quarter" idx="10"/>
          </p:nvPr>
        </p:nvSpPr>
        <p:spPr/>
        <p:txBody>
          <a:bodyPr/>
          <a:lstStyle>
            <a:lvl1pPr>
              <a:defRPr>
                <a:solidFill>
                  <a:schemeClr val="bg1"/>
                </a:solidFill>
              </a:defRPr>
            </a:lvl1pPr>
          </a:lstStyle>
          <a:p>
            <a:fld id="{961FDFF3-09F3-4B48-A0F3-AE2314ADC9EB}" type="slidenum">
              <a:rPr lang="en-GB" smtClean="0"/>
              <a:pPr/>
              <a:t>‹#›</a:t>
            </a:fld>
            <a:endParaRPr lang="en-GB"/>
          </a:p>
        </p:txBody>
      </p:sp>
      <p:grpSp>
        <p:nvGrpSpPr>
          <p:cNvPr id="18" name="Group 17">
            <a:extLst>
              <a:ext uri="{FF2B5EF4-FFF2-40B4-BE49-F238E27FC236}">
                <a16:creationId xmlns:a16="http://schemas.microsoft.com/office/drawing/2014/main" id="{B136DCC9-042E-454B-B9DE-7BD5C176A164}"/>
              </a:ext>
            </a:extLst>
          </p:cNvPr>
          <p:cNvGrpSpPr/>
          <p:nvPr/>
        </p:nvGrpSpPr>
        <p:grpSpPr>
          <a:xfrm>
            <a:off x="800099" y="11959013"/>
            <a:ext cx="3608845" cy="1056899"/>
            <a:chOff x="2146617" y="1664132"/>
            <a:chExt cx="5862003" cy="1716767"/>
          </a:xfrm>
        </p:grpSpPr>
        <p:pic>
          <p:nvPicPr>
            <p:cNvPr id="22" name="Picture 21" descr="A picture containing drawing&#10;&#10;Description automatically generated">
              <a:extLst>
                <a:ext uri="{FF2B5EF4-FFF2-40B4-BE49-F238E27FC236}">
                  <a16:creationId xmlns:a16="http://schemas.microsoft.com/office/drawing/2014/main" id="{1488419A-B75C-4788-868D-C31754BC4DD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146617" y="1664132"/>
              <a:ext cx="5862003" cy="1705544"/>
            </a:xfrm>
            <a:prstGeom prst="rect">
              <a:avLst/>
            </a:prstGeom>
          </p:spPr>
        </p:pic>
        <p:sp>
          <p:nvSpPr>
            <p:cNvPr id="23" name="Oval 22">
              <a:extLst>
                <a:ext uri="{FF2B5EF4-FFF2-40B4-BE49-F238E27FC236}">
                  <a16:creationId xmlns:a16="http://schemas.microsoft.com/office/drawing/2014/main" id="{522130F9-41D7-46C2-97A0-F467BBC913E0}"/>
                </a:ext>
              </a:extLst>
            </p:cNvPr>
            <p:cNvSpPr/>
            <p:nvPr/>
          </p:nvSpPr>
          <p:spPr>
            <a:xfrm>
              <a:off x="2492694" y="2085499"/>
              <a:ext cx="1295400" cy="1295400"/>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1923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50"/>
                                        <p:tgtEl>
                                          <p:spTgt spid="20"/>
                                        </p:tgtEl>
                                      </p:cBhvr>
                                    </p:animEffect>
                                  </p:childTnLst>
                                </p:cTn>
                              </p:par>
                              <p:par>
                                <p:cTn id="8" presetID="63" presetClass="path" presetSubtype="0" decel="100000" fill="hold" nodeType="withEffect">
                                  <p:stCondLst>
                                    <p:cond delay="500"/>
                                  </p:stCondLst>
                                  <p:childTnLst>
                                    <p:animMotion origin="layout" path="M -0.00951 -1.85185E-6 L 3.33333E-6 -1.85185E-6 " pathEditMode="relative" rAng="0" ptsTypes="AA">
                                      <p:cBhvr>
                                        <p:cTn id="9" dur="250" fill="hold"/>
                                        <p:tgtEl>
                                          <p:spTgt spid="20"/>
                                        </p:tgtEl>
                                        <p:attrNameLst>
                                          <p:attrName>ppt_x</p:attrName>
                                          <p:attrName>ppt_y</p:attrName>
                                        </p:attrNameLst>
                                      </p:cBhvr>
                                      <p:rCtr x="469" y="0"/>
                                    </p:animMotion>
                                  </p:childTnLst>
                                </p:cTn>
                              </p:par>
                              <p:par>
                                <p:cTn id="10" presetID="10"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63" presetClass="path" presetSubtype="0" decel="100000" fill="hold" grpId="1" nodeType="withEffect">
                                  <p:stCondLst>
                                    <p:cond delay="0"/>
                                  </p:stCondLst>
                                  <p:childTnLst>
                                    <p:animMotion origin="layout" path="M -0.00951 -1.85185E-6 L -9.79677E-7 -1.85185E-6 " pathEditMode="relative" rAng="0" ptsTypes="AA">
                                      <p:cBhvr>
                                        <p:cTn id="14" dur="500" fill="hold"/>
                                        <p:tgtEl>
                                          <p:spTgt spid="15"/>
                                        </p:tgtEl>
                                        <p:attrNameLst>
                                          <p:attrName>ppt_x</p:attrName>
                                          <p:attrName>ppt_y</p:attrName>
                                        </p:attrNameLst>
                                      </p:cBhvr>
                                      <p:rCtr x="476" y="0"/>
                                    </p:animMotion>
                                  </p:childTnLst>
                                </p:cTn>
                              </p:par>
                              <p:par>
                                <p:cTn id="15" presetID="10" presetClass="entr" presetSubtype="0" fill="hold" grpId="0" nodeType="withEffect">
                                  <p:stCondLst>
                                    <p:cond delay="25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63" presetClass="path" presetSubtype="0" decel="100000" fill="hold" grpId="1" nodeType="withEffect">
                                  <p:stCondLst>
                                    <p:cond delay="250"/>
                                  </p:stCondLst>
                                  <p:childTnLst>
                                    <p:animMotion origin="layout" path="M -0.00951 1.11111E-6 L 9.37989E-7 1.11111E-6 " pathEditMode="relative" rAng="0" ptsTypes="AA">
                                      <p:cBhvr>
                                        <p:cTn id="19" dur="500" fill="hold"/>
                                        <p:tgtEl>
                                          <p:spTgt spid="16"/>
                                        </p:tgtEl>
                                        <p:attrNameLst>
                                          <p:attrName>ppt_x</p:attrName>
                                          <p:attrName>ppt_y</p:attrName>
                                        </p:attrNameLst>
                                      </p:cBhvr>
                                      <p:rCtr x="476" y="0"/>
                                    </p:animMotion>
                                  </p:childTnLst>
                                </p:cTn>
                              </p:par>
                              <p:par>
                                <p:cTn id="20" presetID="10" presetClass="entr" presetSubtype="0" fill="hold" grpId="0" nodeType="withEffect">
                                  <p:stCondLst>
                                    <p:cond delay="5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63" presetClass="path" presetSubtype="0" decel="100000" fill="hold" grpId="1" nodeType="withEffect">
                                  <p:stCondLst>
                                    <p:cond delay="500"/>
                                  </p:stCondLst>
                                  <p:childTnLst>
                                    <p:animMotion origin="layout" path="M -0.00951 1.11111E-6 L 9.37989E-7 1.11111E-6 " pathEditMode="relative" rAng="0" ptsTypes="AA">
                                      <p:cBhvr>
                                        <p:cTn id="24" dur="500" fill="hold"/>
                                        <p:tgtEl>
                                          <p:spTgt spid="17"/>
                                        </p:tgtEl>
                                        <p:attrNameLst>
                                          <p:attrName>ppt_x</p:attrName>
                                          <p:attrName>ppt_y</p:attrName>
                                        </p:attrNameLst>
                                      </p:cBhvr>
                                      <p:rCtr x="476" y="0"/>
                                    </p:animMotion>
                                  </p:childTnLst>
                                </p:cTn>
                              </p:par>
                              <p:par>
                                <p:cTn id="25" presetID="10" presetClass="entr" presetSubtype="0" fill="hold" grpId="0" nodeType="withEffect">
                                  <p:stCondLst>
                                    <p:cond delay="5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animBg="1"/>
      <p:bldP spid="17" grpId="1" animBg="1"/>
      <p:bldP spid="3" grpId="0">
        <p:tmplLst>
          <p:tmpl>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mage / Impact point_wetland">
    <p:spTree>
      <p:nvGrpSpPr>
        <p:cNvPr id="1" name=""/>
        <p:cNvGrpSpPr/>
        <p:nvPr/>
      </p:nvGrpSpPr>
      <p:grpSpPr>
        <a:xfrm>
          <a:off x="0" y="0"/>
          <a:ext cx="0" cy="0"/>
          <a:chOff x="0" y="0"/>
          <a:chExt cx="0" cy="0"/>
        </a:xfrm>
      </p:grpSpPr>
      <p:pic>
        <p:nvPicPr>
          <p:cNvPr id="9" name="Picture 8" descr="Wetlands_iStock_000009474263XLarg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30" y="0"/>
            <a:ext cx="24371300" cy="6858000"/>
          </a:xfrm>
          <a:prstGeom prst="rect">
            <a:avLst/>
          </a:prstGeom>
        </p:spPr>
      </p:pic>
      <p:sp>
        <p:nvSpPr>
          <p:cNvPr id="10" name="Picture Placeholder 9"/>
          <p:cNvSpPr>
            <a:spLocks noGrp="1"/>
          </p:cNvSpPr>
          <p:nvPr>
            <p:ph type="pic" sz="quarter" idx="16" hasCustomPrompt="1"/>
          </p:nvPr>
        </p:nvSpPr>
        <p:spPr>
          <a:xfrm>
            <a:off x="0" y="0"/>
            <a:ext cx="24371300" cy="6858000"/>
          </a:xfrm>
          <a:prstGeom prst="rect">
            <a:avLst/>
          </a:prstGeom>
        </p:spPr>
        <p:txBody>
          <a:bodyPr anchor="ctr" anchorCtr="0"/>
          <a:lstStyle>
            <a:lvl1pPr algn="ctr">
              <a:buNone/>
              <a:defRPr sz="2399">
                <a:solidFill>
                  <a:schemeClr val="bg1"/>
                </a:solidFill>
              </a:defRPr>
            </a:lvl1pPr>
          </a:lstStyle>
          <a:p>
            <a:r>
              <a:rPr lang="en-GB"/>
              <a:t>Click on icon to insert your own image instead</a:t>
            </a:r>
          </a:p>
        </p:txBody>
      </p:sp>
      <p:sp>
        <p:nvSpPr>
          <p:cNvPr id="8" name="Text Placeholder 7"/>
          <p:cNvSpPr>
            <a:spLocks noGrp="1"/>
          </p:cNvSpPr>
          <p:nvPr>
            <p:ph type="body" sz="quarter" idx="12" hasCustomPrompt="1"/>
          </p:nvPr>
        </p:nvSpPr>
        <p:spPr>
          <a:xfrm>
            <a:off x="0" y="6854826"/>
            <a:ext cx="24371300" cy="6858000"/>
          </a:xfrm>
          <a:prstGeom prst="rect">
            <a:avLst/>
          </a:prstGeom>
          <a:noFill/>
        </p:spPr>
        <p:txBody>
          <a:bodyPr lIns="360000" tIns="288000" rIns="360000" bIns="360000" anchor="t" anchorCtr="0">
            <a:normAutofit/>
          </a:bodyPr>
          <a:lstStyle>
            <a:lvl1pPr marL="0" indent="0">
              <a:lnSpc>
                <a:spcPct val="100000"/>
              </a:lnSpc>
              <a:spcBef>
                <a:spcPts val="0"/>
              </a:spcBef>
              <a:spcAft>
                <a:spcPts val="0"/>
              </a:spcAft>
              <a:buFontTx/>
              <a:buNone/>
              <a:defRPr sz="5997" cap="none" baseline="0">
                <a:solidFill>
                  <a:schemeClr val="tx1"/>
                </a:solidFill>
                <a:latin typeface="Arial" pitchFamily="34" charset="0"/>
                <a:cs typeface="Arial" pitchFamily="34" charset="0"/>
              </a:defRPr>
            </a:lvl1pPr>
          </a:lstStyle>
          <a:p>
            <a:pPr lvl="0"/>
            <a:r>
              <a:rPr lang="en-GB"/>
              <a:t>Click here to type one big, bold point to give your message impact (40pt Arial regular).</a:t>
            </a:r>
          </a:p>
        </p:txBody>
      </p:sp>
      <p:sp>
        <p:nvSpPr>
          <p:cNvPr id="7" name="Text Placeholder 13"/>
          <p:cNvSpPr>
            <a:spLocks noGrp="1"/>
          </p:cNvSpPr>
          <p:nvPr>
            <p:ph type="body" sz="quarter" idx="15" hasCustomPrompt="1"/>
          </p:nvPr>
        </p:nvSpPr>
        <p:spPr>
          <a:xfrm>
            <a:off x="23509014" y="0"/>
            <a:ext cx="858059" cy="6858000"/>
          </a:xfrm>
          <a:prstGeom prst="rect">
            <a:avLst/>
          </a:prstGeom>
        </p:spPr>
        <p:txBody>
          <a:bodyPr vert="vert270" lIns="144000" tIns="90000"/>
          <a:lstStyle>
            <a:lvl1pPr algn="r">
              <a:buNone/>
              <a:defRPr sz="1199" baseline="0">
                <a:solidFill>
                  <a:schemeClr val="bg1"/>
                </a:solidFill>
                <a:latin typeface="Arial" pitchFamily="34" charset="0"/>
                <a:cs typeface="Arial" pitchFamily="34" charset="0"/>
              </a:defRPr>
            </a:lvl1pPr>
          </a:lstStyle>
          <a:p>
            <a:pPr lvl="0"/>
            <a:r>
              <a:rPr lang="en-GB"/>
              <a:t>Click to insert  photo credits here in black or white whichever  suits best</a:t>
            </a:r>
          </a:p>
        </p:txBody>
      </p:sp>
    </p:spTree>
    <p:extLst>
      <p:ext uri="{BB962C8B-B14F-4D97-AF65-F5344CB8AC3E}">
        <p14:creationId xmlns:p14="http://schemas.microsoft.com/office/powerpoint/2010/main" val="747085189"/>
      </p:ext>
    </p:extLst>
  </p:cSld>
  <p:clrMapOvr>
    <a:masterClrMapping/>
  </p:clrMapOvr>
  <mc:AlternateContent xmlns:mc="http://schemas.openxmlformats.org/markup-compatibility/2006" xmlns:p14="http://schemas.microsoft.com/office/powerpoint/2010/main">
    <mc:Choice Requires="p14">
      <p:transition p14:dur="250">
        <p:cut thruBlk="1"/>
      </p:transition>
    </mc:Choice>
    <mc:Fallback xmlns="">
      <p:transition>
        <p:cut thruBlk="1"/>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3D88D5F2-D258-4221-9E52-DAE5B4F252E4}"/>
              </a:ext>
            </a:extLst>
          </p:cNvPr>
          <p:cNvSpPr/>
          <p:nvPr/>
        </p:nvSpPr>
        <p:spPr>
          <a:xfrm>
            <a:off x="0" y="11201400"/>
            <a:ext cx="24371300"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6">
            <a:extLst>
              <a:ext uri="{FF2B5EF4-FFF2-40B4-BE49-F238E27FC236}">
                <a16:creationId xmlns:a16="http://schemas.microsoft.com/office/drawing/2014/main" id="{AC45B8A5-66D8-4FC1-A896-EDFDD15787FC}"/>
              </a:ext>
            </a:extLst>
          </p:cNvPr>
          <p:cNvSpPr>
            <a:spLocks noGrp="1"/>
          </p:cNvSpPr>
          <p:nvPr>
            <p:ph type="sldNum" sz="quarter" idx="10"/>
          </p:nvPr>
        </p:nvSpPr>
        <p:spPr/>
        <p:txBody>
          <a:bodyPr/>
          <a:lstStyle/>
          <a:p>
            <a:fld id="{961FDFF3-09F3-4B48-A0F3-AE2314ADC9EB}" type="slidenum">
              <a:rPr lang="en-GB" smtClean="0"/>
              <a:pPr/>
              <a:t>‹#›</a:t>
            </a:fld>
            <a:endParaRPr lang="en-GB"/>
          </a:p>
        </p:txBody>
      </p:sp>
      <p:grpSp>
        <p:nvGrpSpPr>
          <p:cNvPr id="20" name="Group 19" hidden="1">
            <a:extLst>
              <a:ext uri="{FF2B5EF4-FFF2-40B4-BE49-F238E27FC236}">
                <a16:creationId xmlns:a16="http://schemas.microsoft.com/office/drawing/2014/main" id="{B29945F6-E9D1-43EB-A490-93A18854C3EF}"/>
              </a:ext>
            </a:extLst>
          </p:cNvPr>
          <p:cNvGrpSpPr/>
          <p:nvPr/>
        </p:nvGrpSpPr>
        <p:grpSpPr>
          <a:xfrm>
            <a:off x="13081000" y="0"/>
            <a:ext cx="11290300" cy="13716000"/>
            <a:chOff x="13081000" y="0"/>
            <a:chExt cx="11290300" cy="13716000"/>
          </a:xfrm>
        </p:grpSpPr>
        <p:pic>
          <p:nvPicPr>
            <p:cNvPr id="19" name="Slice 2" descr="A picture containing drawing&#10;&#10;Description automatically generated">
              <a:extLst>
                <a:ext uri="{FF2B5EF4-FFF2-40B4-BE49-F238E27FC236}">
                  <a16:creationId xmlns:a16="http://schemas.microsoft.com/office/drawing/2014/main" id="{9D514D15-BC37-43AB-AE9A-33AF51651A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91444" y="0"/>
              <a:ext cx="11279856" cy="13716000"/>
            </a:xfrm>
            <a:prstGeom prst="rect">
              <a:avLst/>
            </a:prstGeom>
          </p:spPr>
        </p:pic>
        <p:pic>
          <p:nvPicPr>
            <p:cNvPr id="11" name="Tint" descr="A picture containing drawing&#10;&#10;Description automatically generated">
              <a:extLst>
                <a:ext uri="{FF2B5EF4-FFF2-40B4-BE49-F238E27FC236}">
                  <a16:creationId xmlns:a16="http://schemas.microsoft.com/office/drawing/2014/main" id="{9B2C2C39-AEEE-41F4-AA97-6D8DE80194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1000" y="0"/>
              <a:ext cx="11290300" cy="13716000"/>
            </a:xfrm>
            <a:prstGeom prst="rect">
              <a:avLst/>
            </a:prstGeom>
          </p:spPr>
        </p:pic>
      </p:grpSp>
      <p:pic>
        <p:nvPicPr>
          <p:cNvPr id="5" name="New Main" descr="A close up of a screen&#10;&#10;Description automatically generated">
            <a:extLst>
              <a:ext uri="{FF2B5EF4-FFF2-40B4-BE49-F238E27FC236}">
                <a16:creationId xmlns:a16="http://schemas.microsoft.com/office/drawing/2014/main" id="{FD415127-4B54-49E7-B0A4-9764E3306764}"/>
              </a:ext>
            </a:extLst>
          </p:cNvPr>
          <p:cNvPicPr>
            <a:picLocks noChangeAspect="1"/>
          </p:cNvPicPr>
          <p:nvPr/>
        </p:nvPicPr>
        <p:blipFill rotWithShape="1">
          <a:blip r:embed="rId4">
            <a:extLst>
              <a:ext uri="{28A0092B-C50C-407E-A947-70E740481C1C}">
                <a14:useLocalDpi xmlns:a14="http://schemas.microsoft.com/office/drawing/2010/main" val="0"/>
              </a:ext>
            </a:extLst>
          </a:blip>
          <a:srcRect l="20173" t="29456" r="20493" b="29433"/>
          <a:stretch/>
        </p:blipFill>
        <p:spPr>
          <a:xfrm>
            <a:off x="-31595" y="0"/>
            <a:ext cx="20057396" cy="13716000"/>
          </a:xfrm>
          <a:prstGeom prst="rect">
            <a:avLst/>
          </a:prstGeom>
        </p:spPr>
      </p:pic>
      <p:pic>
        <p:nvPicPr>
          <p:cNvPr id="8" name="New Slice" descr="A picture containing lamp, black, flower&#10;&#10;Description automatically generated">
            <a:extLst>
              <a:ext uri="{FF2B5EF4-FFF2-40B4-BE49-F238E27FC236}">
                <a16:creationId xmlns:a16="http://schemas.microsoft.com/office/drawing/2014/main" id="{4480AB62-8A26-43FC-AD3C-6B2BD9A8D2E4}"/>
              </a:ext>
            </a:extLst>
          </p:cNvPr>
          <p:cNvPicPr>
            <a:picLocks noChangeAspect="1"/>
          </p:cNvPicPr>
          <p:nvPr/>
        </p:nvPicPr>
        <p:blipFill rotWithShape="1">
          <a:blip r:embed="rId5">
            <a:extLst>
              <a:ext uri="{28A0092B-C50C-407E-A947-70E740481C1C}">
                <a14:useLocalDpi xmlns:a14="http://schemas.microsoft.com/office/drawing/2010/main" val="0"/>
              </a:ext>
            </a:extLst>
          </a:blip>
          <a:srcRect l="30080" t="20531" r="30496" b="20803"/>
          <a:stretch/>
        </p:blipFill>
        <p:spPr>
          <a:xfrm>
            <a:off x="10850307" y="0"/>
            <a:ext cx="9258300" cy="13716000"/>
          </a:xfrm>
          <a:prstGeom prst="rect">
            <a:avLst/>
          </a:prstGeom>
        </p:spPr>
      </p:pic>
      <p:pic>
        <p:nvPicPr>
          <p:cNvPr id="10" name="Slice 2" descr="A picture containing clock&#10;&#10;Description automatically generated">
            <a:extLst>
              <a:ext uri="{FF2B5EF4-FFF2-40B4-BE49-F238E27FC236}">
                <a16:creationId xmlns:a16="http://schemas.microsoft.com/office/drawing/2014/main" id="{64877743-1356-43F6-842A-781748B8577B}"/>
              </a:ext>
            </a:extLst>
          </p:cNvPr>
          <p:cNvPicPr>
            <a:picLocks noChangeAspect="1"/>
          </p:cNvPicPr>
          <p:nvPr/>
        </p:nvPicPr>
        <p:blipFill rotWithShape="1">
          <a:blip r:embed="rId6">
            <a:extLst>
              <a:ext uri="{28A0092B-C50C-407E-A947-70E740481C1C}">
                <a14:useLocalDpi xmlns:a14="http://schemas.microsoft.com/office/drawing/2010/main" val="0"/>
              </a:ext>
            </a:extLst>
          </a:blip>
          <a:srcRect l="26534" t="21593" r="26440" b="21455"/>
          <a:stretch/>
        </p:blipFill>
        <p:spPr>
          <a:xfrm>
            <a:off x="13055515" y="0"/>
            <a:ext cx="11204992" cy="13716000"/>
          </a:xfrm>
          <a:prstGeom prst="rect">
            <a:avLst/>
          </a:prstGeom>
        </p:spPr>
      </p:pic>
      <p:sp>
        <p:nvSpPr>
          <p:cNvPr id="3" name="Subtitle 2"/>
          <p:cNvSpPr>
            <a:spLocks noGrp="1"/>
          </p:cNvSpPr>
          <p:nvPr>
            <p:ph type="subTitle" idx="1" hasCustomPrompt="1"/>
          </p:nvPr>
        </p:nvSpPr>
        <p:spPr>
          <a:xfrm>
            <a:off x="2380208" y="6703501"/>
            <a:ext cx="9897517" cy="3541230"/>
          </a:xfrm>
        </p:spPr>
        <p:txBody>
          <a:bodyPr/>
          <a:lstStyle>
            <a:lvl1pPr marL="0" indent="0" algn="l">
              <a:lnSpc>
                <a:spcPts val="6000"/>
              </a:lnSpc>
              <a:spcBef>
                <a:spcPts val="0"/>
              </a:spcBef>
              <a:buNone/>
              <a:defRPr sz="5400">
                <a:solidFill>
                  <a:schemeClr val="bg1"/>
                </a:solidFill>
              </a:defRPr>
            </a:lvl1pPr>
            <a:lvl2pPr marL="913943" indent="0" algn="ctr">
              <a:buNone/>
              <a:defRPr sz="3998"/>
            </a:lvl2pPr>
            <a:lvl3pPr marL="1827886" indent="0" algn="ctr">
              <a:buNone/>
              <a:defRPr sz="3598"/>
            </a:lvl3pPr>
            <a:lvl4pPr marL="2741828" indent="0" algn="ctr">
              <a:buNone/>
              <a:defRPr sz="3198"/>
            </a:lvl4pPr>
            <a:lvl5pPr marL="3655771" indent="0" algn="ctr">
              <a:buNone/>
              <a:defRPr sz="3198"/>
            </a:lvl5pPr>
            <a:lvl6pPr marL="4569714" indent="0" algn="ctr">
              <a:buNone/>
              <a:defRPr sz="3198"/>
            </a:lvl6pPr>
            <a:lvl7pPr marL="5483657" indent="0" algn="ctr">
              <a:buNone/>
              <a:defRPr sz="3198"/>
            </a:lvl7pPr>
            <a:lvl8pPr marL="6397600" indent="0" algn="ctr">
              <a:buNone/>
              <a:defRPr sz="3198"/>
            </a:lvl8pPr>
            <a:lvl9pPr marL="7311542" indent="0" algn="ctr">
              <a:buNone/>
              <a:defRPr sz="3198"/>
            </a:lvl9pPr>
          </a:lstStyle>
          <a:p>
            <a:r>
              <a:rPr lang="en-GB"/>
              <a:t>Click to add Subtitle</a:t>
            </a:r>
            <a:endParaRPr lang="en-US"/>
          </a:p>
        </p:txBody>
      </p:sp>
      <p:sp>
        <p:nvSpPr>
          <p:cNvPr id="2" name="Title 1"/>
          <p:cNvSpPr>
            <a:spLocks noGrp="1"/>
          </p:cNvSpPr>
          <p:nvPr>
            <p:ph type="ctrTitle" hasCustomPrompt="1"/>
          </p:nvPr>
        </p:nvSpPr>
        <p:spPr>
          <a:xfrm>
            <a:off x="2380208" y="2733675"/>
            <a:ext cx="9897517" cy="3541230"/>
          </a:xfrm>
        </p:spPr>
        <p:txBody>
          <a:bodyPr anchor="b"/>
          <a:lstStyle>
            <a:lvl1pPr algn="l">
              <a:lnSpc>
                <a:spcPts val="8000"/>
              </a:lnSpc>
              <a:defRPr sz="8000" baseline="0">
                <a:solidFill>
                  <a:schemeClr val="bg1"/>
                </a:solidFill>
              </a:defRPr>
            </a:lvl1pPr>
          </a:lstStyle>
          <a:p>
            <a:r>
              <a:rPr lang="en-US"/>
              <a:t>Click to </a:t>
            </a:r>
            <a:br>
              <a:rPr lang="en-US"/>
            </a:br>
            <a:r>
              <a:rPr lang="en-US"/>
              <a:t>add Title</a:t>
            </a:r>
          </a:p>
        </p:txBody>
      </p:sp>
      <p:sp>
        <p:nvSpPr>
          <p:cNvPr id="18" name="Freeform 5">
            <a:extLst>
              <a:ext uri="{FF2B5EF4-FFF2-40B4-BE49-F238E27FC236}">
                <a16:creationId xmlns:a16="http://schemas.microsoft.com/office/drawing/2014/main" id="{6B9932D4-34AA-4003-9973-4B5910A6C177}"/>
              </a:ext>
            </a:extLst>
          </p:cNvPr>
          <p:cNvSpPr>
            <a:spLocks/>
          </p:cNvSpPr>
          <p:nvPr/>
        </p:nvSpPr>
        <p:spPr bwMode="auto">
          <a:xfrm>
            <a:off x="14451012" y="0"/>
            <a:ext cx="9920288" cy="13716000"/>
          </a:xfrm>
          <a:custGeom>
            <a:avLst/>
            <a:gdLst>
              <a:gd name="T0" fmla="*/ 3127 w 3127"/>
              <a:gd name="T1" fmla="*/ 0 h 4320"/>
              <a:gd name="T2" fmla="*/ 1709 w 3127"/>
              <a:gd name="T3" fmla="*/ 0 h 4320"/>
              <a:gd name="T4" fmla="*/ 0 w 3127"/>
              <a:gd name="T5" fmla="*/ 2597 h 4320"/>
              <a:gd name="T6" fmla="*/ 586 w 3127"/>
              <a:gd name="T7" fmla="*/ 4320 h 4320"/>
              <a:gd name="T8" fmla="*/ 3127 w 3127"/>
              <a:gd name="T9" fmla="*/ 4320 h 4320"/>
              <a:gd name="T10" fmla="*/ 3127 w 3127"/>
              <a:gd name="T11" fmla="*/ 0 h 4320"/>
            </a:gdLst>
            <a:ahLst/>
            <a:cxnLst>
              <a:cxn ang="0">
                <a:pos x="T0" y="T1"/>
              </a:cxn>
              <a:cxn ang="0">
                <a:pos x="T2" y="T3"/>
              </a:cxn>
              <a:cxn ang="0">
                <a:pos x="T4" y="T5"/>
              </a:cxn>
              <a:cxn ang="0">
                <a:pos x="T6" y="T7"/>
              </a:cxn>
              <a:cxn ang="0">
                <a:pos x="T8" y="T9"/>
              </a:cxn>
              <a:cxn ang="0">
                <a:pos x="T10" y="T11"/>
              </a:cxn>
            </a:cxnLst>
            <a:rect l="0" t="0" r="r" b="b"/>
            <a:pathLst>
              <a:path w="3127" h="4320">
                <a:moveTo>
                  <a:pt x="3127" y="0"/>
                </a:moveTo>
                <a:cubicBezTo>
                  <a:pt x="1709" y="0"/>
                  <a:pt x="1709" y="0"/>
                  <a:pt x="1709" y="0"/>
                </a:cubicBezTo>
                <a:cubicBezTo>
                  <a:pt x="704" y="434"/>
                  <a:pt x="0" y="1433"/>
                  <a:pt x="0" y="2597"/>
                </a:cubicBezTo>
                <a:cubicBezTo>
                  <a:pt x="0" y="3246"/>
                  <a:pt x="218" y="3843"/>
                  <a:pt x="586" y="4320"/>
                </a:cubicBezTo>
                <a:cubicBezTo>
                  <a:pt x="3127" y="4320"/>
                  <a:pt x="3127" y="4320"/>
                  <a:pt x="3127" y="4320"/>
                </a:cubicBezTo>
                <a:lnTo>
                  <a:pt x="31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3" name="Group 12">
            <a:extLst>
              <a:ext uri="{FF2B5EF4-FFF2-40B4-BE49-F238E27FC236}">
                <a16:creationId xmlns:a16="http://schemas.microsoft.com/office/drawing/2014/main" id="{B136DCC9-042E-454B-B9DE-7BD5C176A164}"/>
              </a:ext>
            </a:extLst>
          </p:cNvPr>
          <p:cNvGrpSpPr/>
          <p:nvPr userDrawn="1"/>
        </p:nvGrpSpPr>
        <p:grpSpPr>
          <a:xfrm>
            <a:off x="800099" y="11959013"/>
            <a:ext cx="3608845" cy="1056899"/>
            <a:chOff x="2146617" y="1664132"/>
            <a:chExt cx="5862003" cy="1716767"/>
          </a:xfrm>
        </p:grpSpPr>
        <p:pic>
          <p:nvPicPr>
            <p:cNvPr id="14" name="Picture 13" descr="A picture containing drawing&#10;&#10;Description automatically generated">
              <a:extLst>
                <a:ext uri="{FF2B5EF4-FFF2-40B4-BE49-F238E27FC236}">
                  <a16:creationId xmlns:a16="http://schemas.microsoft.com/office/drawing/2014/main" id="{1488419A-B75C-4788-868D-C31754BC4DD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146617" y="1664132"/>
              <a:ext cx="5862003" cy="1705544"/>
            </a:xfrm>
            <a:prstGeom prst="rect">
              <a:avLst/>
            </a:prstGeom>
          </p:spPr>
        </p:pic>
        <p:sp>
          <p:nvSpPr>
            <p:cNvPr id="15" name="Oval 14">
              <a:extLst>
                <a:ext uri="{FF2B5EF4-FFF2-40B4-BE49-F238E27FC236}">
                  <a16:creationId xmlns:a16="http://schemas.microsoft.com/office/drawing/2014/main" id="{522130F9-41D7-46C2-97A0-F467BBC913E0}"/>
                </a:ext>
              </a:extLst>
            </p:cNvPr>
            <p:cNvSpPr/>
            <p:nvPr/>
          </p:nvSpPr>
          <p:spPr>
            <a:xfrm>
              <a:off x="2492694" y="2085499"/>
              <a:ext cx="1295400" cy="1295400"/>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97716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50"/>
                                        <p:tgtEl>
                                          <p:spTgt spid="20"/>
                                        </p:tgtEl>
                                      </p:cBhvr>
                                    </p:animEffect>
                                  </p:childTnLst>
                                </p:cTn>
                              </p:par>
                              <p:par>
                                <p:cTn id="8" presetID="63" presetClass="path" presetSubtype="0" decel="100000" fill="hold" nodeType="withEffect">
                                  <p:stCondLst>
                                    <p:cond delay="500"/>
                                  </p:stCondLst>
                                  <p:childTnLst>
                                    <p:animMotion origin="layout" path="M -0.00951 -1.85185E-6 L 3.33333E-6 -1.85185E-6 " pathEditMode="relative" rAng="0" ptsTypes="AA">
                                      <p:cBhvr>
                                        <p:cTn id="9" dur="250" fill="hold"/>
                                        <p:tgtEl>
                                          <p:spTgt spid="20"/>
                                        </p:tgtEl>
                                        <p:attrNameLst>
                                          <p:attrName>ppt_x</p:attrName>
                                          <p:attrName>ppt_y</p:attrName>
                                        </p:attrNameLst>
                                      </p:cBhvr>
                                      <p:rCtr x="469" y="0"/>
                                    </p:animMotion>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par>
                                <p:cTn id="13" presetID="63" presetClass="path" presetSubtype="0" decel="100000" fill="hold" nodeType="withEffect">
                                  <p:stCondLst>
                                    <p:cond delay="0"/>
                                  </p:stCondLst>
                                  <p:childTnLst>
                                    <p:animMotion origin="layout" path="M -0.00951 -1.85185E-6 L 3.33333E-6 -1.85185E-6 " pathEditMode="relative" rAng="0" ptsTypes="AA">
                                      <p:cBhvr>
                                        <p:cTn id="14" dur="250" fill="hold"/>
                                        <p:tgtEl>
                                          <p:spTgt spid="5"/>
                                        </p:tgtEl>
                                        <p:attrNameLst>
                                          <p:attrName>ppt_x</p:attrName>
                                          <p:attrName>ppt_y</p:attrName>
                                        </p:attrNameLst>
                                      </p:cBhvr>
                                      <p:rCtr x="469" y="0"/>
                                    </p:animMotion>
                                  </p:childTnLst>
                                </p:cTn>
                              </p:par>
                              <p:par>
                                <p:cTn id="15" presetID="10" presetClass="entr" presetSubtype="0" fill="hold" nodeType="with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childTnLst>
                                </p:cTn>
                              </p:par>
                              <p:par>
                                <p:cTn id="18" presetID="63" presetClass="path" presetSubtype="0" decel="100000" fill="hold" nodeType="withEffect">
                                  <p:stCondLst>
                                    <p:cond delay="250"/>
                                  </p:stCondLst>
                                  <p:childTnLst>
                                    <p:animMotion origin="layout" path="M -0.00951 -1.85185E-6 L 3.33333E-6 -1.85185E-6 " pathEditMode="relative" rAng="0" ptsTypes="AA">
                                      <p:cBhvr>
                                        <p:cTn id="19" dur="250" fill="hold"/>
                                        <p:tgtEl>
                                          <p:spTgt spid="8"/>
                                        </p:tgtEl>
                                        <p:attrNameLst>
                                          <p:attrName>ppt_x</p:attrName>
                                          <p:attrName>ppt_y</p:attrName>
                                        </p:attrNameLst>
                                      </p:cBhvr>
                                      <p:rCtr x="469" y="0"/>
                                    </p:animMotion>
                                  </p:childTnLst>
                                </p:cTn>
                              </p:par>
                              <p:par>
                                <p:cTn id="20" presetID="10" presetClass="entr" presetSubtype="0" fill="hold" nodeType="withEffect">
                                  <p:stCondLst>
                                    <p:cond delay="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par>
                                <p:cTn id="23" presetID="63" presetClass="path" presetSubtype="0" decel="100000" fill="hold" nodeType="withEffect">
                                  <p:stCondLst>
                                    <p:cond delay="500"/>
                                  </p:stCondLst>
                                  <p:childTnLst>
                                    <p:animMotion origin="layout" path="M -0.00951 -1.85185E-6 L 3.33333E-6 -1.85185E-6 " pathEditMode="relative" rAng="0" ptsTypes="AA">
                                      <p:cBhvr>
                                        <p:cTn id="24" dur="250" fill="hold"/>
                                        <p:tgtEl>
                                          <p:spTgt spid="10"/>
                                        </p:tgtEl>
                                        <p:attrNameLst>
                                          <p:attrName>ppt_x</p:attrName>
                                          <p:attrName>ppt_y</p:attrName>
                                        </p:attrNameLst>
                                      </p:cBhvr>
                                      <p:rCtr x="469" y="0"/>
                                    </p:animMotion>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F991BC5-FB50-46AC-AC3B-7D3A2AC22E67}"/>
              </a:ext>
            </a:extLst>
          </p:cNvPr>
          <p:cNvSpPr>
            <a:spLocks noGrp="1"/>
          </p:cNvSpPr>
          <p:nvPr>
            <p:ph type="sldNum" sz="quarter" idx="10"/>
          </p:nvPr>
        </p:nvSpPr>
        <p:spPr/>
        <p:txBody>
          <a:bodyPr/>
          <a:lstStyle/>
          <a:p>
            <a:fld id="{961FDFF3-09F3-4B48-A0F3-AE2314ADC9EB}" type="slidenum">
              <a:rPr lang="en-GB" smtClean="0"/>
              <a:pPr/>
              <a:t>‹#›</a:t>
            </a:fld>
            <a:endParaRPr lang="en-GB"/>
          </a:p>
        </p:txBody>
      </p:sp>
    </p:spTree>
    <p:extLst>
      <p:ext uri="{BB962C8B-B14F-4D97-AF65-F5344CB8AC3E}">
        <p14:creationId xmlns:p14="http://schemas.microsoft.com/office/powerpoint/2010/main" val="3339882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1249" y="2324101"/>
            <a:ext cx="9804401" cy="3510764"/>
          </a:xfrm>
        </p:spPr>
        <p:txBody>
          <a:bodyPr anchor="b" anchorCtr="0"/>
          <a:lstStyle>
            <a:lvl1pPr>
              <a:defRPr>
                <a:solidFill>
                  <a:schemeClr val="tx2"/>
                </a:solidFill>
              </a:defRPr>
            </a:lvl1pPr>
          </a:lstStyle>
          <a:p>
            <a:r>
              <a:rPr lang="en-US"/>
              <a:t>Click to add Title</a:t>
            </a:r>
          </a:p>
        </p:txBody>
      </p:sp>
      <p:sp>
        <p:nvSpPr>
          <p:cNvPr id="3" name="Content Placeholder 2"/>
          <p:cNvSpPr>
            <a:spLocks noGrp="1"/>
          </p:cNvSpPr>
          <p:nvPr>
            <p:ph idx="1"/>
          </p:nvPr>
        </p:nvSpPr>
        <p:spPr>
          <a:xfrm>
            <a:off x="2381249" y="6215395"/>
            <a:ext cx="9804401" cy="4947905"/>
          </a:xfrm>
        </p:spPr>
        <p:txBody>
          <a:bodyPr/>
          <a:lstStyle>
            <a:lvl1pPr>
              <a:lnSpc>
                <a:spcPct val="90000"/>
              </a:lnSpc>
              <a:spcBef>
                <a:spcPts val="0"/>
              </a:spcBef>
              <a:defRPr>
                <a:solidFill>
                  <a:schemeClr val="tx1"/>
                </a:solidFill>
              </a:defRPr>
            </a:lvl1pPr>
            <a:lvl2pPr>
              <a:lnSpc>
                <a:spcPct val="90000"/>
              </a:lnSpc>
              <a:spcBef>
                <a:spcPts val="0"/>
              </a:spcBef>
              <a:defRPr>
                <a:solidFill>
                  <a:schemeClr val="tx1"/>
                </a:solidFill>
              </a:defRPr>
            </a:lvl2pPr>
            <a:lvl3pPr>
              <a:lnSpc>
                <a:spcPct val="90000"/>
              </a:lnSpc>
              <a:spcBef>
                <a:spcPts val="0"/>
              </a:spcBef>
              <a:defRPr>
                <a:solidFill>
                  <a:schemeClr val="tx1"/>
                </a:solidFill>
              </a:defRPr>
            </a:lvl3pPr>
            <a:lvl4pPr>
              <a:lnSpc>
                <a:spcPct val="90000"/>
              </a:lnSpc>
              <a:spcBef>
                <a:spcPts val="0"/>
              </a:spcBef>
              <a:defRPr>
                <a:solidFill>
                  <a:schemeClr val="tx1"/>
                </a:solidFill>
              </a:defRPr>
            </a:lvl4pPr>
            <a:lvl5pPr>
              <a:lnSpc>
                <a:spcPct val="90000"/>
              </a:lnSpc>
              <a:spcBef>
                <a:spcPts val="0"/>
              </a:spcBef>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F991BC5-FB50-46AC-AC3B-7D3A2AC22E67}"/>
              </a:ext>
            </a:extLst>
          </p:cNvPr>
          <p:cNvSpPr>
            <a:spLocks noGrp="1"/>
          </p:cNvSpPr>
          <p:nvPr>
            <p:ph type="sldNum" sz="quarter" idx="10"/>
          </p:nvPr>
        </p:nvSpPr>
        <p:spPr/>
        <p:txBody>
          <a:bodyPr/>
          <a:lstStyle/>
          <a:p>
            <a:fld id="{961FDFF3-09F3-4B48-A0F3-AE2314ADC9EB}" type="slidenum">
              <a:rPr lang="en-GB" smtClean="0"/>
              <a:pPr/>
              <a:t>‹#›</a:t>
            </a:fld>
            <a:endParaRPr lang="en-GB"/>
          </a:p>
        </p:txBody>
      </p:sp>
    </p:spTree>
    <p:extLst>
      <p:ext uri="{BB962C8B-B14F-4D97-AF65-F5344CB8AC3E}">
        <p14:creationId xmlns:p14="http://schemas.microsoft.com/office/powerpoint/2010/main" val="3038330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1249" y="971550"/>
            <a:ext cx="9804401" cy="2539214"/>
          </a:xfrm>
        </p:spPr>
        <p:txBody>
          <a:bodyPr anchor="b" anchorCtr="0"/>
          <a:lstStyle>
            <a:lvl1pPr>
              <a:defRPr>
                <a:solidFill>
                  <a:schemeClr val="tx2"/>
                </a:solidFill>
              </a:defRPr>
            </a:lvl1pPr>
          </a:lstStyle>
          <a:p>
            <a:r>
              <a:rPr lang="en-US"/>
              <a:t>Click to add Title</a:t>
            </a:r>
          </a:p>
        </p:txBody>
      </p:sp>
      <p:sp>
        <p:nvSpPr>
          <p:cNvPr id="3" name="Content Placeholder 2"/>
          <p:cNvSpPr>
            <a:spLocks noGrp="1"/>
          </p:cNvSpPr>
          <p:nvPr>
            <p:ph idx="1"/>
          </p:nvPr>
        </p:nvSpPr>
        <p:spPr>
          <a:xfrm>
            <a:off x="2381249" y="3986545"/>
            <a:ext cx="9804401" cy="4947905"/>
          </a:xfrm>
        </p:spPr>
        <p:txBody>
          <a:bodyPr/>
          <a:lstStyle>
            <a:lvl1pPr>
              <a:lnSpc>
                <a:spcPct val="90000"/>
              </a:lnSpc>
              <a:spcBef>
                <a:spcPts val="0"/>
              </a:spcBef>
              <a:defRPr>
                <a:solidFill>
                  <a:schemeClr val="tx1"/>
                </a:solidFill>
              </a:defRPr>
            </a:lvl1pPr>
            <a:lvl2pPr>
              <a:lnSpc>
                <a:spcPct val="90000"/>
              </a:lnSpc>
              <a:spcBef>
                <a:spcPts val="0"/>
              </a:spcBef>
              <a:defRPr>
                <a:solidFill>
                  <a:schemeClr val="tx1"/>
                </a:solidFill>
              </a:defRPr>
            </a:lvl2pPr>
            <a:lvl3pPr>
              <a:lnSpc>
                <a:spcPct val="90000"/>
              </a:lnSpc>
              <a:spcBef>
                <a:spcPts val="0"/>
              </a:spcBef>
              <a:defRPr>
                <a:solidFill>
                  <a:schemeClr val="tx1"/>
                </a:solidFill>
              </a:defRPr>
            </a:lvl3pPr>
            <a:lvl4pPr>
              <a:lnSpc>
                <a:spcPct val="90000"/>
              </a:lnSpc>
              <a:spcBef>
                <a:spcPts val="0"/>
              </a:spcBef>
              <a:defRPr>
                <a:solidFill>
                  <a:schemeClr val="tx1"/>
                </a:solidFill>
              </a:defRPr>
            </a:lvl4pPr>
            <a:lvl5pPr>
              <a:lnSpc>
                <a:spcPct val="90000"/>
              </a:lnSpc>
              <a:spcBef>
                <a:spcPts val="0"/>
              </a:spcBef>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F991BC5-FB50-46AC-AC3B-7D3A2AC22E67}"/>
              </a:ext>
            </a:extLst>
          </p:cNvPr>
          <p:cNvSpPr>
            <a:spLocks noGrp="1"/>
          </p:cNvSpPr>
          <p:nvPr>
            <p:ph type="sldNum" sz="quarter" idx="10"/>
          </p:nvPr>
        </p:nvSpPr>
        <p:spPr/>
        <p:txBody>
          <a:bodyPr/>
          <a:lstStyle/>
          <a:p>
            <a:fld id="{961FDFF3-09F3-4B48-A0F3-AE2314ADC9EB}" type="slidenum">
              <a:rPr lang="en-GB" smtClean="0"/>
              <a:pPr/>
              <a:t>‹#›</a:t>
            </a:fld>
            <a:endParaRPr lang="en-GB"/>
          </a:p>
        </p:txBody>
      </p:sp>
    </p:spTree>
    <p:extLst>
      <p:ext uri="{BB962C8B-B14F-4D97-AF65-F5344CB8AC3E}">
        <p14:creationId xmlns:p14="http://schemas.microsoft.com/office/powerpoint/2010/main" val="1736739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2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81250" y="3638550"/>
            <a:ext cx="9994650" cy="759142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F991BC5-FB50-46AC-AC3B-7D3A2AC22E67}"/>
              </a:ext>
            </a:extLst>
          </p:cNvPr>
          <p:cNvSpPr>
            <a:spLocks noGrp="1"/>
          </p:cNvSpPr>
          <p:nvPr>
            <p:ph type="sldNum" sz="quarter" idx="10"/>
          </p:nvPr>
        </p:nvSpPr>
        <p:spPr/>
        <p:txBody>
          <a:bodyPr/>
          <a:lstStyle/>
          <a:p>
            <a:fld id="{961FDFF3-09F3-4B48-A0F3-AE2314ADC9EB}" type="slidenum">
              <a:rPr lang="en-GB" smtClean="0"/>
              <a:pPr/>
              <a:t>‹#›</a:t>
            </a:fld>
            <a:endParaRPr lang="en-GB"/>
          </a:p>
        </p:txBody>
      </p:sp>
      <p:sp>
        <p:nvSpPr>
          <p:cNvPr id="5" name="Content Placeholder 2">
            <a:extLst>
              <a:ext uri="{FF2B5EF4-FFF2-40B4-BE49-F238E27FC236}">
                <a16:creationId xmlns:a16="http://schemas.microsoft.com/office/drawing/2014/main" id="{D57F7AA1-9319-41DE-9B7D-746A8ECAC6F1}"/>
              </a:ext>
            </a:extLst>
          </p:cNvPr>
          <p:cNvSpPr>
            <a:spLocks noGrp="1"/>
          </p:cNvSpPr>
          <p:nvPr>
            <p:ph idx="11"/>
          </p:nvPr>
        </p:nvSpPr>
        <p:spPr>
          <a:xfrm>
            <a:off x="13455901" y="3638550"/>
            <a:ext cx="9994650" cy="759142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8D7365CB-F398-40D7-A23A-AECCDA284796}"/>
              </a:ext>
            </a:extLst>
          </p:cNvPr>
          <p:cNvSpPr>
            <a:spLocks noGrp="1"/>
          </p:cNvSpPr>
          <p:nvPr>
            <p:ph type="title" hasCustomPrompt="1"/>
          </p:nvPr>
        </p:nvSpPr>
        <p:spPr/>
        <p:txBody>
          <a:bodyPr/>
          <a:lstStyle/>
          <a:p>
            <a:r>
              <a:rPr lang="en-US"/>
              <a:t>Click to add Title</a:t>
            </a:r>
            <a:endParaRPr lang="en-GB"/>
          </a:p>
        </p:txBody>
      </p:sp>
    </p:spTree>
    <p:extLst>
      <p:ext uri="{BB962C8B-B14F-4D97-AF65-F5344CB8AC3E}">
        <p14:creationId xmlns:p14="http://schemas.microsoft.com/office/powerpoint/2010/main" val="1293713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w Pic">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7D4DFD-E6A1-4FAA-B7B3-36E77E773234}"/>
              </a:ext>
            </a:extLst>
          </p:cNvPr>
          <p:cNvSpPr/>
          <p:nvPr/>
        </p:nvSpPr>
        <p:spPr>
          <a:xfrm>
            <a:off x="723900" y="11239500"/>
            <a:ext cx="23279100" cy="80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2FD36CB0-2CAE-4982-8087-9F48E17C3C27}"/>
              </a:ext>
            </a:extLst>
          </p:cNvPr>
          <p:cNvSpPr>
            <a:spLocks noGrp="1"/>
          </p:cNvSpPr>
          <p:nvPr>
            <p:ph type="pic" sz="quarter" idx="11"/>
          </p:nvPr>
        </p:nvSpPr>
        <p:spPr>
          <a:xfrm>
            <a:off x="12351657" y="-1"/>
            <a:ext cx="12019643" cy="13716002"/>
          </a:xfrm>
        </p:spPr>
        <p:txBody>
          <a:bodyPr anchor="ctr" anchorCtr="0"/>
          <a:lstStyle>
            <a:lvl1pPr algn="ctr">
              <a:defRPr/>
            </a:lvl1pPr>
          </a:lstStyle>
          <a:p>
            <a:r>
              <a:rPr lang="en-US"/>
              <a:t>Click icon to add picture</a:t>
            </a:r>
            <a:endParaRPr lang="en-GB"/>
          </a:p>
        </p:txBody>
      </p:sp>
      <p:sp>
        <p:nvSpPr>
          <p:cNvPr id="2" name="Title 1"/>
          <p:cNvSpPr>
            <a:spLocks noGrp="1"/>
          </p:cNvSpPr>
          <p:nvPr>
            <p:ph type="title" hasCustomPrompt="1"/>
          </p:nvPr>
        </p:nvSpPr>
        <p:spPr>
          <a:xfrm>
            <a:off x="2381250" y="1676400"/>
            <a:ext cx="9456524" cy="4101359"/>
          </a:xfrm>
        </p:spPr>
        <p:txBody>
          <a:bodyPr anchor="b" anchorCtr="0"/>
          <a:lstStyle>
            <a:lvl1pPr>
              <a:defRPr>
                <a:solidFill>
                  <a:schemeClr val="tx2"/>
                </a:solidFill>
              </a:defRPr>
            </a:lvl1pPr>
          </a:lstStyle>
          <a:p>
            <a:r>
              <a:rPr lang="en-US"/>
              <a:t>Click to add Title</a:t>
            </a:r>
          </a:p>
        </p:txBody>
      </p:sp>
      <p:sp>
        <p:nvSpPr>
          <p:cNvPr id="3" name="Content Placeholder 2"/>
          <p:cNvSpPr>
            <a:spLocks noGrp="1"/>
          </p:cNvSpPr>
          <p:nvPr>
            <p:ph idx="1"/>
          </p:nvPr>
        </p:nvSpPr>
        <p:spPr>
          <a:xfrm>
            <a:off x="2381250" y="6244480"/>
            <a:ext cx="9456524" cy="4947905"/>
          </a:xfrm>
        </p:spPr>
        <p:txBody>
          <a:bodyPr/>
          <a:lstStyle>
            <a:lvl1pPr>
              <a:lnSpc>
                <a:spcPct val="90000"/>
              </a:lnSpc>
              <a:spcBef>
                <a:spcPts val="0"/>
              </a:spcBef>
              <a:defRPr>
                <a:solidFill>
                  <a:schemeClr val="tx1"/>
                </a:solidFill>
              </a:defRPr>
            </a:lvl1pPr>
            <a:lvl2pPr>
              <a:lnSpc>
                <a:spcPct val="90000"/>
              </a:lnSpc>
              <a:spcBef>
                <a:spcPts val="0"/>
              </a:spcBef>
              <a:defRPr>
                <a:solidFill>
                  <a:schemeClr val="tx1"/>
                </a:solidFill>
              </a:defRPr>
            </a:lvl2pPr>
            <a:lvl3pPr>
              <a:lnSpc>
                <a:spcPct val="90000"/>
              </a:lnSpc>
              <a:spcBef>
                <a:spcPts val="0"/>
              </a:spcBef>
              <a:defRPr>
                <a:solidFill>
                  <a:schemeClr val="tx1"/>
                </a:solidFill>
              </a:defRPr>
            </a:lvl3pPr>
            <a:lvl4pPr>
              <a:lnSpc>
                <a:spcPct val="90000"/>
              </a:lnSpc>
              <a:spcBef>
                <a:spcPts val="0"/>
              </a:spcBef>
              <a:defRPr>
                <a:solidFill>
                  <a:schemeClr val="tx1"/>
                </a:solidFill>
              </a:defRPr>
            </a:lvl4pPr>
            <a:lvl5pPr>
              <a:lnSpc>
                <a:spcPct val="90000"/>
              </a:lnSpc>
              <a:spcBef>
                <a:spcPts val="0"/>
              </a:spcBef>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F991BC5-FB50-46AC-AC3B-7D3A2AC22E67}"/>
              </a:ext>
            </a:extLst>
          </p:cNvPr>
          <p:cNvSpPr>
            <a:spLocks noGrp="1"/>
          </p:cNvSpPr>
          <p:nvPr>
            <p:ph type="sldNum" sz="quarter" idx="10"/>
          </p:nvPr>
        </p:nvSpPr>
        <p:spPr/>
        <p:txBody>
          <a:bodyPr/>
          <a:lstStyle/>
          <a:p>
            <a:fld id="{961FDFF3-09F3-4B48-A0F3-AE2314ADC9EB}" type="slidenum">
              <a:rPr lang="en-GB" smtClean="0"/>
              <a:pPr/>
              <a:t>‹#›</a:t>
            </a:fld>
            <a:endParaRPr lang="en-GB"/>
          </a:p>
        </p:txBody>
      </p:sp>
    </p:spTree>
    <p:extLst>
      <p:ext uri="{BB962C8B-B14F-4D97-AF65-F5344CB8AC3E}">
        <p14:creationId xmlns:p14="http://schemas.microsoft.com/office/powerpoint/2010/main" val="3049917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ontent w 6 Pic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7D4DFD-E6A1-4FAA-B7B3-36E77E773234}"/>
              </a:ext>
            </a:extLst>
          </p:cNvPr>
          <p:cNvSpPr/>
          <p:nvPr/>
        </p:nvSpPr>
        <p:spPr>
          <a:xfrm>
            <a:off x="723900" y="11239500"/>
            <a:ext cx="23279100" cy="80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2FD36CB0-2CAE-4982-8087-9F48E17C3C27}"/>
              </a:ext>
            </a:extLst>
          </p:cNvPr>
          <p:cNvSpPr>
            <a:spLocks noGrp="1"/>
          </p:cNvSpPr>
          <p:nvPr>
            <p:ph type="pic" sz="quarter" idx="11"/>
          </p:nvPr>
        </p:nvSpPr>
        <p:spPr>
          <a:xfrm>
            <a:off x="12185648" y="-1"/>
            <a:ext cx="6092826" cy="4572000"/>
          </a:xfrm>
        </p:spPr>
        <p:txBody>
          <a:bodyPr anchor="ctr" anchorCtr="0"/>
          <a:lstStyle>
            <a:lvl1pPr algn="ctr">
              <a:defRPr/>
            </a:lvl1pPr>
          </a:lstStyle>
          <a:p>
            <a:r>
              <a:rPr lang="en-US"/>
              <a:t>Click icon to add picture</a:t>
            </a:r>
            <a:endParaRPr lang="en-GB"/>
          </a:p>
        </p:txBody>
      </p:sp>
      <p:sp>
        <p:nvSpPr>
          <p:cNvPr id="2" name="Title 1"/>
          <p:cNvSpPr>
            <a:spLocks noGrp="1"/>
          </p:cNvSpPr>
          <p:nvPr>
            <p:ph type="title" hasCustomPrompt="1"/>
          </p:nvPr>
        </p:nvSpPr>
        <p:spPr>
          <a:xfrm>
            <a:off x="2381250" y="1676400"/>
            <a:ext cx="9456524" cy="4101359"/>
          </a:xfrm>
        </p:spPr>
        <p:txBody>
          <a:bodyPr anchor="b" anchorCtr="0"/>
          <a:lstStyle>
            <a:lvl1pPr>
              <a:defRPr>
                <a:solidFill>
                  <a:schemeClr val="tx2"/>
                </a:solidFill>
              </a:defRPr>
            </a:lvl1pPr>
          </a:lstStyle>
          <a:p>
            <a:r>
              <a:rPr lang="en-US"/>
              <a:t>Click to add Title</a:t>
            </a:r>
          </a:p>
        </p:txBody>
      </p:sp>
      <p:sp>
        <p:nvSpPr>
          <p:cNvPr id="3" name="Content Placeholder 2"/>
          <p:cNvSpPr>
            <a:spLocks noGrp="1"/>
          </p:cNvSpPr>
          <p:nvPr>
            <p:ph idx="1"/>
          </p:nvPr>
        </p:nvSpPr>
        <p:spPr>
          <a:xfrm>
            <a:off x="2381250" y="6244480"/>
            <a:ext cx="9456524" cy="4947905"/>
          </a:xfrm>
        </p:spPr>
        <p:txBody>
          <a:bodyPr/>
          <a:lstStyle>
            <a:lvl1pPr>
              <a:lnSpc>
                <a:spcPct val="90000"/>
              </a:lnSpc>
              <a:spcBef>
                <a:spcPts val="0"/>
              </a:spcBef>
              <a:defRPr>
                <a:solidFill>
                  <a:schemeClr val="tx1"/>
                </a:solidFill>
              </a:defRPr>
            </a:lvl1pPr>
            <a:lvl2pPr>
              <a:lnSpc>
                <a:spcPct val="90000"/>
              </a:lnSpc>
              <a:spcBef>
                <a:spcPts val="0"/>
              </a:spcBef>
              <a:defRPr>
                <a:solidFill>
                  <a:schemeClr val="tx1"/>
                </a:solidFill>
              </a:defRPr>
            </a:lvl2pPr>
            <a:lvl3pPr>
              <a:lnSpc>
                <a:spcPct val="90000"/>
              </a:lnSpc>
              <a:spcBef>
                <a:spcPts val="0"/>
              </a:spcBef>
              <a:defRPr>
                <a:solidFill>
                  <a:schemeClr val="tx1"/>
                </a:solidFill>
              </a:defRPr>
            </a:lvl3pPr>
            <a:lvl4pPr>
              <a:lnSpc>
                <a:spcPct val="90000"/>
              </a:lnSpc>
              <a:spcBef>
                <a:spcPts val="0"/>
              </a:spcBef>
              <a:defRPr>
                <a:solidFill>
                  <a:schemeClr val="tx1"/>
                </a:solidFill>
              </a:defRPr>
            </a:lvl4pPr>
            <a:lvl5pPr>
              <a:lnSpc>
                <a:spcPct val="90000"/>
              </a:lnSpc>
              <a:spcBef>
                <a:spcPts val="0"/>
              </a:spcBef>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8">
            <a:extLst>
              <a:ext uri="{FF2B5EF4-FFF2-40B4-BE49-F238E27FC236}">
                <a16:creationId xmlns:a16="http://schemas.microsoft.com/office/drawing/2014/main" id="{11D504AC-B19F-431F-BDC7-943A6B044CF2}"/>
              </a:ext>
            </a:extLst>
          </p:cNvPr>
          <p:cNvSpPr>
            <a:spLocks noGrp="1"/>
          </p:cNvSpPr>
          <p:nvPr>
            <p:ph type="pic" sz="quarter" idx="12"/>
          </p:nvPr>
        </p:nvSpPr>
        <p:spPr>
          <a:xfrm>
            <a:off x="18278474" y="-1"/>
            <a:ext cx="6092826" cy="4572000"/>
          </a:xfrm>
        </p:spPr>
        <p:txBody>
          <a:bodyPr anchor="ctr" anchorCtr="0"/>
          <a:lstStyle>
            <a:lvl1pPr algn="ctr">
              <a:defRPr/>
            </a:lvl1pPr>
          </a:lstStyle>
          <a:p>
            <a:r>
              <a:rPr lang="en-US"/>
              <a:t>Click icon to add picture</a:t>
            </a:r>
            <a:endParaRPr lang="en-GB"/>
          </a:p>
        </p:txBody>
      </p:sp>
      <p:sp>
        <p:nvSpPr>
          <p:cNvPr id="16" name="Picture Placeholder 8">
            <a:extLst>
              <a:ext uri="{FF2B5EF4-FFF2-40B4-BE49-F238E27FC236}">
                <a16:creationId xmlns:a16="http://schemas.microsoft.com/office/drawing/2014/main" id="{19371FE4-2D6C-47B0-90A3-DA401AB938B0}"/>
              </a:ext>
            </a:extLst>
          </p:cNvPr>
          <p:cNvSpPr>
            <a:spLocks noGrp="1"/>
          </p:cNvSpPr>
          <p:nvPr>
            <p:ph type="pic" sz="quarter" idx="13"/>
          </p:nvPr>
        </p:nvSpPr>
        <p:spPr>
          <a:xfrm>
            <a:off x="12185648" y="4572000"/>
            <a:ext cx="6092826" cy="4572000"/>
          </a:xfrm>
        </p:spPr>
        <p:txBody>
          <a:bodyPr anchor="ctr" anchorCtr="0"/>
          <a:lstStyle>
            <a:lvl1pPr algn="ctr">
              <a:defRPr/>
            </a:lvl1pPr>
          </a:lstStyle>
          <a:p>
            <a:r>
              <a:rPr lang="en-US"/>
              <a:t>Click icon to add picture</a:t>
            </a:r>
            <a:endParaRPr lang="en-GB"/>
          </a:p>
        </p:txBody>
      </p:sp>
      <p:sp>
        <p:nvSpPr>
          <p:cNvPr id="17" name="Picture Placeholder 8">
            <a:extLst>
              <a:ext uri="{FF2B5EF4-FFF2-40B4-BE49-F238E27FC236}">
                <a16:creationId xmlns:a16="http://schemas.microsoft.com/office/drawing/2014/main" id="{31D27F0F-96B4-46D3-8AC5-994E7828A8A9}"/>
              </a:ext>
            </a:extLst>
          </p:cNvPr>
          <p:cNvSpPr>
            <a:spLocks noGrp="1"/>
          </p:cNvSpPr>
          <p:nvPr>
            <p:ph type="pic" sz="quarter" idx="14"/>
          </p:nvPr>
        </p:nvSpPr>
        <p:spPr>
          <a:xfrm>
            <a:off x="18278474" y="4572000"/>
            <a:ext cx="6092826" cy="4572000"/>
          </a:xfrm>
        </p:spPr>
        <p:txBody>
          <a:bodyPr anchor="ctr" anchorCtr="0"/>
          <a:lstStyle>
            <a:lvl1pPr algn="ctr">
              <a:defRPr/>
            </a:lvl1pPr>
          </a:lstStyle>
          <a:p>
            <a:r>
              <a:rPr lang="en-US"/>
              <a:t>Click icon to add picture</a:t>
            </a:r>
            <a:endParaRPr lang="en-GB"/>
          </a:p>
        </p:txBody>
      </p:sp>
      <p:sp>
        <p:nvSpPr>
          <p:cNvPr id="18" name="Picture Placeholder 8">
            <a:extLst>
              <a:ext uri="{FF2B5EF4-FFF2-40B4-BE49-F238E27FC236}">
                <a16:creationId xmlns:a16="http://schemas.microsoft.com/office/drawing/2014/main" id="{05DA84DF-89E4-413A-8F3A-CE3E18AE200D}"/>
              </a:ext>
            </a:extLst>
          </p:cNvPr>
          <p:cNvSpPr>
            <a:spLocks noGrp="1"/>
          </p:cNvSpPr>
          <p:nvPr>
            <p:ph type="pic" sz="quarter" idx="15"/>
          </p:nvPr>
        </p:nvSpPr>
        <p:spPr>
          <a:xfrm>
            <a:off x="12185648" y="9144000"/>
            <a:ext cx="6092826" cy="4572000"/>
          </a:xfrm>
        </p:spPr>
        <p:txBody>
          <a:bodyPr anchor="ctr" anchorCtr="0"/>
          <a:lstStyle>
            <a:lvl1pPr algn="ctr">
              <a:defRPr/>
            </a:lvl1pPr>
          </a:lstStyle>
          <a:p>
            <a:r>
              <a:rPr lang="en-US"/>
              <a:t>Click icon to add picture</a:t>
            </a:r>
            <a:endParaRPr lang="en-GB"/>
          </a:p>
        </p:txBody>
      </p:sp>
      <p:sp>
        <p:nvSpPr>
          <p:cNvPr id="19" name="Picture Placeholder 8">
            <a:extLst>
              <a:ext uri="{FF2B5EF4-FFF2-40B4-BE49-F238E27FC236}">
                <a16:creationId xmlns:a16="http://schemas.microsoft.com/office/drawing/2014/main" id="{28E52865-F297-4216-B967-7DBBB07B58D0}"/>
              </a:ext>
            </a:extLst>
          </p:cNvPr>
          <p:cNvSpPr>
            <a:spLocks noGrp="1"/>
          </p:cNvSpPr>
          <p:nvPr>
            <p:ph type="pic" sz="quarter" idx="16"/>
          </p:nvPr>
        </p:nvSpPr>
        <p:spPr>
          <a:xfrm>
            <a:off x="18278473" y="9144000"/>
            <a:ext cx="6092826" cy="4572000"/>
          </a:xfrm>
        </p:spPr>
        <p:txBody>
          <a:bodyPr anchor="ctr" anchorCtr="0"/>
          <a:lstStyle>
            <a:lvl1pPr algn="ctr">
              <a:defRPr/>
            </a:lvl1pPr>
          </a:lstStyle>
          <a:p>
            <a:r>
              <a:rPr lang="en-US"/>
              <a:t>Click icon to add picture</a:t>
            </a:r>
            <a:endParaRPr lang="en-GB"/>
          </a:p>
        </p:txBody>
      </p:sp>
      <p:sp>
        <p:nvSpPr>
          <p:cNvPr id="7" name="Slide Number Placeholder 6">
            <a:extLst>
              <a:ext uri="{FF2B5EF4-FFF2-40B4-BE49-F238E27FC236}">
                <a16:creationId xmlns:a16="http://schemas.microsoft.com/office/drawing/2014/main" id="{DF991BC5-FB50-46AC-AC3B-7D3A2AC22E67}"/>
              </a:ext>
            </a:extLst>
          </p:cNvPr>
          <p:cNvSpPr>
            <a:spLocks noGrp="1"/>
          </p:cNvSpPr>
          <p:nvPr>
            <p:ph type="sldNum" sz="quarter" idx="10"/>
          </p:nvPr>
        </p:nvSpPr>
        <p:spPr/>
        <p:txBody>
          <a:bodyPr/>
          <a:lstStyle/>
          <a:p>
            <a:fld id="{961FDFF3-09F3-4B48-A0F3-AE2314ADC9EB}" type="slidenum">
              <a:rPr lang="en-GB" smtClean="0"/>
              <a:pPr/>
              <a:t>‹#›</a:t>
            </a:fld>
            <a:endParaRPr lang="en-GB"/>
          </a:p>
        </p:txBody>
      </p:sp>
    </p:spTree>
    <p:extLst>
      <p:ext uri="{BB962C8B-B14F-4D97-AF65-F5344CB8AC3E}">
        <p14:creationId xmlns:p14="http://schemas.microsoft.com/office/powerpoint/2010/main" val="2709461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2BB036-03BE-4730-990F-2EB8755F5894}"/>
              </a:ext>
            </a:extLst>
          </p:cNvPr>
          <p:cNvSpPr/>
          <p:nvPr/>
        </p:nvSpPr>
        <p:spPr>
          <a:xfrm>
            <a:off x="265471" y="10736826"/>
            <a:ext cx="23803897"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Picture Placeholder 3">
            <a:extLst>
              <a:ext uri="{FF2B5EF4-FFF2-40B4-BE49-F238E27FC236}">
                <a16:creationId xmlns:a16="http://schemas.microsoft.com/office/drawing/2014/main" id="{B1FC80CE-8220-4779-A7B6-C29AEB51C7A3}"/>
              </a:ext>
            </a:extLst>
          </p:cNvPr>
          <p:cNvSpPr>
            <a:spLocks noGrp="1"/>
          </p:cNvSpPr>
          <p:nvPr>
            <p:ph type="pic" sz="quarter" idx="11"/>
          </p:nvPr>
        </p:nvSpPr>
        <p:spPr>
          <a:xfrm>
            <a:off x="0" y="0"/>
            <a:ext cx="24371300" cy="13716000"/>
          </a:xfrm>
        </p:spPr>
        <p:txBody>
          <a:bodyPr anchor="ctr" anchorCtr="0"/>
          <a:lstStyle>
            <a:lvl1pPr algn="ctr">
              <a:defRPr/>
            </a:lvl1pPr>
          </a:lstStyle>
          <a:p>
            <a:r>
              <a:rPr lang="en-US"/>
              <a:t>Click icon to add picture</a:t>
            </a:r>
            <a:endParaRPr lang="en-GB"/>
          </a:p>
        </p:txBody>
      </p:sp>
      <p:sp>
        <p:nvSpPr>
          <p:cNvPr id="5" name="Slide Number Placeholder 4">
            <a:extLst>
              <a:ext uri="{FF2B5EF4-FFF2-40B4-BE49-F238E27FC236}">
                <a16:creationId xmlns:a16="http://schemas.microsoft.com/office/drawing/2014/main" id="{D26982BA-5AD1-4DCD-B5A0-E76C3E58DCC9}"/>
              </a:ext>
            </a:extLst>
          </p:cNvPr>
          <p:cNvSpPr>
            <a:spLocks noGrp="1"/>
          </p:cNvSpPr>
          <p:nvPr>
            <p:ph type="sldNum" sz="quarter" idx="10"/>
          </p:nvPr>
        </p:nvSpPr>
        <p:spPr/>
        <p:txBody>
          <a:bodyPr/>
          <a:lstStyle>
            <a:lvl1pPr>
              <a:defRPr>
                <a:solidFill>
                  <a:schemeClr val="bg1"/>
                </a:solidFill>
              </a:defRPr>
            </a:lvl1pPr>
          </a:lstStyle>
          <a:p>
            <a:fld id="{961FDFF3-09F3-4B48-A0F3-AE2314ADC9EB}" type="slidenum">
              <a:rPr lang="en-GB" smtClean="0"/>
              <a:pPr/>
              <a:t>‹#›</a:t>
            </a:fld>
            <a:endParaRPr lang="en-GB"/>
          </a:p>
        </p:txBody>
      </p:sp>
    </p:spTree>
    <p:extLst>
      <p:ext uri="{BB962C8B-B14F-4D97-AF65-F5344CB8AC3E}">
        <p14:creationId xmlns:p14="http://schemas.microsoft.com/office/powerpoint/2010/main" val="2120884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81249" y="1447200"/>
            <a:ext cx="21069301" cy="1517649"/>
          </a:xfrm>
          <a:prstGeom prst="rect">
            <a:avLst/>
          </a:prstGeom>
        </p:spPr>
        <p:txBody>
          <a:bodyPr vert="horz" lIns="0" tIns="0" rIns="0" bIns="0" rtlCol="0" anchor="ctr">
            <a:noAutofit/>
          </a:bodyPr>
          <a:lstStyle/>
          <a:p>
            <a:r>
              <a:rPr lang="en-US"/>
              <a:t>Click to add Title</a:t>
            </a:r>
          </a:p>
        </p:txBody>
      </p:sp>
      <p:sp>
        <p:nvSpPr>
          <p:cNvPr id="3" name="Text Placeholder 2"/>
          <p:cNvSpPr>
            <a:spLocks noGrp="1"/>
          </p:cNvSpPr>
          <p:nvPr>
            <p:ph type="body" idx="1"/>
          </p:nvPr>
        </p:nvSpPr>
        <p:spPr>
          <a:xfrm>
            <a:off x="2381249" y="3638550"/>
            <a:ext cx="21069301" cy="759142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22802850" y="12226926"/>
            <a:ext cx="654923" cy="593724"/>
          </a:xfrm>
          <a:prstGeom prst="rect">
            <a:avLst/>
          </a:prstGeom>
        </p:spPr>
        <p:txBody>
          <a:bodyPr vert="horz" lIns="0" tIns="0" rIns="0" bIns="0" rtlCol="0" anchor="ctr" anchorCtr="0"/>
          <a:lstStyle>
            <a:lvl1pPr algn="r">
              <a:defRPr sz="3000" b="1">
                <a:solidFill>
                  <a:schemeClr val="tx1"/>
                </a:solidFill>
              </a:defRPr>
            </a:lvl1pPr>
          </a:lstStyle>
          <a:p>
            <a:fld id="{961FDFF3-09F3-4B48-A0F3-AE2314ADC9EB}" type="slidenum">
              <a:rPr lang="en-GB" smtClean="0"/>
              <a:pPr/>
              <a:t>‹#›</a:t>
            </a:fld>
            <a:endParaRPr lang="en-GB"/>
          </a:p>
        </p:txBody>
      </p:sp>
      <p:cxnSp>
        <p:nvCxnSpPr>
          <p:cNvPr id="10" name="Straight Connector 9">
            <a:extLst>
              <a:ext uri="{FF2B5EF4-FFF2-40B4-BE49-F238E27FC236}">
                <a16:creationId xmlns:a16="http://schemas.microsoft.com/office/drawing/2014/main" id="{EF88C94E-92BC-47BD-949D-D6D2396523DD}"/>
              </a:ext>
            </a:extLst>
          </p:cNvPr>
          <p:cNvCxnSpPr>
            <a:cxnSpLocks/>
          </p:cNvCxnSpPr>
          <p:nvPr/>
        </p:nvCxnSpPr>
        <p:spPr>
          <a:xfrm>
            <a:off x="1002028" y="11801476"/>
            <a:ext cx="22455743" cy="0"/>
          </a:xfrm>
          <a:prstGeom prst="line">
            <a:avLst/>
          </a:prstGeom>
          <a:ln w="22225">
            <a:solidFill>
              <a:srgbClr val="CACACA"/>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47007988-754E-4B51-A63D-FC04432E770B}"/>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800099" y="11959013"/>
            <a:ext cx="3608845" cy="1056899"/>
          </a:xfrm>
          <a:prstGeom prst="rect">
            <a:avLst/>
          </a:prstGeom>
        </p:spPr>
      </p:pic>
    </p:spTree>
    <p:extLst>
      <p:ext uri="{BB962C8B-B14F-4D97-AF65-F5344CB8AC3E}">
        <p14:creationId xmlns:p14="http://schemas.microsoft.com/office/powerpoint/2010/main" val="239926900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62" r:id="rId3"/>
    <p:sldLayoutId id="2147483671" r:id="rId4"/>
    <p:sldLayoutId id="2147483672" r:id="rId5"/>
    <p:sldLayoutId id="2147483677" r:id="rId6"/>
    <p:sldLayoutId id="2147483673" r:id="rId7"/>
    <p:sldLayoutId id="2147483674" r:id="rId8"/>
    <p:sldLayoutId id="2147483675" r:id="rId9"/>
    <p:sldLayoutId id="2147483676" r:id="rId10"/>
    <p:sldLayoutId id="2147483666" r:id="rId11"/>
    <p:sldLayoutId id="2147483667" r:id="rId12"/>
    <p:sldLayoutId id="2147483668" r:id="rId13"/>
    <p:sldLayoutId id="2147483678" r:id="rId14"/>
    <p:sldLayoutId id="2147483679" r:id="rId15"/>
  </p:sldLayoutIdLst>
  <p:hf hdr="0" ftr="0" dt="0"/>
  <p:txStyles>
    <p:titleStyle>
      <a:lvl1pPr algn="l" defTabSz="1827886" rtl="0" eaLnBrk="1" latinLnBrk="0" hangingPunct="1">
        <a:lnSpc>
          <a:spcPct val="90000"/>
        </a:lnSpc>
        <a:spcBef>
          <a:spcPct val="0"/>
        </a:spcBef>
        <a:buNone/>
        <a:defRPr sz="8000" b="1" kern="1200">
          <a:solidFill>
            <a:schemeClr val="tx2"/>
          </a:solidFill>
          <a:latin typeface="+mj-lt"/>
          <a:ea typeface="+mj-ea"/>
          <a:cs typeface="+mj-cs"/>
        </a:defRPr>
      </a:lvl1pPr>
    </p:titleStyle>
    <p:bodyStyle>
      <a:lvl1pPr marL="0" indent="0" algn="l" defTabSz="1827886" rtl="0" eaLnBrk="1" latinLnBrk="0" hangingPunct="1">
        <a:lnSpc>
          <a:spcPts val="6000"/>
        </a:lnSpc>
        <a:spcBef>
          <a:spcPts val="1999"/>
        </a:spcBef>
        <a:buFont typeface="Arial" panose="020B0604020202020204" pitchFamily="34" charset="0"/>
        <a:buNone/>
        <a:defRPr sz="5400" kern="1200">
          <a:solidFill>
            <a:srgbClr val="575756"/>
          </a:solidFill>
          <a:latin typeface="+mn-lt"/>
          <a:ea typeface="+mn-ea"/>
          <a:cs typeface="+mn-cs"/>
        </a:defRPr>
      </a:lvl1pPr>
      <a:lvl2pPr marL="533400" indent="-533400" algn="l" defTabSz="1827886" rtl="0" eaLnBrk="1" latinLnBrk="0" hangingPunct="1">
        <a:lnSpc>
          <a:spcPct val="90000"/>
        </a:lnSpc>
        <a:spcBef>
          <a:spcPts val="999"/>
        </a:spcBef>
        <a:buFont typeface="Arial" panose="020B0604020202020204" pitchFamily="34" charset="0"/>
        <a:buChar char="•"/>
        <a:defRPr sz="5400" kern="1200">
          <a:solidFill>
            <a:srgbClr val="575756"/>
          </a:solidFill>
          <a:latin typeface="+mn-lt"/>
          <a:ea typeface="+mn-ea"/>
          <a:cs typeface="+mn-cs"/>
        </a:defRPr>
      </a:lvl2pPr>
      <a:lvl3pPr marL="901700" indent="-368300" algn="l" defTabSz="1827886" rtl="0" eaLnBrk="1" latinLnBrk="0" hangingPunct="1">
        <a:lnSpc>
          <a:spcPct val="90000"/>
        </a:lnSpc>
        <a:spcBef>
          <a:spcPts val="999"/>
        </a:spcBef>
        <a:buFont typeface="Arial" panose="020B0604020202020204" pitchFamily="34" charset="0"/>
        <a:buChar char="•"/>
        <a:defRPr sz="3700" kern="1200">
          <a:solidFill>
            <a:srgbClr val="575756"/>
          </a:solidFill>
          <a:latin typeface="+mn-lt"/>
          <a:ea typeface="+mn-ea"/>
          <a:cs typeface="+mn-cs"/>
        </a:defRPr>
      </a:lvl3pPr>
      <a:lvl4pPr marL="1257300" indent="-355600" algn="l" defTabSz="1827886" rtl="0" eaLnBrk="1" latinLnBrk="0" hangingPunct="1">
        <a:lnSpc>
          <a:spcPct val="90000"/>
        </a:lnSpc>
        <a:spcBef>
          <a:spcPts val="999"/>
        </a:spcBef>
        <a:buFont typeface="Arial" panose="020B0604020202020204" pitchFamily="34" charset="0"/>
        <a:buChar char="•"/>
        <a:defRPr sz="3700" kern="1200">
          <a:solidFill>
            <a:srgbClr val="575756"/>
          </a:solidFill>
          <a:latin typeface="+mn-lt"/>
          <a:ea typeface="+mn-ea"/>
          <a:cs typeface="+mn-cs"/>
        </a:defRPr>
      </a:lvl4pPr>
      <a:lvl5pPr marL="1612900" indent="-355600" algn="l" defTabSz="1827886" rtl="0" eaLnBrk="1" latinLnBrk="0" hangingPunct="1">
        <a:lnSpc>
          <a:spcPct val="90000"/>
        </a:lnSpc>
        <a:spcBef>
          <a:spcPts val="999"/>
        </a:spcBef>
        <a:buFont typeface="Arial" panose="020B0604020202020204" pitchFamily="34" charset="0"/>
        <a:buChar char="•"/>
        <a:defRPr sz="3700" kern="1200">
          <a:solidFill>
            <a:srgbClr val="575756"/>
          </a:solidFill>
          <a:latin typeface="+mn-lt"/>
          <a:ea typeface="+mn-ea"/>
          <a:cs typeface="+mn-cs"/>
        </a:defRPr>
      </a:lvl5pPr>
      <a:lvl6pPr marL="5026685" indent="-456971" algn="l" defTabSz="1827886"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6pPr>
      <a:lvl7pPr marL="5940628" indent="-456971" algn="l" defTabSz="1827886"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7pPr>
      <a:lvl8pPr marL="6854571" indent="-456971" algn="l" defTabSz="1827886"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8pPr>
      <a:lvl9pPr marL="7768514" indent="-456971" algn="l" defTabSz="1827886"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9pPr>
    </p:bodyStyle>
    <p:otherStyle>
      <a:defPPr>
        <a:defRPr lang="en-US"/>
      </a:defPPr>
      <a:lvl1pPr marL="0" algn="l" defTabSz="1827886" rtl="0" eaLnBrk="1" latinLnBrk="0" hangingPunct="1">
        <a:defRPr sz="3598" kern="1200">
          <a:solidFill>
            <a:schemeClr val="tx1"/>
          </a:solidFill>
          <a:latin typeface="+mn-lt"/>
          <a:ea typeface="+mn-ea"/>
          <a:cs typeface="+mn-cs"/>
        </a:defRPr>
      </a:lvl1pPr>
      <a:lvl2pPr marL="913943" algn="l" defTabSz="1827886" rtl="0" eaLnBrk="1" latinLnBrk="0" hangingPunct="1">
        <a:defRPr sz="3598" kern="1200">
          <a:solidFill>
            <a:schemeClr val="tx1"/>
          </a:solidFill>
          <a:latin typeface="+mn-lt"/>
          <a:ea typeface="+mn-ea"/>
          <a:cs typeface="+mn-cs"/>
        </a:defRPr>
      </a:lvl2pPr>
      <a:lvl3pPr marL="1827886" algn="l" defTabSz="1827886" rtl="0" eaLnBrk="1" latinLnBrk="0" hangingPunct="1">
        <a:defRPr sz="3598" kern="1200">
          <a:solidFill>
            <a:schemeClr val="tx1"/>
          </a:solidFill>
          <a:latin typeface="+mn-lt"/>
          <a:ea typeface="+mn-ea"/>
          <a:cs typeface="+mn-cs"/>
        </a:defRPr>
      </a:lvl3pPr>
      <a:lvl4pPr marL="2741828" algn="l" defTabSz="1827886" rtl="0" eaLnBrk="1" latinLnBrk="0" hangingPunct="1">
        <a:defRPr sz="3598" kern="1200">
          <a:solidFill>
            <a:schemeClr val="tx1"/>
          </a:solidFill>
          <a:latin typeface="+mn-lt"/>
          <a:ea typeface="+mn-ea"/>
          <a:cs typeface="+mn-cs"/>
        </a:defRPr>
      </a:lvl4pPr>
      <a:lvl5pPr marL="3655771" algn="l" defTabSz="1827886" rtl="0" eaLnBrk="1" latinLnBrk="0" hangingPunct="1">
        <a:defRPr sz="3598" kern="1200">
          <a:solidFill>
            <a:schemeClr val="tx1"/>
          </a:solidFill>
          <a:latin typeface="+mn-lt"/>
          <a:ea typeface="+mn-ea"/>
          <a:cs typeface="+mn-cs"/>
        </a:defRPr>
      </a:lvl5pPr>
      <a:lvl6pPr marL="4569714" algn="l" defTabSz="1827886" rtl="0" eaLnBrk="1" latinLnBrk="0" hangingPunct="1">
        <a:defRPr sz="3598" kern="1200">
          <a:solidFill>
            <a:schemeClr val="tx1"/>
          </a:solidFill>
          <a:latin typeface="+mn-lt"/>
          <a:ea typeface="+mn-ea"/>
          <a:cs typeface="+mn-cs"/>
        </a:defRPr>
      </a:lvl6pPr>
      <a:lvl7pPr marL="5483657" algn="l" defTabSz="1827886" rtl="0" eaLnBrk="1" latinLnBrk="0" hangingPunct="1">
        <a:defRPr sz="3598" kern="1200">
          <a:solidFill>
            <a:schemeClr val="tx1"/>
          </a:solidFill>
          <a:latin typeface="+mn-lt"/>
          <a:ea typeface="+mn-ea"/>
          <a:cs typeface="+mn-cs"/>
        </a:defRPr>
      </a:lvl7pPr>
      <a:lvl8pPr marL="6397600" algn="l" defTabSz="1827886" rtl="0" eaLnBrk="1" latinLnBrk="0" hangingPunct="1">
        <a:defRPr sz="3598" kern="1200">
          <a:solidFill>
            <a:schemeClr val="tx1"/>
          </a:solidFill>
          <a:latin typeface="+mn-lt"/>
          <a:ea typeface="+mn-ea"/>
          <a:cs typeface="+mn-cs"/>
        </a:defRPr>
      </a:lvl8pPr>
      <a:lvl9pPr marL="7311542" algn="l" defTabSz="1827886" rtl="0" eaLnBrk="1" latinLnBrk="0" hangingPunct="1">
        <a:defRPr sz="35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76">
          <p15:clr>
            <a:srgbClr val="F26B43"/>
          </p15:clr>
        </p15:guide>
        <p15:guide id="3" pos="1500">
          <p15:clr>
            <a:srgbClr val="F26B43"/>
          </p15:clr>
        </p15:guide>
        <p15:guide id="4" pos="570">
          <p15:clr>
            <a:srgbClr val="F26B43"/>
          </p15:clr>
        </p15:guide>
        <p15:guide id="5" pos="14772">
          <p15:clr>
            <a:srgbClr val="F26B43"/>
          </p15:clr>
        </p15:guide>
        <p15:guide id="6" orient="horz" pos="7699">
          <p15:clr>
            <a:srgbClr val="F26B43"/>
          </p15:clr>
        </p15:guide>
        <p15:guide id="7" orient="horz" pos="1576"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hyperlink" Target="https://www.kaggle.com/datasets/para24/geojson" TargetMode="External"/><Relationship Id="rId3" Type="http://schemas.openxmlformats.org/officeDocument/2006/relationships/image" Target="../media/image44.png"/><Relationship Id="rId7" Type="http://schemas.openxmlformats.org/officeDocument/2006/relationships/hyperlink" Target="https://www.kaggle.com/code/mohamedshiraz/india-s-air-quality-eda-and-prediction/notebook" TargetMode="External"/><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hyperlink" Target="https://cpcb.nic.in/" TargetMode="External"/><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hyperlink" Target="https://www.kaggle.com/datasets/rohanrao/air-quality-data-in-india"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igdtuw.ac.in/" TargetMode="External"/><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image" Target="../media/image19.wmf"/><Relationship Id="rId7" Type="http://schemas.openxmlformats.org/officeDocument/2006/relationships/image" Target="../media/image23.wm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2.emf"/><Relationship Id="rId5" Type="http://schemas.openxmlformats.org/officeDocument/2006/relationships/image" Target="../media/image21.wmf"/><Relationship Id="rId4" Type="http://schemas.openxmlformats.org/officeDocument/2006/relationships/image" Target="../media/image20.wmf"/><Relationship Id="rId9" Type="http://schemas.openxmlformats.org/officeDocument/2006/relationships/image" Target="../media/image25.wmf"/></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www.emep.int/"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hyperlink" Target="http://www.emep4uk.ceh.ac.uk/"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8156"/>
          <a:stretch/>
        </p:blipFill>
        <p:spPr>
          <a:xfrm>
            <a:off x="1" y="6782321"/>
            <a:ext cx="12284932" cy="3526292"/>
          </a:xfrm>
          <a:prstGeom prst="rect">
            <a:avLst/>
          </a:prstGeom>
        </p:spPr>
      </p:pic>
      <p:sp>
        <p:nvSpPr>
          <p:cNvPr id="4" name="Rectangle 3"/>
          <p:cNvSpPr/>
          <p:nvPr/>
        </p:nvSpPr>
        <p:spPr>
          <a:xfrm>
            <a:off x="12032528" y="6328575"/>
            <a:ext cx="13090516" cy="4426183"/>
          </a:xfrm>
          <a:prstGeom prst="rect">
            <a:avLst/>
          </a:prstGeom>
          <a:solidFill>
            <a:schemeClr val="bg1"/>
          </a:solidFill>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598">
              <a:solidFill>
                <a:schemeClr val="tx1"/>
              </a:solidFill>
            </a:endParaRPr>
          </a:p>
        </p:txBody>
      </p:sp>
      <p:sp>
        <p:nvSpPr>
          <p:cNvPr id="9219" name="Rectangle 4"/>
          <p:cNvSpPr>
            <a:spLocks noChangeArrowheads="1"/>
          </p:cNvSpPr>
          <p:nvPr/>
        </p:nvSpPr>
        <p:spPr bwMode="auto">
          <a:xfrm>
            <a:off x="1449466" y="1720790"/>
            <a:ext cx="21166124" cy="1076770"/>
          </a:xfrm>
          <a:prstGeom prst="rect">
            <a:avLst/>
          </a:prstGeom>
          <a:solidFill>
            <a:schemeClr val="tx2">
              <a:lumMod val="75000"/>
              <a:alpha val="66000"/>
            </a:schemeClr>
          </a:solidFill>
          <a:ln>
            <a:noFill/>
          </a:ln>
          <a:effectLst>
            <a:softEdge rad="203200"/>
          </a:effectLst>
        </p:spPr>
        <p:txBody>
          <a:bodyPr wrap="square" anchor="ctr">
            <a:spAutoFit/>
          </a:bodyPr>
          <a:lstStyle/>
          <a:p>
            <a:pPr algn="ctr"/>
            <a:r>
              <a:rPr lang="en-GB" sz="6397" dirty="0">
                <a:solidFill>
                  <a:schemeClr val="bg1"/>
                </a:solidFill>
                <a:latin typeface="Comic Sans MS" panose="030F0702030302020204" pitchFamily="66" charset="0"/>
              </a:rPr>
              <a:t>An application of the EMEP-WRF model in South Asia</a:t>
            </a:r>
            <a:endParaRPr lang="en-GB" sz="6600" dirty="0">
              <a:solidFill>
                <a:schemeClr val="bg1"/>
              </a:solidFill>
              <a:latin typeface="Comic Sans MS" panose="030F0702030302020204" pitchFamily="66" charset="0"/>
            </a:endParaRPr>
          </a:p>
        </p:txBody>
      </p:sp>
      <p:sp>
        <p:nvSpPr>
          <p:cNvPr id="6" name="Rectangle 5"/>
          <p:cNvSpPr>
            <a:spLocks noChangeArrowheads="1"/>
          </p:cNvSpPr>
          <p:nvPr/>
        </p:nvSpPr>
        <p:spPr bwMode="auto">
          <a:xfrm>
            <a:off x="517585" y="3774030"/>
            <a:ext cx="22381000" cy="3539430"/>
          </a:xfrm>
          <a:prstGeom prst="rect">
            <a:avLst/>
          </a:prstGeom>
          <a:solidFill>
            <a:schemeClr val="tx1">
              <a:alpha val="63000"/>
            </a:schemeClr>
          </a:solidFill>
          <a:ln>
            <a:noFill/>
          </a:ln>
          <a:effectLst>
            <a:softEdge rad="63500"/>
          </a:effec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GB" sz="2800" u="sng">
              <a:solidFill>
                <a:schemeClr val="bg1"/>
              </a:solidFill>
              <a:latin typeface="Comic Sans MS" panose="030F0702030302020204" pitchFamily="66" charset="0"/>
            </a:endParaRPr>
          </a:p>
          <a:p>
            <a:r>
              <a:rPr lang="en-GB" sz="2800" u="sng">
                <a:solidFill>
                  <a:schemeClr val="bg1"/>
                </a:solidFill>
                <a:latin typeface="Comic Sans MS" panose="030F0702030302020204" pitchFamily="66" charset="0"/>
              </a:rPr>
              <a:t>Massimo Vieno</a:t>
            </a:r>
            <a:r>
              <a:rPr lang="de-DE" sz="2800" baseline="30000">
                <a:solidFill>
                  <a:schemeClr val="bg1"/>
                </a:solidFill>
                <a:latin typeface="Comic Sans MS" panose="030F0702030302020204" pitchFamily="66" charset="0"/>
              </a:rPr>
              <a:t>1</a:t>
            </a:r>
            <a:endParaRPr lang="en-GB" sz="2800" u="sng">
              <a:solidFill>
                <a:schemeClr val="bg1"/>
              </a:solidFill>
              <a:latin typeface="Comic Sans MS" panose="030F0702030302020204" pitchFamily="66" charset="0"/>
            </a:endParaRPr>
          </a:p>
          <a:p>
            <a:pPr algn="ctr"/>
            <a:endParaRPr lang="en-GB" sz="2800" u="sng">
              <a:solidFill>
                <a:schemeClr val="bg1"/>
              </a:solidFill>
              <a:latin typeface="Comic Sans MS" panose="030F0702030302020204" pitchFamily="66" charset="0"/>
            </a:endParaRPr>
          </a:p>
          <a:p>
            <a:r>
              <a:rPr lang="de-DE" sz="2800">
                <a:solidFill>
                  <a:schemeClr val="bg1"/>
                </a:solidFill>
                <a:latin typeface="Comic Sans MS" panose="030F0702030302020204" pitchFamily="66" charset="0"/>
              </a:rPr>
              <a:t>E. Nemitz</a:t>
            </a:r>
            <a:r>
              <a:rPr lang="de-DE" sz="2800" baseline="30000">
                <a:solidFill>
                  <a:schemeClr val="bg1"/>
                </a:solidFill>
                <a:latin typeface="Comic Sans MS" panose="030F0702030302020204" pitchFamily="66" charset="0"/>
              </a:rPr>
              <a:t>1</a:t>
            </a:r>
            <a:r>
              <a:rPr lang="de-DE" sz="2800">
                <a:solidFill>
                  <a:schemeClr val="bg1"/>
                </a:solidFill>
                <a:latin typeface="Comic Sans MS" panose="030F0702030302020204" pitchFamily="66" charset="0"/>
              </a:rPr>
              <a:t>, C. Di Marco</a:t>
            </a:r>
            <a:r>
              <a:rPr lang="de-DE" sz="2800" baseline="30000">
                <a:solidFill>
                  <a:schemeClr val="bg1"/>
                </a:solidFill>
                <a:latin typeface="Comic Sans MS" panose="030F0702030302020204" pitchFamily="66" charset="0"/>
              </a:rPr>
              <a:t>1</a:t>
            </a:r>
            <a:r>
              <a:rPr lang="de-DE" sz="2800">
                <a:solidFill>
                  <a:schemeClr val="bg1"/>
                </a:solidFill>
                <a:latin typeface="Comic Sans MS" panose="030F0702030302020204" pitchFamily="66" charset="0"/>
              </a:rPr>
              <a:t>, J. Scheffler</a:t>
            </a:r>
            <a:r>
              <a:rPr lang="de-DE" sz="2800" baseline="30000">
                <a:solidFill>
                  <a:schemeClr val="bg1"/>
                </a:solidFill>
                <a:latin typeface="Comic Sans MS" panose="030F0702030302020204" pitchFamily="66" charset="0"/>
              </a:rPr>
              <a:t>1</a:t>
            </a:r>
            <a:r>
              <a:rPr lang="de-DE" sz="2800">
                <a:solidFill>
                  <a:schemeClr val="bg1"/>
                </a:solidFill>
                <a:latin typeface="Comic Sans MS" panose="030F0702030302020204" pitchFamily="66" charset="0"/>
              </a:rPr>
              <a:t>, </a:t>
            </a:r>
          </a:p>
          <a:p>
            <a:r>
              <a:rPr lang="de-DE" sz="2800">
                <a:solidFill>
                  <a:schemeClr val="bg1"/>
                </a:solidFill>
                <a:latin typeface="Comic Sans MS" panose="030F0702030302020204" pitchFamily="66" charset="0"/>
              </a:rPr>
              <a:t>Y. Wang</a:t>
            </a:r>
            <a:r>
              <a:rPr lang="de-DE" sz="2800" baseline="30000">
                <a:solidFill>
                  <a:schemeClr val="bg1"/>
                </a:solidFill>
                <a:latin typeface="Comic Sans MS" panose="030F0702030302020204" pitchFamily="66" charset="0"/>
              </a:rPr>
              <a:t>1</a:t>
            </a:r>
            <a:r>
              <a:rPr lang="de-DE" sz="2800">
                <a:solidFill>
                  <a:schemeClr val="bg1"/>
                </a:solidFill>
                <a:latin typeface="Comic Sans MS" panose="030F0702030302020204" pitchFamily="66" charset="0"/>
              </a:rPr>
              <a:t>, T. Liska</a:t>
            </a:r>
            <a:r>
              <a:rPr lang="de-DE" sz="2800" baseline="30000">
                <a:solidFill>
                  <a:schemeClr val="bg1"/>
                </a:solidFill>
                <a:latin typeface="Comic Sans MS" panose="030F0702030302020204" pitchFamily="66" charset="0"/>
              </a:rPr>
              <a:t>1</a:t>
            </a:r>
            <a:r>
              <a:rPr lang="de-DE" sz="2800">
                <a:solidFill>
                  <a:schemeClr val="bg1"/>
                </a:solidFill>
                <a:latin typeface="Comic Sans MS" panose="030F0702030302020204" pitchFamily="66" charset="0"/>
              </a:rPr>
              <a:t>, </a:t>
            </a:r>
          </a:p>
          <a:p>
            <a:r>
              <a:rPr lang="en-GB" sz="2800">
                <a:solidFill>
                  <a:schemeClr val="bg1"/>
                </a:solidFill>
                <a:latin typeface="Comic Sans MS" panose="030F0702030302020204" pitchFamily="66" charset="0"/>
              </a:rPr>
              <a:t>S. Ghude</a:t>
            </a:r>
            <a:r>
              <a:rPr lang="en-GB" sz="2800" baseline="30000">
                <a:solidFill>
                  <a:schemeClr val="bg1"/>
                </a:solidFill>
                <a:latin typeface="Comic Sans MS" panose="030F0702030302020204" pitchFamily="66" charset="0"/>
              </a:rPr>
              <a:t>4</a:t>
            </a:r>
            <a:r>
              <a:rPr lang="en-GB" sz="2800">
                <a:solidFill>
                  <a:schemeClr val="bg1"/>
                </a:solidFill>
                <a:latin typeface="Comic Sans MS" panose="030F0702030302020204" pitchFamily="66" charset="0"/>
              </a:rPr>
              <a:t>, P. Pawar</a:t>
            </a:r>
            <a:r>
              <a:rPr lang="en-GB" sz="2800" baseline="30000">
                <a:solidFill>
                  <a:schemeClr val="bg1"/>
                </a:solidFill>
                <a:latin typeface="Comic Sans MS" panose="030F0702030302020204" pitchFamily="66" charset="0"/>
              </a:rPr>
              <a:t>4</a:t>
            </a:r>
            <a:r>
              <a:rPr lang="de-DE" sz="2800">
                <a:solidFill>
                  <a:schemeClr val="bg1"/>
                </a:solidFill>
                <a:latin typeface="Comic Sans MS" panose="030F0702030302020204" pitchFamily="66" charset="0"/>
              </a:rPr>
              <a:t>,M. Sutton</a:t>
            </a:r>
            <a:r>
              <a:rPr lang="de-DE" sz="2800" baseline="30000">
                <a:solidFill>
                  <a:schemeClr val="bg1"/>
                </a:solidFill>
                <a:latin typeface="Comic Sans MS" panose="030F0702030302020204" pitchFamily="66" charset="0"/>
              </a:rPr>
              <a:t>1,2</a:t>
            </a:r>
            <a:r>
              <a:rPr lang="de-DE" sz="2800">
                <a:solidFill>
                  <a:schemeClr val="bg1"/>
                </a:solidFill>
                <a:latin typeface="Comic Sans MS" panose="030F0702030302020204" pitchFamily="66" charset="0"/>
              </a:rPr>
              <a:t>, </a:t>
            </a:r>
          </a:p>
          <a:p>
            <a:r>
              <a:rPr lang="de-DE" sz="2800">
                <a:solidFill>
                  <a:schemeClr val="bg1"/>
                </a:solidFill>
                <a:latin typeface="Comic Sans MS" panose="030F0702030302020204" pitchFamily="66" charset="0"/>
              </a:rPr>
              <a:t>P. Wind</a:t>
            </a:r>
            <a:r>
              <a:rPr lang="de-DE" sz="2800" baseline="30000">
                <a:solidFill>
                  <a:schemeClr val="bg1"/>
                </a:solidFill>
                <a:latin typeface="Comic Sans MS" panose="030F0702030302020204" pitchFamily="66" charset="0"/>
              </a:rPr>
              <a:t>2</a:t>
            </a:r>
            <a:r>
              <a:rPr lang="de-DE" sz="2800">
                <a:solidFill>
                  <a:schemeClr val="bg1"/>
                </a:solidFill>
                <a:latin typeface="Comic Sans MS" panose="030F0702030302020204" pitchFamily="66" charset="0"/>
              </a:rPr>
              <a:t>, Y. Ge</a:t>
            </a:r>
            <a:r>
              <a:rPr lang="de-DE" sz="2800" baseline="30000">
                <a:solidFill>
                  <a:schemeClr val="bg1"/>
                </a:solidFill>
                <a:latin typeface="Comic Sans MS" panose="030F0702030302020204" pitchFamily="66" charset="0"/>
              </a:rPr>
              <a:t>1,2,3</a:t>
            </a:r>
            <a:r>
              <a:rPr lang="de-DE" sz="2800">
                <a:solidFill>
                  <a:schemeClr val="bg1"/>
                </a:solidFill>
                <a:latin typeface="Comic Sans MS" panose="030F0702030302020204" pitchFamily="66" charset="0"/>
              </a:rPr>
              <a:t>, M. Heal</a:t>
            </a:r>
            <a:r>
              <a:rPr lang="de-DE" sz="2800" baseline="30000">
                <a:solidFill>
                  <a:schemeClr val="bg1"/>
                </a:solidFill>
                <a:latin typeface="Comic Sans MS" panose="030F0702030302020204" pitchFamily="66" charset="0"/>
              </a:rPr>
              <a:t>3</a:t>
            </a:r>
            <a:r>
              <a:rPr lang="de-DE" sz="2800">
                <a:solidFill>
                  <a:schemeClr val="bg1"/>
                </a:solidFill>
                <a:latin typeface="Comic Sans MS" panose="030F0702030302020204" pitchFamily="66" charset="0"/>
              </a:rPr>
              <a:t>, </a:t>
            </a:r>
            <a:r>
              <a:rPr lang="sv-SE" sz="2800">
                <a:solidFill>
                  <a:schemeClr val="bg1"/>
                </a:solidFill>
                <a:latin typeface="Comic Sans MS" panose="030F0702030302020204" pitchFamily="66" charset="0"/>
              </a:rPr>
              <a:t>S. Tomlinson</a:t>
            </a:r>
            <a:r>
              <a:rPr lang="sv-SE" sz="2800" baseline="30000">
                <a:solidFill>
                  <a:schemeClr val="bg1"/>
                </a:solidFill>
                <a:latin typeface="Comic Sans MS" panose="030F0702030302020204" pitchFamily="66" charset="0"/>
              </a:rPr>
              <a:t>1</a:t>
            </a:r>
            <a:r>
              <a:rPr lang="sv-SE" sz="2800">
                <a:solidFill>
                  <a:schemeClr val="bg1"/>
                </a:solidFill>
                <a:latin typeface="Comic Sans MS" panose="030F0702030302020204" pitchFamily="66" charset="0"/>
              </a:rPr>
              <a:t>, </a:t>
            </a:r>
          </a:p>
          <a:p>
            <a:r>
              <a:rPr lang="sv-SE" sz="2800">
                <a:solidFill>
                  <a:schemeClr val="bg1"/>
                </a:solidFill>
                <a:latin typeface="Comic Sans MS" panose="030F0702030302020204" pitchFamily="66" charset="0"/>
              </a:rPr>
              <a:t>E. Carnell</a:t>
            </a:r>
            <a:r>
              <a:rPr lang="sv-SE" sz="2800" baseline="30000">
                <a:solidFill>
                  <a:schemeClr val="bg1"/>
                </a:solidFill>
                <a:latin typeface="Comic Sans MS" panose="030F0702030302020204" pitchFamily="66" charset="0"/>
              </a:rPr>
              <a:t>1</a:t>
            </a:r>
            <a:r>
              <a:rPr lang="sv-SE" sz="2800">
                <a:solidFill>
                  <a:schemeClr val="bg1"/>
                </a:solidFill>
                <a:latin typeface="Comic Sans MS" panose="030F0702030302020204" pitchFamily="66" charset="0"/>
              </a:rPr>
              <a:t>, U. Dragosits</a:t>
            </a:r>
            <a:r>
              <a:rPr lang="sv-SE" sz="2800" baseline="30000">
                <a:solidFill>
                  <a:schemeClr val="bg1"/>
                </a:solidFill>
                <a:latin typeface="Comic Sans MS" panose="030F0702030302020204" pitchFamily="66" charset="0"/>
              </a:rPr>
              <a:t>1</a:t>
            </a:r>
            <a:r>
              <a:rPr lang="sv-SE" sz="2800">
                <a:solidFill>
                  <a:schemeClr val="bg1"/>
                </a:solidFill>
                <a:latin typeface="Comic Sans MS" panose="030F0702030302020204" pitchFamily="66" charset="0"/>
              </a:rPr>
              <a:t> </a:t>
            </a:r>
            <a:endParaRPr lang="en-GB" sz="2800">
              <a:solidFill>
                <a:schemeClr val="bg1"/>
              </a:solidFill>
              <a:latin typeface="Comic Sans MS" panose="030F0702030302020204" pitchFamily="66" charset="0"/>
            </a:endParaRPr>
          </a:p>
        </p:txBody>
      </p:sp>
      <p:sp>
        <p:nvSpPr>
          <p:cNvPr id="11" name="Text Placeholder 10"/>
          <p:cNvSpPr>
            <a:spLocks noGrp="1"/>
          </p:cNvSpPr>
          <p:nvPr>
            <p:ph type="body" sz="quarter" idx="15"/>
          </p:nvPr>
        </p:nvSpPr>
        <p:spPr/>
        <p:txBody>
          <a:bodyPr/>
          <a:lstStyle/>
          <a:p>
            <a:endParaRPr lang="en-GB"/>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77491" y="9486336"/>
            <a:ext cx="2267071" cy="884821"/>
          </a:xfrm>
          <a:prstGeom prst="rect">
            <a:avLst/>
          </a:prstGeom>
        </p:spPr>
      </p:pic>
      <p:sp>
        <p:nvSpPr>
          <p:cNvPr id="2" name="Rectangle 1"/>
          <p:cNvSpPr/>
          <p:nvPr/>
        </p:nvSpPr>
        <p:spPr>
          <a:xfrm>
            <a:off x="17923584" y="12355898"/>
            <a:ext cx="5641956" cy="830677"/>
          </a:xfrm>
          <a:prstGeom prst="rect">
            <a:avLst/>
          </a:prstGeom>
        </p:spPr>
        <p:txBody>
          <a:bodyPr wrap="square">
            <a:spAutoFit/>
          </a:bodyPr>
          <a:lstStyle/>
          <a:p>
            <a:r>
              <a:rPr lang="en-GB" sz="4798" b="1">
                <a:latin typeface="Comic Sans MS" panose="030F0702030302020204" pitchFamily="66" charset="0"/>
              </a:rPr>
              <a:t>Warsaw, 2023</a:t>
            </a:r>
            <a:endParaRPr lang="en-GB" sz="8796">
              <a:latin typeface="Comic Sans MS" panose="030F0702030302020204" pitchFamily="66" charset="0"/>
            </a:endParaRPr>
          </a:p>
        </p:txBody>
      </p:sp>
      <p:pic>
        <p:nvPicPr>
          <p:cNvPr id="10" name="Picture 9"/>
          <p:cNvPicPr>
            <a:picLocks noChangeAspect="1"/>
          </p:cNvPicPr>
          <p:nvPr/>
        </p:nvPicPr>
        <p:blipFill rotWithShape="1">
          <a:blip r:embed="rId5"/>
          <a:srcRect r="62786"/>
          <a:stretch/>
        </p:blipFill>
        <p:spPr>
          <a:xfrm>
            <a:off x="16482920" y="9364756"/>
            <a:ext cx="1335766" cy="1355688"/>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40922" y="7804371"/>
            <a:ext cx="4490312" cy="853161"/>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16673" y="9340616"/>
            <a:ext cx="1927466" cy="1301038"/>
          </a:xfrm>
          <a:prstGeom prst="rect">
            <a:avLst/>
          </a:prstGeom>
        </p:spPr>
      </p:pic>
      <p:pic>
        <p:nvPicPr>
          <p:cNvPr id="7" name="Picture 6"/>
          <p:cNvPicPr>
            <a:picLocks noChangeAspect="1"/>
          </p:cNvPicPr>
          <p:nvPr/>
        </p:nvPicPr>
        <p:blipFill>
          <a:blip r:embed="rId8"/>
          <a:stretch>
            <a:fillRect/>
          </a:stretch>
        </p:blipFill>
        <p:spPr>
          <a:xfrm>
            <a:off x="13504827" y="9471243"/>
            <a:ext cx="1886477" cy="1142715"/>
          </a:xfrm>
          <a:prstGeom prst="rect">
            <a:avLst/>
          </a:prstGeom>
        </p:spPr>
      </p:pic>
      <p:sp>
        <p:nvSpPr>
          <p:cNvPr id="8" name="Rectangle 7"/>
          <p:cNvSpPr/>
          <p:nvPr/>
        </p:nvSpPr>
        <p:spPr>
          <a:xfrm>
            <a:off x="205433" y="7326093"/>
            <a:ext cx="11722653" cy="3045064"/>
          </a:xfrm>
          <a:prstGeom prst="rect">
            <a:avLst/>
          </a:prstGeom>
          <a:solidFill>
            <a:schemeClr val="tx2">
              <a:lumMod val="50000"/>
              <a:alpha val="69000"/>
            </a:schemeClr>
          </a:solidFill>
          <a:ln>
            <a:noFill/>
          </a:ln>
          <a:effectLst>
            <a:softEdge rad="88900"/>
          </a:effectLst>
        </p:spPr>
        <p:txBody>
          <a:bodyPr wrap="square">
            <a:spAutoFit/>
          </a:bodyPr>
          <a:lstStyle/>
          <a:p>
            <a:endParaRPr lang="en-GB" sz="3198">
              <a:solidFill>
                <a:schemeClr val="bg1"/>
              </a:solidFill>
              <a:latin typeface="Comic Sans MS" panose="030F0702030302020204" pitchFamily="66" charset="0"/>
            </a:endParaRPr>
          </a:p>
          <a:p>
            <a:pPr marL="685457" indent="-685457">
              <a:buFont typeface="+mj-lt"/>
              <a:buAutoNum type="arabicParenR"/>
            </a:pPr>
            <a:r>
              <a:rPr lang="en-GB" sz="3198">
                <a:solidFill>
                  <a:schemeClr val="bg1"/>
                </a:solidFill>
                <a:latin typeface="Comic Sans MS" panose="030F0702030302020204" pitchFamily="66" charset="0"/>
              </a:rPr>
              <a:t>UK Centre for Ecology &amp; Hydrology, UK</a:t>
            </a:r>
          </a:p>
          <a:p>
            <a:pPr marL="685457" indent="-685457">
              <a:buFont typeface="+mj-lt"/>
              <a:buAutoNum type="arabicParenR"/>
            </a:pPr>
            <a:r>
              <a:rPr lang="en-GB" sz="3198">
                <a:solidFill>
                  <a:schemeClr val="bg1"/>
                </a:solidFill>
                <a:latin typeface="Comic Sans MS" panose="030F0702030302020204" pitchFamily="66" charset="0"/>
              </a:rPr>
              <a:t>Norwegian meteorological institute, Norway</a:t>
            </a:r>
          </a:p>
          <a:p>
            <a:pPr marL="685457" indent="-685457">
              <a:buFont typeface="+mj-lt"/>
              <a:buAutoNum type="arabicParenR"/>
            </a:pPr>
            <a:r>
              <a:rPr lang="en-GB" sz="3198">
                <a:solidFill>
                  <a:schemeClr val="bg1"/>
                </a:solidFill>
                <a:latin typeface="Comic Sans MS" panose="030F0702030302020204" pitchFamily="66" charset="0"/>
              </a:rPr>
              <a:t>University of Edinburgh, UK</a:t>
            </a:r>
          </a:p>
          <a:p>
            <a:pPr marL="685457" indent="-685457">
              <a:buFont typeface="+mj-lt"/>
              <a:buAutoNum type="arabicParenR"/>
            </a:pPr>
            <a:r>
              <a:rPr lang="en-GB" sz="3198">
                <a:solidFill>
                  <a:schemeClr val="bg1"/>
                </a:solidFill>
                <a:latin typeface="Comic Sans MS" panose="030F0702030302020204" pitchFamily="66" charset="0"/>
              </a:rPr>
              <a:t>Indian Institute of Tropical Meteorology, India</a:t>
            </a:r>
          </a:p>
          <a:p>
            <a:pPr marL="685457" indent="-685457">
              <a:buFont typeface="+mj-lt"/>
              <a:buAutoNum type="arabicParenR"/>
            </a:pPr>
            <a:endParaRPr lang="en-GB" sz="3198">
              <a:solidFill>
                <a:schemeClr val="bg1"/>
              </a:solidFill>
              <a:latin typeface="Comic Sans MS" panose="030F0702030302020204" pitchFamily="66" charset="0"/>
            </a:endParaRPr>
          </a:p>
        </p:txBody>
      </p:sp>
      <p:pic>
        <p:nvPicPr>
          <p:cNvPr id="9" name="Picture 8">
            <a:extLst>
              <a:ext uri="{FF2B5EF4-FFF2-40B4-BE49-F238E27FC236}">
                <a16:creationId xmlns:a16="http://schemas.microsoft.com/office/drawing/2014/main" id="{A2577B35-D2B6-AF41-9748-AA106F638AD2}"/>
              </a:ext>
            </a:extLst>
          </p:cNvPr>
          <p:cNvPicPr>
            <a:picLocks noChangeAspect="1"/>
          </p:cNvPicPr>
          <p:nvPr/>
        </p:nvPicPr>
        <p:blipFill>
          <a:blip r:embed="rId9"/>
          <a:stretch>
            <a:fillRect/>
          </a:stretch>
        </p:blipFill>
        <p:spPr>
          <a:xfrm>
            <a:off x="12490365" y="7916758"/>
            <a:ext cx="2939575" cy="962788"/>
          </a:xfrm>
          <a:prstGeom prst="rect">
            <a:avLst/>
          </a:prstGeom>
        </p:spPr>
      </p:pic>
      <p:pic>
        <p:nvPicPr>
          <p:cNvPr id="13" name="Picture 12">
            <a:extLst>
              <a:ext uri="{FF2B5EF4-FFF2-40B4-BE49-F238E27FC236}">
                <a16:creationId xmlns:a16="http://schemas.microsoft.com/office/drawing/2014/main" id="{05BB075B-5BE4-EE2C-241D-5C214682DD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71978" y="10922072"/>
            <a:ext cx="6876087" cy="2431817"/>
          </a:xfrm>
          <a:prstGeom prst="rect">
            <a:avLst/>
          </a:prstGeom>
        </p:spPr>
      </p:pic>
    </p:spTree>
    <p:extLst>
      <p:ext uri="{BB962C8B-B14F-4D97-AF65-F5344CB8AC3E}">
        <p14:creationId xmlns:p14="http://schemas.microsoft.com/office/powerpoint/2010/main" val="15249995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DFEFC3-6462-4386-04D3-D71AB6EEDB13}"/>
              </a:ext>
            </a:extLst>
          </p:cNvPr>
          <p:cNvSpPr>
            <a:spLocks noGrp="1"/>
          </p:cNvSpPr>
          <p:nvPr>
            <p:ph type="sldNum" sz="quarter" idx="10"/>
          </p:nvPr>
        </p:nvSpPr>
        <p:spPr/>
        <p:txBody>
          <a:bodyPr/>
          <a:lstStyle/>
          <a:p>
            <a:fld id="{961FDFF3-09F3-4B48-A0F3-AE2314ADC9EB}" type="slidenum">
              <a:rPr lang="en-GB" smtClean="0"/>
              <a:pPr/>
              <a:t>10</a:t>
            </a:fld>
            <a:endParaRPr lang="en-GB"/>
          </a:p>
        </p:txBody>
      </p:sp>
      <p:sp>
        <p:nvSpPr>
          <p:cNvPr id="3" name="TextBox 2">
            <a:extLst>
              <a:ext uri="{FF2B5EF4-FFF2-40B4-BE49-F238E27FC236}">
                <a16:creationId xmlns:a16="http://schemas.microsoft.com/office/drawing/2014/main" id="{E1C03DC7-4281-FAC4-E56A-0B393FCF9B13}"/>
              </a:ext>
            </a:extLst>
          </p:cNvPr>
          <p:cNvSpPr txBox="1"/>
          <p:nvPr/>
        </p:nvSpPr>
        <p:spPr>
          <a:xfrm>
            <a:off x="7361958" y="542651"/>
            <a:ext cx="12271664" cy="646331"/>
          </a:xfrm>
          <a:prstGeom prst="rect">
            <a:avLst/>
          </a:prstGeom>
          <a:noFill/>
        </p:spPr>
        <p:txBody>
          <a:bodyPr wrap="square">
            <a:spAutoFit/>
          </a:bodyPr>
          <a:lstStyle/>
          <a:p>
            <a:r>
              <a:rPr lang="en-GB" sz="3600" b="0">
                <a:solidFill>
                  <a:schemeClr val="tx1"/>
                </a:solidFill>
                <a:latin typeface="Comic Sans MS" panose="030F0702030302020204" pitchFamily="66" charset="0"/>
              </a:rPr>
              <a:t>Few modifications of the EMEP model</a:t>
            </a:r>
            <a:endParaRPr lang="en-GB" sz="3600"/>
          </a:p>
        </p:txBody>
      </p:sp>
      <p:sp>
        <p:nvSpPr>
          <p:cNvPr id="4" name="TextBox 3">
            <a:extLst>
              <a:ext uri="{FF2B5EF4-FFF2-40B4-BE49-F238E27FC236}">
                <a16:creationId xmlns:a16="http://schemas.microsoft.com/office/drawing/2014/main" id="{A5C3B500-E68B-9BA3-2B2C-16970C24B496}"/>
              </a:ext>
            </a:extLst>
          </p:cNvPr>
          <p:cNvSpPr txBox="1"/>
          <p:nvPr/>
        </p:nvSpPr>
        <p:spPr>
          <a:xfrm>
            <a:off x="2769177" y="2745522"/>
            <a:ext cx="17513878" cy="9694962"/>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lang="en-GB" sz="3600" b="0" dirty="0">
                <a:latin typeface="Comic Sans MS"/>
              </a:rPr>
              <a:t>Added the HCl and a specific PM</a:t>
            </a:r>
            <a:r>
              <a:rPr lang="en-GB" sz="3600" b="0" baseline="-25000" dirty="0">
                <a:latin typeface="Comic Sans MS"/>
              </a:rPr>
              <a:t>2.5</a:t>
            </a:r>
            <a:r>
              <a:rPr lang="en-GB" sz="3600" b="0" dirty="0">
                <a:latin typeface="Comic Sans MS"/>
              </a:rPr>
              <a:t> particulate chloride (to avoid interfering with </a:t>
            </a:r>
            <a:r>
              <a:rPr lang="en-GB" sz="3600" dirty="0">
                <a:latin typeface="Comic Sans MS"/>
              </a:rPr>
              <a:t>particulate</a:t>
            </a:r>
            <a:r>
              <a:rPr lang="en-GB" sz="3600" b="0" dirty="0">
                <a:latin typeface="Comic Sans MS"/>
              </a:rPr>
              <a:t> chloride from sea salt)</a:t>
            </a:r>
          </a:p>
          <a:p>
            <a:pPr marL="571500" indent="-571500">
              <a:buFont typeface="Arial" panose="020B0604020202020204" pitchFamily="34" charset="0"/>
              <a:buChar char="•"/>
            </a:pPr>
            <a:endParaRPr lang="en-GB" sz="3600" dirty="0">
              <a:latin typeface="Comic Sans MS" panose="030F0702030302020204" pitchFamily="66" charset="0"/>
            </a:endParaRPr>
          </a:p>
          <a:p>
            <a:pPr marL="571500" indent="-571500">
              <a:buFont typeface="Arial" panose="020B0604020202020204" pitchFamily="34" charset="0"/>
              <a:buChar char="•"/>
            </a:pPr>
            <a:r>
              <a:rPr lang="en-GB" sz="3600" b="0" dirty="0">
                <a:latin typeface="Comic Sans MS"/>
              </a:rPr>
              <a:t>N</a:t>
            </a:r>
            <a:r>
              <a:rPr lang="en-GB" sz="3600" dirty="0">
                <a:latin typeface="Comic Sans MS"/>
              </a:rPr>
              <a:t>itric acid and the </a:t>
            </a:r>
            <a:r>
              <a:rPr lang="en-GB" sz="3600" dirty="0" err="1">
                <a:latin typeface="Comic Sans MS"/>
              </a:rPr>
              <a:t>PM</a:t>
            </a:r>
            <a:r>
              <a:rPr lang="en-GB" sz="3600" baseline="-25000" dirty="0" err="1">
                <a:latin typeface="Comic Sans MS"/>
              </a:rPr>
              <a:t>f</a:t>
            </a:r>
            <a:r>
              <a:rPr lang="en-GB" sz="3600" dirty="0">
                <a:latin typeface="Comic Sans MS"/>
              </a:rPr>
              <a:t> deposition velocity and scavenging coefficient were used for HCl and </a:t>
            </a:r>
            <a:r>
              <a:rPr lang="en-GB" sz="3600" dirty="0" err="1">
                <a:latin typeface="Comic Sans MS"/>
              </a:rPr>
              <a:t>pCl</a:t>
            </a:r>
            <a:r>
              <a:rPr lang="en-GB" sz="3600" dirty="0">
                <a:latin typeface="Comic Sans MS"/>
              </a:rPr>
              <a:t>, respectively. </a:t>
            </a:r>
            <a:endParaRPr lang="en-GB" sz="3600" dirty="0">
              <a:latin typeface="Comic Sans MS" panose="030F0702030302020204" pitchFamily="66" charset="0"/>
            </a:endParaRPr>
          </a:p>
          <a:p>
            <a:pPr marL="571500" indent="-571500">
              <a:buFont typeface="Arial" panose="020B0604020202020204" pitchFamily="34" charset="0"/>
              <a:buChar char="•"/>
            </a:pPr>
            <a:endParaRPr lang="en-GB" sz="3600" b="0" dirty="0">
              <a:solidFill>
                <a:schemeClr val="tx1"/>
              </a:solidFill>
              <a:latin typeface="Comic Sans MS" panose="030F0702030302020204" pitchFamily="66" charset="0"/>
            </a:endParaRPr>
          </a:p>
          <a:p>
            <a:pPr marL="571500" indent="-571500">
              <a:buFont typeface="Arial" panose="020B0604020202020204" pitchFamily="34" charset="0"/>
              <a:buChar char="•"/>
            </a:pPr>
            <a:r>
              <a:rPr lang="en-GB" sz="3600" b="0" dirty="0">
                <a:latin typeface="Comic Sans MS"/>
              </a:rPr>
              <a:t>Monthly global HCl and </a:t>
            </a:r>
            <a:r>
              <a:rPr lang="en-GB" sz="3600" b="0" dirty="0" err="1">
                <a:latin typeface="Comic Sans MS"/>
              </a:rPr>
              <a:t>pCl</a:t>
            </a:r>
            <a:r>
              <a:rPr lang="en-GB" sz="3600" b="0" dirty="0">
                <a:latin typeface="Comic Sans MS"/>
              </a:rPr>
              <a:t> emissions</a:t>
            </a:r>
            <a:r>
              <a:rPr lang="en-GB" sz="3600" dirty="0">
                <a:latin typeface="Comic Sans MS"/>
              </a:rPr>
              <a:t> </a:t>
            </a:r>
            <a:endParaRPr lang="en-GB" sz="3600" b="0" dirty="0">
              <a:latin typeface="Comic Sans MS" panose="030F0702030302020204" pitchFamily="66" charset="0"/>
            </a:endParaRPr>
          </a:p>
          <a:p>
            <a:pPr marL="571500" indent="-571500">
              <a:buFont typeface="Arial" panose="020B0604020202020204" pitchFamily="34" charset="0"/>
              <a:buChar char="•"/>
            </a:pPr>
            <a:endParaRPr lang="en-GB" sz="3600" dirty="0">
              <a:latin typeface="Comic Sans MS" panose="030F0702030302020204" pitchFamily="66" charset="0"/>
            </a:endParaRPr>
          </a:p>
          <a:p>
            <a:pPr marL="571500" indent="-571500">
              <a:buFont typeface="Arial" panose="020B0604020202020204" pitchFamily="34" charset="0"/>
              <a:buChar char="•"/>
            </a:pPr>
            <a:r>
              <a:rPr lang="en-GB" sz="3600" b="0" dirty="0">
                <a:latin typeface="Comic Sans MS"/>
              </a:rPr>
              <a:t>EDGAR+SANH monthly emissions</a:t>
            </a:r>
          </a:p>
          <a:p>
            <a:pPr marL="571500" indent="-571500">
              <a:buFont typeface="Arial" panose="020B0604020202020204" pitchFamily="34" charset="0"/>
              <a:buChar char="•"/>
            </a:pPr>
            <a:endParaRPr lang="en-GB" sz="3600" dirty="0">
              <a:latin typeface="Comic Sans MS" panose="030F0702030302020204" pitchFamily="66" charset="0"/>
            </a:endParaRPr>
          </a:p>
          <a:p>
            <a:pPr marL="571500" indent="-571500">
              <a:buFont typeface="Arial" panose="020B0604020202020204" pitchFamily="34" charset="0"/>
              <a:buChar char="•"/>
            </a:pPr>
            <a:r>
              <a:rPr lang="en-GB" sz="3600" b="0" dirty="0">
                <a:latin typeface="Comic Sans MS"/>
              </a:rPr>
              <a:t>EQSAM (EMEP rv4.45) updated to deal with the new HCl and </a:t>
            </a:r>
            <a:r>
              <a:rPr lang="en-GB" sz="3600" b="0" dirty="0" err="1">
                <a:latin typeface="Comic Sans MS"/>
              </a:rPr>
              <a:t>pCl</a:t>
            </a:r>
            <a:endParaRPr lang="en-GB" sz="3600" b="0" dirty="0">
              <a:latin typeface="Comic Sans MS"/>
            </a:endParaRPr>
          </a:p>
          <a:p>
            <a:pPr marL="571500" indent="-571500">
              <a:buFont typeface="Arial" panose="020B0604020202020204" pitchFamily="34" charset="0"/>
              <a:buChar char="•"/>
            </a:pPr>
            <a:endParaRPr lang="en-GB" sz="3600" dirty="0">
              <a:latin typeface="Comic Sans MS" panose="030F0702030302020204" pitchFamily="66" charset="0"/>
            </a:endParaRPr>
          </a:p>
          <a:p>
            <a:pPr marL="571500" indent="-571500">
              <a:buFont typeface="Arial" panose="020B0604020202020204" pitchFamily="34" charset="0"/>
              <a:buChar char="•"/>
            </a:pPr>
            <a:r>
              <a:rPr lang="en-GB" sz="3600" dirty="0">
                <a:latin typeface="Comic Sans MS"/>
              </a:rPr>
              <a:t>Using </a:t>
            </a:r>
            <a:r>
              <a:rPr lang="en-GB" sz="3600" dirty="0" err="1">
                <a:latin typeface="Comic Sans MS"/>
              </a:rPr>
              <a:t>GenChem</a:t>
            </a:r>
            <a:r>
              <a:rPr lang="en-GB" sz="3600" dirty="0">
                <a:latin typeface="Comic Sans MS"/>
              </a:rPr>
              <a:t> would have make this a bit easier </a:t>
            </a:r>
            <a:r>
              <a:rPr lang="en-GB" sz="3600" dirty="0">
                <a:latin typeface="Comic Sans MS"/>
                <a:sym typeface="Wingdings" panose="05000000000000000000" pitchFamily="2" charset="2"/>
              </a:rPr>
              <a:t> (thanks to Dave)</a:t>
            </a:r>
            <a:endParaRPr lang="en-GB" sz="3600" dirty="0">
              <a:latin typeface="Comic Sans MS"/>
            </a:endParaRPr>
          </a:p>
          <a:p>
            <a:endParaRPr lang="en-GB" sz="3600" dirty="0">
              <a:latin typeface="Comic Sans MS" panose="030F0702030302020204" pitchFamily="66" charset="0"/>
            </a:endParaRPr>
          </a:p>
          <a:p>
            <a:endParaRPr lang="en-GB" sz="2400" b="0" i="0" dirty="0">
              <a:solidFill>
                <a:srgbClr val="464646"/>
              </a:solidFill>
              <a:effectLst/>
              <a:latin typeface="Open Sans" panose="020B0606030504020204" pitchFamily="34" charset="0"/>
            </a:endParaRPr>
          </a:p>
          <a:p>
            <a:endParaRPr lang="en-GB" sz="2400" dirty="0">
              <a:solidFill>
                <a:srgbClr val="464646"/>
              </a:solidFill>
              <a:latin typeface="Open Sans" panose="020B0606030504020204" pitchFamily="34" charset="0"/>
            </a:endParaRPr>
          </a:p>
          <a:p>
            <a:r>
              <a:rPr lang="en-GB" sz="2400" b="0" i="0" dirty="0">
                <a:solidFill>
                  <a:srgbClr val="464646"/>
                </a:solidFill>
                <a:effectLst/>
                <a:latin typeface="Open Sans" panose="020B0606030504020204" pitchFamily="34" charset="0"/>
              </a:rPr>
              <a:t>Simpson, D., Bergström, R., </a:t>
            </a:r>
            <a:r>
              <a:rPr lang="en-GB" sz="2400" b="0" i="0" dirty="0" err="1">
                <a:solidFill>
                  <a:srgbClr val="464646"/>
                </a:solidFill>
                <a:effectLst/>
                <a:latin typeface="Open Sans" panose="020B0606030504020204" pitchFamily="34" charset="0"/>
              </a:rPr>
              <a:t>Briolat</a:t>
            </a:r>
            <a:r>
              <a:rPr lang="en-GB" sz="2400" b="0" i="0" dirty="0">
                <a:solidFill>
                  <a:srgbClr val="464646"/>
                </a:solidFill>
                <a:effectLst/>
                <a:latin typeface="Open Sans" panose="020B0606030504020204" pitchFamily="34" charset="0"/>
              </a:rPr>
              <a:t>, A., </a:t>
            </a:r>
            <a:r>
              <a:rPr lang="en-GB" sz="2400" b="0" i="0" dirty="0" err="1">
                <a:solidFill>
                  <a:srgbClr val="464646"/>
                </a:solidFill>
                <a:effectLst/>
                <a:latin typeface="Open Sans" panose="020B0606030504020204" pitchFamily="34" charset="0"/>
              </a:rPr>
              <a:t>Imhof</a:t>
            </a:r>
            <a:r>
              <a:rPr lang="en-GB" sz="2400" b="0" i="0" dirty="0">
                <a:solidFill>
                  <a:srgbClr val="464646"/>
                </a:solidFill>
                <a:effectLst/>
                <a:latin typeface="Open Sans" panose="020B0606030504020204" pitchFamily="34" charset="0"/>
              </a:rPr>
              <a:t>, H., Johansson, J., Priestley, M., and Valdebenito, A.: </a:t>
            </a:r>
            <a:r>
              <a:rPr lang="en-GB" sz="2400" b="0" i="0" dirty="0" err="1">
                <a:solidFill>
                  <a:srgbClr val="464646"/>
                </a:solidFill>
                <a:effectLst/>
                <a:latin typeface="Open Sans" panose="020B0606030504020204" pitchFamily="34" charset="0"/>
              </a:rPr>
              <a:t>GenChem</a:t>
            </a:r>
            <a:r>
              <a:rPr lang="en-GB" sz="2400" b="0" i="0" dirty="0">
                <a:solidFill>
                  <a:srgbClr val="464646"/>
                </a:solidFill>
                <a:effectLst/>
                <a:latin typeface="Open Sans" panose="020B0606030504020204" pitchFamily="34" charset="0"/>
              </a:rPr>
              <a:t> v1.0 – a chemical pre-processing and testing system for atmospheric modelling, </a:t>
            </a:r>
            <a:r>
              <a:rPr lang="en-GB" sz="2400" b="0" i="0" dirty="0" err="1">
                <a:solidFill>
                  <a:srgbClr val="464646"/>
                </a:solidFill>
                <a:effectLst/>
                <a:latin typeface="Open Sans" panose="020B0606030504020204" pitchFamily="34" charset="0"/>
              </a:rPr>
              <a:t>Geosci</a:t>
            </a:r>
            <a:r>
              <a:rPr lang="en-GB" sz="2400" b="0" i="0" dirty="0">
                <a:solidFill>
                  <a:srgbClr val="464646"/>
                </a:solidFill>
                <a:effectLst/>
                <a:latin typeface="Open Sans" panose="020B0606030504020204" pitchFamily="34" charset="0"/>
              </a:rPr>
              <a:t>. Model Dev., 13, 6447–6465, https://doi.org/10.5194/gmd-13-6447-2020, 2020</a:t>
            </a:r>
            <a:endParaRPr lang="en-GB" sz="2400" dirty="0">
              <a:latin typeface="Comic Sans MS" panose="030F0702030302020204" pitchFamily="66" charset="0"/>
            </a:endParaRPr>
          </a:p>
        </p:txBody>
      </p:sp>
    </p:spTree>
    <p:extLst>
      <p:ext uri="{BB962C8B-B14F-4D97-AF65-F5344CB8AC3E}">
        <p14:creationId xmlns:p14="http://schemas.microsoft.com/office/powerpoint/2010/main" val="1324455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3DA6B9-3F92-4A0C-95C1-E3C1AD297DB4}"/>
              </a:ext>
            </a:extLst>
          </p:cNvPr>
          <p:cNvSpPr>
            <a:spLocks noGrp="1"/>
          </p:cNvSpPr>
          <p:nvPr>
            <p:ph type="sldNum" sz="quarter" idx="10"/>
          </p:nvPr>
        </p:nvSpPr>
        <p:spPr/>
        <p:txBody>
          <a:bodyPr/>
          <a:lstStyle/>
          <a:p>
            <a:fld id="{961FDFF3-09F3-4B48-A0F3-AE2314ADC9EB}" type="slidenum">
              <a:rPr lang="en-GB" smtClean="0"/>
              <a:pPr/>
              <a:t>11</a:t>
            </a:fld>
            <a:endParaRPr lang="en-GB"/>
          </a:p>
        </p:txBody>
      </p:sp>
      <p:sp>
        <p:nvSpPr>
          <p:cNvPr id="7" name="TextBox 6">
            <a:extLst>
              <a:ext uri="{FF2B5EF4-FFF2-40B4-BE49-F238E27FC236}">
                <a16:creationId xmlns:a16="http://schemas.microsoft.com/office/drawing/2014/main" id="{F05F45D5-AEBB-CA14-E326-F71AF374A432}"/>
              </a:ext>
            </a:extLst>
          </p:cNvPr>
          <p:cNvSpPr txBox="1"/>
          <p:nvPr/>
        </p:nvSpPr>
        <p:spPr>
          <a:xfrm>
            <a:off x="8401049" y="438742"/>
            <a:ext cx="12271664" cy="646331"/>
          </a:xfrm>
          <a:prstGeom prst="rect">
            <a:avLst/>
          </a:prstGeom>
          <a:noFill/>
        </p:spPr>
        <p:txBody>
          <a:bodyPr wrap="square">
            <a:spAutoFit/>
          </a:bodyPr>
          <a:lstStyle/>
          <a:p>
            <a:r>
              <a:rPr lang="en-GB" sz="3600" b="0">
                <a:solidFill>
                  <a:schemeClr val="tx1"/>
                </a:solidFill>
                <a:latin typeface="Comic Sans MS" panose="030F0702030302020204" pitchFamily="66" charset="0"/>
              </a:rPr>
              <a:t>EMEP rv4.45 and HCl extension</a:t>
            </a:r>
            <a:endParaRPr lang="en-GB" sz="3600"/>
          </a:p>
        </p:txBody>
      </p:sp>
      <p:sp>
        <p:nvSpPr>
          <p:cNvPr id="13" name="TextBox 12">
            <a:extLst>
              <a:ext uri="{FF2B5EF4-FFF2-40B4-BE49-F238E27FC236}">
                <a16:creationId xmlns:a16="http://schemas.microsoft.com/office/drawing/2014/main" id="{5F4BF9F4-EECD-879E-8D4D-58AC50D7D438}"/>
              </a:ext>
            </a:extLst>
          </p:cNvPr>
          <p:cNvSpPr txBox="1"/>
          <p:nvPr/>
        </p:nvSpPr>
        <p:spPr>
          <a:xfrm>
            <a:off x="2674140" y="1666313"/>
            <a:ext cx="19023019" cy="1077218"/>
          </a:xfrm>
          <a:prstGeom prst="rect">
            <a:avLst/>
          </a:prstGeom>
          <a:noFill/>
        </p:spPr>
        <p:txBody>
          <a:bodyPr wrap="square" lIns="91440" tIns="45720" rIns="91440" bIns="45720" anchor="t">
            <a:spAutoFit/>
          </a:bodyPr>
          <a:lstStyle/>
          <a:p>
            <a:r>
              <a:rPr lang="en-GB" sz="3200">
                <a:latin typeface="Comic Sans MS"/>
              </a:rPr>
              <a:t>We used a global HCl and primary </a:t>
            </a:r>
            <a:r>
              <a:rPr lang="en-GB" sz="3200" err="1">
                <a:latin typeface="Comic Sans MS"/>
              </a:rPr>
              <a:t>pCl</a:t>
            </a:r>
            <a:r>
              <a:rPr lang="en-GB" sz="3200">
                <a:latin typeface="Comic Sans MS"/>
              </a:rPr>
              <a:t> emissions at 0.1 x 0.1 degrees (Zhang et al., 2022) </a:t>
            </a:r>
            <a:endParaRPr lang="en-GB" sz="3200">
              <a:latin typeface="Comic Sans MS" panose="030F0702030302020204" pitchFamily="66" charset="0"/>
            </a:endParaRPr>
          </a:p>
          <a:p>
            <a:endParaRPr lang="en-GB" sz="3200">
              <a:latin typeface="Comic Sans MS" panose="030F0702030302020204" pitchFamily="66" charset="0"/>
            </a:endParaRPr>
          </a:p>
        </p:txBody>
      </p:sp>
      <p:pic>
        <p:nvPicPr>
          <p:cNvPr id="15" name="Picture 14">
            <a:extLst>
              <a:ext uri="{FF2B5EF4-FFF2-40B4-BE49-F238E27FC236}">
                <a16:creationId xmlns:a16="http://schemas.microsoft.com/office/drawing/2014/main" id="{8BC01828-E4CF-2CC0-0A1A-5E06CBA6AD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049" y="3843655"/>
            <a:ext cx="11970441" cy="7373791"/>
          </a:xfrm>
          <a:prstGeom prst="rect">
            <a:avLst/>
          </a:prstGeom>
        </p:spPr>
      </p:pic>
      <p:pic>
        <p:nvPicPr>
          <p:cNvPr id="19" name="Picture 18">
            <a:extLst>
              <a:ext uri="{FF2B5EF4-FFF2-40B4-BE49-F238E27FC236}">
                <a16:creationId xmlns:a16="http://schemas.microsoft.com/office/drawing/2014/main" id="{55113E9B-7DE4-2906-203B-4270D8971F3D}"/>
              </a:ext>
            </a:extLst>
          </p:cNvPr>
          <p:cNvPicPr>
            <a:picLocks noChangeAspect="1"/>
          </p:cNvPicPr>
          <p:nvPr/>
        </p:nvPicPr>
        <p:blipFill>
          <a:blip r:embed="rId3"/>
          <a:stretch>
            <a:fillRect/>
          </a:stretch>
        </p:blipFill>
        <p:spPr>
          <a:xfrm>
            <a:off x="14352417" y="2743531"/>
            <a:ext cx="8800876" cy="10533727"/>
          </a:xfrm>
          <a:prstGeom prst="rect">
            <a:avLst/>
          </a:prstGeom>
        </p:spPr>
      </p:pic>
      <p:sp>
        <p:nvSpPr>
          <p:cNvPr id="4" name="TextBox 3">
            <a:extLst>
              <a:ext uri="{FF2B5EF4-FFF2-40B4-BE49-F238E27FC236}">
                <a16:creationId xmlns:a16="http://schemas.microsoft.com/office/drawing/2014/main" id="{4A4F12A6-FC67-A89D-E568-EA708A3D55C4}"/>
              </a:ext>
            </a:extLst>
          </p:cNvPr>
          <p:cNvSpPr txBox="1"/>
          <p:nvPr/>
        </p:nvSpPr>
        <p:spPr>
          <a:xfrm>
            <a:off x="1324954" y="12194912"/>
            <a:ext cx="12188536" cy="923330"/>
          </a:xfrm>
          <a:prstGeom prst="rect">
            <a:avLst/>
          </a:prstGeom>
          <a:noFill/>
        </p:spPr>
        <p:txBody>
          <a:bodyPr wrap="square">
            <a:spAutoFit/>
          </a:bodyPr>
          <a:lstStyle/>
          <a:p>
            <a:r>
              <a:rPr lang="en-GB"/>
              <a:t>Zhang, B., Shen, H., Yun, X., Zhong, Q., Henderson, B.H., Wang, X., Shi, L., </a:t>
            </a:r>
            <a:r>
              <a:rPr lang="en-GB" err="1"/>
              <a:t>Gunthe</a:t>
            </a:r>
            <a:r>
              <a:rPr lang="en-GB"/>
              <a:t>, S.S., Huey, L.G., Tao, S., Russell, A.G., Liu, P. (2022) Global Emissions of Hydrogen Chloride and Particulate Chloride from Continental Sources. Environmental Science &amp; Technology 56, 3894-3904</a:t>
            </a:r>
          </a:p>
        </p:txBody>
      </p:sp>
    </p:spTree>
    <p:extLst>
      <p:ext uri="{BB962C8B-B14F-4D97-AF65-F5344CB8AC3E}">
        <p14:creationId xmlns:p14="http://schemas.microsoft.com/office/powerpoint/2010/main" val="115171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E18A80-2AD9-3055-443E-257BB540025A}"/>
              </a:ext>
            </a:extLst>
          </p:cNvPr>
          <p:cNvSpPr>
            <a:spLocks noGrp="1"/>
          </p:cNvSpPr>
          <p:nvPr>
            <p:ph type="sldNum" sz="quarter" idx="10"/>
          </p:nvPr>
        </p:nvSpPr>
        <p:spPr/>
        <p:txBody>
          <a:bodyPr/>
          <a:lstStyle/>
          <a:p>
            <a:fld id="{961FDFF3-09F3-4B48-A0F3-AE2314ADC9EB}" type="slidenum">
              <a:rPr lang="en-GB" smtClean="0"/>
              <a:pPr/>
              <a:t>12</a:t>
            </a:fld>
            <a:endParaRPr lang="en-GB"/>
          </a:p>
        </p:txBody>
      </p:sp>
      <p:pic>
        <p:nvPicPr>
          <p:cNvPr id="3" name="Picture 2">
            <a:extLst>
              <a:ext uri="{FF2B5EF4-FFF2-40B4-BE49-F238E27FC236}">
                <a16:creationId xmlns:a16="http://schemas.microsoft.com/office/drawing/2014/main" id="{A48DB359-3C96-8999-09F3-D810724AF17E}"/>
              </a:ext>
            </a:extLst>
          </p:cNvPr>
          <p:cNvPicPr>
            <a:picLocks noChangeAspect="1"/>
          </p:cNvPicPr>
          <p:nvPr/>
        </p:nvPicPr>
        <p:blipFill>
          <a:blip r:embed="rId2"/>
          <a:stretch>
            <a:fillRect/>
          </a:stretch>
        </p:blipFill>
        <p:spPr>
          <a:xfrm>
            <a:off x="4973638" y="1701076"/>
            <a:ext cx="8230313" cy="5486876"/>
          </a:xfrm>
          <a:prstGeom prst="rect">
            <a:avLst/>
          </a:prstGeom>
        </p:spPr>
      </p:pic>
      <p:pic>
        <p:nvPicPr>
          <p:cNvPr id="6" name="Picture 5" descr="A picture containing text, screenshot, colorfulness, diagram&#10;&#10;Description automatically generated">
            <a:extLst>
              <a:ext uri="{FF2B5EF4-FFF2-40B4-BE49-F238E27FC236}">
                <a16:creationId xmlns:a16="http://schemas.microsoft.com/office/drawing/2014/main" id="{24C3856C-ACA0-E446-3802-D429DFB81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53333" y="1701541"/>
            <a:ext cx="8229616" cy="5486411"/>
          </a:xfrm>
          <a:prstGeom prst="rect">
            <a:avLst/>
          </a:prstGeom>
        </p:spPr>
      </p:pic>
      <p:sp>
        <p:nvSpPr>
          <p:cNvPr id="4" name="Rectangle 3">
            <a:extLst>
              <a:ext uri="{FF2B5EF4-FFF2-40B4-BE49-F238E27FC236}">
                <a16:creationId xmlns:a16="http://schemas.microsoft.com/office/drawing/2014/main" id="{F866BF7C-807C-4382-26ED-65CAFAE05CF9}"/>
              </a:ext>
            </a:extLst>
          </p:cNvPr>
          <p:cNvSpPr/>
          <p:nvPr/>
        </p:nvSpPr>
        <p:spPr>
          <a:xfrm>
            <a:off x="8686799" y="3304309"/>
            <a:ext cx="498764" cy="436419"/>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A99CD65B-E593-04C0-F3DB-F506FA2EB4EB}"/>
              </a:ext>
            </a:extLst>
          </p:cNvPr>
          <p:cNvCxnSpPr/>
          <p:nvPr/>
        </p:nvCxnSpPr>
        <p:spPr>
          <a:xfrm>
            <a:off x="9185563" y="3740728"/>
            <a:ext cx="6317673" cy="282632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4401E86-933F-6B63-1EE1-DAF272BD0526}"/>
              </a:ext>
            </a:extLst>
          </p:cNvPr>
          <p:cNvPicPr>
            <a:picLocks noChangeAspect="1"/>
          </p:cNvPicPr>
          <p:nvPr/>
        </p:nvPicPr>
        <p:blipFill>
          <a:blip r:embed="rId4"/>
          <a:stretch>
            <a:fillRect/>
          </a:stretch>
        </p:blipFill>
        <p:spPr>
          <a:xfrm>
            <a:off x="8486478" y="8312727"/>
            <a:ext cx="10461308" cy="5230654"/>
          </a:xfrm>
          <a:prstGeom prst="rect">
            <a:avLst/>
          </a:prstGeom>
        </p:spPr>
      </p:pic>
      <p:cxnSp>
        <p:nvCxnSpPr>
          <p:cNvPr id="10" name="Straight Arrow Connector 9">
            <a:extLst>
              <a:ext uri="{FF2B5EF4-FFF2-40B4-BE49-F238E27FC236}">
                <a16:creationId xmlns:a16="http://schemas.microsoft.com/office/drawing/2014/main" id="{A5A819B6-0C08-0537-3043-A8C394A06D81}"/>
              </a:ext>
            </a:extLst>
          </p:cNvPr>
          <p:cNvCxnSpPr>
            <a:cxnSpLocks/>
          </p:cNvCxnSpPr>
          <p:nvPr/>
        </p:nvCxnSpPr>
        <p:spPr>
          <a:xfrm flipH="1">
            <a:off x="15749724" y="4634345"/>
            <a:ext cx="2299285" cy="407859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4A41D1A-D4F6-841D-F8AC-2BD3FCF358FE}"/>
              </a:ext>
            </a:extLst>
          </p:cNvPr>
          <p:cNvSpPr txBox="1"/>
          <p:nvPr/>
        </p:nvSpPr>
        <p:spPr>
          <a:xfrm>
            <a:off x="11731336" y="6400800"/>
            <a:ext cx="914400" cy="914400"/>
          </a:xfrm>
          <a:prstGeom prst="rect">
            <a:avLst/>
          </a:prstGeom>
          <a:noFill/>
        </p:spPr>
        <p:txBody>
          <a:bodyPr wrap="square" lIns="0" tIns="0" rIns="0" bIns="0" rtlCol="0">
            <a:noAutofit/>
          </a:bodyPr>
          <a:lstStyle/>
          <a:p>
            <a:pPr algn="l"/>
            <a:endParaRPr lang="en-GB" sz="8000" b="1" err="1"/>
          </a:p>
        </p:txBody>
      </p:sp>
      <p:sp>
        <p:nvSpPr>
          <p:cNvPr id="15" name="TextBox 14">
            <a:extLst>
              <a:ext uri="{FF2B5EF4-FFF2-40B4-BE49-F238E27FC236}">
                <a16:creationId xmlns:a16="http://schemas.microsoft.com/office/drawing/2014/main" id="{09EB9364-F953-19B0-A02C-397DA4201AF7}"/>
              </a:ext>
            </a:extLst>
          </p:cNvPr>
          <p:cNvSpPr txBox="1"/>
          <p:nvPr/>
        </p:nvSpPr>
        <p:spPr>
          <a:xfrm>
            <a:off x="174212" y="2513334"/>
            <a:ext cx="5902869" cy="4801314"/>
          </a:xfrm>
          <a:prstGeom prst="rect">
            <a:avLst/>
          </a:prstGeom>
          <a:noFill/>
        </p:spPr>
        <p:txBody>
          <a:bodyPr wrap="square" lIns="0" tIns="0" rIns="0" bIns="0" rtlCol="0" anchor="t">
            <a:spAutoFit/>
          </a:bodyPr>
          <a:lstStyle/>
          <a:p>
            <a:pPr marL="342900" indent="-342900">
              <a:buFont typeface="Arial" panose="020B0604020202020204" pitchFamily="34" charset="0"/>
              <a:buChar char="•"/>
            </a:pPr>
            <a:r>
              <a:rPr lang="en-GB" sz="2400" dirty="0">
                <a:latin typeface="Comic Sans MS"/>
              </a:rPr>
              <a:t>The model shows similar pattern for PM</a:t>
            </a:r>
            <a:r>
              <a:rPr lang="en-GB" sz="2400" baseline="-25000" dirty="0">
                <a:latin typeface="Comic Sans MS"/>
              </a:rPr>
              <a:t>2.5</a:t>
            </a:r>
            <a:r>
              <a:rPr lang="en-GB" sz="2400" dirty="0">
                <a:latin typeface="Comic Sans MS"/>
              </a:rPr>
              <a:t> at several Indian sites</a:t>
            </a:r>
            <a:endParaRPr lang="en-US" dirty="0"/>
          </a:p>
          <a:p>
            <a:pPr marL="342900" indent="-342900" algn="l">
              <a:buFont typeface="Arial" panose="020B0604020202020204" pitchFamily="34" charset="0"/>
              <a:buChar char="•"/>
            </a:pPr>
            <a:endParaRPr lang="en-GB" sz="2400" dirty="0">
              <a:latin typeface="Comic Sans MS" panose="030F0702030302020204" pitchFamily="66" charset="0"/>
            </a:endParaRPr>
          </a:p>
          <a:p>
            <a:pPr marL="342900" indent="-342900" algn="l">
              <a:buFont typeface="Arial" panose="020B0604020202020204" pitchFamily="34" charset="0"/>
              <a:buChar char="•"/>
            </a:pPr>
            <a:endParaRPr lang="en-GB" sz="2400" dirty="0">
              <a:latin typeface="Comic Sans MS" panose="030F0702030302020204" pitchFamily="66" charset="0"/>
            </a:endParaRPr>
          </a:p>
          <a:p>
            <a:pPr marL="342900" indent="-342900" algn="l">
              <a:buFont typeface="Arial" panose="020B0604020202020204" pitchFamily="34" charset="0"/>
              <a:buChar char="•"/>
            </a:pPr>
            <a:r>
              <a:rPr lang="en-GB" sz="2400" dirty="0">
                <a:latin typeface="Comic Sans MS"/>
              </a:rPr>
              <a:t>Other pollutants such as ozone are not what we expected, but when compared with measurement campaign data the model better capture ozone</a:t>
            </a:r>
          </a:p>
          <a:p>
            <a:pPr marL="342900" indent="-342900" algn="l">
              <a:buFont typeface="Arial" panose="020B0604020202020204" pitchFamily="34" charset="0"/>
              <a:buChar char="•"/>
            </a:pPr>
            <a:endParaRPr lang="en-GB" sz="2400" dirty="0">
              <a:latin typeface="Comic Sans MS" panose="030F0702030302020204" pitchFamily="66" charset="0"/>
            </a:endParaRPr>
          </a:p>
          <a:p>
            <a:pPr marL="342900" indent="-342900" algn="l">
              <a:buFont typeface="Arial" panose="020B0604020202020204" pitchFamily="34" charset="0"/>
              <a:buChar char="•"/>
            </a:pPr>
            <a:r>
              <a:rPr lang="en-GB" sz="2400" dirty="0">
                <a:latin typeface="Comic Sans MS"/>
              </a:rPr>
              <a:t>Sulphur dioxide also shows some “uncharacteristic” pattern in the observations</a:t>
            </a:r>
            <a:endParaRPr lang="en-GB" sz="2400" dirty="0">
              <a:latin typeface="Comic Sans MS" panose="030F0702030302020204" pitchFamily="66" charset="0"/>
            </a:endParaRPr>
          </a:p>
          <a:p>
            <a:pPr marL="342900" indent="-342900" algn="l">
              <a:buFont typeface="Arial" panose="020B0604020202020204" pitchFamily="34" charset="0"/>
              <a:buChar char="•"/>
            </a:pPr>
            <a:endParaRPr lang="en-GB" sz="2400" dirty="0">
              <a:latin typeface="Comic Sans MS" panose="030F0702030302020204" pitchFamily="66" charset="0"/>
            </a:endParaRPr>
          </a:p>
        </p:txBody>
      </p:sp>
      <p:sp>
        <p:nvSpPr>
          <p:cNvPr id="16" name="TextBox 15">
            <a:extLst>
              <a:ext uri="{FF2B5EF4-FFF2-40B4-BE49-F238E27FC236}">
                <a16:creationId xmlns:a16="http://schemas.microsoft.com/office/drawing/2014/main" id="{D14C95DD-7183-7644-D2BE-3ECE98BAD5B1}"/>
              </a:ext>
            </a:extLst>
          </p:cNvPr>
          <p:cNvSpPr txBox="1"/>
          <p:nvPr/>
        </p:nvSpPr>
        <p:spPr>
          <a:xfrm>
            <a:off x="4973638" y="370162"/>
            <a:ext cx="914400" cy="914400"/>
          </a:xfrm>
          <a:prstGeom prst="rect">
            <a:avLst/>
          </a:prstGeom>
          <a:noFill/>
        </p:spPr>
        <p:txBody>
          <a:bodyPr wrap="none" lIns="0" tIns="0" rIns="0" bIns="0" rtlCol="0">
            <a:noAutofit/>
          </a:bodyPr>
          <a:lstStyle/>
          <a:p>
            <a:pPr algn="l"/>
            <a:r>
              <a:rPr lang="en-GB" sz="6000">
                <a:latin typeface="Comic Sans MS" panose="030F0702030302020204" pitchFamily="66" charset="0"/>
              </a:rPr>
              <a:t>South Asia 2018 annual and daily mean PM</a:t>
            </a:r>
            <a:r>
              <a:rPr lang="en-GB" sz="6000" baseline="-25000">
                <a:latin typeface="Comic Sans MS" panose="030F0702030302020204" pitchFamily="66" charset="0"/>
              </a:rPr>
              <a:t>2.5</a:t>
            </a:r>
            <a:endParaRPr lang="en-GB" sz="6000">
              <a:latin typeface="Comic Sans MS" panose="030F0702030302020204" pitchFamily="66" charset="0"/>
            </a:endParaRPr>
          </a:p>
        </p:txBody>
      </p:sp>
      <p:sp>
        <p:nvSpPr>
          <p:cNvPr id="11" name="TextBox 10">
            <a:extLst>
              <a:ext uri="{FF2B5EF4-FFF2-40B4-BE49-F238E27FC236}">
                <a16:creationId xmlns:a16="http://schemas.microsoft.com/office/drawing/2014/main" id="{08A9F402-19E0-EBA9-98B6-5C649B1F78D0}"/>
              </a:ext>
            </a:extLst>
          </p:cNvPr>
          <p:cNvSpPr txBox="1"/>
          <p:nvPr/>
        </p:nvSpPr>
        <p:spPr>
          <a:xfrm>
            <a:off x="456657" y="9227127"/>
            <a:ext cx="12188536" cy="369332"/>
          </a:xfrm>
          <a:prstGeom prst="rect">
            <a:avLst/>
          </a:prstGeom>
          <a:noFill/>
        </p:spPr>
        <p:txBody>
          <a:bodyPr wrap="square">
            <a:spAutoFit/>
          </a:bodyPr>
          <a:lstStyle/>
          <a:p>
            <a:r>
              <a:rPr lang="en-GB"/>
              <a:t>https://</a:t>
            </a:r>
            <a:r>
              <a:rPr lang="en-GB">
                <a:latin typeface="Comic Sans MS" panose="030F0702030302020204" pitchFamily="66" charset="0"/>
              </a:rPr>
              <a:t>cpcb</a:t>
            </a:r>
            <a:r>
              <a:rPr lang="en-GB"/>
              <a:t>.nic.in/</a:t>
            </a:r>
          </a:p>
        </p:txBody>
      </p:sp>
      <p:pic>
        <p:nvPicPr>
          <p:cNvPr id="18" name="Picture 17">
            <a:extLst>
              <a:ext uri="{FF2B5EF4-FFF2-40B4-BE49-F238E27FC236}">
                <a16:creationId xmlns:a16="http://schemas.microsoft.com/office/drawing/2014/main" id="{85EF4850-D6B7-E706-B281-21C8DDB74E97}"/>
              </a:ext>
            </a:extLst>
          </p:cNvPr>
          <p:cNvPicPr>
            <a:picLocks noChangeAspect="1"/>
          </p:cNvPicPr>
          <p:nvPr/>
        </p:nvPicPr>
        <p:blipFill>
          <a:blip r:embed="rId5"/>
          <a:stretch>
            <a:fillRect/>
          </a:stretch>
        </p:blipFill>
        <p:spPr>
          <a:xfrm>
            <a:off x="511502" y="8712935"/>
            <a:ext cx="6249410" cy="1028384"/>
          </a:xfrm>
          <a:prstGeom prst="rect">
            <a:avLst/>
          </a:prstGeom>
        </p:spPr>
      </p:pic>
      <p:sp>
        <p:nvSpPr>
          <p:cNvPr id="19" name="TextBox 18">
            <a:extLst>
              <a:ext uri="{FF2B5EF4-FFF2-40B4-BE49-F238E27FC236}">
                <a16:creationId xmlns:a16="http://schemas.microsoft.com/office/drawing/2014/main" id="{EAF6E3F2-BF2C-CE48-4B20-EEEA495D62A3}"/>
              </a:ext>
            </a:extLst>
          </p:cNvPr>
          <p:cNvSpPr txBox="1"/>
          <p:nvPr/>
        </p:nvSpPr>
        <p:spPr>
          <a:xfrm>
            <a:off x="456657" y="9877636"/>
            <a:ext cx="8230141" cy="2677656"/>
          </a:xfrm>
          <a:prstGeom prst="rect">
            <a:avLst/>
          </a:prstGeom>
          <a:noFill/>
        </p:spPr>
        <p:txBody>
          <a:bodyPr wrap="square">
            <a:spAutoFit/>
          </a:bodyPr>
          <a:lstStyle/>
          <a:p>
            <a:r>
              <a:rPr lang="en-GB" sz="2400">
                <a:latin typeface="Comic Sans MS" panose="030F0702030302020204" pitchFamily="66" charset="0"/>
                <a:hlinkClick r:id="rId6"/>
              </a:rPr>
              <a:t>https://cpcb.nic.in/</a:t>
            </a:r>
            <a:endParaRPr lang="en-GB" sz="2400">
              <a:latin typeface="Comic Sans MS" panose="030F0702030302020204" pitchFamily="66" charset="0"/>
            </a:endParaRPr>
          </a:p>
          <a:p>
            <a:endParaRPr lang="en-GB" sz="2400">
              <a:latin typeface="Comic Sans MS" panose="030F0702030302020204" pitchFamily="66" charset="0"/>
            </a:endParaRPr>
          </a:p>
          <a:p>
            <a:r>
              <a:rPr lang="en-GB" sz="2400">
                <a:latin typeface="Comic Sans MS" panose="030F0702030302020204" pitchFamily="66" charset="0"/>
              </a:rPr>
              <a:t>Data uploaded using </a:t>
            </a:r>
            <a:r>
              <a:rPr lang="en-GB" sz="2400" b="1" i="0" cap="all">
                <a:solidFill>
                  <a:srgbClr val="5F6368"/>
                </a:solidFill>
                <a:effectLst/>
                <a:latin typeface="Inter"/>
              </a:rPr>
              <a:t>MOHAMED SHIRAZ </a:t>
            </a:r>
            <a:r>
              <a:rPr lang="en-GB" sz="2400" b="1" i="0">
                <a:solidFill>
                  <a:srgbClr val="5F6368"/>
                </a:solidFill>
                <a:effectLst/>
                <a:latin typeface="Inter"/>
              </a:rPr>
              <a:t>notebook</a:t>
            </a:r>
            <a:endParaRPr lang="en-GB" sz="2400">
              <a:latin typeface="Comic Sans MS" panose="030F0702030302020204" pitchFamily="66" charset="0"/>
            </a:endParaRPr>
          </a:p>
          <a:p>
            <a:r>
              <a:rPr lang="en-GB" sz="2400">
                <a:hlinkClick r:id="rId7"/>
              </a:rPr>
              <a:t>India's Air Quality: EDA and Prediction | Kaggle</a:t>
            </a:r>
            <a:endParaRPr lang="en-GB" sz="2400"/>
          </a:p>
          <a:p>
            <a:r>
              <a:rPr lang="en-GB" sz="2400" b="0" i="0">
                <a:solidFill>
                  <a:srgbClr val="5F6368"/>
                </a:solidFill>
                <a:effectLst/>
                <a:latin typeface="Inter"/>
              </a:rPr>
              <a:t>Python · </a:t>
            </a:r>
            <a:r>
              <a:rPr lang="en-GB" sz="2400" b="0" i="0" u="none" strike="noStrike" err="1">
                <a:solidFill>
                  <a:srgbClr val="202124"/>
                </a:solidFill>
                <a:effectLst/>
                <a:latin typeface="Inter"/>
                <a:hlinkClick r:id="rId8"/>
              </a:rPr>
              <a:t>geojson</a:t>
            </a:r>
            <a:r>
              <a:rPr lang="en-GB" sz="2400" b="0" i="0">
                <a:solidFill>
                  <a:srgbClr val="5F6368"/>
                </a:solidFill>
                <a:effectLst/>
                <a:latin typeface="Inter"/>
              </a:rPr>
              <a:t>, </a:t>
            </a:r>
            <a:r>
              <a:rPr lang="en-GB" sz="2400" b="0" i="0" u="none" strike="noStrike">
                <a:solidFill>
                  <a:srgbClr val="202124"/>
                </a:solidFill>
                <a:effectLst/>
                <a:latin typeface="Inter"/>
                <a:hlinkClick r:id="rId9"/>
              </a:rPr>
              <a:t>Air Quality Data in India (2015 - 2020)</a:t>
            </a:r>
            <a:endParaRPr lang="en-GB" sz="2400"/>
          </a:p>
          <a:p>
            <a:endParaRPr lang="en-GB" sz="2400">
              <a:latin typeface="Comic Sans MS" panose="030F0702030302020204" pitchFamily="66" charset="0"/>
            </a:endParaRPr>
          </a:p>
          <a:p>
            <a:endParaRPr lang="en-GB" sz="2400">
              <a:latin typeface="Comic Sans MS" panose="030F0702030302020204" pitchFamily="66" charset="0"/>
            </a:endParaRPr>
          </a:p>
        </p:txBody>
      </p:sp>
      <p:sp>
        <p:nvSpPr>
          <p:cNvPr id="20" name="TextBox 19">
            <a:extLst>
              <a:ext uri="{FF2B5EF4-FFF2-40B4-BE49-F238E27FC236}">
                <a16:creationId xmlns:a16="http://schemas.microsoft.com/office/drawing/2014/main" id="{A79A39FA-08A8-65CA-95A1-97DEFC71627A}"/>
              </a:ext>
            </a:extLst>
          </p:cNvPr>
          <p:cNvSpPr txBox="1"/>
          <p:nvPr/>
        </p:nvSpPr>
        <p:spPr>
          <a:xfrm>
            <a:off x="353362" y="8312727"/>
            <a:ext cx="914400" cy="914400"/>
          </a:xfrm>
          <a:prstGeom prst="rect">
            <a:avLst/>
          </a:prstGeom>
          <a:noFill/>
        </p:spPr>
        <p:txBody>
          <a:bodyPr wrap="none" lIns="0" tIns="0" rIns="0" bIns="0" rtlCol="0">
            <a:noAutofit/>
          </a:bodyPr>
          <a:lstStyle/>
          <a:p>
            <a:pPr algn="l"/>
            <a:endParaRPr lang="en-GB" sz="8000" b="1" err="1"/>
          </a:p>
        </p:txBody>
      </p:sp>
    </p:spTree>
    <p:extLst>
      <p:ext uri="{BB962C8B-B14F-4D97-AF65-F5344CB8AC3E}">
        <p14:creationId xmlns:p14="http://schemas.microsoft.com/office/powerpoint/2010/main" val="4113275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06346" y="1671396"/>
            <a:ext cx="15559809" cy="10373207"/>
          </a:xfrm>
          <a:prstGeom prst="rect">
            <a:avLst/>
          </a:prstGeom>
        </p:spPr>
      </p:pic>
      <p:sp>
        <p:nvSpPr>
          <p:cNvPr id="4" name="TextBox 3"/>
          <p:cNvSpPr txBox="1"/>
          <p:nvPr/>
        </p:nvSpPr>
        <p:spPr>
          <a:xfrm>
            <a:off x="191135" y="2861792"/>
            <a:ext cx="9144000" cy="5016758"/>
          </a:xfrm>
          <a:prstGeom prst="rect">
            <a:avLst/>
          </a:prstGeom>
          <a:noFill/>
        </p:spPr>
        <p:txBody>
          <a:bodyPr wrap="square" rtlCol="0">
            <a:spAutoFit/>
          </a:bodyPr>
          <a:lstStyle/>
          <a:p>
            <a:endParaRPr lang="en-US" sz="3200" dirty="0">
              <a:latin typeface="Comic Sans MS" panose="030F0702030302020204" pitchFamily="66" charset="0"/>
            </a:endParaRPr>
          </a:p>
          <a:p>
            <a:r>
              <a:rPr lang="en-US" sz="3200" dirty="0">
                <a:solidFill>
                  <a:schemeClr val="bg1"/>
                </a:solidFill>
                <a:highlight>
                  <a:srgbClr val="000080"/>
                </a:highlight>
                <a:latin typeface="Comic Sans MS" panose="030F0702030302020204" pitchFamily="66" charset="0"/>
              </a:rPr>
              <a:t>OBS</a:t>
            </a:r>
            <a:r>
              <a:rPr lang="en-US" sz="3200" dirty="0">
                <a:solidFill>
                  <a:schemeClr val="bg1"/>
                </a:solidFill>
                <a:latin typeface="Comic Sans MS" panose="030F0702030302020204" pitchFamily="66" charset="0"/>
              </a:rPr>
              <a:t> </a:t>
            </a:r>
            <a:r>
              <a:rPr lang="en-US" sz="3200" dirty="0">
                <a:latin typeface="Comic Sans MS" panose="030F0702030302020204" pitchFamily="66" charset="0"/>
              </a:rPr>
              <a:t>hourly observations</a:t>
            </a:r>
          </a:p>
          <a:p>
            <a:endParaRPr lang="en-US" sz="3200" dirty="0">
              <a:latin typeface="Comic Sans MS" panose="030F0702030302020204" pitchFamily="66" charset="0"/>
            </a:endParaRPr>
          </a:p>
          <a:p>
            <a:r>
              <a:rPr lang="en-US" sz="3200" dirty="0">
                <a:solidFill>
                  <a:schemeClr val="tx1">
                    <a:lumMod val="50000"/>
                  </a:schemeClr>
                </a:solidFill>
                <a:highlight>
                  <a:srgbClr val="FF0000"/>
                </a:highlight>
                <a:latin typeface="Comic Sans MS" panose="030F0702030302020204" pitchFamily="66" charset="0"/>
              </a:rPr>
              <a:t>RED</a:t>
            </a:r>
            <a:r>
              <a:rPr lang="en-US" sz="3200" dirty="0">
                <a:latin typeface="Comic Sans MS" panose="030F0702030302020204" pitchFamily="66" charset="0"/>
              </a:rPr>
              <a:t> uses the MARS thermodynamic scheme</a:t>
            </a:r>
          </a:p>
          <a:p>
            <a:endParaRPr lang="en-US" sz="3200" dirty="0">
              <a:latin typeface="Comic Sans MS" panose="030F0702030302020204" pitchFamily="66" charset="0"/>
            </a:endParaRPr>
          </a:p>
          <a:p>
            <a:r>
              <a:rPr lang="en-US" sz="3200" dirty="0">
                <a:solidFill>
                  <a:schemeClr val="tx1">
                    <a:lumMod val="50000"/>
                  </a:schemeClr>
                </a:solidFill>
                <a:highlight>
                  <a:srgbClr val="A1D683"/>
                </a:highlight>
                <a:latin typeface="Comic Sans MS" panose="030F0702030302020204" pitchFamily="66" charset="0"/>
              </a:rPr>
              <a:t>GREEN</a:t>
            </a:r>
            <a:r>
              <a:rPr lang="en-US" sz="3200" dirty="0">
                <a:latin typeface="Comic Sans MS" panose="030F0702030302020204" pitchFamily="66" charset="0"/>
              </a:rPr>
              <a:t> updated EQSAM and a global emissions of HCl and primary </a:t>
            </a:r>
            <a:r>
              <a:rPr lang="en-US" sz="3200" dirty="0" err="1">
                <a:latin typeface="Comic Sans MS" panose="030F0702030302020204" pitchFamily="66" charset="0"/>
              </a:rPr>
              <a:t>pCl</a:t>
            </a:r>
            <a:r>
              <a:rPr lang="en-US" sz="3200" dirty="0">
                <a:latin typeface="Comic Sans MS" panose="030F0702030302020204" pitchFamily="66" charset="0"/>
              </a:rPr>
              <a:t> </a:t>
            </a:r>
          </a:p>
          <a:p>
            <a:endParaRPr lang="en-US" sz="3200" dirty="0">
              <a:latin typeface="Comic Sans MS" panose="030F0702030302020204" pitchFamily="66" charset="0"/>
            </a:endParaRPr>
          </a:p>
          <a:p>
            <a:r>
              <a:rPr lang="en-US" sz="3200" dirty="0">
                <a:highlight>
                  <a:srgbClr val="FFFF00"/>
                </a:highlight>
                <a:latin typeface="Comic Sans MS" panose="030F0702030302020204" pitchFamily="66" charset="0"/>
              </a:rPr>
              <a:t>YELLOW</a:t>
            </a:r>
            <a:r>
              <a:rPr lang="en-US" sz="3200" dirty="0">
                <a:latin typeface="Comic Sans MS" panose="030F0702030302020204" pitchFamily="66" charset="0"/>
              </a:rPr>
              <a:t> updated EQSAM and a global</a:t>
            </a:r>
          </a:p>
          <a:p>
            <a:r>
              <a:rPr lang="en-US" sz="3200" dirty="0">
                <a:latin typeface="Comic Sans MS" panose="030F0702030302020204" pitchFamily="66" charset="0"/>
              </a:rPr>
              <a:t> emissions of 10xHCl and 10x primary </a:t>
            </a:r>
            <a:r>
              <a:rPr lang="en-US" sz="3200" dirty="0" err="1">
                <a:latin typeface="Comic Sans MS" panose="030F0702030302020204" pitchFamily="66" charset="0"/>
              </a:rPr>
              <a:t>pCl</a:t>
            </a:r>
            <a:r>
              <a:rPr lang="en-US" sz="3200" dirty="0">
                <a:latin typeface="Comic Sans MS" panose="030F0702030302020204" pitchFamily="66" charset="0"/>
              </a:rPr>
              <a:t> </a:t>
            </a:r>
            <a:endParaRPr lang="en-GB" sz="3200" dirty="0">
              <a:latin typeface="Comic Sans MS" panose="030F0702030302020204" pitchFamily="66" charset="0"/>
            </a:endParaRPr>
          </a:p>
        </p:txBody>
      </p:sp>
      <p:sp>
        <p:nvSpPr>
          <p:cNvPr id="7" name="TextBox 6">
            <a:extLst>
              <a:ext uri="{FF2B5EF4-FFF2-40B4-BE49-F238E27FC236}">
                <a16:creationId xmlns:a16="http://schemas.microsoft.com/office/drawing/2014/main" id="{FDCE3837-2C0B-8173-CC42-D084AD2D4D40}"/>
              </a:ext>
            </a:extLst>
          </p:cNvPr>
          <p:cNvSpPr txBox="1"/>
          <p:nvPr/>
        </p:nvSpPr>
        <p:spPr>
          <a:xfrm>
            <a:off x="1062615" y="244487"/>
            <a:ext cx="16744950" cy="1754326"/>
          </a:xfrm>
          <a:prstGeom prst="rect">
            <a:avLst/>
          </a:prstGeom>
          <a:noFill/>
        </p:spPr>
        <p:txBody>
          <a:bodyPr wrap="square">
            <a:spAutoFit/>
          </a:bodyPr>
          <a:lstStyle/>
          <a:p>
            <a:r>
              <a:rPr lang="en-GB" sz="3600" dirty="0">
                <a:latin typeface="Comic Sans MS" panose="030F0702030302020204" pitchFamily="66" charset="0"/>
              </a:rPr>
              <a:t>Sensitivity tests on the updated (EQSAM+HCL-</a:t>
            </a:r>
            <a:r>
              <a:rPr lang="en-GB" sz="3600" dirty="0" err="1">
                <a:latin typeface="Comic Sans MS" panose="030F0702030302020204" pitchFamily="66" charset="0"/>
              </a:rPr>
              <a:t>pCL</a:t>
            </a:r>
            <a:r>
              <a:rPr lang="en-GB" sz="3600" dirty="0">
                <a:latin typeface="Comic Sans MS" panose="030F0702030302020204" pitchFamily="66" charset="0"/>
              </a:rPr>
              <a:t>) EMEP model rv4.45</a:t>
            </a:r>
          </a:p>
          <a:p>
            <a:endParaRPr lang="en-GB" sz="3600" dirty="0">
              <a:latin typeface="Comic Sans MS" panose="030F0702030302020204" pitchFamily="66" charset="0"/>
            </a:endParaRPr>
          </a:p>
          <a:p>
            <a:r>
              <a:rPr lang="en-GB" sz="3600" dirty="0">
                <a:latin typeface="Comic Sans MS" panose="030F0702030302020204" pitchFamily="66" charset="0"/>
              </a:rPr>
              <a:t>Preliminary results</a:t>
            </a:r>
          </a:p>
        </p:txBody>
      </p:sp>
      <p:sp>
        <p:nvSpPr>
          <p:cNvPr id="9" name="TextBox 8">
            <a:extLst>
              <a:ext uri="{FF2B5EF4-FFF2-40B4-BE49-F238E27FC236}">
                <a16:creationId xmlns:a16="http://schemas.microsoft.com/office/drawing/2014/main" id="{F5D6DCB7-B5B8-B288-3771-6B18002E0448}"/>
              </a:ext>
            </a:extLst>
          </p:cNvPr>
          <p:cNvSpPr txBox="1"/>
          <p:nvPr/>
        </p:nvSpPr>
        <p:spPr>
          <a:xfrm>
            <a:off x="10827328" y="12592202"/>
            <a:ext cx="12722339" cy="523220"/>
          </a:xfrm>
          <a:prstGeom prst="rect">
            <a:avLst/>
          </a:prstGeom>
          <a:noFill/>
        </p:spPr>
        <p:txBody>
          <a:bodyPr wrap="square">
            <a:spAutoFit/>
          </a:bodyPr>
          <a:lstStyle/>
          <a:p>
            <a:r>
              <a:rPr lang="en-GB" sz="2800">
                <a:latin typeface="Comic Sans MS" panose="030F0702030302020204" pitchFamily="66" charset="0"/>
              </a:rPr>
              <a:t>APHH-Delhi campaign, and aerosol is provided by UKCEH, Eiko Nemitz </a:t>
            </a:r>
          </a:p>
        </p:txBody>
      </p:sp>
      <p:sp>
        <p:nvSpPr>
          <p:cNvPr id="5" name="TextBox 4">
            <a:extLst>
              <a:ext uri="{FF2B5EF4-FFF2-40B4-BE49-F238E27FC236}">
                <a16:creationId xmlns:a16="http://schemas.microsoft.com/office/drawing/2014/main" id="{A290E663-92BB-02C3-92A3-CB591A0D4600}"/>
              </a:ext>
            </a:extLst>
          </p:cNvPr>
          <p:cNvSpPr txBox="1"/>
          <p:nvPr/>
        </p:nvSpPr>
        <p:spPr>
          <a:xfrm>
            <a:off x="291090" y="10703163"/>
            <a:ext cx="9144000" cy="1200329"/>
          </a:xfrm>
          <a:prstGeom prst="rect">
            <a:avLst/>
          </a:prstGeom>
          <a:noFill/>
        </p:spPr>
        <p:txBody>
          <a:bodyPr wrap="square" lIns="91440" tIns="45720" rIns="91440" bIns="45720" anchor="t">
            <a:spAutoFit/>
          </a:bodyPr>
          <a:lstStyle/>
          <a:p>
            <a:r>
              <a:rPr lang="da-DK" sz="2400">
                <a:latin typeface="Comic Sans MS"/>
              </a:rPr>
              <a:t>Obseravation site at:</a:t>
            </a:r>
          </a:p>
          <a:p>
            <a:r>
              <a:rPr lang="da-DK" sz="2400">
                <a:latin typeface="Comic Sans MS"/>
              </a:rPr>
              <a:t>Delhi, at IGDTUW  </a:t>
            </a:r>
            <a:r>
              <a:rPr lang="da-DK" sz="2400">
                <a:latin typeface="Comic Sans MS"/>
                <a:hlinkClick r:id="rId3"/>
              </a:rPr>
              <a:t>https://www.igdtuw.ac.in/</a:t>
            </a:r>
            <a:endParaRPr lang="da-DK" sz="2400">
              <a:latin typeface="Comic Sans MS"/>
            </a:endParaRPr>
          </a:p>
          <a:p>
            <a:r>
              <a:rPr lang="en-GB" sz="2400">
                <a:latin typeface="Comic Sans MS"/>
              </a:rPr>
              <a:t>Indira Gandhi Delhi Technical University For Women</a:t>
            </a:r>
          </a:p>
        </p:txBody>
      </p:sp>
      <p:sp>
        <p:nvSpPr>
          <p:cNvPr id="2" name="TextBox 1">
            <a:extLst>
              <a:ext uri="{FF2B5EF4-FFF2-40B4-BE49-F238E27FC236}">
                <a16:creationId xmlns:a16="http://schemas.microsoft.com/office/drawing/2014/main" id="{AB753E63-9E8F-5EDC-1C9C-4272C9D35D25}"/>
              </a:ext>
            </a:extLst>
          </p:cNvPr>
          <p:cNvSpPr txBox="1"/>
          <p:nvPr/>
        </p:nvSpPr>
        <p:spPr>
          <a:xfrm>
            <a:off x="355141" y="8336484"/>
            <a:ext cx="9388024" cy="215443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800">
                <a:latin typeface="Comic Sans MS"/>
              </a:rPr>
              <a:t>Cash, J. M., Langford, B...., and Nemitz, E.: Seasonal analysis of submicron aerosol in Old Delhi using high-resolution aerosol mass spectrometry: chemical </a:t>
            </a:r>
            <a:r>
              <a:rPr lang="en-US" sz="2800" err="1">
                <a:latin typeface="Comic Sans MS"/>
              </a:rPr>
              <a:t>characterisation</a:t>
            </a:r>
            <a:r>
              <a:rPr lang="en-US" sz="2800">
                <a:latin typeface="Comic Sans MS"/>
              </a:rPr>
              <a:t>, source apportionment and new marker identification, Atmos. Chem. Phys., 21, 10133–10158.</a:t>
            </a:r>
          </a:p>
        </p:txBody>
      </p:sp>
      <p:grpSp>
        <p:nvGrpSpPr>
          <p:cNvPr id="13" name="Group 12">
            <a:extLst>
              <a:ext uri="{FF2B5EF4-FFF2-40B4-BE49-F238E27FC236}">
                <a16:creationId xmlns:a16="http://schemas.microsoft.com/office/drawing/2014/main" id="{AE1A28CF-2C59-54C9-2FBD-A2D8BA4895AB}"/>
              </a:ext>
            </a:extLst>
          </p:cNvPr>
          <p:cNvGrpSpPr/>
          <p:nvPr/>
        </p:nvGrpSpPr>
        <p:grpSpPr>
          <a:xfrm>
            <a:off x="10058401" y="1246909"/>
            <a:ext cx="14707754" cy="12283398"/>
            <a:chOff x="10058401" y="1246909"/>
            <a:chExt cx="14707754" cy="12283398"/>
          </a:xfrm>
        </p:grpSpPr>
        <p:pic>
          <p:nvPicPr>
            <p:cNvPr id="6" name="Picture 5">
              <a:extLst>
                <a:ext uri="{FF2B5EF4-FFF2-40B4-BE49-F238E27FC236}">
                  <a16:creationId xmlns:a16="http://schemas.microsoft.com/office/drawing/2014/main" id="{185C8FAB-70BB-7EA7-11BB-78564F1E69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443" t="26894" r="8797" b="12803"/>
            <a:stretch/>
          </p:blipFill>
          <p:spPr>
            <a:xfrm>
              <a:off x="10058401" y="1246909"/>
              <a:ext cx="14707754" cy="12283398"/>
            </a:xfrm>
            <a:prstGeom prst="rect">
              <a:avLst/>
            </a:prstGeom>
          </p:spPr>
        </p:pic>
        <p:sp>
          <p:nvSpPr>
            <p:cNvPr id="10" name="TextBox 9">
              <a:extLst>
                <a:ext uri="{FF2B5EF4-FFF2-40B4-BE49-F238E27FC236}">
                  <a16:creationId xmlns:a16="http://schemas.microsoft.com/office/drawing/2014/main" id="{284F868F-203C-2111-35FE-62D410B83D2B}"/>
                </a:ext>
              </a:extLst>
            </p:cNvPr>
            <p:cNvSpPr txBox="1"/>
            <p:nvPr/>
          </p:nvSpPr>
          <p:spPr>
            <a:xfrm>
              <a:off x="11429999" y="2260202"/>
              <a:ext cx="2369128" cy="1127235"/>
            </a:xfrm>
            <a:prstGeom prst="rect">
              <a:avLst/>
            </a:prstGeom>
            <a:noFill/>
          </p:spPr>
          <p:txBody>
            <a:bodyPr wrap="square" lIns="0" tIns="0" rIns="0" bIns="0" rtlCol="0">
              <a:noAutofit/>
            </a:bodyPr>
            <a:lstStyle/>
            <a:p>
              <a:pPr algn="l"/>
              <a:r>
                <a:rPr lang="en-GB" sz="8000" b="1" dirty="0"/>
                <a:t>NO</a:t>
              </a:r>
              <a:r>
                <a:rPr lang="en-GB" sz="8000" b="1" baseline="-25000" dirty="0"/>
                <a:t>3</a:t>
              </a:r>
            </a:p>
          </p:txBody>
        </p:sp>
        <p:sp>
          <p:nvSpPr>
            <p:cNvPr id="11" name="TextBox 10">
              <a:extLst>
                <a:ext uri="{FF2B5EF4-FFF2-40B4-BE49-F238E27FC236}">
                  <a16:creationId xmlns:a16="http://schemas.microsoft.com/office/drawing/2014/main" id="{0D43A10F-5691-070F-33EC-790F504CF29A}"/>
                </a:ext>
              </a:extLst>
            </p:cNvPr>
            <p:cNvSpPr txBox="1"/>
            <p:nvPr/>
          </p:nvSpPr>
          <p:spPr>
            <a:xfrm>
              <a:off x="11198802" y="5436229"/>
              <a:ext cx="2369128" cy="1127235"/>
            </a:xfrm>
            <a:prstGeom prst="rect">
              <a:avLst/>
            </a:prstGeom>
            <a:noFill/>
          </p:spPr>
          <p:txBody>
            <a:bodyPr wrap="square" lIns="0" tIns="0" rIns="0" bIns="0" rtlCol="0">
              <a:noAutofit/>
            </a:bodyPr>
            <a:lstStyle/>
            <a:p>
              <a:pPr algn="l"/>
              <a:r>
                <a:rPr lang="en-GB" sz="8000" b="1" dirty="0"/>
                <a:t>NH</a:t>
              </a:r>
              <a:r>
                <a:rPr lang="en-GB" sz="8000" b="1" baseline="-25000" dirty="0"/>
                <a:t>4</a:t>
              </a:r>
            </a:p>
          </p:txBody>
        </p:sp>
        <p:sp>
          <p:nvSpPr>
            <p:cNvPr id="12" name="TextBox 11">
              <a:extLst>
                <a:ext uri="{FF2B5EF4-FFF2-40B4-BE49-F238E27FC236}">
                  <a16:creationId xmlns:a16="http://schemas.microsoft.com/office/drawing/2014/main" id="{D8793D87-CC0B-FE1A-8FF1-B7A6D40A2B95}"/>
                </a:ext>
              </a:extLst>
            </p:cNvPr>
            <p:cNvSpPr txBox="1"/>
            <p:nvPr/>
          </p:nvSpPr>
          <p:spPr>
            <a:xfrm>
              <a:off x="11198802" y="9016338"/>
              <a:ext cx="2369128" cy="1127235"/>
            </a:xfrm>
            <a:prstGeom prst="rect">
              <a:avLst/>
            </a:prstGeom>
            <a:noFill/>
          </p:spPr>
          <p:txBody>
            <a:bodyPr wrap="square" lIns="0" tIns="0" rIns="0" bIns="0" rtlCol="0">
              <a:noAutofit/>
            </a:bodyPr>
            <a:lstStyle/>
            <a:p>
              <a:pPr algn="l"/>
              <a:r>
                <a:rPr lang="en-GB" sz="8000" b="1" dirty="0" err="1"/>
                <a:t>pCl</a:t>
              </a:r>
              <a:endParaRPr lang="en-GB" sz="8000" b="1" dirty="0"/>
            </a:p>
          </p:txBody>
        </p:sp>
      </p:grpSp>
    </p:spTree>
    <p:extLst>
      <p:ext uri="{BB962C8B-B14F-4D97-AF65-F5344CB8AC3E}">
        <p14:creationId xmlns:p14="http://schemas.microsoft.com/office/powerpoint/2010/main" val="18860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242B05-44B2-E44C-6AAB-96CD90EA61E5}"/>
              </a:ext>
            </a:extLst>
          </p:cNvPr>
          <p:cNvSpPr>
            <a:spLocks noGrp="1"/>
          </p:cNvSpPr>
          <p:nvPr>
            <p:ph type="sldNum" sz="quarter" idx="10"/>
          </p:nvPr>
        </p:nvSpPr>
        <p:spPr/>
        <p:txBody>
          <a:bodyPr/>
          <a:lstStyle/>
          <a:p>
            <a:fld id="{961FDFF3-09F3-4B48-A0F3-AE2314ADC9EB}" type="slidenum">
              <a:rPr lang="en-GB" smtClean="0"/>
              <a:pPr/>
              <a:t>14</a:t>
            </a:fld>
            <a:endParaRPr lang="en-GB"/>
          </a:p>
        </p:txBody>
      </p:sp>
      <p:pic>
        <p:nvPicPr>
          <p:cNvPr id="4" name="Picture 3" descr="A picture containing text, font, screenshot, line&#10;&#10;Description automatically generated">
            <a:extLst>
              <a:ext uri="{FF2B5EF4-FFF2-40B4-BE49-F238E27FC236}">
                <a16:creationId xmlns:a16="http://schemas.microsoft.com/office/drawing/2014/main" id="{85FCEED5-BD4B-6A7D-4395-0EF341D92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3223" y="1971626"/>
            <a:ext cx="15828241" cy="10552162"/>
          </a:xfrm>
          <a:prstGeom prst="rect">
            <a:avLst/>
          </a:prstGeom>
        </p:spPr>
      </p:pic>
      <p:sp>
        <p:nvSpPr>
          <p:cNvPr id="5" name="TextBox 4">
            <a:extLst>
              <a:ext uri="{FF2B5EF4-FFF2-40B4-BE49-F238E27FC236}">
                <a16:creationId xmlns:a16="http://schemas.microsoft.com/office/drawing/2014/main" id="{8B30D5FE-3C2A-FA23-D908-5A5367D93680}"/>
              </a:ext>
            </a:extLst>
          </p:cNvPr>
          <p:cNvSpPr txBox="1"/>
          <p:nvPr/>
        </p:nvSpPr>
        <p:spPr>
          <a:xfrm>
            <a:off x="332509" y="3019485"/>
            <a:ext cx="9144000" cy="4524315"/>
          </a:xfrm>
          <a:prstGeom prst="rect">
            <a:avLst/>
          </a:prstGeom>
          <a:noFill/>
        </p:spPr>
        <p:txBody>
          <a:bodyPr wrap="square" rtlCol="0">
            <a:spAutoFit/>
          </a:bodyPr>
          <a:lstStyle/>
          <a:p>
            <a:r>
              <a:rPr lang="en-US" sz="3200">
                <a:solidFill>
                  <a:schemeClr val="bg1"/>
                </a:solidFill>
                <a:highlight>
                  <a:srgbClr val="000080"/>
                </a:highlight>
                <a:latin typeface="Comic Sans MS" panose="030F0702030302020204" pitchFamily="66" charset="0"/>
              </a:rPr>
              <a:t>OBS</a:t>
            </a:r>
            <a:r>
              <a:rPr lang="en-US" sz="3200">
                <a:solidFill>
                  <a:schemeClr val="bg1"/>
                </a:solidFill>
                <a:latin typeface="Comic Sans MS" panose="030F0702030302020204" pitchFamily="66" charset="0"/>
              </a:rPr>
              <a:t> </a:t>
            </a:r>
            <a:r>
              <a:rPr lang="en-US" sz="3200">
                <a:latin typeface="Comic Sans MS" panose="030F0702030302020204" pitchFamily="66" charset="0"/>
              </a:rPr>
              <a:t>hourly observations</a:t>
            </a:r>
          </a:p>
          <a:p>
            <a:endParaRPr lang="en-US" sz="3200">
              <a:latin typeface="Comic Sans MS" panose="030F0702030302020204" pitchFamily="66" charset="0"/>
            </a:endParaRPr>
          </a:p>
          <a:p>
            <a:r>
              <a:rPr lang="en-US" sz="3200">
                <a:solidFill>
                  <a:schemeClr val="tx1">
                    <a:lumMod val="50000"/>
                  </a:schemeClr>
                </a:solidFill>
                <a:highlight>
                  <a:srgbClr val="FF0000"/>
                </a:highlight>
                <a:latin typeface="Comic Sans MS" panose="030F0702030302020204" pitchFamily="66" charset="0"/>
              </a:rPr>
              <a:t>RED</a:t>
            </a:r>
            <a:r>
              <a:rPr lang="en-US" sz="3200">
                <a:latin typeface="Comic Sans MS" panose="030F0702030302020204" pitchFamily="66" charset="0"/>
              </a:rPr>
              <a:t> uses the MARS thermodynamic scheme</a:t>
            </a:r>
          </a:p>
          <a:p>
            <a:endParaRPr lang="en-US" sz="3200">
              <a:latin typeface="Comic Sans MS" panose="030F0702030302020204" pitchFamily="66" charset="0"/>
            </a:endParaRPr>
          </a:p>
          <a:p>
            <a:r>
              <a:rPr lang="en-US" sz="3200">
                <a:solidFill>
                  <a:schemeClr val="tx1">
                    <a:lumMod val="50000"/>
                  </a:schemeClr>
                </a:solidFill>
                <a:highlight>
                  <a:srgbClr val="A1D683"/>
                </a:highlight>
                <a:latin typeface="Comic Sans MS" panose="030F0702030302020204" pitchFamily="66" charset="0"/>
              </a:rPr>
              <a:t>GREEN</a:t>
            </a:r>
            <a:r>
              <a:rPr lang="en-US" sz="3200">
                <a:latin typeface="Comic Sans MS" panose="030F0702030302020204" pitchFamily="66" charset="0"/>
              </a:rPr>
              <a:t> updated EQSAM and a global emissions of HCl and primary </a:t>
            </a:r>
            <a:r>
              <a:rPr lang="en-US" sz="3200" err="1">
                <a:latin typeface="Comic Sans MS" panose="030F0702030302020204" pitchFamily="66" charset="0"/>
              </a:rPr>
              <a:t>pCl</a:t>
            </a:r>
            <a:r>
              <a:rPr lang="en-US" sz="3200">
                <a:latin typeface="Comic Sans MS" panose="030F0702030302020204" pitchFamily="66" charset="0"/>
              </a:rPr>
              <a:t> </a:t>
            </a:r>
          </a:p>
          <a:p>
            <a:endParaRPr lang="en-US" sz="3200">
              <a:latin typeface="Comic Sans MS" panose="030F0702030302020204" pitchFamily="66" charset="0"/>
            </a:endParaRPr>
          </a:p>
          <a:p>
            <a:r>
              <a:rPr lang="en-US" sz="3200">
                <a:highlight>
                  <a:srgbClr val="FFFF00"/>
                </a:highlight>
                <a:latin typeface="Comic Sans MS" panose="030F0702030302020204" pitchFamily="66" charset="0"/>
              </a:rPr>
              <a:t>YELLOW</a:t>
            </a:r>
            <a:r>
              <a:rPr lang="en-US" sz="3200">
                <a:latin typeface="Comic Sans MS" panose="030F0702030302020204" pitchFamily="66" charset="0"/>
              </a:rPr>
              <a:t> updated EQSAM and a global emissions of 10xHCl and 10xprimary </a:t>
            </a:r>
            <a:r>
              <a:rPr lang="en-US" sz="3200" err="1">
                <a:latin typeface="Comic Sans MS" panose="030F0702030302020204" pitchFamily="66" charset="0"/>
              </a:rPr>
              <a:t>pCl</a:t>
            </a:r>
            <a:r>
              <a:rPr lang="en-US" sz="3200">
                <a:latin typeface="Comic Sans MS" panose="030F0702030302020204" pitchFamily="66" charset="0"/>
              </a:rPr>
              <a:t> </a:t>
            </a:r>
            <a:endParaRPr lang="en-GB" sz="3200">
              <a:latin typeface="Comic Sans MS" panose="030F0702030302020204" pitchFamily="66" charset="0"/>
            </a:endParaRPr>
          </a:p>
        </p:txBody>
      </p:sp>
      <p:sp>
        <p:nvSpPr>
          <p:cNvPr id="6" name="TextBox 5">
            <a:extLst>
              <a:ext uri="{FF2B5EF4-FFF2-40B4-BE49-F238E27FC236}">
                <a16:creationId xmlns:a16="http://schemas.microsoft.com/office/drawing/2014/main" id="{6D495C1E-BCD3-E8D5-C368-30490E79D7AC}"/>
              </a:ext>
            </a:extLst>
          </p:cNvPr>
          <p:cNvSpPr txBox="1"/>
          <p:nvPr/>
        </p:nvSpPr>
        <p:spPr>
          <a:xfrm>
            <a:off x="3304309" y="626362"/>
            <a:ext cx="16744950" cy="1754326"/>
          </a:xfrm>
          <a:prstGeom prst="rect">
            <a:avLst/>
          </a:prstGeom>
          <a:noFill/>
        </p:spPr>
        <p:txBody>
          <a:bodyPr wrap="square">
            <a:spAutoFit/>
          </a:bodyPr>
          <a:lstStyle/>
          <a:p>
            <a:r>
              <a:rPr lang="en-GB" sz="3600" dirty="0">
                <a:latin typeface="Comic Sans MS" panose="030F0702030302020204" pitchFamily="66" charset="0"/>
              </a:rPr>
              <a:t>Sensitivity tests on the updated (EQSAM+HCL-</a:t>
            </a:r>
            <a:r>
              <a:rPr lang="en-GB" sz="3600" dirty="0" err="1">
                <a:latin typeface="Comic Sans MS" panose="030F0702030302020204" pitchFamily="66" charset="0"/>
              </a:rPr>
              <a:t>pCL</a:t>
            </a:r>
            <a:r>
              <a:rPr lang="en-GB" sz="3600" dirty="0">
                <a:latin typeface="Comic Sans MS" panose="030F0702030302020204" pitchFamily="66" charset="0"/>
              </a:rPr>
              <a:t>) EMEP model rv4.45</a:t>
            </a:r>
          </a:p>
          <a:p>
            <a:endParaRPr lang="en-GB" sz="3600" dirty="0">
              <a:latin typeface="Comic Sans MS" panose="030F0702030302020204" pitchFamily="66" charset="0"/>
            </a:endParaRPr>
          </a:p>
          <a:p>
            <a:r>
              <a:rPr lang="en-GB" sz="3600" dirty="0">
                <a:latin typeface="Comic Sans MS" panose="030F0702030302020204" pitchFamily="66" charset="0"/>
              </a:rPr>
              <a:t>Preliminary results</a:t>
            </a:r>
          </a:p>
        </p:txBody>
      </p:sp>
      <p:sp>
        <p:nvSpPr>
          <p:cNvPr id="3" name="TextBox 2">
            <a:extLst>
              <a:ext uri="{FF2B5EF4-FFF2-40B4-BE49-F238E27FC236}">
                <a16:creationId xmlns:a16="http://schemas.microsoft.com/office/drawing/2014/main" id="{B559B3F7-6E78-6450-67E8-FD0D43F8CFC8}"/>
              </a:ext>
            </a:extLst>
          </p:cNvPr>
          <p:cNvSpPr txBox="1"/>
          <p:nvPr/>
        </p:nvSpPr>
        <p:spPr>
          <a:xfrm>
            <a:off x="332509" y="9819352"/>
            <a:ext cx="8210550" cy="1754326"/>
          </a:xfrm>
          <a:prstGeom prst="rect">
            <a:avLst/>
          </a:prstGeom>
          <a:noFill/>
        </p:spPr>
        <p:txBody>
          <a:bodyPr wrap="square">
            <a:spAutoFit/>
          </a:bodyPr>
          <a:lstStyle/>
          <a:p>
            <a:r>
              <a:rPr lang="en-GB" dirty="0">
                <a:latin typeface="Comic Sans MS" panose="030F0702030302020204" pitchFamily="66" charset="0"/>
              </a:rPr>
              <a:t>Pawar, P. V., Ghude, S. D., Govardhan, G., Acharja, P., Kulkarni, R., Kumar, R., Sinha, B., Sinha, V., Jena, C., </a:t>
            </a:r>
            <a:r>
              <a:rPr lang="en-GB" dirty="0" err="1">
                <a:latin typeface="Comic Sans MS" panose="030F0702030302020204" pitchFamily="66" charset="0"/>
              </a:rPr>
              <a:t>Gunwani</a:t>
            </a:r>
            <a:r>
              <a:rPr lang="en-GB" dirty="0">
                <a:latin typeface="Comic Sans MS" panose="030F0702030302020204" pitchFamily="66" charset="0"/>
              </a:rPr>
              <a:t>, P., Adhya, T. K., Nemitz, E., and Sutton, M. A.: Chloride (HCl ∕ Cl−) dominates inorganic aerosol formation from ammonia in the Indo-Gangetic Plain during winter: </a:t>
            </a:r>
            <a:r>
              <a:rPr lang="en-GB" dirty="0" err="1">
                <a:latin typeface="Comic Sans MS" panose="030F0702030302020204" pitchFamily="66" charset="0"/>
              </a:rPr>
              <a:t>modeling</a:t>
            </a:r>
            <a:r>
              <a:rPr lang="en-GB" dirty="0">
                <a:latin typeface="Comic Sans MS" panose="030F0702030302020204" pitchFamily="66" charset="0"/>
              </a:rPr>
              <a:t> and comparison with observations, Atmos. Chem. Phys., 23, 41–59, https://doi.org/10.5194/acp-23-41-2023, 2023.</a:t>
            </a:r>
          </a:p>
        </p:txBody>
      </p:sp>
      <p:sp>
        <p:nvSpPr>
          <p:cNvPr id="7" name="TextBox 6">
            <a:extLst>
              <a:ext uri="{FF2B5EF4-FFF2-40B4-BE49-F238E27FC236}">
                <a16:creationId xmlns:a16="http://schemas.microsoft.com/office/drawing/2014/main" id="{0A77CA13-6913-4BCA-2618-64391F947D58}"/>
              </a:ext>
            </a:extLst>
          </p:cNvPr>
          <p:cNvSpPr txBox="1"/>
          <p:nvPr/>
        </p:nvSpPr>
        <p:spPr>
          <a:xfrm>
            <a:off x="332509" y="7989267"/>
            <a:ext cx="7855527" cy="1477328"/>
          </a:xfrm>
          <a:prstGeom prst="rect">
            <a:avLst/>
          </a:prstGeom>
          <a:noFill/>
        </p:spPr>
        <p:txBody>
          <a:bodyPr wrap="square">
            <a:spAutoFit/>
          </a:bodyPr>
          <a:lstStyle/>
          <a:p>
            <a:pPr>
              <a:spcAft>
                <a:spcPts val="800"/>
              </a:spcAft>
            </a:pPr>
            <a:r>
              <a:rPr lang="en-US" sz="1800" kern="100" dirty="0">
                <a:effectLst/>
                <a:latin typeface="Comic Sans MS" panose="030F0702030302020204" pitchFamily="66" charset="0"/>
                <a:ea typeface="Calibri" panose="020F0502020204030204" pitchFamily="34" charset="0"/>
              </a:rPr>
              <a:t>Acharja, P., Ali, K., Trivedi, D.K., </a:t>
            </a:r>
            <a:r>
              <a:rPr lang="en-US" sz="1800" kern="100" dirty="0" err="1">
                <a:effectLst/>
                <a:latin typeface="Comic Sans MS" panose="030F0702030302020204" pitchFamily="66" charset="0"/>
                <a:ea typeface="Calibri" panose="020F0502020204030204" pitchFamily="34" charset="0"/>
              </a:rPr>
              <a:t>Safai</a:t>
            </a:r>
            <a:r>
              <a:rPr lang="en-US" sz="1800" kern="100" dirty="0">
                <a:effectLst/>
                <a:latin typeface="Comic Sans MS" panose="030F0702030302020204" pitchFamily="66" charset="0"/>
                <a:ea typeface="Calibri" panose="020F0502020204030204" pitchFamily="34" charset="0"/>
              </a:rPr>
              <a:t>, P.D., Ghude, S., Prabhakaran, T., </a:t>
            </a:r>
            <a:r>
              <a:rPr lang="en-US" sz="1800" kern="100" dirty="0" err="1">
                <a:effectLst/>
                <a:latin typeface="Comic Sans MS" panose="030F0702030302020204" pitchFamily="66" charset="0"/>
                <a:ea typeface="Calibri" panose="020F0502020204030204" pitchFamily="34" charset="0"/>
              </a:rPr>
              <a:t>Rajeevan</a:t>
            </a:r>
            <a:r>
              <a:rPr lang="en-US" sz="1800" kern="100" dirty="0">
                <a:effectLst/>
                <a:latin typeface="Comic Sans MS" panose="030F0702030302020204" pitchFamily="66" charset="0"/>
                <a:ea typeface="Calibri" panose="020F0502020204030204" pitchFamily="34" charset="0"/>
              </a:rPr>
              <a:t>, M. (2020) Characterization of atmospheric trace gases and water soluble inorganic chemical ions of PM1 and PM2.5 at Indira Gandhi International Airport, New Delhi during 2017–18 winter. Science of the Total Environment 729, 138800.</a:t>
            </a:r>
            <a:endParaRPr lang="en-GB" sz="1800" kern="100" dirty="0">
              <a:effectLst/>
              <a:latin typeface="Comic Sans MS" panose="030F0702030302020204" pitchFamily="66" charset="0"/>
              <a:ea typeface="Calibri" panose="020F0502020204030204" pitchFamily="34" charset="0"/>
            </a:endParaRPr>
          </a:p>
        </p:txBody>
      </p:sp>
    </p:spTree>
    <p:extLst>
      <p:ext uri="{BB962C8B-B14F-4D97-AF65-F5344CB8AC3E}">
        <p14:creationId xmlns:p14="http://schemas.microsoft.com/office/powerpoint/2010/main" val="869876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7B485-AC51-43B1-F648-EEB7F38F9998}"/>
              </a:ext>
            </a:extLst>
          </p:cNvPr>
          <p:cNvSpPr>
            <a:spLocks noGrp="1"/>
          </p:cNvSpPr>
          <p:nvPr>
            <p:ph type="sldNum" sz="quarter" idx="10"/>
          </p:nvPr>
        </p:nvSpPr>
        <p:spPr/>
        <p:txBody>
          <a:bodyPr/>
          <a:lstStyle/>
          <a:p>
            <a:fld id="{961FDFF3-09F3-4B48-A0F3-AE2314ADC9EB}" type="slidenum">
              <a:rPr lang="en-GB" smtClean="0"/>
              <a:pPr/>
              <a:t>15</a:t>
            </a:fld>
            <a:endParaRPr lang="en-GB"/>
          </a:p>
        </p:txBody>
      </p:sp>
      <p:sp>
        <p:nvSpPr>
          <p:cNvPr id="3" name="TextBox 2">
            <a:extLst>
              <a:ext uri="{FF2B5EF4-FFF2-40B4-BE49-F238E27FC236}">
                <a16:creationId xmlns:a16="http://schemas.microsoft.com/office/drawing/2014/main" id="{00C4604F-3D26-801E-CE4C-8E293435DAFF}"/>
              </a:ext>
            </a:extLst>
          </p:cNvPr>
          <p:cNvSpPr txBox="1"/>
          <p:nvPr/>
        </p:nvSpPr>
        <p:spPr>
          <a:xfrm>
            <a:off x="2473036" y="1764359"/>
            <a:ext cx="18459161" cy="9941183"/>
          </a:xfrm>
          <a:prstGeom prst="rect">
            <a:avLst/>
          </a:prstGeom>
          <a:noFill/>
        </p:spPr>
        <p:txBody>
          <a:bodyPr wrap="square" lIns="91440" tIns="45720" rIns="91440" bIns="45720" anchor="t">
            <a:spAutoFit/>
          </a:bodyPr>
          <a:lstStyle/>
          <a:p>
            <a:r>
              <a:rPr lang="en-GB" sz="4000" dirty="0">
                <a:latin typeface="Comic Sans MS" panose="030F0702030302020204" pitchFamily="66" charset="0"/>
              </a:rPr>
              <a:t>The EMEP-WRF + HCl seems to address in part the particulate Cl observed from the </a:t>
            </a:r>
            <a:r>
              <a:rPr lang="en-GB" sz="4000">
                <a:latin typeface="Comic Sans MS" panose="030F0702030302020204" pitchFamily="66" charset="0"/>
              </a:rPr>
              <a:t>AMS when </a:t>
            </a:r>
            <a:r>
              <a:rPr lang="en-GB" sz="4000" dirty="0">
                <a:latin typeface="Comic Sans MS" panose="030F0702030302020204" pitchFamily="66" charset="0"/>
              </a:rPr>
              <a:t>the global emissions are multiplied by 10.</a:t>
            </a:r>
          </a:p>
          <a:p>
            <a:endParaRPr lang="en-GB" sz="4000" dirty="0">
              <a:latin typeface="Comic Sans MS" panose="030F0702030302020204" pitchFamily="66" charset="0"/>
            </a:endParaRPr>
          </a:p>
          <a:p>
            <a:r>
              <a:rPr lang="en-GB" sz="4000" dirty="0">
                <a:latin typeface="Comic Sans MS" panose="030F0702030302020204" pitchFamily="66" charset="0"/>
              </a:rPr>
              <a:t>However, the model does not reproduce the high value of particulate chloride observed by the MARGA instrument deployed at Delhi airport in Jan 2018</a:t>
            </a:r>
          </a:p>
          <a:p>
            <a:endParaRPr lang="en-GB" sz="4000" dirty="0">
              <a:latin typeface="Comic Sans MS" panose="030F0702030302020204" pitchFamily="66" charset="0"/>
            </a:endParaRPr>
          </a:p>
          <a:p>
            <a:r>
              <a:rPr lang="en-GB" sz="4000" dirty="0">
                <a:latin typeface="Comic Sans MS" panose="030F0702030302020204" pitchFamily="66" charset="0"/>
              </a:rPr>
              <a:t>What to do next?</a:t>
            </a:r>
          </a:p>
          <a:p>
            <a:endParaRPr lang="en-GB" sz="4000" dirty="0">
              <a:latin typeface="Comic Sans MS" panose="030F0702030302020204" pitchFamily="66" charset="0"/>
            </a:endParaRPr>
          </a:p>
          <a:p>
            <a:pPr marL="571500" indent="-571500">
              <a:buFont typeface="Arial" panose="020B0604020202020204" pitchFamily="34" charset="0"/>
              <a:buChar char="•"/>
            </a:pPr>
            <a:r>
              <a:rPr lang="en-GB" sz="4000" dirty="0">
                <a:latin typeface="Comic Sans MS" panose="030F0702030302020204" pitchFamily="66" charset="0"/>
              </a:rPr>
              <a:t>Under SANH the timing of NH</a:t>
            </a:r>
            <a:r>
              <a:rPr lang="en-GB" sz="4000" baseline="-25000" dirty="0">
                <a:latin typeface="Comic Sans MS" panose="030F0702030302020204" pitchFamily="66" charset="0"/>
              </a:rPr>
              <a:t>3</a:t>
            </a:r>
            <a:r>
              <a:rPr lang="en-GB" sz="4000" dirty="0">
                <a:latin typeface="Comic Sans MS" panose="030F0702030302020204" pitchFamily="66" charset="0"/>
              </a:rPr>
              <a:t> have been revised, we may extend this to other pollutants</a:t>
            </a:r>
          </a:p>
          <a:p>
            <a:pPr marL="571500" indent="-571500">
              <a:buFont typeface="Arial" panose="020B0604020202020204" pitchFamily="34" charset="0"/>
              <a:buChar char="•"/>
            </a:pPr>
            <a:r>
              <a:rPr lang="en-GB" sz="4000" dirty="0">
                <a:latin typeface="Comic Sans MS" panose="030F0702030302020204" pitchFamily="66" charset="0"/>
              </a:rPr>
              <a:t>Higher resolution EMEP and perhaps </a:t>
            </a:r>
            <a:r>
              <a:rPr lang="en-GB" sz="4000" dirty="0" err="1">
                <a:latin typeface="Comic Sans MS" panose="030F0702030302020204" pitchFamily="66" charset="0"/>
              </a:rPr>
              <a:t>uEMEP</a:t>
            </a:r>
            <a:r>
              <a:rPr lang="en-GB" sz="4000" dirty="0">
                <a:latin typeface="Comic Sans MS" panose="030F0702030302020204" pitchFamily="66" charset="0"/>
              </a:rPr>
              <a:t> over Delhi</a:t>
            </a:r>
          </a:p>
          <a:p>
            <a:pPr marL="571500" indent="-571500">
              <a:buFont typeface="Arial" panose="020B0604020202020204" pitchFamily="34" charset="0"/>
              <a:buChar char="•"/>
            </a:pPr>
            <a:r>
              <a:rPr lang="en-GB" sz="4000" dirty="0">
                <a:latin typeface="Comic Sans MS"/>
              </a:rPr>
              <a:t>Better understanding the observations vs model results</a:t>
            </a:r>
          </a:p>
          <a:p>
            <a:pPr marL="571500" indent="-571500">
              <a:buFont typeface="Arial" panose="020B0604020202020204" pitchFamily="34" charset="0"/>
              <a:buChar char="•"/>
            </a:pPr>
            <a:r>
              <a:rPr lang="en-GB" sz="4000" dirty="0">
                <a:latin typeface="Comic Sans MS"/>
              </a:rPr>
              <a:t>Revise the </a:t>
            </a:r>
            <a:r>
              <a:rPr lang="en-GB" sz="4000" dirty="0" err="1">
                <a:latin typeface="Comic Sans MS"/>
              </a:rPr>
              <a:t>EQSAM+HCl</a:t>
            </a:r>
            <a:r>
              <a:rPr lang="en-GB" sz="4000" dirty="0">
                <a:latin typeface="Comic Sans MS"/>
              </a:rPr>
              <a:t> scheme and perhaps look at the WRF-Chem aerosols scheme</a:t>
            </a:r>
          </a:p>
          <a:p>
            <a:pPr marL="571500" indent="-571500">
              <a:buFont typeface="Arial" panose="020B0604020202020204" pitchFamily="34" charset="0"/>
              <a:buChar char="•"/>
            </a:pPr>
            <a:endParaRPr lang="en-GB" sz="4000" dirty="0">
              <a:latin typeface="Comic Sans MS" panose="030F0702030302020204" pitchFamily="66" charset="0"/>
            </a:endParaRPr>
          </a:p>
        </p:txBody>
      </p:sp>
    </p:spTree>
    <p:extLst>
      <p:ext uri="{BB962C8B-B14F-4D97-AF65-F5344CB8AC3E}">
        <p14:creationId xmlns:p14="http://schemas.microsoft.com/office/powerpoint/2010/main" val="939157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B03E677-5C4D-F132-5E46-69F04F01BC5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148459" y="4794821"/>
            <a:ext cx="5627750" cy="2958324"/>
          </a:xfrm>
          <a:prstGeom prst="rect">
            <a:avLst/>
          </a:prstGeom>
        </p:spPr>
      </p:pic>
      <p:pic>
        <p:nvPicPr>
          <p:cNvPr id="25" name="Picture 24">
            <a:extLst>
              <a:ext uri="{FF2B5EF4-FFF2-40B4-BE49-F238E27FC236}">
                <a16:creationId xmlns:a16="http://schemas.microsoft.com/office/drawing/2014/main" id="{BE790E47-09F4-AB2C-8F1A-1E4BDC2C7ED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98610" y="8248974"/>
            <a:ext cx="4238352" cy="3436503"/>
          </a:xfrm>
          <a:prstGeom prst="rect">
            <a:avLst/>
          </a:prstGeom>
        </p:spPr>
      </p:pic>
      <p:pic>
        <p:nvPicPr>
          <p:cNvPr id="31" name="Picture 30">
            <a:extLst>
              <a:ext uri="{FF2B5EF4-FFF2-40B4-BE49-F238E27FC236}">
                <a16:creationId xmlns:a16="http://schemas.microsoft.com/office/drawing/2014/main" id="{7D3B72DA-1940-3AD2-BB41-3370D192725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5956" y="4794821"/>
            <a:ext cx="4823458" cy="6890656"/>
          </a:xfrm>
          <a:prstGeom prst="rect">
            <a:avLst/>
          </a:prstGeom>
        </p:spPr>
      </p:pic>
      <p:pic>
        <p:nvPicPr>
          <p:cNvPr id="8" name="Picture 7">
            <a:extLst>
              <a:ext uri="{FF2B5EF4-FFF2-40B4-BE49-F238E27FC236}">
                <a16:creationId xmlns:a16="http://schemas.microsoft.com/office/drawing/2014/main" id="{8976D2A9-4052-F985-6EDE-F0B3CADADBD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757454" y="4803646"/>
            <a:ext cx="4823461" cy="6890656"/>
          </a:xfrm>
          <a:prstGeom prst="rect">
            <a:avLst/>
          </a:prstGeom>
        </p:spPr>
      </p:pic>
      <p:pic>
        <p:nvPicPr>
          <p:cNvPr id="9" name="Picture 8">
            <a:extLst>
              <a:ext uri="{FF2B5EF4-FFF2-40B4-BE49-F238E27FC236}">
                <a16:creationId xmlns:a16="http://schemas.microsoft.com/office/drawing/2014/main" id="{08D68785-C8E4-994D-B7A7-9014674DFF2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814014" y="4759427"/>
            <a:ext cx="5921295" cy="3112630"/>
          </a:xfrm>
          <a:prstGeom prst="rect">
            <a:avLst/>
          </a:prstGeom>
        </p:spPr>
      </p:pic>
      <p:pic>
        <p:nvPicPr>
          <p:cNvPr id="10" name="Picture 9">
            <a:extLst>
              <a:ext uri="{FF2B5EF4-FFF2-40B4-BE49-F238E27FC236}">
                <a16:creationId xmlns:a16="http://schemas.microsoft.com/office/drawing/2014/main" id="{EA1773CA-A2F6-6506-A763-3F3F5EEF569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6814014" y="8248974"/>
            <a:ext cx="4238352" cy="3436501"/>
          </a:xfrm>
          <a:prstGeom prst="rect">
            <a:avLst/>
          </a:prstGeom>
        </p:spPr>
      </p:pic>
      <p:sp>
        <p:nvSpPr>
          <p:cNvPr id="11" name="TextBox 10">
            <a:extLst>
              <a:ext uri="{FF2B5EF4-FFF2-40B4-BE49-F238E27FC236}">
                <a16:creationId xmlns:a16="http://schemas.microsoft.com/office/drawing/2014/main" id="{118067E1-8868-E781-FDB8-9F0832299B4A}"/>
              </a:ext>
            </a:extLst>
          </p:cNvPr>
          <p:cNvSpPr txBox="1"/>
          <p:nvPr/>
        </p:nvSpPr>
        <p:spPr>
          <a:xfrm>
            <a:off x="810490" y="683431"/>
            <a:ext cx="23254855" cy="2554545"/>
          </a:xfrm>
          <a:prstGeom prst="rect">
            <a:avLst/>
          </a:prstGeom>
          <a:noFill/>
        </p:spPr>
        <p:txBody>
          <a:bodyPr wrap="square">
            <a:spAutoFit/>
          </a:bodyPr>
          <a:lstStyle/>
          <a:p>
            <a:r>
              <a:rPr lang="en-GB" sz="4000" dirty="0">
                <a:latin typeface="Comic Sans MS" panose="030F0702030302020204" pitchFamily="66" charset="0"/>
              </a:rPr>
              <a:t>We may extend the </a:t>
            </a:r>
            <a:r>
              <a:rPr lang="en-GB" sz="4000" dirty="0" err="1">
                <a:latin typeface="Comic Sans MS" panose="030F0702030302020204" pitchFamily="66" charset="0"/>
              </a:rPr>
              <a:t>uEMEP</a:t>
            </a:r>
            <a:r>
              <a:rPr lang="en-GB" sz="4000" dirty="0">
                <a:latin typeface="Comic Sans MS" panose="030F0702030302020204" pitchFamily="66" charset="0"/>
              </a:rPr>
              <a:t> to Delhi to distinguish between locally produced and long range generated air pollution</a:t>
            </a:r>
          </a:p>
          <a:p>
            <a:endParaRPr lang="en-GB" sz="4000" dirty="0">
              <a:latin typeface="Comic Sans MS" panose="030F0702030302020204" pitchFamily="66" charset="0"/>
            </a:endParaRPr>
          </a:p>
          <a:p>
            <a:pPr algn="ctr"/>
            <a:r>
              <a:rPr lang="en-GB" sz="4000" dirty="0">
                <a:latin typeface="Comic Sans MS" panose="030F0702030302020204" pitchFamily="66" charset="0"/>
              </a:rPr>
              <a:t>The EMEP4UK was successfully applied at 50x50 m</a:t>
            </a:r>
            <a:r>
              <a:rPr lang="en-GB" sz="4000" baseline="30000" dirty="0">
                <a:latin typeface="Comic Sans MS" panose="030F0702030302020204" pitchFamily="66" charset="0"/>
              </a:rPr>
              <a:t>2</a:t>
            </a:r>
            <a:r>
              <a:rPr lang="en-GB" sz="4000" dirty="0">
                <a:latin typeface="Comic Sans MS" panose="030F0702030302020204" pitchFamily="66" charset="0"/>
              </a:rPr>
              <a:t> for the whole UK</a:t>
            </a:r>
            <a:endParaRPr lang="en-GB" sz="4000" baseline="30000" dirty="0">
              <a:latin typeface="Comic Sans MS" panose="030F0702030302020204" pitchFamily="66" charset="0"/>
            </a:endParaRPr>
          </a:p>
        </p:txBody>
      </p:sp>
      <p:sp>
        <p:nvSpPr>
          <p:cNvPr id="13" name="TextBox 12">
            <a:extLst>
              <a:ext uri="{FF2B5EF4-FFF2-40B4-BE49-F238E27FC236}">
                <a16:creationId xmlns:a16="http://schemas.microsoft.com/office/drawing/2014/main" id="{5F0BDC58-2209-E0BC-B432-6FB67B3D9342}"/>
              </a:ext>
            </a:extLst>
          </p:cNvPr>
          <p:cNvSpPr txBox="1"/>
          <p:nvPr/>
        </p:nvSpPr>
        <p:spPr>
          <a:xfrm>
            <a:off x="6744654" y="12386238"/>
            <a:ext cx="12188536" cy="646331"/>
          </a:xfrm>
          <a:prstGeom prst="rect">
            <a:avLst/>
          </a:prstGeom>
          <a:noFill/>
        </p:spPr>
        <p:txBody>
          <a:bodyPr wrap="square">
            <a:spAutoFit/>
          </a:bodyPr>
          <a:lstStyle/>
          <a:p>
            <a:r>
              <a:rPr lang="en-GB">
                <a:latin typeface="Comic Sans MS" panose="030F0702030302020204" pitchFamily="66" charset="0"/>
              </a:rPr>
              <a:t>Mu, Q., Denby, B. R., </a:t>
            </a:r>
            <a:r>
              <a:rPr lang="en-GB" err="1">
                <a:latin typeface="Comic Sans MS" panose="030F0702030302020204" pitchFamily="66" charset="0"/>
              </a:rPr>
              <a:t>Wærsted</a:t>
            </a:r>
            <a:r>
              <a:rPr lang="en-GB">
                <a:latin typeface="Comic Sans MS" panose="030F0702030302020204" pitchFamily="66" charset="0"/>
              </a:rPr>
              <a:t>, E. G., and Fagerli, H.: Downscaling of air pollutants in Europe using uEMEP_v6, </a:t>
            </a:r>
            <a:r>
              <a:rPr lang="en-GB" err="1">
                <a:latin typeface="Comic Sans MS" panose="030F0702030302020204" pitchFamily="66" charset="0"/>
              </a:rPr>
              <a:t>Geosci</a:t>
            </a:r>
            <a:r>
              <a:rPr lang="en-GB">
                <a:latin typeface="Comic Sans MS" panose="030F0702030302020204" pitchFamily="66" charset="0"/>
              </a:rPr>
              <a:t>. Model Dev., 15, 449–465, https://doi.org/10.5194/gmd-15-449-2022, 2022</a:t>
            </a:r>
          </a:p>
        </p:txBody>
      </p:sp>
    </p:spTree>
    <p:extLst>
      <p:ext uri="{BB962C8B-B14F-4D97-AF65-F5344CB8AC3E}">
        <p14:creationId xmlns:p14="http://schemas.microsoft.com/office/powerpoint/2010/main" val="536245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517520-DB95-FBB6-7BD2-04D5C22FD439}"/>
              </a:ext>
            </a:extLst>
          </p:cNvPr>
          <p:cNvSpPr>
            <a:spLocks noGrp="1"/>
          </p:cNvSpPr>
          <p:nvPr>
            <p:ph type="sldNum" sz="quarter" idx="10"/>
          </p:nvPr>
        </p:nvSpPr>
        <p:spPr/>
        <p:txBody>
          <a:bodyPr/>
          <a:lstStyle/>
          <a:p>
            <a:fld id="{961FDFF3-09F3-4B48-A0F3-AE2314ADC9EB}" type="slidenum">
              <a:rPr lang="en-GB" smtClean="0"/>
              <a:pPr/>
              <a:t>17</a:t>
            </a:fld>
            <a:endParaRPr lang="en-GB"/>
          </a:p>
        </p:txBody>
      </p:sp>
      <p:sp>
        <p:nvSpPr>
          <p:cNvPr id="3" name="TextBox 2">
            <a:extLst>
              <a:ext uri="{FF2B5EF4-FFF2-40B4-BE49-F238E27FC236}">
                <a16:creationId xmlns:a16="http://schemas.microsoft.com/office/drawing/2014/main" id="{019E78F9-C3D9-A817-24B3-BC81C699288D}"/>
              </a:ext>
            </a:extLst>
          </p:cNvPr>
          <p:cNvSpPr txBox="1"/>
          <p:nvPr/>
        </p:nvSpPr>
        <p:spPr>
          <a:xfrm>
            <a:off x="8832273" y="1537854"/>
            <a:ext cx="6317672" cy="707886"/>
          </a:xfrm>
          <a:prstGeom prst="rect">
            <a:avLst/>
          </a:prstGeom>
          <a:noFill/>
        </p:spPr>
        <p:txBody>
          <a:bodyPr wrap="square">
            <a:spAutoFit/>
          </a:bodyPr>
          <a:lstStyle/>
          <a:p>
            <a:pPr algn="just"/>
            <a:r>
              <a:rPr lang="en-GB" sz="4000">
                <a:latin typeface="Comic Sans MS" panose="030F0702030302020204" pitchFamily="66" charset="0"/>
              </a:rPr>
              <a:t>Summary and conclusions</a:t>
            </a:r>
          </a:p>
        </p:txBody>
      </p:sp>
      <p:sp>
        <p:nvSpPr>
          <p:cNvPr id="4" name="TextBox 3">
            <a:extLst>
              <a:ext uri="{FF2B5EF4-FFF2-40B4-BE49-F238E27FC236}">
                <a16:creationId xmlns:a16="http://schemas.microsoft.com/office/drawing/2014/main" id="{49DD0F8B-B09E-D3CD-12D7-29DA17804E60}"/>
              </a:ext>
            </a:extLst>
          </p:cNvPr>
          <p:cNvSpPr txBox="1"/>
          <p:nvPr/>
        </p:nvSpPr>
        <p:spPr>
          <a:xfrm>
            <a:off x="1877290" y="2916382"/>
            <a:ext cx="18946091" cy="8710077"/>
          </a:xfrm>
          <a:prstGeom prst="rect">
            <a:avLst/>
          </a:prstGeom>
          <a:noFill/>
        </p:spPr>
        <p:txBody>
          <a:bodyPr wrap="square">
            <a:spAutoFit/>
          </a:bodyPr>
          <a:lstStyle/>
          <a:p>
            <a:pPr marL="571500" indent="-571500" algn="just">
              <a:buFont typeface="Arial" panose="020B0604020202020204" pitchFamily="34" charset="0"/>
              <a:buChar char="•"/>
            </a:pPr>
            <a:r>
              <a:rPr lang="en-GB" sz="4000" dirty="0">
                <a:latin typeface="Comic Sans MS" panose="030F0702030302020204" pitchFamily="66" charset="0"/>
              </a:rPr>
              <a:t>HCl is a very important pollutant that need to be included for South Asia</a:t>
            </a:r>
          </a:p>
          <a:p>
            <a:pPr marL="571500" indent="-571500" algn="just">
              <a:buFont typeface="Arial" panose="020B0604020202020204" pitchFamily="34" charset="0"/>
              <a:buChar char="•"/>
            </a:pPr>
            <a:endParaRPr lang="en-GB" sz="4000" dirty="0">
              <a:latin typeface="Comic Sans MS" panose="030F0702030302020204" pitchFamily="66" charset="0"/>
            </a:endParaRPr>
          </a:p>
          <a:p>
            <a:pPr marL="571500" indent="-571500" algn="just">
              <a:buFont typeface="Arial" panose="020B0604020202020204" pitchFamily="34" charset="0"/>
              <a:buChar char="•"/>
            </a:pPr>
            <a:r>
              <a:rPr lang="en-GB" sz="4000" dirty="0">
                <a:latin typeface="Comic Sans MS" panose="030F0702030302020204" pitchFamily="66" charset="0"/>
              </a:rPr>
              <a:t>The available speciated observations are mainly focused in </a:t>
            </a:r>
            <a:r>
              <a:rPr lang="en-GB" sz="4000" dirty="0" err="1">
                <a:latin typeface="Comic Sans MS" panose="030F0702030302020204" pitchFamily="66" charset="0"/>
              </a:rPr>
              <a:t>Dehli</a:t>
            </a:r>
            <a:r>
              <a:rPr lang="en-GB" sz="4000" dirty="0">
                <a:latin typeface="Comic Sans MS" panose="030F0702030302020204" pitchFamily="66" charset="0"/>
              </a:rPr>
              <a:t>, and this may bias the model development (other campaigns may be available)</a:t>
            </a:r>
          </a:p>
          <a:p>
            <a:pPr marL="571500" indent="-571500" algn="just">
              <a:buFont typeface="Arial" panose="020B0604020202020204" pitchFamily="34" charset="0"/>
              <a:buChar char="•"/>
            </a:pPr>
            <a:endParaRPr lang="en-GB" sz="4000" dirty="0">
              <a:latin typeface="Comic Sans MS" panose="030F0702030302020204" pitchFamily="66" charset="0"/>
            </a:endParaRPr>
          </a:p>
          <a:p>
            <a:pPr marL="571500" indent="-571500" algn="just">
              <a:buFont typeface="Arial" panose="020B0604020202020204" pitchFamily="34" charset="0"/>
              <a:buChar char="•"/>
            </a:pPr>
            <a:r>
              <a:rPr lang="en-GB" sz="4000" dirty="0">
                <a:latin typeface="Comic Sans MS" panose="030F0702030302020204" pitchFamily="66" charset="0"/>
              </a:rPr>
              <a:t>The complexity of the chemical and mereological interaction may not be captured at the coarse resolution of ~10x10km</a:t>
            </a:r>
            <a:r>
              <a:rPr lang="en-GB" sz="4000" baseline="30000" dirty="0">
                <a:latin typeface="Comic Sans MS" panose="030F0702030302020204" pitchFamily="66" charset="0"/>
              </a:rPr>
              <a:t>2</a:t>
            </a:r>
            <a:endParaRPr lang="en-GB" sz="4000" dirty="0">
              <a:latin typeface="Comic Sans MS" panose="030F0702030302020204" pitchFamily="66" charset="0"/>
            </a:endParaRPr>
          </a:p>
          <a:p>
            <a:pPr marL="571500" indent="-571500" algn="just">
              <a:buFont typeface="Arial" panose="020B0604020202020204" pitchFamily="34" charset="0"/>
              <a:buChar char="•"/>
            </a:pPr>
            <a:endParaRPr lang="en-GB" sz="4000" dirty="0">
              <a:latin typeface="Comic Sans MS" panose="030F0702030302020204" pitchFamily="66" charset="0"/>
            </a:endParaRPr>
          </a:p>
          <a:p>
            <a:pPr marL="571500" indent="-571500" algn="just">
              <a:buFont typeface="Arial" panose="020B0604020202020204" pitchFamily="34" charset="0"/>
              <a:buChar char="•"/>
            </a:pPr>
            <a:r>
              <a:rPr lang="en-GB" sz="4000" dirty="0">
                <a:latin typeface="Comic Sans MS" panose="030F0702030302020204" pitchFamily="66" charset="0"/>
              </a:rPr>
              <a:t>Emissions are, as usual critical; missing sources, biogenic, timing, …</a:t>
            </a:r>
          </a:p>
          <a:p>
            <a:pPr marL="571500" indent="-571500" algn="just">
              <a:buFont typeface="Arial" panose="020B0604020202020204" pitchFamily="34" charset="0"/>
              <a:buChar char="•"/>
            </a:pPr>
            <a:endParaRPr lang="en-GB" sz="4000" dirty="0">
              <a:latin typeface="Comic Sans MS" panose="030F0702030302020204" pitchFamily="66" charset="0"/>
            </a:endParaRPr>
          </a:p>
          <a:p>
            <a:pPr marL="571500" indent="-571500" algn="just">
              <a:buFont typeface="Arial" panose="020B0604020202020204" pitchFamily="34" charset="0"/>
              <a:buChar char="•"/>
            </a:pPr>
            <a:r>
              <a:rPr lang="en-GB" sz="4000" dirty="0">
                <a:latin typeface="Comic Sans MS" panose="030F0702030302020204" pitchFamily="66" charset="0"/>
              </a:rPr>
              <a:t>The EMEP model was relatively easy to update</a:t>
            </a:r>
          </a:p>
          <a:p>
            <a:pPr marL="571500" indent="-571500" algn="just">
              <a:buFont typeface="Arial" panose="020B0604020202020204" pitchFamily="34" charset="0"/>
              <a:buChar char="•"/>
            </a:pPr>
            <a:endParaRPr lang="en-GB" sz="4000" dirty="0">
              <a:latin typeface="Comic Sans MS" panose="030F0702030302020204" pitchFamily="66" charset="0"/>
            </a:endParaRPr>
          </a:p>
          <a:p>
            <a:pPr algn="ctr"/>
            <a:r>
              <a:rPr lang="en-GB" sz="4000" dirty="0">
                <a:latin typeface="Comic Sans MS" panose="030F0702030302020204" pitchFamily="66" charset="0"/>
              </a:rPr>
              <a:t>Many thanks</a:t>
            </a:r>
          </a:p>
          <a:p>
            <a:pPr marL="571500" indent="-571500" algn="just">
              <a:buFont typeface="Arial" panose="020B0604020202020204" pitchFamily="34" charset="0"/>
              <a:buChar char="•"/>
            </a:pPr>
            <a:endParaRPr lang="en-GB" sz="4000" dirty="0">
              <a:latin typeface="Comic Sans MS" panose="030F0702030302020204" pitchFamily="66" charset="0"/>
            </a:endParaRPr>
          </a:p>
        </p:txBody>
      </p:sp>
    </p:spTree>
    <p:extLst>
      <p:ext uri="{BB962C8B-B14F-4D97-AF65-F5344CB8AC3E}">
        <p14:creationId xmlns:p14="http://schemas.microsoft.com/office/powerpoint/2010/main" val="1780523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55E8B6-388B-1E8F-EF9D-5D9EACD83107}"/>
              </a:ext>
            </a:extLst>
          </p:cNvPr>
          <p:cNvSpPr>
            <a:spLocks noGrp="1"/>
          </p:cNvSpPr>
          <p:nvPr>
            <p:ph type="sldNum" sz="quarter" idx="10"/>
          </p:nvPr>
        </p:nvSpPr>
        <p:spPr>
          <a:xfrm>
            <a:off x="23738040" y="11125480"/>
            <a:ext cx="654923" cy="593724"/>
          </a:xfrm>
        </p:spPr>
        <p:txBody>
          <a:bodyPr/>
          <a:lstStyle/>
          <a:p>
            <a:fld id="{961FDFF3-09F3-4B48-A0F3-AE2314ADC9EB}" type="slidenum">
              <a:rPr lang="en-GB" smtClean="0"/>
              <a:pPr/>
              <a:t>18</a:t>
            </a:fld>
            <a:endParaRPr lang="en-GB"/>
          </a:p>
        </p:txBody>
      </p:sp>
      <p:pic>
        <p:nvPicPr>
          <p:cNvPr id="4" name="Picture 3" descr="A picture containing text, diagram, line, font&#10;&#10;Description automatically generated">
            <a:extLst>
              <a:ext uri="{FF2B5EF4-FFF2-40B4-BE49-F238E27FC236}">
                <a16:creationId xmlns:a16="http://schemas.microsoft.com/office/drawing/2014/main" id="{6FC43D80-CF4D-D5A3-E342-6DF1D0041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39436" y="2222850"/>
            <a:ext cx="6624457" cy="4313152"/>
          </a:xfrm>
          <a:prstGeom prst="rect">
            <a:avLst/>
          </a:prstGeom>
        </p:spPr>
      </p:pic>
      <p:pic>
        <p:nvPicPr>
          <p:cNvPr id="6" name="Picture 5" descr="A picture containing text, diagram, line, font&#10;&#10;Description automatically generated">
            <a:extLst>
              <a:ext uri="{FF2B5EF4-FFF2-40B4-BE49-F238E27FC236}">
                <a16:creationId xmlns:a16="http://schemas.microsoft.com/office/drawing/2014/main" id="{047E031D-91C7-5445-40A7-51F6C62687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47405" y="7783111"/>
            <a:ext cx="6624458" cy="4313153"/>
          </a:xfrm>
          <a:prstGeom prst="rect">
            <a:avLst/>
          </a:prstGeom>
        </p:spPr>
      </p:pic>
      <p:sp>
        <p:nvSpPr>
          <p:cNvPr id="7" name="TextBox 6">
            <a:extLst>
              <a:ext uri="{FF2B5EF4-FFF2-40B4-BE49-F238E27FC236}">
                <a16:creationId xmlns:a16="http://schemas.microsoft.com/office/drawing/2014/main" id="{B7CB55BE-7237-B9CF-19F6-6861B5B87075}"/>
              </a:ext>
            </a:extLst>
          </p:cNvPr>
          <p:cNvSpPr txBox="1"/>
          <p:nvPr/>
        </p:nvSpPr>
        <p:spPr>
          <a:xfrm>
            <a:off x="277073" y="9524050"/>
            <a:ext cx="914400" cy="831273"/>
          </a:xfrm>
          <a:prstGeom prst="rect">
            <a:avLst/>
          </a:prstGeom>
          <a:noFill/>
        </p:spPr>
        <p:txBody>
          <a:bodyPr wrap="none" lIns="0" tIns="0" rIns="0" bIns="0" rtlCol="0">
            <a:noAutofit/>
          </a:bodyPr>
          <a:lstStyle/>
          <a:p>
            <a:pPr algn="l"/>
            <a:r>
              <a:rPr lang="en-GB" sz="4000" b="1"/>
              <a:t>MARS</a:t>
            </a:r>
          </a:p>
        </p:txBody>
      </p:sp>
      <p:sp>
        <p:nvSpPr>
          <p:cNvPr id="8" name="TextBox 7">
            <a:extLst>
              <a:ext uri="{FF2B5EF4-FFF2-40B4-BE49-F238E27FC236}">
                <a16:creationId xmlns:a16="http://schemas.microsoft.com/office/drawing/2014/main" id="{B80E645B-67A0-648F-96F9-6E03EFA712D0}"/>
              </a:ext>
            </a:extLst>
          </p:cNvPr>
          <p:cNvSpPr txBox="1"/>
          <p:nvPr/>
        </p:nvSpPr>
        <p:spPr>
          <a:xfrm>
            <a:off x="59415" y="4429827"/>
            <a:ext cx="914400" cy="194639"/>
          </a:xfrm>
          <a:prstGeom prst="rect">
            <a:avLst/>
          </a:prstGeom>
          <a:noFill/>
        </p:spPr>
        <p:txBody>
          <a:bodyPr wrap="none" lIns="0" tIns="0" rIns="0" bIns="0" rtlCol="0">
            <a:noAutofit/>
          </a:bodyPr>
          <a:lstStyle/>
          <a:p>
            <a:pPr algn="l"/>
            <a:r>
              <a:rPr lang="en-GB" sz="4000" b="1"/>
              <a:t>EQSAM</a:t>
            </a:r>
          </a:p>
        </p:txBody>
      </p:sp>
      <p:pic>
        <p:nvPicPr>
          <p:cNvPr id="10" name="Picture 9" descr="A picture containing text, diagram, line, map&#10;&#10;Description automatically generated">
            <a:extLst>
              <a:ext uri="{FF2B5EF4-FFF2-40B4-BE49-F238E27FC236}">
                <a16:creationId xmlns:a16="http://schemas.microsoft.com/office/drawing/2014/main" id="{5DC17673-458D-972D-EF63-686B98D9B8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7192" y="7876750"/>
            <a:ext cx="6699564" cy="4388424"/>
          </a:xfrm>
          <a:prstGeom prst="rect">
            <a:avLst/>
          </a:prstGeom>
        </p:spPr>
      </p:pic>
      <p:pic>
        <p:nvPicPr>
          <p:cNvPr id="12" name="Picture 11" descr="A picture containing text, diagram, map&#10;&#10;Description automatically generated">
            <a:extLst>
              <a:ext uri="{FF2B5EF4-FFF2-40B4-BE49-F238E27FC236}">
                <a16:creationId xmlns:a16="http://schemas.microsoft.com/office/drawing/2014/main" id="{C80026CB-0084-FCBB-FA54-DFD4D457E3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3027" y="2235615"/>
            <a:ext cx="6699565" cy="4388424"/>
          </a:xfrm>
          <a:prstGeom prst="rect">
            <a:avLst/>
          </a:prstGeom>
        </p:spPr>
      </p:pic>
      <p:pic>
        <p:nvPicPr>
          <p:cNvPr id="14" name="Picture 13" descr="A picture containing text, diagram, line, map&#10;&#10;Description automatically generated">
            <a:extLst>
              <a:ext uri="{FF2B5EF4-FFF2-40B4-BE49-F238E27FC236}">
                <a16:creationId xmlns:a16="http://schemas.microsoft.com/office/drawing/2014/main" id="{D9A9457E-4C8E-4790-73B0-10454CFE6C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2289" y="7914386"/>
            <a:ext cx="6647571" cy="4313153"/>
          </a:xfrm>
          <a:prstGeom prst="rect">
            <a:avLst/>
          </a:prstGeom>
        </p:spPr>
      </p:pic>
      <p:pic>
        <p:nvPicPr>
          <p:cNvPr id="16" name="Picture 15" descr="A picture containing text, diagram, line, map&#10;&#10;Description automatically generated">
            <a:extLst>
              <a:ext uri="{FF2B5EF4-FFF2-40B4-BE49-F238E27FC236}">
                <a16:creationId xmlns:a16="http://schemas.microsoft.com/office/drawing/2014/main" id="{A6DD84EB-9E03-E9DB-6C67-A89A2E8A0B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65730" y="2222850"/>
            <a:ext cx="6763581" cy="4388424"/>
          </a:xfrm>
          <a:prstGeom prst="rect">
            <a:avLst/>
          </a:prstGeom>
        </p:spPr>
      </p:pic>
      <p:sp>
        <p:nvSpPr>
          <p:cNvPr id="3" name="TextBox 2">
            <a:extLst>
              <a:ext uri="{FF2B5EF4-FFF2-40B4-BE49-F238E27FC236}">
                <a16:creationId xmlns:a16="http://schemas.microsoft.com/office/drawing/2014/main" id="{7CF4603D-CBA7-96D5-20EA-32A463F515C9}"/>
              </a:ext>
            </a:extLst>
          </p:cNvPr>
          <p:cNvSpPr txBox="1"/>
          <p:nvPr/>
        </p:nvSpPr>
        <p:spPr>
          <a:xfrm>
            <a:off x="932002" y="508617"/>
            <a:ext cx="914400" cy="914400"/>
          </a:xfrm>
          <a:prstGeom prst="rect">
            <a:avLst/>
          </a:prstGeom>
          <a:noFill/>
        </p:spPr>
        <p:txBody>
          <a:bodyPr wrap="none" lIns="0" tIns="0" rIns="0" bIns="0" rtlCol="0">
            <a:noAutofit/>
          </a:bodyPr>
          <a:lstStyle/>
          <a:p>
            <a:pPr algn="l"/>
            <a:r>
              <a:rPr lang="en-GB" sz="6000">
                <a:latin typeface="Comic Sans MS" panose="030F0702030302020204" pitchFamily="66" charset="0"/>
              </a:rPr>
              <a:t>Global evaluation with observations EMEP rv4.45 </a:t>
            </a:r>
          </a:p>
        </p:txBody>
      </p:sp>
      <p:sp>
        <p:nvSpPr>
          <p:cNvPr id="9" name="TextBox 8">
            <a:extLst>
              <a:ext uri="{FF2B5EF4-FFF2-40B4-BE49-F238E27FC236}">
                <a16:creationId xmlns:a16="http://schemas.microsoft.com/office/drawing/2014/main" id="{61A19EE2-E297-EE98-70A2-44A1D0BF5A48}"/>
              </a:ext>
            </a:extLst>
          </p:cNvPr>
          <p:cNvSpPr txBox="1"/>
          <p:nvPr/>
        </p:nvSpPr>
        <p:spPr>
          <a:xfrm>
            <a:off x="18544304" y="187873"/>
            <a:ext cx="5354786" cy="1754326"/>
          </a:xfrm>
          <a:prstGeom prst="rect">
            <a:avLst/>
          </a:prstGeom>
          <a:noFill/>
        </p:spPr>
        <p:txBody>
          <a:bodyPr wrap="square">
            <a:spAutoFit/>
          </a:bodyPr>
          <a:lstStyle/>
          <a:p>
            <a:r>
              <a:rPr lang="en-GB" sz="1800">
                <a:effectLst/>
                <a:latin typeface="Calibri" panose="020F0502020204030204" pitchFamily="34" charset="0"/>
                <a:ea typeface="Calibri" panose="020F0502020204030204" pitchFamily="34" charset="0"/>
                <a:cs typeface="Times New Roman" panose="02020603050405020304" pitchFamily="18" charset="0"/>
              </a:rPr>
              <a:t>Based on Ge at al. 2021</a:t>
            </a:r>
          </a:p>
          <a:p>
            <a:r>
              <a:rPr lang="en-GB" sz="1800">
                <a:effectLst/>
                <a:latin typeface="Calibri" panose="020F0502020204030204" pitchFamily="34" charset="0"/>
                <a:ea typeface="Calibri" panose="020F0502020204030204" pitchFamily="34" charset="0"/>
                <a:cs typeface="Times New Roman" panose="02020603050405020304" pitchFamily="18" charset="0"/>
              </a:rPr>
              <a:t>Ge, Y., Heal, M.R., Stevenson, D.S., Wind, P., Vieno, M. (2021) Evaluation of global EMEP MSC-W (rv4.34) WRF (v3.9.1.1) model surface concentrations and wet deposition of reactive N and S with measurements. </a:t>
            </a:r>
            <a:r>
              <a:rPr lang="en-GB" sz="1800" err="1">
                <a:effectLst/>
                <a:latin typeface="Calibri" panose="020F0502020204030204" pitchFamily="34" charset="0"/>
                <a:ea typeface="Calibri" panose="020F0502020204030204" pitchFamily="34" charset="0"/>
                <a:cs typeface="Times New Roman" panose="02020603050405020304" pitchFamily="18" charset="0"/>
              </a:rPr>
              <a:t>Geosci</a:t>
            </a:r>
            <a:r>
              <a:rPr lang="en-GB" sz="1800">
                <a:effectLst/>
                <a:latin typeface="Calibri" panose="020F0502020204030204" pitchFamily="34" charset="0"/>
                <a:ea typeface="Calibri" panose="020F0502020204030204" pitchFamily="34" charset="0"/>
                <a:cs typeface="Times New Roman" panose="02020603050405020304" pitchFamily="18" charset="0"/>
              </a:rPr>
              <a:t>. Model Dev. 14, 7021-7046-</a:t>
            </a:r>
            <a:endParaRPr lang="en-GB"/>
          </a:p>
        </p:txBody>
      </p:sp>
      <p:sp>
        <p:nvSpPr>
          <p:cNvPr id="18" name="TextBox 17">
            <a:extLst>
              <a:ext uri="{FF2B5EF4-FFF2-40B4-BE49-F238E27FC236}">
                <a16:creationId xmlns:a16="http://schemas.microsoft.com/office/drawing/2014/main" id="{6DF41401-3DE9-8C49-7065-73A9A5A479DA}"/>
              </a:ext>
            </a:extLst>
          </p:cNvPr>
          <p:cNvSpPr txBox="1"/>
          <p:nvPr/>
        </p:nvSpPr>
        <p:spPr>
          <a:xfrm>
            <a:off x="3469177" y="12396372"/>
            <a:ext cx="914400" cy="876765"/>
          </a:xfrm>
          <a:prstGeom prst="rect">
            <a:avLst/>
          </a:prstGeom>
          <a:noFill/>
        </p:spPr>
        <p:txBody>
          <a:bodyPr wrap="none" lIns="0" tIns="0" rIns="0" bIns="0" rtlCol="0">
            <a:noAutofit/>
          </a:bodyPr>
          <a:lstStyle/>
          <a:p>
            <a:pPr algn="l"/>
            <a:r>
              <a:rPr lang="en-GB" sz="6000">
                <a:latin typeface="Comic Sans MS" panose="030F0702030302020204" pitchFamily="66" charset="0"/>
              </a:rPr>
              <a:t>Europe </a:t>
            </a:r>
          </a:p>
        </p:txBody>
      </p:sp>
      <p:sp>
        <p:nvSpPr>
          <p:cNvPr id="19" name="TextBox 18">
            <a:extLst>
              <a:ext uri="{FF2B5EF4-FFF2-40B4-BE49-F238E27FC236}">
                <a16:creationId xmlns:a16="http://schemas.microsoft.com/office/drawing/2014/main" id="{3E53E46A-A888-5746-6E5F-0FFC629342E9}"/>
              </a:ext>
            </a:extLst>
          </p:cNvPr>
          <p:cNvSpPr txBox="1"/>
          <p:nvPr/>
        </p:nvSpPr>
        <p:spPr>
          <a:xfrm>
            <a:off x="10084703" y="12358737"/>
            <a:ext cx="914400" cy="914400"/>
          </a:xfrm>
          <a:prstGeom prst="rect">
            <a:avLst/>
          </a:prstGeom>
          <a:noFill/>
        </p:spPr>
        <p:txBody>
          <a:bodyPr wrap="none" lIns="0" tIns="0" rIns="0" bIns="0" rtlCol="0">
            <a:noAutofit/>
          </a:bodyPr>
          <a:lstStyle/>
          <a:p>
            <a:pPr algn="l"/>
            <a:r>
              <a:rPr lang="en-GB" sz="6000">
                <a:latin typeface="Comic Sans MS" panose="030F0702030302020204" pitchFamily="66" charset="0"/>
              </a:rPr>
              <a:t>North America</a:t>
            </a:r>
          </a:p>
        </p:txBody>
      </p:sp>
      <p:sp>
        <p:nvSpPr>
          <p:cNvPr id="20" name="TextBox 19">
            <a:extLst>
              <a:ext uri="{FF2B5EF4-FFF2-40B4-BE49-F238E27FC236}">
                <a16:creationId xmlns:a16="http://schemas.microsoft.com/office/drawing/2014/main" id="{1FE322FF-EB14-C110-4B56-CED1B0587D53}"/>
              </a:ext>
            </a:extLst>
          </p:cNvPr>
          <p:cNvSpPr txBox="1"/>
          <p:nvPr/>
        </p:nvSpPr>
        <p:spPr>
          <a:xfrm>
            <a:off x="19969008" y="12226821"/>
            <a:ext cx="914400" cy="914400"/>
          </a:xfrm>
          <a:prstGeom prst="rect">
            <a:avLst/>
          </a:prstGeom>
          <a:noFill/>
        </p:spPr>
        <p:txBody>
          <a:bodyPr wrap="none" lIns="0" tIns="0" rIns="0" bIns="0" rtlCol="0">
            <a:noAutofit/>
          </a:bodyPr>
          <a:lstStyle/>
          <a:p>
            <a:pPr algn="l"/>
            <a:r>
              <a:rPr lang="en-GB" sz="6000">
                <a:latin typeface="Comic Sans MS" panose="030F0702030302020204" pitchFamily="66" charset="0"/>
              </a:rPr>
              <a:t>Asia</a:t>
            </a:r>
          </a:p>
        </p:txBody>
      </p:sp>
      <p:sp>
        <p:nvSpPr>
          <p:cNvPr id="23" name="Rectangle 22">
            <a:extLst>
              <a:ext uri="{FF2B5EF4-FFF2-40B4-BE49-F238E27FC236}">
                <a16:creationId xmlns:a16="http://schemas.microsoft.com/office/drawing/2014/main" id="{5268A457-7C0D-B907-1CE4-49EE134482E5}"/>
              </a:ext>
            </a:extLst>
          </p:cNvPr>
          <p:cNvSpPr/>
          <p:nvPr/>
        </p:nvSpPr>
        <p:spPr>
          <a:xfrm>
            <a:off x="0" y="1973778"/>
            <a:ext cx="24219275" cy="5061525"/>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9B5FC648-6DAB-30C6-E88A-F4CDEC8F6B47}"/>
              </a:ext>
            </a:extLst>
          </p:cNvPr>
          <p:cNvSpPr/>
          <p:nvPr/>
        </p:nvSpPr>
        <p:spPr>
          <a:xfrm>
            <a:off x="48490" y="7586065"/>
            <a:ext cx="24219275" cy="467911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8A3B7C22-6D6E-B540-59BD-D0DDD27F8BEE}"/>
              </a:ext>
            </a:extLst>
          </p:cNvPr>
          <p:cNvSpPr txBox="1"/>
          <p:nvPr/>
        </p:nvSpPr>
        <p:spPr>
          <a:xfrm>
            <a:off x="270613" y="10222013"/>
            <a:ext cx="1661126" cy="1200329"/>
          </a:xfrm>
          <a:prstGeom prst="rect">
            <a:avLst/>
          </a:prstGeom>
          <a:noFill/>
        </p:spPr>
        <p:txBody>
          <a:bodyPr wrap="square">
            <a:spAutoFit/>
          </a:bodyPr>
          <a:lstStyle/>
          <a:p>
            <a:r>
              <a:rPr lang="en-GB" dirty="0"/>
              <a:t>Model for an Aerosol Reacting System</a:t>
            </a:r>
          </a:p>
        </p:txBody>
      </p:sp>
      <p:sp>
        <p:nvSpPr>
          <p:cNvPr id="15" name="TextBox 14">
            <a:extLst>
              <a:ext uri="{FF2B5EF4-FFF2-40B4-BE49-F238E27FC236}">
                <a16:creationId xmlns:a16="http://schemas.microsoft.com/office/drawing/2014/main" id="{37B4F9E6-9B38-FBB8-8C68-F113A548C57A}"/>
              </a:ext>
            </a:extLst>
          </p:cNvPr>
          <p:cNvSpPr txBox="1"/>
          <p:nvPr/>
        </p:nvSpPr>
        <p:spPr>
          <a:xfrm>
            <a:off x="48490" y="4990561"/>
            <a:ext cx="1818702" cy="923330"/>
          </a:xfrm>
          <a:prstGeom prst="rect">
            <a:avLst/>
          </a:prstGeom>
          <a:noFill/>
        </p:spPr>
        <p:txBody>
          <a:bodyPr wrap="square">
            <a:spAutoFit/>
          </a:bodyPr>
          <a:lstStyle/>
          <a:p>
            <a:r>
              <a:rPr lang="en-GB" dirty="0"/>
              <a:t>Equilibrium simplified aerosol model </a:t>
            </a:r>
          </a:p>
        </p:txBody>
      </p:sp>
    </p:spTree>
    <p:extLst>
      <p:ext uri="{BB962C8B-B14F-4D97-AF65-F5344CB8AC3E}">
        <p14:creationId xmlns:p14="http://schemas.microsoft.com/office/powerpoint/2010/main" val="1564222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971749-AC56-9F48-9028-0144DBC42445}"/>
              </a:ext>
            </a:extLst>
          </p:cNvPr>
          <p:cNvSpPr>
            <a:spLocks noGrp="1"/>
          </p:cNvSpPr>
          <p:nvPr>
            <p:ph type="sldNum" sz="quarter" idx="10"/>
          </p:nvPr>
        </p:nvSpPr>
        <p:spPr/>
        <p:txBody>
          <a:bodyPr/>
          <a:lstStyle/>
          <a:p>
            <a:fld id="{961FDFF3-09F3-4B48-A0F3-AE2314ADC9EB}" type="slidenum">
              <a:rPr lang="en-GB" smtClean="0"/>
              <a:pPr/>
              <a:t>19</a:t>
            </a:fld>
            <a:endParaRPr lang="en-GB"/>
          </a:p>
        </p:txBody>
      </p:sp>
      <p:sp>
        <p:nvSpPr>
          <p:cNvPr id="3" name="TextBox 2">
            <a:extLst>
              <a:ext uri="{FF2B5EF4-FFF2-40B4-BE49-F238E27FC236}">
                <a16:creationId xmlns:a16="http://schemas.microsoft.com/office/drawing/2014/main" id="{B15C4E3C-B7E4-E4AB-CC31-C88AD6EABA1F}"/>
              </a:ext>
            </a:extLst>
          </p:cNvPr>
          <p:cNvSpPr txBox="1"/>
          <p:nvPr/>
        </p:nvSpPr>
        <p:spPr>
          <a:xfrm>
            <a:off x="932002" y="508617"/>
            <a:ext cx="914400" cy="914400"/>
          </a:xfrm>
          <a:prstGeom prst="rect">
            <a:avLst/>
          </a:prstGeom>
          <a:noFill/>
        </p:spPr>
        <p:txBody>
          <a:bodyPr wrap="none" lIns="0" tIns="0" rIns="0" bIns="0" rtlCol="0">
            <a:noAutofit/>
          </a:bodyPr>
          <a:lstStyle/>
          <a:p>
            <a:pPr algn="l"/>
            <a:r>
              <a:rPr lang="en-GB" sz="6000" dirty="0">
                <a:latin typeface="Comic Sans MS" panose="030F0702030302020204" pitchFamily="66" charset="0"/>
              </a:rPr>
              <a:t>Small diversion from the presentation topic…</a:t>
            </a:r>
          </a:p>
          <a:p>
            <a:pPr algn="l"/>
            <a:r>
              <a:rPr lang="en-GB" sz="6000" dirty="0">
                <a:latin typeface="Comic Sans MS" panose="030F0702030302020204" pitchFamily="66" charset="0"/>
              </a:rPr>
              <a:t> </a:t>
            </a:r>
          </a:p>
        </p:txBody>
      </p:sp>
      <p:pic>
        <p:nvPicPr>
          <p:cNvPr id="5" name="Picture 4" descr="A picture containing text, diagram, line, map&#10;&#10;Description automatically generated">
            <a:extLst>
              <a:ext uri="{FF2B5EF4-FFF2-40B4-BE49-F238E27FC236}">
                <a16:creationId xmlns:a16="http://schemas.microsoft.com/office/drawing/2014/main" id="{7715D049-A23D-4C18-AE26-FEDBC6B8DC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21058" y="2492086"/>
            <a:ext cx="10120745" cy="10120745"/>
          </a:xfrm>
          <a:prstGeom prst="rect">
            <a:avLst/>
          </a:prstGeom>
        </p:spPr>
      </p:pic>
      <p:pic>
        <p:nvPicPr>
          <p:cNvPr id="6" name="Picture 5">
            <a:extLst>
              <a:ext uri="{FF2B5EF4-FFF2-40B4-BE49-F238E27FC236}">
                <a16:creationId xmlns:a16="http://schemas.microsoft.com/office/drawing/2014/main" id="{0306BD73-6235-D9FB-294F-4B4862E9F308}"/>
              </a:ext>
            </a:extLst>
          </p:cNvPr>
          <p:cNvPicPr>
            <a:picLocks noChangeAspect="1"/>
          </p:cNvPicPr>
          <p:nvPr/>
        </p:nvPicPr>
        <p:blipFill rotWithShape="1">
          <a:blip r:embed="rId3"/>
          <a:srcRect l="67256" t="-1605" r="-1066" b="50947"/>
          <a:stretch/>
        </p:blipFill>
        <p:spPr>
          <a:xfrm>
            <a:off x="0" y="2369127"/>
            <a:ext cx="3865418" cy="3794492"/>
          </a:xfrm>
          <a:prstGeom prst="rect">
            <a:avLst/>
          </a:prstGeom>
        </p:spPr>
      </p:pic>
      <p:sp>
        <p:nvSpPr>
          <p:cNvPr id="7" name="TextBox 6">
            <a:extLst>
              <a:ext uri="{FF2B5EF4-FFF2-40B4-BE49-F238E27FC236}">
                <a16:creationId xmlns:a16="http://schemas.microsoft.com/office/drawing/2014/main" id="{2DB91B45-3680-37D7-873E-D6D159445272}"/>
              </a:ext>
            </a:extLst>
          </p:cNvPr>
          <p:cNvSpPr txBox="1"/>
          <p:nvPr/>
        </p:nvSpPr>
        <p:spPr>
          <a:xfrm>
            <a:off x="17486745" y="1911927"/>
            <a:ext cx="914400" cy="914400"/>
          </a:xfrm>
          <a:prstGeom prst="rect">
            <a:avLst/>
          </a:prstGeom>
          <a:noFill/>
        </p:spPr>
        <p:txBody>
          <a:bodyPr wrap="none" lIns="0" tIns="0" rIns="0" bIns="0" rtlCol="0">
            <a:noAutofit/>
          </a:bodyPr>
          <a:lstStyle/>
          <a:p>
            <a:pPr algn="l"/>
            <a:r>
              <a:rPr lang="en-GB" sz="3600" dirty="0">
                <a:latin typeface="Comic Sans MS" panose="030F0702030302020204" pitchFamily="66" charset="0"/>
              </a:rPr>
              <a:t>EMEP4UK 3x3km</a:t>
            </a:r>
            <a:r>
              <a:rPr lang="en-GB" sz="3600" baseline="30000" dirty="0">
                <a:latin typeface="Comic Sans MS" panose="030F0702030302020204" pitchFamily="66" charset="0"/>
              </a:rPr>
              <a:t>2</a:t>
            </a:r>
          </a:p>
        </p:txBody>
      </p:sp>
      <p:sp>
        <p:nvSpPr>
          <p:cNvPr id="8" name="TextBox 7">
            <a:extLst>
              <a:ext uri="{FF2B5EF4-FFF2-40B4-BE49-F238E27FC236}">
                <a16:creationId xmlns:a16="http://schemas.microsoft.com/office/drawing/2014/main" id="{7EB9B782-5B30-04D2-983C-7BD7A39180D2}"/>
              </a:ext>
            </a:extLst>
          </p:cNvPr>
          <p:cNvSpPr txBox="1"/>
          <p:nvPr/>
        </p:nvSpPr>
        <p:spPr>
          <a:xfrm>
            <a:off x="325002" y="1911927"/>
            <a:ext cx="914400" cy="914400"/>
          </a:xfrm>
          <a:prstGeom prst="rect">
            <a:avLst/>
          </a:prstGeom>
          <a:noFill/>
        </p:spPr>
        <p:txBody>
          <a:bodyPr wrap="none" lIns="0" tIns="0" rIns="0" bIns="0" rtlCol="0">
            <a:noAutofit/>
          </a:bodyPr>
          <a:lstStyle/>
          <a:p>
            <a:pPr algn="l"/>
            <a:r>
              <a:rPr lang="en-GB" sz="3600">
                <a:latin typeface="Comic Sans MS" panose="030F0702030302020204" pitchFamily="66" charset="0"/>
              </a:rPr>
              <a:t>EMEP-WRF 1ºx1º</a:t>
            </a:r>
          </a:p>
        </p:txBody>
      </p:sp>
      <p:pic>
        <p:nvPicPr>
          <p:cNvPr id="10" name="Picture 9" descr="A picture containing text, diagram, map&#10;&#10;Description automatically generated">
            <a:extLst>
              <a:ext uri="{FF2B5EF4-FFF2-40B4-BE49-F238E27FC236}">
                <a16:creationId xmlns:a16="http://schemas.microsoft.com/office/drawing/2014/main" id="{E2778F19-6626-A4AB-48D1-FCDCC23E3E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5015" y="2492086"/>
            <a:ext cx="10536382" cy="10536382"/>
          </a:xfrm>
          <a:prstGeom prst="rect">
            <a:avLst/>
          </a:prstGeom>
        </p:spPr>
      </p:pic>
      <p:sp>
        <p:nvSpPr>
          <p:cNvPr id="11" name="TextBox 10">
            <a:extLst>
              <a:ext uri="{FF2B5EF4-FFF2-40B4-BE49-F238E27FC236}">
                <a16:creationId xmlns:a16="http://schemas.microsoft.com/office/drawing/2014/main" id="{CE692D41-BBDA-AC23-A695-46343812E2B9}"/>
              </a:ext>
            </a:extLst>
          </p:cNvPr>
          <p:cNvSpPr txBox="1"/>
          <p:nvPr/>
        </p:nvSpPr>
        <p:spPr>
          <a:xfrm>
            <a:off x="5589436" y="1911927"/>
            <a:ext cx="914400" cy="914400"/>
          </a:xfrm>
          <a:prstGeom prst="rect">
            <a:avLst/>
          </a:prstGeom>
          <a:noFill/>
        </p:spPr>
        <p:txBody>
          <a:bodyPr wrap="none" lIns="0" tIns="0" rIns="0" bIns="0" rtlCol="0">
            <a:noAutofit/>
          </a:bodyPr>
          <a:lstStyle/>
          <a:p>
            <a:pPr algn="l"/>
            <a:r>
              <a:rPr lang="en-GB" sz="3600" dirty="0">
                <a:latin typeface="Comic Sans MS" panose="030F0702030302020204" pitchFamily="66" charset="0"/>
              </a:rPr>
              <a:t>EMEP4UK 3x3km</a:t>
            </a:r>
            <a:r>
              <a:rPr lang="en-GB" sz="3600" baseline="30000" dirty="0">
                <a:latin typeface="Comic Sans MS" panose="030F0702030302020204" pitchFamily="66" charset="0"/>
              </a:rPr>
              <a:t>2</a:t>
            </a:r>
          </a:p>
        </p:txBody>
      </p:sp>
      <p:sp>
        <p:nvSpPr>
          <p:cNvPr id="12" name="TextBox 11">
            <a:extLst>
              <a:ext uri="{FF2B5EF4-FFF2-40B4-BE49-F238E27FC236}">
                <a16:creationId xmlns:a16="http://schemas.microsoft.com/office/drawing/2014/main" id="{DE8AE5DA-4AC7-CE80-DB7E-4814EE401FDF}"/>
              </a:ext>
            </a:extLst>
          </p:cNvPr>
          <p:cNvSpPr txBox="1"/>
          <p:nvPr/>
        </p:nvSpPr>
        <p:spPr>
          <a:xfrm>
            <a:off x="325002" y="8001000"/>
            <a:ext cx="914400" cy="914400"/>
          </a:xfrm>
          <a:prstGeom prst="rect">
            <a:avLst/>
          </a:prstGeom>
          <a:noFill/>
        </p:spPr>
        <p:txBody>
          <a:bodyPr wrap="none" lIns="0" tIns="0" rIns="0" bIns="0" rtlCol="0">
            <a:noAutofit/>
          </a:bodyPr>
          <a:lstStyle/>
          <a:p>
            <a:pPr algn="l"/>
            <a:endParaRPr lang="en-GB" sz="8000" b="1" err="1"/>
          </a:p>
        </p:txBody>
      </p:sp>
      <p:sp>
        <p:nvSpPr>
          <p:cNvPr id="4" name="TextBox 3">
            <a:extLst>
              <a:ext uri="{FF2B5EF4-FFF2-40B4-BE49-F238E27FC236}">
                <a16:creationId xmlns:a16="http://schemas.microsoft.com/office/drawing/2014/main" id="{25A9D7EC-5947-7B36-E3CC-64A913FEB27F}"/>
              </a:ext>
            </a:extLst>
          </p:cNvPr>
          <p:cNvSpPr txBox="1"/>
          <p:nvPr/>
        </p:nvSpPr>
        <p:spPr>
          <a:xfrm>
            <a:off x="1475509" y="6163619"/>
            <a:ext cx="914400" cy="914400"/>
          </a:xfrm>
          <a:prstGeom prst="rect">
            <a:avLst/>
          </a:prstGeom>
          <a:noFill/>
        </p:spPr>
        <p:txBody>
          <a:bodyPr wrap="none" lIns="0" tIns="0" rIns="0" bIns="0" rtlCol="0">
            <a:noAutofit/>
          </a:bodyPr>
          <a:lstStyle/>
          <a:p>
            <a:pPr algn="l"/>
            <a:r>
              <a:rPr lang="en-GB" sz="2400" dirty="0">
                <a:latin typeface="Comic Sans MS" panose="030F0702030302020204" pitchFamily="66" charset="0"/>
              </a:rPr>
              <a:t>2015</a:t>
            </a:r>
          </a:p>
        </p:txBody>
      </p:sp>
    </p:spTree>
    <p:extLst>
      <p:ext uri="{BB962C8B-B14F-4D97-AF65-F5344CB8AC3E}">
        <p14:creationId xmlns:p14="http://schemas.microsoft.com/office/powerpoint/2010/main" val="324727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5" name="Oval 35"/>
          <p:cNvSpPr>
            <a:spLocks noChangeArrowheads="1"/>
          </p:cNvSpPr>
          <p:nvPr/>
        </p:nvSpPr>
        <p:spPr bwMode="auto">
          <a:xfrm>
            <a:off x="9643800" y="6493066"/>
            <a:ext cx="98373" cy="101547"/>
          </a:xfrm>
          <a:prstGeom prst="ellipse">
            <a:avLst/>
          </a:prstGeom>
          <a:noFill/>
          <a:ln w="9525">
            <a:noFill/>
            <a:round/>
            <a:headEnd/>
            <a:tailEnd/>
          </a:ln>
          <a:effectLst/>
        </p:spPr>
        <p:txBody>
          <a:bodyPr wrap="none" anchor="ctr"/>
          <a:lstStyle/>
          <a:p>
            <a:pPr eaLnBrk="0" fontAlgn="base" hangingPunct="0">
              <a:spcBef>
                <a:spcPct val="0"/>
              </a:spcBef>
              <a:spcAft>
                <a:spcPct val="0"/>
              </a:spcAft>
              <a:defRPr/>
            </a:pPr>
            <a:endParaRPr lang="en-GB" sz="2099" b="1">
              <a:solidFill>
                <a:srgbClr val="FFFFFF"/>
              </a:solidFill>
            </a:endParaRPr>
          </a:p>
        </p:txBody>
      </p:sp>
      <p:sp>
        <p:nvSpPr>
          <p:cNvPr id="757895" name="Oval 135"/>
          <p:cNvSpPr>
            <a:spLocks noChangeArrowheads="1"/>
          </p:cNvSpPr>
          <p:nvPr/>
        </p:nvSpPr>
        <p:spPr bwMode="auto">
          <a:xfrm>
            <a:off x="9288386" y="6493066"/>
            <a:ext cx="98373" cy="101547"/>
          </a:xfrm>
          <a:prstGeom prst="ellipse">
            <a:avLst/>
          </a:prstGeom>
          <a:noFill/>
          <a:ln w="9525">
            <a:noFill/>
            <a:round/>
            <a:headEnd/>
            <a:tailEnd/>
          </a:ln>
          <a:effectLst/>
        </p:spPr>
        <p:txBody>
          <a:bodyPr wrap="none" anchor="ctr"/>
          <a:lstStyle/>
          <a:p>
            <a:pPr eaLnBrk="0" fontAlgn="base" hangingPunct="0">
              <a:spcBef>
                <a:spcPct val="0"/>
              </a:spcBef>
              <a:spcAft>
                <a:spcPct val="0"/>
              </a:spcAft>
              <a:defRPr/>
            </a:pPr>
            <a:endParaRPr lang="en-GB" sz="2099" b="1">
              <a:solidFill>
                <a:srgbClr val="FFFFFF"/>
              </a:solidFill>
            </a:endParaRPr>
          </a:p>
        </p:txBody>
      </p:sp>
      <p:sp>
        <p:nvSpPr>
          <p:cNvPr id="757896" name="Oval 136"/>
          <p:cNvSpPr>
            <a:spLocks noChangeArrowheads="1"/>
          </p:cNvSpPr>
          <p:nvPr/>
        </p:nvSpPr>
        <p:spPr bwMode="auto">
          <a:xfrm>
            <a:off x="8815556" y="6493066"/>
            <a:ext cx="101547" cy="101547"/>
          </a:xfrm>
          <a:prstGeom prst="ellipse">
            <a:avLst/>
          </a:prstGeom>
          <a:noFill/>
          <a:ln w="9525">
            <a:noFill/>
            <a:round/>
            <a:headEnd/>
            <a:tailEnd/>
          </a:ln>
          <a:effectLst/>
        </p:spPr>
        <p:txBody>
          <a:bodyPr wrap="none" anchor="ctr"/>
          <a:lstStyle/>
          <a:p>
            <a:pPr eaLnBrk="0" fontAlgn="base" hangingPunct="0">
              <a:spcBef>
                <a:spcPct val="0"/>
              </a:spcBef>
              <a:spcAft>
                <a:spcPct val="0"/>
              </a:spcAft>
              <a:defRPr/>
            </a:pPr>
            <a:endParaRPr lang="en-GB" sz="2099" b="1">
              <a:solidFill>
                <a:srgbClr val="FFFFFF"/>
              </a:solidFill>
            </a:endParaRPr>
          </a:p>
        </p:txBody>
      </p:sp>
      <p:sp>
        <p:nvSpPr>
          <p:cNvPr id="289" name="Oval 136"/>
          <p:cNvSpPr>
            <a:spLocks noChangeArrowheads="1"/>
          </p:cNvSpPr>
          <p:nvPr/>
        </p:nvSpPr>
        <p:spPr bwMode="auto">
          <a:xfrm>
            <a:off x="10367324" y="5131700"/>
            <a:ext cx="101547" cy="101547"/>
          </a:xfrm>
          <a:prstGeom prst="ellipse">
            <a:avLst/>
          </a:prstGeom>
          <a:noFill/>
          <a:ln w="9525">
            <a:noFill/>
            <a:round/>
            <a:headEnd/>
            <a:tailEnd/>
          </a:ln>
          <a:effectLst/>
        </p:spPr>
        <p:txBody>
          <a:bodyPr wrap="none" anchor="ctr"/>
          <a:lstStyle/>
          <a:p>
            <a:pPr eaLnBrk="0" fontAlgn="base" hangingPunct="0">
              <a:spcBef>
                <a:spcPct val="0"/>
              </a:spcBef>
              <a:spcAft>
                <a:spcPct val="0"/>
              </a:spcAft>
              <a:defRPr/>
            </a:pPr>
            <a:endParaRPr lang="en-GB" sz="2099" b="1">
              <a:solidFill>
                <a:srgbClr val="FFFFFF"/>
              </a:solidFill>
            </a:endParaRPr>
          </a:p>
        </p:txBody>
      </p:sp>
      <p:sp>
        <p:nvSpPr>
          <p:cNvPr id="290" name="Oval 136"/>
          <p:cNvSpPr>
            <a:spLocks noChangeArrowheads="1"/>
          </p:cNvSpPr>
          <p:nvPr/>
        </p:nvSpPr>
        <p:spPr bwMode="auto">
          <a:xfrm>
            <a:off x="10364152" y="4655698"/>
            <a:ext cx="98375" cy="101547"/>
          </a:xfrm>
          <a:prstGeom prst="ellipse">
            <a:avLst/>
          </a:prstGeom>
          <a:noFill/>
          <a:ln w="9525">
            <a:noFill/>
            <a:round/>
            <a:headEnd/>
            <a:tailEnd/>
          </a:ln>
          <a:effectLst/>
        </p:spPr>
        <p:txBody>
          <a:bodyPr wrap="none" anchor="ctr"/>
          <a:lstStyle/>
          <a:p>
            <a:pPr eaLnBrk="0" fontAlgn="base" hangingPunct="0">
              <a:spcBef>
                <a:spcPct val="0"/>
              </a:spcBef>
              <a:spcAft>
                <a:spcPct val="0"/>
              </a:spcAft>
              <a:defRPr/>
            </a:pPr>
            <a:endParaRPr lang="en-GB" sz="2099" b="1">
              <a:solidFill>
                <a:srgbClr val="FFFFFF"/>
              </a:solidFill>
            </a:endParaRPr>
          </a:p>
        </p:txBody>
      </p:sp>
      <p:sp>
        <p:nvSpPr>
          <p:cNvPr id="757796" name="Rectangle 36"/>
          <p:cNvSpPr>
            <a:spLocks noChangeArrowheads="1"/>
          </p:cNvSpPr>
          <p:nvPr/>
        </p:nvSpPr>
        <p:spPr bwMode="auto">
          <a:xfrm>
            <a:off x="15438334" y="7984539"/>
            <a:ext cx="409361" cy="139627"/>
          </a:xfrm>
          <a:prstGeom prst="rect">
            <a:avLst/>
          </a:prstGeom>
          <a:noFill/>
          <a:ln w="12700">
            <a:noFill/>
            <a:miter lim="800000"/>
            <a:headEnd type="none" w="sm" len="sm"/>
            <a:tailEnd type="none" w="sm" len="sm"/>
          </a:ln>
          <a:effectLst/>
        </p:spPr>
        <p:txBody>
          <a:bodyPr wrap="none" anchor="ctr"/>
          <a:lstStyle/>
          <a:p>
            <a:pPr eaLnBrk="0" fontAlgn="base" hangingPunct="0">
              <a:spcBef>
                <a:spcPct val="0"/>
              </a:spcBef>
              <a:spcAft>
                <a:spcPct val="0"/>
              </a:spcAft>
              <a:defRPr/>
            </a:pPr>
            <a:endParaRPr lang="en-GB" sz="2099" b="1">
              <a:solidFill>
                <a:srgbClr val="FFFFFF"/>
              </a:solidFill>
            </a:endParaRPr>
          </a:p>
        </p:txBody>
      </p:sp>
      <p:sp>
        <p:nvSpPr>
          <p:cNvPr id="757797" name="Rectangle 37"/>
          <p:cNvSpPr>
            <a:spLocks noChangeArrowheads="1"/>
          </p:cNvSpPr>
          <p:nvPr/>
        </p:nvSpPr>
        <p:spPr bwMode="auto">
          <a:xfrm>
            <a:off x="10443487" y="10313778"/>
            <a:ext cx="409361" cy="142800"/>
          </a:xfrm>
          <a:prstGeom prst="rect">
            <a:avLst/>
          </a:prstGeom>
          <a:noFill/>
          <a:ln w="12700">
            <a:noFill/>
            <a:miter lim="800000"/>
            <a:headEnd type="none" w="sm" len="sm"/>
            <a:tailEnd type="none" w="sm" len="sm"/>
          </a:ln>
          <a:effectLst/>
        </p:spPr>
        <p:txBody>
          <a:bodyPr wrap="none" anchor="ctr"/>
          <a:lstStyle/>
          <a:p>
            <a:pPr eaLnBrk="0" fontAlgn="base" hangingPunct="0">
              <a:spcBef>
                <a:spcPct val="0"/>
              </a:spcBef>
              <a:spcAft>
                <a:spcPct val="0"/>
              </a:spcAft>
              <a:defRPr/>
            </a:pPr>
            <a:endParaRPr lang="en-GB" sz="2099" b="1">
              <a:solidFill>
                <a:srgbClr val="FFFFFF"/>
              </a:solidFill>
            </a:endParaRPr>
          </a:p>
        </p:txBody>
      </p:sp>
      <p:grpSp>
        <p:nvGrpSpPr>
          <p:cNvPr id="2" name="Group 297"/>
          <p:cNvGrpSpPr>
            <a:grpSpLocks/>
          </p:cNvGrpSpPr>
          <p:nvPr/>
        </p:nvGrpSpPr>
        <p:grpSpPr bwMode="auto">
          <a:xfrm>
            <a:off x="8628333" y="3208654"/>
            <a:ext cx="6124558" cy="8095208"/>
            <a:chOff x="2792429" y="1602582"/>
            <a:chExt cx="3063282" cy="4050059"/>
          </a:xfrm>
        </p:grpSpPr>
        <p:sp>
          <p:nvSpPr>
            <p:cNvPr id="757799" name="Rectangle 39"/>
            <p:cNvSpPr>
              <a:spLocks noChangeArrowheads="1"/>
            </p:cNvSpPr>
            <p:nvPr/>
          </p:nvSpPr>
          <p:spPr bwMode="auto">
            <a:xfrm>
              <a:off x="3654274" y="2274152"/>
              <a:ext cx="1136430" cy="422311"/>
            </a:xfrm>
            <a:prstGeom prst="rect">
              <a:avLst/>
            </a:prstGeom>
            <a:solidFill>
              <a:srgbClr val="FFCC66"/>
            </a:solidFill>
            <a:ln w="12700">
              <a:solidFill>
                <a:schemeClr val="bg2"/>
              </a:solidFill>
              <a:miter lim="800000"/>
              <a:headEnd type="none" w="sm" len="sm"/>
              <a:tailEnd type="none" w="sm" len="sm"/>
            </a:ln>
            <a:effectLst/>
          </p:spPr>
          <p:txBody>
            <a:bodyPr wrap="none" anchor="ctr"/>
            <a:lstStyle/>
            <a:p>
              <a:pPr algn="ctr" eaLnBrk="0" fontAlgn="base" hangingPunct="0">
                <a:spcBef>
                  <a:spcPct val="0"/>
                </a:spcBef>
                <a:spcAft>
                  <a:spcPct val="0"/>
                </a:spcAft>
                <a:defRPr/>
              </a:pPr>
              <a:r>
                <a:rPr lang="en-GB" sz="2099" b="1">
                  <a:solidFill>
                    <a:srgbClr val="1C1C1C"/>
                  </a:solidFill>
                </a:rPr>
                <a:t>Nitrogen oxides</a:t>
              </a:r>
            </a:p>
            <a:p>
              <a:pPr algn="ctr" eaLnBrk="0" fontAlgn="base" hangingPunct="0">
                <a:spcBef>
                  <a:spcPct val="0"/>
                </a:spcBef>
                <a:spcAft>
                  <a:spcPct val="0"/>
                </a:spcAft>
                <a:defRPr/>
              </a:pPr>
              <a:r>
                <a:rPr lang="en-GB" sz="2099" b="1">
                  <a:solidFill>
                    <a:srgbClr val="1C1C1C"/>
                  </a:solidFill>
                </a:rPr>
                <a:t>(NO</a:t>
              </a:r>
              <a:r>
                <a:rPr lang="en-GB" sz="2099" b="1" baseline="-25000">
                  <a:solidFill>
                    <a:srgbClr val="1C1C1C"/>
                  </a:solidFill>
                </a:rPr>
                <a:t>x</a:t>
              </a:r>
              <a:r>
                <a:rPr lang="en-GB" sz="2099" b="1">
                  <a:solidFill>
                    <a:srgbClr val="1C1C1C"/>
                  </a:solidFill>
                </a:rPr>
                <a:t>)</a:t>
              </a:r>
              <a:endParaRPr lang="en-US" sz="2099" b="1" baseline="-25000">
                <a:solidFill>
                  <a:srgbClr val="1C1C1C"/>
                </a:solidFill>
              </a:endParaRPr>
            </a:p>
          </p:txBody>
        </p:sp>
        <p:sp>
          <p:nvSpPr>
            <p:cNvPr id="757800" name="Rectangle 40"/>
            <p:cNvSpPr>
              <a:spLocks noChangeArrowheads="1"/>
            </p:cNvSpPr>
            <p:nvPr/>
          </p:nvSpPr>
          <p:spPr bwMode="auto">
            <a:xfrm>
              <a:off x="2792429" y="1602582"/>
              <a:ext cx="1136430" cy="422311"/>
            </a:xfrm>
            <a:prstGeom prst="rect">
              <a:avLst/>
            </a:prstGeom>
            <a:solidFill>
              <a:srgbClr val="FFCC66"/>
            </a:solidFill>
            <a:ln w="12700">
              <a:solidFill>
                <a:schemeClr val="bg2"/>
              </a:solidFill>
              <a:miter lim="800000"/>
              <a:headEnd type="none" w="sm" len="sm"/>
              <a:tailEnd type="none" w="sm" len="sm"/>
            </a:ln>
            <a:effectLst/>
          </p:spPr>
          <p:txBody>
            <a:bodyPr wrap="none" anchor="ctr"/>
            <a:lstStyle/>
            <a:p>
              <a:pPr algn="ctr" eaLnBrk="0" fontAlgn="base" hangingPunct="0">
                <a:spcBef>
                  <a:spcPct val="0"/>
                </a:spcBef>
                <a:spcAft>
                  <a:spcPct val="0"/>
                </a:spcAft>
                <a:defRPr/>
              </a:pPr>
              <a:r>
                <a:rPr lang="en-GB" sz="2099" b="1">
                  <a:solidFill>
                    <a:srgbClr val="1C1C1C"/>
                  </a:solidFill>
                </a:rPr>
                <a:t>Nitrous Oxide</a:t>
              </a:r>
            </a:p>
            <a:p>
              <a:pPr algn="ctr" eaLnBrk="0" fontAlgn="base" hangingPunct="0">
                <a:spcBef>
                  <a:spcPct val="0"/>
                </a:spcBef>
                <a:spcAft>
                  <a:spcPct val="0"/>
                </a:spcAft>
                <a:defRPr/>
              </a:pPr>
              <a:r>
                <a:rPr lang="en-GB" sz="2099" b="1">
                  <a:solidFill>
                    <a:srgbClr val="1C1C1C"/>
                  </a:solidFill>
                </a:rPr>
                <a:t>(N</a:t>
              </a:r>
              <a:r>
                <a:rPr lang="en-GB" sz="2099" b="1" baseline="-25000">
                  <a:solidFill>
                    <a:srgbClr val="1C1C1C"/>
                  </a:solidFill>
                </a:rPr>
                <a:t>2</a:t>
              </a:r>
              <a:r>
                <a:rPr lang="en-GB" sz="2099" b="1">
                  <a:solidFill>
                    <a:srgbClr val="1C1C1C"/>
                  </a:solidFill>
                </a:rPr>
                <a:t>O)</a:t>
              </a:r>
              <a:endParaRPr lang="en-US" sz="2099" b="1" baseline="-25000">
                <a:solidFill>
                  <a:srgbClr val="1C1C1C"/>
                </a:solidFill>
              </a:endParaRPr>
            </a:p>
          </p:txBody>
        </p:sp>
        <p:sp>
          <p:nvSpPr>
            <p:cNvPr id="757801" name="Rectangle 41"/>
            <p:cNvSpPr>
              <a:spLocks noChangeArrowheads="1"/>
            </p:cNvSpPr>
            <p:nvPr/>
          </p:nvSpPr>
          <p:spPr bwMode="auto">
            <a:xfrm>
              <a:off x="4719281" y="2947310"/>
              <a:ext cx="1136430" cy="422311"/>
            </a:xfrm>
            <a:prstGeom prst="rect">
              <a:avLst/>
            </a:prstGeom>
            <a:solidFill>
              <a:srgbClr val="FFCC66"/>
            </a:solidFill>
            <a:ln w="12700">
              <a:solidFill>
                <a:schemeClr val="bg2"/>
              </a:solidFill>
              <a:miter lim="800000"/>
              <a:headEnd type="none" w="sm" len="sm"/>
              <a:tailEnd type="none" w="sm" len="sm"/>
            </a:ln>
            <a:effectLst/>
          </p:spPr>
          <p:txBody>
            <a:bodyPr wrap="none" anchor="ctr"/>
            <a:lstStyle/>
            <a:p>
              <a:pPr algn="ctr" eaLnBrk="0" fontAlgn="base" hangingPunct="0">
                <a:spcBef>
                  <a:spcPct val="0"/>
                </a:spcBef>
                <a:spcAft>
                  <a:spcPct val="0"/>
                </a:spcAft>
                <a:defRPr/>
              </a:pPr>
              <a:r>
                <a:rPr lang="en-GB" sz="2099" b="1">
                  <a:solidFill>
                    <a:srgbClr val="1C1C1C"/>
                  </a:solidFill>
                </a:rPr>
                <a:t>Ammonia</a:t>
              </a:r>
            </a:p>
            <a:p>
              <a:pPr algn="ctr" eaLnBrk="0" fontAlgn="base" hangingPunct="0">
                <a:spcBef>
                  <a:spcPct val="0"/>
                </a:spcBef>
                <a:spcAft>
                  <a:spcPct val="0"/>
                </a:spcAft>
                <a:defRPr/>
              </a:pPr>
              <a:r>
                <a:rPr lang="en-GB" sz="2099" b="1">
                  <a:solidFill>
                    <a:srgbClr val="1C1C1C"/>
                  </a:solidFill>
                </a:rPr>
                <a:t>(NH</a:t>
              </a:r>
              <a:r>
                <a:rPr lang="en-GB" sz="2099" b="1" baseline="-25000">
                  <a:solidFill>
                    <a:srgbClr val="1C1C1C"/>
                  </a:solidFill>
                </a:rPr>
                <a:t>3</a:t>
              </a:r>
              <a:r>
                <a:rPr lang="en-GB" sz="2099" b="1">
                  <a:solidFill>
                    <a:srgbClr val="1C1C1C"/>
                  </a:solidFill>
                </a:rPr>
                <a:t>)</a:t>
              </a:r>
              <a:endParaRPr lang="en-US" sz="2099" b="1" baseline="-25000">
                <a:solidFill>
                  <a:srgbClr val="1C1C1C"/>
                </a:solidFill>
              </a:endParaRPr>
            </a:p>
          </p:txBody>
        </p:sp>
        <p:cxnSp>
          <p:nvCxnSpPr>
            <p:cNvPr id="6400" name="AutoShape 42"/>
            <p:cNvCxnSpPr>
              <a:cxnSpLocks noChangeShapeType="1"/>
              <a:stCxn id="757795" idx="0"/>
              <a:endCxn id="757801" idx="1"/>
            </p:cNvCxnSpPr>
            <p:nvPr/>
          </p:nvCxnSpPr>
          <p:spPr bwMode="auto">
            <a:xfrm rot="5400000" flipH="1" flipV="1">
              <a:off x="3978854" y="2505079"/>
              <a:ext cx="87279" cy="1394688"/>
            </a:xfrm>
            <a:prstGeom prst="bentConnector2">
              <a:avLst/>
            </a:prstGeom>
            <a:noFill/>
            <a:ln w="50800">
              <a:solidFill>
                <a:srgbClr val="EEE800"/>
              </a:solidFill>
              <a:miter lim="800000"/>
              <a:headEnd type="none" w="sm" len="sm"/>
              <a:tailEnd type="triangle" w="med" len="med"/>
            </a:ln>
          </p:spPr>
        </p:cxnSp>
        <p:cxnSp>
          <p:nvCxnSpPr>
            <p:cNvPr id="6401" name="AutoShape 43"/>
            <p:cNvCxnSpPr>
              <a:cxnSpLocks noChangeShapeType="1"/>
              <a:stCxn id="757896" idx="0"/>
              <a:endCxn id="757897" idx="4"/>
            </p:cNvCxnSpPr>
            <p:nvPr/>
          </p:nvCxnSpPr>
          <p:spPr bwMode="auto">
            <a:xfrm rot="-5400000">
              <a:off x="2302767" y="2634550"/>
              <a:ext cx="1220808" cy="1118"/>
            </a:xfrm>
            <a:prstGeom prst="bentConnector3">
              <a:avLst>
                <a:gd name="adj1" fmla="val 50000"/>
              </a:avLst>
            </a:prstGeom>
            <a:noFill/>
            <a:ln w="50800">
              <a:solidFill>
                <a:srgbClr val="EEE800"/>
              </a:solidFill>
              <a:miter lim="800000"/>
              <a:headEnd type="none" w="sm" len="sm"/>
              <a:tailEnd type="triangle" w="med" len="med"/>
            </a:ln>
          </p:spPr>
        </p:cxnSp>
        <p:cxnSp>
          <p:nvCxnSpPr>
            <p:cNvPr id="6402" name="AutoShape 44"/>
            <p:cNvCxnSpPr>
              <a:cxnSpLocks noChangeShapeType="1"/>
              <a:stCxn id="757895" idx="0"/>
              <a:endCxn id="289" idx="2"/>
            </p:cNvCxnSpPr>
            <p:nvPr/>
          </p:nvCxnSpPr>
          <p:spPr bwMode="auto">
            <a:xfrm rot="5400000" flipH="1" flipV="1">
              <a:off x="3077115" y="2660551"/>
              <a:ext cx="655787" cy="515236"/>
            </a:xfrm>
            <a:prstGeom prst="bentConnector2">
              <a:avLst/>
            </a:prstGeom>
            <a:noFill/>
            <a:ln w="50800">
              <a:solidFill>
                <a:srgbClr val="EEE800"/>
              </a:solidFill>
              <a:miter lim="800000"/>
              <a:headEnd type="none" w="sm" len="sm"/>
              <a:tailEnd type="triangle" w="med" len="med"/>
            </a:ln>
          </p:spPr>
        </p:cxnSp>
        <p:cxnSp>
          <p:nvCxnSpPr>
            <p:cNvPr id="6403" name="AutoShape 45"/>
            <p:cNvCxnSpPr>
              <a:cxnSpLocks noChangeShapeType="1"/>
              <a:stCxn id="6172" idx="2"/>
              <a:endCxn id="757806" idx="1"/>
            </p:cNvCxnSpPr>
            <p:nvPr/>
          </p:nvCxnSpPr>
          <p:spPr bwMode="auto">
            <a:xfrm rot="16200000" flipH="1">
              <a:off x="2871149" y="4236576"/>
              <a:ext cx="1179277" cy="1230180"/>
            </a:xfrm>
            <a:prstGeom prst="bentConnector2">
              <a:avLst/>
            </a:prstGeom>
            <a:noFill/>
            <a:ln w="50800">
              <a:solidFill>
                <a:srgbClr val="EEE800"/>
              </a:solidFill>
              <a:miter lim="800000"/>
              <a:headEnd type="none" w="sm" len="sm"/>
              <a:tailEnd type="triangle" w="med" len="med"/>
            </a:ln>
          </p:spPr>
        </p:cxnSp>
        <p:sp>
          <p:nvSpPr>
            <p:cNvPr id="757806" name="Rectangle 46"/>
            <p:cNvSpPr>
              <a:spLocks noChangeArrowheads="1"/>
            </p:cNvSpPr>
            <p:nvPr/>
          </p:nvSpPr>
          <p:spPr bwMode="auto">
            <a:xfrm>
              <a:off x="4076467" y="5230330"/>
              <a:ext cx="1134843" cy="422311"/>
            </a:xfrm>
            <a:prstGeom prst="rect">
              <a:avLst/>
            </a:prstGeom>
            <a:solidFill>
              <a:srgbClr val="FFCC66"/>
            </a:solidFill>
            <a:ln w="12700">
              <a:solidFill>
                <a:schemeClr val="bg2"/>
              </a:solidFill>
              <a:miter lim="800000"/>
              <a:headEnd type="none" w="sm" len="sm"/>
              <a:tailEnd type="none" w="sm" len="sm"/>
            </a:ln>
            <a:effectLst/>
          </p:spPr>
          <p:txBody>
            <a:bodyPr wrap="none" anchor="ctr"/>
            <a:lstStyle/>
            <a:p>
              <a:pPr algn="ctr" eaLnBrk="0" fontAlgn="base" hangingPunct="0">
                <a:spcBef>
                  <a:spcPct val="0"/>
                </a:spcBef>
                <a:spcAft>
                  <a:spcPct val="0"/>
                </a:spcAft>
                <a:defRPr/>
              </a:pPr>
              <a:r>
                <a:rPr lang="en-GB" sz="2099" b="1">
                  <a:solidFill>
                    <a:srgbClr val="1C1C1C"/>
                  </a:solidFill>
                </a:rPr>
                <a:t>Leached Nitrate </a:t>
              </a:r>
            </a:p>
            <a:p>
              <a:pPr algn="ctr" eaLnBrk="0" fontAlgn="base" hangingPunct="0">
                <a:spcBef>
                  <a:spcPct val="0"/>
                </a:spcBef>
                <a:spcAft>
                  <a:spcPct val="0"/>
                </a:spcAft>
                <a:defRPr/>
              </a:pPr>
              <a:r>
                <a:rPr lang="en-GB" sz="2099" b="1">
                  <a:solidFill>
                    <a:srgbClr val="1C1C1C"/>
                  </a:solidFill>
                </a:rPr>
                <a:t>(NO</a:t>
              </a:r>
              <a:r>
                <a:rPr lang="en-GB" sz="2099" b="1" baseline="-25000">
                  <a:solidFill>
                    <a:srgbClr val="1C1C1C"/>
                  </a:solidFill>
                </a:rPr>
                <a:t>3</a:t>
              </a:r>
              <a:r>
                <a:rPr lang="en-GB" sz="2099" b="1" baseline="30000">
                  <a:solidFill>
                    <a:srgbClr val="1C1C1C"/>
                  </a:solidFill>
                </a:rPr>
                <a:t>-</a:t>
              </a:r>
              <a:r>
                <a:rPr lang="en-GB" sz="2099" b="1">
                  <a:solidFill>
                    <a:srgbClr val="1C1C1C"/>
                  </a:solidFill>
                </a:rPr>
                <a:t>)</a:t>
              </a:r>
              <a:endParaRPr lang="en-US" sz="2799" b="1" baseline="30000">
                <a:solidFill>
                  <a:srgbClr val="1C1C1C"/>
                </a:solidFill>
              </a:endParaRPr>
            </a:p>
          </p:txBody>
        </p:sp>
      </p:grpSp>
      <p:grpSp>
        <p:nvGrpSpPr>
          <p:cNvPr id="3" name="Group 311"/>
          <p:cNvGrpSpPr>
            <a:grpSpLocks/>
          </p:cNvGrpSpPr>
          <p:nvPr/>
        </p:nvGrpSpPr>
        <p:grpSpPr bwMode="auto">
          <a:xfrm>
            <a:off x="16250708" y="5610876"/>
            <a:ext cx="2230861" cy="5216981"/>
            <a:chOff x="6605881" y="2805817"/>
            <a:chExt cx="1115751" cy="2608799"/>
          </a:xfrm>
        </p:grpSpPr>
        <p:sp>
          <p:nvSpPr>
            <p:cNvPr id="6394" name="Rectangle 48"/>
            <p:cNvSpPr>
              <a:spLocks noChangeArrowheads="1"/>
            </p:cNvSpPr>
            <p:nvPr/>
          </p:nvSpPr>
          <p:spPr bwMode="auto">
            <a:xfrm>
              <a:off x="6605881" y="2805817"/>
              <a:ext cx="1115751" cy="697134"/>
            </a:xfrm>
            <a:prstGeom prst="rect">
              <a:avLst/>
            </a:prstGeom>
            <a:solidFill>
              <a:srgbClr val="FFCC66"/>
            </a:solidFill>
            <a:ln w="12700">
              <a:solidFill>
                <a:schemeClr val="bg2"/>
              </a:solidFill>
              <a:miter lim="800000"/>
              <a:headEnd type="none" w="sm" len="sm"/>
              <a:tailEnd type="none" w="sm" len="sm"/>
            </a:ln>
          </p:spPr>
          <p:txBody>
            <a:bodyPr wrap="none" anchor="ctr"/>
            <a:lstStyle/>
            <a:p>
              <a:pPr algn="ctr" eaLnBrk="0" fontAlgn="base" hangingPunct="0">
                <a:spcBef>
                  <a:spcPct val="0"/>
                </a:spcBef>
                <a:spcAft>
                  <a:spcPct val="0"/>
                </a:spcAft>
              </a:pPr>
              <a:r>
                <a:rPr lang="en-GB" sz="1999" b="1">
                  <a:solidFill>
                    <a:srgbClr val="1C1C1C"/>
                  </a:solidFill>
                </a:rPr>
                <a:t>Further emission</a:t>
              </a:r>
            </a:p>
            <a:p>
              <a:pPr algn="ctr" eaLnBrk="0" fontAlgn="base" hangingPunct="0">
                <a:spcBef>
                  <a:spcPct val="0"/>
                </a:spcBef>
                <a:spcAft>
                  <a:spcPct val="0"/>
                </a:spcAft>
              </a:pPr>
              <a:r>
                <a:rPr lang="en-GB" sz="1999" b="1">
                  <a:solidFill>
                    <a:srgbClr val="1C1C1C"/>
                  </a:solidFill>
                </a:rPr>
                <a:t>of NO</a:t>
              </a:r>
              <a:r>
                <a:rPr lang="en-GB" sz="1999" b="1" baseline="-25000">
                  <a:solidFill>
                    <a:srgbClr val="1C1C1C"/>
                  </a:solidFill>
                </a:rPr>
                <a:t>x</a:t>
              </a:r>
              <a:r>
                <a:rPr lang="en-GB" sz="1999" b="1">
                  <a:solidFill>
                    <a:srgbClr val="1C1C1C"/>
                  </a:solidFill>
                </a:rPr>
                <a:t> &amp; N</a:t>
              </a:r>
              <a:r>
                <a:rPr lang="en-GB" sz="1999" b="1" baseline="-25000">
                  <a:solidFill>
                    <a:srgbClr val="1C1C1C"/>
                  </a:solidFill>
                </a:rPr>
                <a:t>2</a:t>
              </a:r>
              <a:r>
                <a:rPr lang="en-GB" sz="1999" b="1">
                  <a:solidFill>
                    <a:srgbClr val="1C1C1C"/>
                  </a:solidFill>
                </a:rPr>
                <a:t>O </a:t>
              </a:r>
            </a:p>
            <a:p>
              <a:pPr algn="ctr" eaLnBrk="0" fontAlgn="base" hangingPunct="0">
                <a:spcBef>
                  <a:spcPct val="0"/>
                </a:spcBef>
                <a:spcAft>
                  <a:spcPct val="0"/>
                </a:spcAft>
              </a:pPr>
              <a:r>
                <a:rPr lang="en-GB" sz="1999" b="1">
                  <a:solidFill>
                    <a:srgbClr val="1C1C1C"/>
                  </a:solidFill>
                </a:rPr>
                <a:t>carrying on </a:t>
              </a:r>
            </a:p>
            <a:p>
              <a:pPr algn="ctr" eaLnBrk="0" fontAlgn="base" hangingPunct="0">
                <a:spcBef>
                  <a:spcPct val="0"/>
                </a:spcBef>
                <a:spcAft>
                  <a:spcPct val="0"/>
                </a:spcAft>
              </a:pPr>
              <a:r>
                <a:rPr lang="en-GB" sz="1999" b="1">
                  <a:solidFill>
                    <a:srgbClr val="1C1C1C"/>
                  </a:solidFill>
                </a:rPr>
                <a:t>the cascade</a:t>
              </a:r>
              <a:endParaRPr lang="en-US" sz="1999" b="1" baseline="-25000">
                <a:solidFill>
                  <a:srgbClr val="1C1C1C"/>
                </a:solidFill>
              </a:endParaRPr>
            </a:p>
          </p:txBody>
        </p:sp>
        <p:cxnSp>
          <p:nvCxnSpPr>
            <p:cNvPr id="6395" name="AutoShape 49"/>
            <p:cNvCxnSpPr>
              <a:cxnSpLocks noChangeShapeType="1"/>
            </p:cNvCxnSpPr>
            <p:nvPr/>
          </p:nvCxnSpPr>
          <p:spPr bwMode="auto">
            <a:xfrm rot="5400000" flipH="1" flipV="1">
              <a:off x="6693825" y="3602935"/>
              <a:ext cx="445730" cy="234793"/>
            </a:xfrm>
            <a:prstGeom prst="bentConnector3">
              <a:avLst>
                <a:gd name="adj1" fmla="val 50000"/>
              </a:avLst>
            </a:prstGeom>
            <a:noFill/>
            <a:ln w="50800">
              <a:solidFill>
                <a:srgbClr val="D40000"/>
              </a:solidFill>
              <a:miter lim="800000"/>
              <a:headEnd type="none" w="sm" len="sm"/>
              <a:tailEnd type="triangle" w="med" len="med"/>
            </a:ln>
          </p:spPr>
        </p:cxnSp>
        <p:cxnSp>
          <p:nvCxnSpPr>
            <p:cNvPr id="6396" name="AutoShape 50"/>
            <p:cNvCxnSpPr>
              <a:cxnSpLocks noChangeShapeType="1"/>
            </p:cNvCxnSpPr>
            <p:nvPr/>
          </p:nvCxnSpPr>
          <p:spPr bwMode="auto">
            <a:xfrm rot="5400000" flipH="1" flipV="1">
              <a:off x="6430847" y="4457874"/>
              <a:ext cx="1911896" cy="1588"/>
            </a:xfrm>
            <a:prstGeom prst="straightConnector1">
              <a:avLst/>
            </a:prstGeom>
            <a:noFill/>
            <a:ln w="50800">
              <a:solidFill>
                <a:srgbClr val="D40000"/>
              </a:solidFill>
              <a:round/>
              <a:headEnd type="none" w="sm" len="sm"/>
              <a:tailEnd type="triangle" w="med" len="med"/>
            </a:ln>
          </p:spPr>
        </p:cxnSp>
      </p:grpSp>
      <p:grpSp>
        <p:nvGrpSpPr>
          <p:cNvPr id="4" name="Group 299"/>
          <p:cNvGrpSpPr>
            <a:grpSpLocks/>
          </p:cNvGrpSpPr>
          <p:nvPr/>
        </p:nvGrpSpPr>
        <p:grpSpPr bwMode="auto">
          <a:xfrm>
            <a:off x="9764391" y="4052765"/>
            <a:ext cx="3852442" cy="6403813"/>
            <a:chOff x="3360367" y="2025254"/>
            <a:chExt cx="1927407" cy="3204165"/>
          </a:xfrm>
        </p:grpSpPr>
        <p:cxnSp>
          <p:nvCxnSpPr>
            <p:cNvPr id="6390" name="AutoShape 52"/>
            <p:cNvCxnSpPr>
              <a:cxnSpLocks noChangeShapeType="1"/>
              <a:endCxn id="757801" idx="2"/>
            </p:cNvCxnSpPr>
            <p:nvPr/>
          </p:nvCxnSpPr>
          <p:spPr bwMode="auto">
            <a:xfrm rot="5400000" flipH="1" flipV="1">
              <a:off x="4792943" y="3349559"/>
              <a:ext cx="474272" cy="515391"/>
            </a:xfrm>
            <a:prstGeom prst="bentConnector3">
              <a:avLst>
                <a:gd name="adj1" fmla="val 50000"/>
              </a:avLst>
            </a:prstGeom>
            <a:noFill/>
            <a:ln w="50800">
              <a:solidFill>
                <a:srgbClr val="ECBF00"/>
              </a:solidFill>
              <a:miter lim="800000"/>
              <a:headEnd type="none" w="sm" len="sm"/>
              <a:tailEnd type="triangle" w="med" len="med"/>
            </a:ln>
          </p:spPr>
        </p:cxnSp>
        <p:cxnSp>
          <p:nvCxnSpPr>
            <p:cNvPr id="6391" name="AutoShape 53"/>
            <p:cNvCxnSpPr>
              <a:cxnSpLocks noChangeShapeType="1"/>
              <a:endCxn id="757800" idx="2"/>
            </p:cNvCxnSpPr>
            <p:nvPr/>
          </p:nvCxnSpPr>
          <p:spPr bwMode="auto">
            <a:xfrm rot="16200000" flipV="1">
              <a:off x="2901544" y="2484077"/>
              <a:ext cx="1718683" cy="801038"/>
            </a:xfrm>
            <a:prstGeom prst="bentConnector3">
              <a:avLst>
                <a:gd name="adj1" fmla="val 50000"/>
              </a:avLst>
            </a:prstGeom>
            <a:noFill/>
            <a:ln w="50800">
              <a:solidFill>
                <a:srgbClr val="ECBF00"/>
              </a:solidFill>
              <a:miter lim="800000"/>
              <a:headEnd type="none" w="sm" len="sm"/>
              <a:tailEnd type="triangle" w="med" len="med"/>
            </a:ln>
          </p:spPr>
        </p:cxnSp>
        <p:cxnSp>
          <p:nvCxnSpPr>
            <p:cNvPr id="6392" name="AutoShape 54"/>
            <p:cNvCxnSpPr>
              <a:cxnSpLocks noChangeShapeType="1"/>
            </p:cNvCxnSpPr>
            <p:nvPr/>
          </p:nvCxnSpPr>
          <p:spPr bwMode="auto">
            <a:xfrm rot="-5400000">
              <a:off x="3944596" y="3219704"/>
              <a:ext cx="1045152" cy="1118"/>
            </a:xfrm>
            <a:prstGeom prst="bentConnector3">
              <a:avLst>
                <a:gd name="adj1" fmla="val 50000"/>
              </a:avLst>
            </a:prstGeom>
            <a:noFill/>
            <a:ln w="50800">
              <a:solidFill>
                <a:srgbClr val="ECBF00"/>
              </a:solidFill>
              <a:miter lim="800000"/>
              <a:headEnd type="none" w="sm" len="sm"/>
              <a:tailEnd type="triangle" w="med" len="med"/>
            </a:ln>
          </p:spPr>
        </p:cxnSp>
        <p:cxnSp>
          <p:nvCxnSpPr>
            <p:cNvPr id="6393" name="AutoShape 55"/>
            <p:cNvCxnSpPr>
              <a:cxnSpLocks noChangeShapeType="1"/>
              <a:endCxn id="757806" idx="0"/>
            </p:cNvCxnSpPr>
            <p:nvPr/>
          </p:nvCxnSpPr>
          <p:spPr bwMode="auto">
            <a:xfrm rot="16200000" flipH="1">
              <a:off x="4407777" y="4992823"/>
              <a:ext cx="472075" cy="1118"/>
            </a:xfrm>
            <a:prstGeom prst="bentConnector3">
              <a:avLst>
                <a:gd name="adj1" fmla="val 50000"/>
              </a:avLst>
            </a:prstGeom>
            <a:noFill/>
            <a:ln w="50800">
              <a:solidFill>
                <a:srgbClr val="ECBF00"/>
              </a:solidFill>
              <a:miter lim="800000"/>
              <a:headEnd type="none" w="sm" len="sm"/>
              <a:tailEnd type="triangle" w="med" len="med"/>
            </a:ln>
          </p:spPr>
        </p:cxnSp>
      </p:grpSp>
      <p:sp>
        <p:nvSpPr>
          <p:cNvPr id="757816" name="Rectangle 56"/>
          <p:cNvSpPr>
            <a:spLocks noChangeArrowheads="1"/>
          </p:cNvSpPr>
          <p:nvPr/>
        </p:nvSpPr>
        <p:spPr bwMode="auto">
          <a:xfrm>
            <a:off x="14914731" y="7984539"/>
            <a:ext cx="412535" cy="139627"/>
          </a:xfrm>
          <a:prstGeom prst="rect">
            <a:avLst/>
          </a:prstGeom>
          <a:noFill/>
          <a:ln w="12700">
            <a:noFill/>
            <a:miter lim="800000"/>
            <a:headEnd type="none" w="sm" len="sm"/>
            <a:tailEnd type="none" w="sm" len="sm"/>
          </a:ln>
          <a:effectLst/>
        </p:spPr>
        <p:txBody>
          <a:bodyPr wrap="none" anchor="ctr"/>
          <a:lstStyle/>
          <a:p>
            <a:pPr eaLnBrk="0" fontAlgn="base" hangingPunct="0">
              <a:spcBef>
                <a:spcPct val="0"/>
              </a:spcBef>
              <a:spcAft>
                <a:spcPct val="0"/>
              </a:spcAft>
              <a:defRPr/>
            </a:pPr>
            <a:endParaRPr lang="en-GB" sz="2099" b="1">
              <a:solidFill>
                <a:srgbClr val="FFFFFF"/>
              </a:solidFill>
            </a:endParaRPr>
          </a:p>
        </p:txBody>
      </p:sp>
      <p:sp>
        <p:nvSpPr>
          <p:cNvPr id="757817" name="Rectangle 57"/>
          <p:cNvSpPr>
            <a:spLocks noChangeArrowheads="1"/>
          </p:cNvSpPr>
          <p:nvPr/>
        </p:nvSpPr>
        <p:spPr bwMode="auto">
          <a:xfrm>
            <a:off x="15742975" y="8282834"/>
            <a:ext cx="409361" cy="139627"/>
          </a:xfrm>
          <a:prstGeom prst="rect">
            <a:avLst/>
          </a:prstGeom>
          <a:noFill/>
          <a:ln w="12700">
            <a:noFill/>
            <a:miter lim="800000"/>
            <a:headEnd type="none" w="sm" len="sm"/>
            <a:tailEnd type="none" w="sm" len="sm"/>
          </a:ln>
          <a:effectLst/>
        </p:spPr>
        <p:txBody>
          <a:bodyPr wrap="none" anchor="ctr"/>
          <a:lstStyle/>
          <a:p>
            <a:pPr eaLnBrk="0" fontAlgn="base" hangingPunct="0">
              <a:spcBef>
                <a:spcPct val="0"/>
              </a:spcBef>
              <a:spcAft>
                <a:spcPct val="0"/>
              </a:spcAft>
              <a:defRPr/>
            </a:pPr>
            <a:endParaRPr lang="en-GB" sz="2099" b="1">
              <a:solidFill>
                <a:srgbClr val="FFFFFF"/>
              </a:solidFill>
            </a:endParaRPr>
          </a:p>
        </p:txBody>
      </p:sp>
      <p:grpSp>
        <p:nvGrpSpPr>
          <p:cNvPr id="5" name="Group 139"/>
          <p:cNvGrpSpPr>
            <a:grpSpLocks/>
          </p:cNvGrpSpPr>
          <p:nvPr/>
        </p:nvGrpSpPr>
        <p:grpSpPr bwMode="auto">
          <a:xfrm>
            <a:off x="13629524" y="7457763"/>
            <a:ext cx="3411346" cy="2434243"/>
            <a:chOff x="3394" y="2108"/>
            <a:chExt cx="1526" cy="1109"/>
          </a:xfrm>
        </p:grpSpPr>
        <p:grpSp>
          <p:nvGrpSpPr>
            <p:cNvPr id="6" name="Group 140"/>
            <p:cNvGrpSpPr>
              <a:grpSpLocks/>
            </p:cNvGrpSpPr>
            <p:nvPr/>
          </p:nvGrpSpPr>
          <p:grpSpPr bwMode="auto">
            <a:xfrm>
              <a:off x="3394" y="2108"/>
              <a:ext cx="1526" cy="983"/>
              <a:chOff x="2198" y="1559"/>
              <a:chExt cx="2580" cy="1662"/>
            </a:xfrm>
          </p:grpSpPr>
          <p:grpSp>
            <p:nvGrpSpPr>
              <p:cNvPr id="7" name="Group 141"/>
              <p:cNvGrpSpPr>
                <a:grpSpLocks/>
              </p:cNvGrpSpPr>
              <p:nvPr/>
            </p:nvGrpSpPr>
            <p:grpSpPr bwMode="auto">
              <a:xfrm>
                <a:off x="2471" y="1559"/>
                <a:ext cx="2307" cy="1374"/>
                <a:chOff x="2311" y="1954"/>
                <a:chExt cx="2307" cy="1374"/>
              </a:xfrm>
            </p:grpSpPr>
            <p:grpSp>
              <p:nvGrpSpPr>
                <p:cNvPr id="8" name="Group 142"/>
                <p:cNvGrpSpPr>
                  <a:grpSpLocks/>
                </p:cNvGrpSpPr>
                <p:nvPr/>
              </p:nvGrpSpPr>
              <p:grpSpPr bwMode="auto">
                <a:xfrm>
                  <a:off x="3428" y="1954"/>
                  <a:ext cx="1190" cy="1374"/>
                  <a:chOff x="2673" y="2259"/>
                  <a:chExt cx="1190" cy="1374"/>
                </a:xfrm>
              </p:grpSpPr>
              <p:pic>
                <p:nvPicPr>
                  <p:cNvPr id="6385" name="Picture 143" descr="NA00034_"/>
                  <p:cNvPicPr>
                    <a:picLocks noChangeAspect="1" noChangeArrowheads="1"/>
                  </p:cNvPicPr>
                  <p:nvPr/>
                </p:nvPicPr>
                <p:blipFill>
                  <a:blip r:embed="rId3" cstate="print"/>
                  <a:srcRect/>
                  <a:stretch>
                    <a:fillRect/>
                  </a:stretch>
                </p:blipFill>
                <p:spPr bwMode="auto">
                  <a:xfrm>
                    <a:off x="2673" y="2384"/>
                    <a:ext cx="397" cy="1082"/>
                  </a:xfrm>
                  <a:prstGeom prst="rect">
                    <a:avLst/>
                  </a:prstGeom>
                  <a:noFill/>
                  <a:ln w="9525">
                    <a:noFill/>
                    <a:miter lim="800000"/>
                    <a:headEnd/>
                    <a:tailEnd/>
                  </a:ln>
                </p:spPr>
              </p:pic>
              <p:pic>
                <p:nvPicPr>
                  <p:cNvPr id="6386" name="Picture 144" descr="NA00034_"/>
                  <p:cNvPicPr>
                    <a:picLocks noChangeAspect="1" noChangeArrowheads="1"/>
                  </p:cNvPicPr>
                  <p:nvPr/>
                </p:nvPicPr>
                <p:blipFill>
                  <a:blip r:embed="rId3" cstate="print"/>
                  <a:srcRect/>
                  <a:stretch>
                    <a:fillRect/>
                  </a:stretch>
                </p:blipFill>
                <p:spPr bwMode="auto">
                  <a:xfrm>
                    <a:off x="3069" y="2259"/>
                    <a:ext cx="397" cy="1082"/>
                  </a:xfrm>
                  <a:prstGeom prst="rect">
                    <a:avLst/>
                  </a:prstGeom>
                  <a:noFill/>
                  <a:ln w="9525">
                    <a:noFill/>
                    <a:miter lim="800000"/>
                    <a:headEnd/>
                    <a:tailEnd/>
                  </a:ln>
                </p:spPr>
              </p:pic>
              <p:pic>
                <p:nvPicPr>
                  <p:cNvPr id="6387" name="Picture 145" descr="NA00034_"/>
                  <p:cNvPicPr>
                    <a:picLocks noChangeAspect="1" noChangeArrowheads="1"/>
                  </p:cNvPicPr>
                  <p:nvPr/>
                </p:nvPicPr>
                <p:blipFill>
                  <a:blip r:embed="rId3" cstate="print"/>
                  <a:srcRect/>
                  <a:stretch>
                    <a:fillRect/>
                  </a:stretch>
                </p:blipFill>
                <p:spPr bwMode="auto">
                  <a:xfrm>
                    <a:off x="2870" y="2443"/>
                    <a:ext cx="397" cy="1082"/>
                  </a:xfrm>
                  <a:prstGeom prst="rect">
                    <a:avLst/>
                  </a:prstGeom>
                  <a:noFill/>
                  <a:ln w="9525">
                    <a:noFill/>
                    <a:miter lim="800000"/>
                    <a:headEnd/>
                    <a:tailEnd/>
                  </a:ln>
                </p:spPr>
              </p:pic>
              <p:pic>
                <p:nvPicPr>
                  <p:cNvPr id="6388" name="Picture 146" descr="NA00034_"/>
                  <p:cNvPicPr>
                    <a:picLocks noChangeAspect="1" noChangeArrowheads="1"/>
                  </p:cNvPicPr>
                  <p:nvPr/>
                </p:nvPicPr>
                <p:blipFill>
                  <a:blip r:embed="rId3" cstate="print"/>
                  <a:srcRect/>
                  <a:stretch>
                    <a:fillRect/>
                  </a:stretch>
                </p:blipFill>
                <p:spPr bwMode="auto">
                  <a:xfrm>
                    <a:off x="3267" y="2551"/>
                    <a:ext cx="397" cy="1082"/>
                  </a:xfrm>
                  <a:prstGeom prst="rect">
                    <a:avLst/>
                  </a:prstGeom>
                  <a:noFill/>
                  <a:ln w="9525">
                    <a:noFill/>
                    <a:miter lim="800000"/>
                    <a:headEnd/>
                    <a:tailEnd/>
                  </a:ln>
                </p:spPr>
              </p:pic>
              <p:pic>
                <p:nvPicPr>
                  <p:cNvPr id="6389" name="Picture 147" descr="NA00034_"/>
                  <p:cNvPicPr>
                    <a:picLocks noChangeAspect="1" noChangeArrowheads="1"/>
                  </p:cNvPicPr>
                  <p:nvPr/>
                </p:nvPicPr>
                <p:blipFill>
                  <a:blip r:embed="rId3" cstate="print"/>
                  <a:srcRect/>
                  <a:stretch>
                    <a:fillRect/>
                  </a:stretch>
                </p:blipFill>
                <p:spPr bwMode="auto">
                  <a:xfrm>
                    <a:off x="3466" y="2384"/>
                    <a:ext cx="397" cy="1082"/>
                  </a:xfrm>
                  <a:prstGeom prst="rect">
                    <a:avLst/>
                  </a:prstGeom>
                  <a:noFill/>
                  <a:ln w="9525">
                    <a:noFill/>
                    <a:miter lim="800000"/>
                    <a:headEnd/>
                    <a:tailEnd/>
                  </a:ln>
                </p:spPr>
              </p:pic>
            </p:grpSp>
            <p:grpSp>
              <p:nvGrpSpPr>
                <p:cNvPr id="9" name="Group 148"/>
                <p:cNvGrpSpPr>
                  <a:grpSpLocks/>
                </p:cNvGrpSpPr>
                <p:nvPr/>
              </p:nvGrpSpPr>
              <p:grpSpPr bwMode="auto">
                <a:xfrm>
                  <a:off x="2311" y="2570"/>
                  <a:ext cx="1514" cy="717"/>
                  <a:chOff x="1897" y="1726"/>
                  <a:chExt cx="1514" cy="717"/>
                </a:xfrm>
              </p:grpSpPr>
              <p:pic>
                <p:nvPicPr>
                  <p:cNvPr id="6383" name="Picture 149" descr="NA01525_"/>
                  <p:cNvPicPr>
                    <a:picLocks noChangeAspect="1" noChangeArrowheads="1"/>
                  </p:cNvPicPr>
                  <p:nvPr/>
                </p:nvPicPr>
                <p:blipFill>
                  <a:blip r:embed="rId4" cstate="print"/>
                  <a:srcRect/>
                  <a:stretch>
                    <a:fillRect/>
                  </a:stretch>
                </p:blipFill>
                <p:spPr bwMode="auto">
                  <a:xfrm>
                    <a:off x="2348" y="1834"/>
                    <a:ext cx="1063" cy="609"/>
                  </a:xfrm>
                  <a:prstGeom prst="rect">
                    <a:avLst/>
                  </a:prstGeom>
                  <a:noFill/>
                  <a:ln w="9525">
                    <a:noFill/>
                    <a:miter lim="800000"/>
                    <a:headEnd/>
                    <a:tailEnd/>
                  </a:ln>
                </p:spPr>
              </p:pic>
              <p:pic>
                <p:nvPicPr>
                  <p:cNvPr id="6384" name="Picture 150" descr="NA01525_"/>
                  <p:cNvPicPr>
                    <a:picLocks noChangeAspect="1" noChangeArrowheads="1"/>
                  </p:cNvPicPr>
                  <p:nvPr/>
                </p:nvPicPr>
                <p:blipFill>
                  <a:blip r:embed="rId4" cstate="print"/>
                  <a:srcRect/>
                  <a:stretch>
                    <a:fillRect/>
                  </a:stretch>
                </p:blipFill>
                <p:spPr bwMode="auto">
                  <a:xfrm>
                    <a:off x="1897" y="1726"/>
                    <a:ext cx="1063" cy="609"/>
                  </a:xfrm>
                  <a:prstGeom prst="rect">
                    <a:avLst/>
                  </a:prstGeom>
                  <a:noFill/>
                  <a:ln w="9525">
                    <a:noFill/>
                    <a:miter lim="800000"/>
                    <a:headEnd/>
                    <a:tailEnd/>
                  </a:ln>
                </p:spPr>
              </p:pic>
            </p:grpSp>
          </p:grpSp>
          <p:pic>
            <p:nvPicPr>
              <p:cNvPr id="6380" name="Picture 151" descr="j0128104"/>
              <p:cNvPicPr>
                <a:picLocks noChangeAspect="1" noChangeArrowheads="1"/>
              </p:cNvPicPr>
              <p:nvPr/>
            </p:nvPicPr>
            <p:blipFill>
              <a:blip r:embed="rId5" cstate="print"/>
              <a:srcRect/>
              <a:stretch>
                <a:fillRect/>
              </a:stretch>
            </p:blipFill>
            <p:spPr bwMode="auto">
              <a:xfrm>
                <a:off x="2198" y="2563"/>
                <a:ext cx="1587" cy="658"/>
              </a:xfrm>
              <a:prstGeom prst="rect">
                <a:avLst/>
              </a:prstGeom>
              <a:noFill/>
              <a:ln w="9525">
                <a:noFill/>
                <a:miter lim="800000"/>
                <a:headEnd/>
                <a:tailEnd/>
              </a:ln>
            </p:spPr>
          </p:pic>
        </p:grpSp>
        <p:sp>
          <p:nvSpPr>
            <p:cNvPr id="6378" name="Text Box 152"/>
            <p:cNvSpPr txBox="1">
              <a:spLocks noChangeArrowheads="1"/>
            </p:cNvSpPr>
            <p:nvPr/>
          </p:nvSpPr>
          <p:spPr bwMode="auto">
            <a:xfrm>
              <a:off x="3529" y="3049"/>
              <a:ext cx="1024" cy="168"/>
            </a:xfrm>
            <a:prstGeom prst="rect">
              <a:avLst/>
            </a:prstGeom>
            <a:noFill/>
            <a:ln w="9525">
              <a:noFill/>
              <a:miter lim="800000"/>
              <a:headEnd/>
              <a:tailEnd/>
            </a:ln>
          </p:spPr>
          <p:txBody>
            <a:bodyPr wrap="none">
              <a:spAutoFit/>
            </a:bodyPr>
            <a:lstStyle/>
            <a:p>
              <a:pPr fontAlgn="base">
                <a:spcBef>
                  <a:spcPct val="0"/>
                </a:spcBef>
                <a:spcAft>
                  <a:spcPct val="0"/>
                </a:spcAft>
              </a:pPr>
              <a:r>
                <a:rPr lang="en-GB" sz="1799" b="1">
                  <a:solidFill>
                    <a:srgbClr val="FFFFFF"/>
                  </a:solidFill>
                </a:rPr>
                <a:t>Natural ecosystems </a:t>
              </a:r>
              <a:endParaRPr lang="en-US" sz="1799" b="1">
                <a:solidFill>
                  <a:srgbClr val="FFFFFF"/>
                </a:solidFill>
              </a:endParaRPr>
            </a:p>
          </p:txBody>
        </p:sp>
      </p:grpSp>
      <p:grpSp>
        <p:nvGrpSpPr>
          <p:cNvPr id="10" name="Group 305"/>
          <p:cNvGrpSpPr>
            <a:grpSpLocks/>
          </p:cNvGrpSpPr>
          <p:nvPr/>
        </p:nvGrpSpPr>
        <p:grpSpPr bwMode="auto">
          <a:xfrm>
            <a:off x="12620402" y="4601755"/>
            <a:ext cx="5880210" cy="7111468"/>
            <a:chOff x="4790271" y="2299716"/>
            <a:chExt cx="2941422" cy="3558606"/>
          </a:xfrm>
        </p:grpSpPr>
        <p:sp>
          <p:nvSpPr>
            <p:cNvPr id="6369" name="Rectangle 154"/>
            <p:cNvSpPr>
              <a:spLocks noChangeArrowheads="1"/>
            </p:cNvSpPr>
            <p:nvPr/>
          </p:nvSpPr>
          <p:spPr bwMode="auto">
            <a:xfrm>
              <a:off x="5733851" y="2299716"/>
              <a:ext cx="1199615" cy="422672"/>
            </a:xfrm>
            <a:prstGeom prst="rect">
              <a:avLst/>
            </a:prstGeom>
            <a:solidFill>
              <a:srgbClr val="FFCC66"/>
            </a:solidFill>
            <a:ln w="12700">
              <a:solidFill>
                <a:schemeClr val="bg2"/>
              </a:solidFill>
              <a:miter lim="800000"/>
              <a:headEnd type="none" w="sm" len="sm"/>
              <a:tailEnd type="none" w="sm" len="sm"/>
            </a:ln>
          </p:spPr>
          <p:txBody>
            <a:bodyPr wrap="none" anchor="ctr"/>
            <a:lstStyle/>
            <a:p>
              <a:pPr algn="ctr" eaLnBrk="0" fontAlgn="base" hangingPunct="0">
                <a:spcBef>
                  <a:spcPct val="0"/>
                </a:spcBef>
                <a:spcAft>
                  <a:spcPct val="0"/>
                </a:spcAft>
              </a:pPr>
              <a:r>
                <a:rPr lang="en-GB" sz="1999" b="1">
                  <a:solidFill>
                    <a:srgbClr val="1C1C1C"/>
                  </a:solidFill>
                </a:rPr>
                <a:t>Ammonium nitrate </a:t>
              </a:r>
              <a:br>
                <a:rPr lang="en-GB" sz="1999" b="1">
                  <a:solidFill>
                    <a:srgbClr val="1C1C1C"/>
                  </a:solidFill>
                </a:rPr>
              </a:br>
              <a:r>
                <a:rPr lang="en-GB" sz="1999" b="1">
                  <a:solidFill>
                    <a:srgbClr val="1C1C1C"/>
                  </a:solidFill>
                </a:rPr>
                <a:t>in rain (NH</a:t>
              </a:r>
              <a:r>
                <a:rPr lang="en-GB" sz="1999" b="1" baseline="-25000">
                  <a:solidFill>
                    <a:srgbClr val="1C1C1C"/>
                  </a:solidFill>
                </a:rPr>
                <a:t>4</a:t>
              </a:r>
              <a:r>
                <a:rPr lang="en-GB" sz="1999" b="1">
                  <a:solidFill>
                    <a:srgbClr val="1C1C1C"/>
                  </a:solidFill>
                </a:rPr>
                <a:t>NO</a:t>
              </a:r>
              <a:r>
                <a:rPr lang="en-GB" sz="1999" b="1" baseline="-25000">
                  <a:solidFill>
                    <a:srgbClr val="1C1C1C"/>
                  </a:solidFill>
                </a:rPr>
                <a:t>3</a:t>
              </a:r>
              <a:r>
                <a:rPr lang="en-GB" sz="1999" b="1">
                  <a:solidFill>
                    <a:srgbClr val="1C1C1C"/>
                  </a:solidFill>
                </a:rPr>
                <a:t>)</a:t>
              </a:r>
              <a:endParaRPr lang="en-US" sz="1799" b="1" baseline="-25000">
                <a:solidFill>
                  <a:srgbClr val="1C1C1C"/>
                </a:solidFill>
              </a:endParaRPr>
            </a:p>
          </p:txBody>
        </p:sp>
        <p:cxnSp>
          <p:nvCxnSpPr>
            <p:cNvPr id="6370" name="AutoShape 155"/>
            <p:cNvCxnSpPr>
              <a:cxnSpLocks noChangeShapeType="1"/>
              <a:stCxn id="757801" idx="0"/>
            </p:cNvCxnSpPr>
            <p:nvPr/>
          </p:nvCxnSpPr>
          <p:spPr bwMode="auto">
            <a:xfrm rot="-5400000">
              <a:off x="5356937" y="2529178"/>
              <a:ext cx="349116" cy="486324"/>
            </a:xfrm>
            <a:prstGeom prst="bentConnector2">
              <a:avLst/>
            </a:prstGeom>
            <a:noFill/>
            <a:ln w="50800">
              <a:solidFill>
                <a:srgbClr val="FF8307"/>
              </a:solidFill>
              <a:miter lim="800000"/>
              <a:headEnd type="none" w="sm" len="sm"/>
              <a:tailEnd type="triangle" w="med" len="med"/>
            </a:ln>
          </p:spPr>
        </p:cxnSp>
        <p:cxnSp>
          <p:nvCxnSpPr>
            <p:cNvPr id="6371" name="AutoShape 156"/>
            <p:cNvCxnSpPr>
              <a:cxnSpLocks noChangeShapeType="1"/>
            </p:cNvCxnSpPr>
            <p:nvPr/>
          </p:nvCxnSpPr>
          <p:spPr bwMode="auto">
            <a:xfrm>
              <a:off x="4790271" y="2399621"/>
              <a:ext cx="943581" cy="0"/>
            </a:xfrm>
            <a:prstGeom prst="straightConnector1">
              <a:avLst/>
            </a:prstGeom>
            <a:noFill/>
            <a:ln w="50800">
              <a:solidFill>
                <a:srgbClr val="FF8307"/>
              </a:solidFill>
              <a:round/>
              <a:headEnd type="none" w="sm" len="sm"/>
              <a:tailEnd type="triangle" w="med" len="med"/>
            </a:ln>
          </p:spPr>
        </p:cxnSp>
        <p:cxnSp>
          <p:nvCxnSpPr>
            <p:cNvPr id="6372" name="AutoShape 157"/>
            <p:cNvCxnSpPr>
              <a:cxnSpLocks noChangeShapeType="1"/>
              <a:stCxn id="757801" idx="3"/>
              <a:endCxn id="757816" idx="0"/>
            </p:cNvCxnSpPr>
            <p:nvPr/>
          </p:nvCxnSpPr>
          <p:spPr bwMode="auto">
            <a:xfrm>
              <a:off x="5855712" y="3158783"/>
              <a:ext cx="184468" cy="833816"/>
            </a:xfrm>
            <a:prstGeom prst="bentConnector2">
              <a:avLst/>
            </a:prstGeom>
            <a:noFill/>
            <a:ln w="50800">
              <a:solidFill>
                <a:srgbClr val="FF8307"/>
              </a:solidFill>
              <a:miter lim="800000"/>
              <a:headEnd type="none" w="sm" len="sm"/>
              <a:tailEnd type="triangle" w="med" len="med"/>
            </a:ln>
          </p:spPr>
        </p:cxnSp>
        <p:cxnSp>
          <p:nvCxnSpPr>
            <p:cNvPr id="6373" name="AutoShape 158"/>
            <p:cNvCxnSpPr>
              <a:cxnSpLocks noChangeShapeType="1"/>
              <a:stCxn id="6369" idx="2"/>
            </p:cNvCxnSpPr>
            <p:nvPr/>
          </p:nvCxnSpPr>
          <p:spPr bwMode="auto">
            <a:xfrm rot="16200000" flipH="1">
              <a:off x="5718197" y="3337850"/>
              <a:ext cx="1240008" cy="9084"/>
            </a:xfrm>
            <a:prstGeom prst="straightConnector1">
              <a:avLst/>
            </a:prstGeom>
            <a:noFill/>
            <a:ln w="50800">
              <a:solidFill>
                <a:srgbClr val="FF8307"/>
              </a:solidFill>
              <a:round/>
              <a:headEnd type="none" w="sm" len="sm"/>
              <a:tailEnd type="triangle" w="med" len="med"/>
            </a:ln>
          </p:spPr>
        </p:cxnSp>
        <p:sp>
          <p:nvSpPr>
            <p:cNvPr id="757919" name="Rectangle 159"/>
            <p:cNvSpPr>
              <a:spLocks noChangeArrowheads="1"/>
            </p:cNvSpPr>
            <p:nvPr/>
          </p:nvSpPr>
          <p:spPr bwMode="auto">
            <a:xfrm>
              <a:off x="6595126" y="5377172"/>
              <a:ext cx="1136567" cy="481150"/>
            </a:xfrm>
            <a:prstGeom prst="rect">
              <a:avLst/>
            </a:prstGeom>
            <a:solidFill>
              <a:srgbClr val="FFCC66"/>
            </a:solidFill>
            <a:ln w="12700">
              <a:solidFill>
                <a:schemeClr val="bg2"/>
              </a:solidFill>
              <a:miter lim="800000"/>
              <a:headEnd type="none" w="sm" len="sm"/>
              <a:tailEnd type="none" w="sm" len="sm"/>
            </a:ln>
            <a:effectLst/>
          </p:spPr>
          <p:txBody>
            <a:bodyPr wrap="none" anchor="ctr"/>
            <a:lstStyle/>
            <a:p>
              <a:pPr algn="ctr" eaLnBrk="0" fontAlgn="base" hangingPunct="0">
                <a:spcBef>
                  <a:spcPct val="0"/>
                </a:spcBef>
                <a:spcAft>
                  <a:spcPct val="0"/>
                </a:spcAft>
                <a:defRPr/>
              </a:pPr>
              <a:r>
                <a:rPr lang="en-GB" sz="2099" b="1">
                  <a:solidFill>
                    <a:srgbClr val="1C1C1C"/>
                  </a:solidFill>
                </a:rPr>
                <a:t>Nitrate in streams,</a:t>
              </a:r>
            </a:p>
            <a:p>
              <a:pPr algn="ctr" eaLnBrk="0" fontAlgn="base" hangingPunct="0">
                <a:spcBef>
                  <a:spcPct val="0"/>
                </a:spcBef>
                <a:spcAft>
                  <a:spcPct val="0"/>
                </a:spcAft>
                <a:defRPr/>
              </a:pPr>
              <a:r>
                <a:rPr lang="en-GB" sz="2099" b="1">
                  <a:solidFill>
                    <a:srgbClr val="1C1C1C"/>
                  </a:solidFill>
                </a:rPr>
                <a:t>groundwater &amp;</a:t>
              </a:r>
            </a:p>
            <a:p>
              <a:pPr algn="ctr" eaLnBrk="0" fontAlgn="base" hangingPunct="0">
                <a:spcBef>
                  <a:spcPct val="0"/>
                </a:spcBef>
                <a:spcAft>
                  <a:spcPct val="0"/>
                </a:spcAft>
                <a:defRPr/>
              </a:pPr>
              <a:r>
                <a:rPr lang="en-GB" sz="2099" b="1">
                  <a:solidFill>
                    <a:srgbClr val="1C1C1C"/>
                  </a:solidFill>
                </a:rPr>
                <a:t>coastal seas </a:t>
              </a:r>
              <a:endParaRPr lang="en-US" sz="2099" b="1" baseline="30000">
                <a:solidFill>
                  <a:srgbClr val="1C1C1C"/>
                </a:solidFill>
              </a:endParaRPr>
            </a:p>
          </p:txBody>
        </p:sp>
        <p:cxnSp>
          <p:nvCxnSpPr>
            <p:cNvPr id="6375" name="AutoShape 160"/>
            <p:cNvCxnSpPr>
              <a:cxnSpLocks noChangeShapeType="1"/>
              <a:stCxn id="757806" idx="3"/>
              <a:endCxn id="757919" idx="1"/>
            </p:cNvCxnSpPr>
            <p:nvPr/>
          </p:nvCxnSpPr>
          <p:spPr bwMode="auto">
            <a:xfrm>
              <a:off x="5211751" y="5441305"/>
              <a:ext cx="1384068" cy="176350"/>
            </a:xfrm>
            <a:prstGeom prst="bentConnector3">
              <a:avLst>
                <a:gd name="adj1" fmla="val 50000"/>
              </a:avLst>
            </a:prstGeom>
            <a:noFill/>
            <a:ln w="50800">
              <a:solidFill>
                <a:srgbClr val="FF8307"/>
              </a:solidFill>
              <a:miter lim="800000"/>
              <a:headEnd type="none" w="sm" len="sm"/>
              <a:tailEnd type="triangle" w="med" len="med"/>
            </a:ln>
          </p:spPr>
        </p:cxnSp>
        <p:cxnSp>
          <p:nvCxnSpPr>
            <p:cNvPr id="6376" name="AutoShape 161"/>
            <p:cNvCxnSpPr>
              <a:cxnSpLocks noChangeShapeType="1"/>
            </p:cNvCxnSpPr>
            <p:nvPr/>
          </p:nvCxnSpPr>
          <p:spPr bwMode="auto">
            <a:xfrm rot="5400000">
              <a:off x="5885080" y="5284748"/>
              <a:ext cx="520381" cy="2236"/>
            </a:xfrm>
            <a:prstGeom prst="bentConnector3">
              <a:avLst>
                <a:gd name="adj1" fmla="val 50000"/>
              </a:avLst>
            </a:prstGeom>
            <a:noFill/>
            <a:ln w="50800">
              <a:solidFill>
                <a:srgbClr val="FF8307"/>
              </a:solidFill>
              <a:miter lim="800000"/>
              <a:headEnd type="none" w="sm" len="sm"/>
              <a:tailEnd type="triangle" w="med" len="med"/>
            </a:ln>
          </p:spPr>
        </p:cxnSp>
      </p:grpSp>
      <p:grpSp>
        <p:nvGrpSpPr>
          <p:cNvPr id="11" name="Group 197"/>
          <p:cNvGrpSpPr>
            <a:grpSpLocks/>
          </p:cNvGrpSpPr>
          <p:nvPr/>
        </p:nvGrpSpPr>
        <p:grpSpPr bwMode="auto">
          <a:xfrm>
            <a:off x="3741378" y="1517262"/>
            <a:ext cx="2275288" cy="2109811"/>
            <a:chOff x="1232900" y="3573016"/>
            <a:chExt cx="1138206" cy="1055140"/>
          </a:xfrm>
        </p:grpSpPr>
        <p:sp>
          <p:nvSpPr>
            <p:cNvPr id="168" name="Rectangle 2"/>
            <p:cNvSpPr>
              <a:spLocks noChangeArrowheads="1"/>
            </p:cNvSpPr>
            <p:nvPr/>
          </p:nvSpPr>
          <p:spPr bwMode="auto">
            <a:xfrm>
              <a:off x="1526579" y="3771394"/>
              <a:ext cx="252406" cy="349146"/>
            </a:xfrm>
            <a:prstGeom prst="rect">
              <a:avLst/>
            </a:prstGeom>
            <a:solidFill>
              <a:schemeClr val="bg2"/>
            </a:solidFill>
            <a:ln w="9525">
              <a:solidFill>
                <a:schemeClr val="tx1"/>
              </a:solidFill>
              <a:miter lim="800000"/>
              <a:headEnd/>
              <a:tailEnd/>
            </a:ln>
            <a:effectLst/>
          </p:spPr>
          <p:txBody>
            <a:bodyPr wrap="none" anchor="ctr"/>
            <a:lstStyle/>
            <a:p>
              <a:pPr eaLnBrk="0" fontAlgn="base" hangingPunct="0">
                <a:spcBef>
                  <a:spcPct val="0"/>
                </a:spcBef>
                <a:spcAft>
                  <a:spcPct val="0"/>
                </a:spcAft>
                <a:defRPr/>
              </a:pPr>
              <a:endParaRPr lang="en-GB" sz="2099" b="1">
                <a:solidFill>
                  <a:srgbClr val="FFFFFF"/>
                </a:solidFill>
              </a:endParaRPr>
            </a:p>
          </p:txBody>
        </p:sp>
        <p:sp>
          <p:nvSpPr>
            <p:cNvPr id="169" name="Rectangle 3"/>
            <p:cNvSpPr>
              <a:spLocks noChangeArrowheads="1"/>
            </p:cNvSpPr>
            <p:nvPr/>
          </p:nvSpPr>
          <p:spPr bwMode="auto">
            <a:xfrm>
              <a:off x="1526579" y="3573016"/>
              <a:ext cx="49212" cy="447541"/>
            </a:xfrm>
            <a:prstGeom prst="rect">
              <a:avLst/>
            </a:prstGeom>
            <a:solidFill>
              <a:schemeClr val="bg2"/>
            </a:solidFill>
            <a:ln w="9525">
              <a:solidFill>
                <a:schemeClr val="tx1"/>
              </a:solidFill>
              <a:miter lim="800000"/>
              <a:headEnd/>
              <a:tailEnd/>
            </a:ln>
            <a:effectLst/>
          </p:spPr>
          <p:txBody>
            <a:bodyPr wrap="none" anchor="ctr"/>
            <a:lstStyle/>
            <a:p>
              <a:pPr eaLnBrk="0" fontAlgn="base" hangingPunct="0">
                <a:spcBef>
                  <a:spcPct val="0"/>
                </a:spcBef>
                <a:spcAft>
                  <a:spcPct val="0"/>
                </a:spcAft>
                <a:defRPr/>
              </a:pPr>
              <a:endParaRPr lang="en-GB" sz="2099" b="1">
                <a:solidFill>
                  <a:srgbClr val="FFFFFF"/>
                </a:solidFill>
              </a:endParaRPr>
            </a:p>
          </p:txBody>
        </p:sp>
        <p:sp>
          <p:nvSpPr>
            <p:cNvPr id="6355" name="Text Box 4"/>
            <p:cNvSpPr txBox="1">
              <a:spLocks noChangeArrowheads="1"/>
            </p:cNvSpPr>
            <p:nvPr/>
          </p:nvSpPr>
          <p:spPr bwMode="auto">
            <a:xfrm>
              <a:off x="1252595" y="4166581"/>
              <a:ext cx="1062257" cy="461575"/>
            </a:xfrm>
            <a:prstGeom prst="rect">
              <a:avLst/>
            </a:prstGeom>
            <a:noFill/>
            <a:ln w="9525">
              <a:noFill/>
              <a:miter lim="800000"/>
              <a:headEnd/>
              <a:tailEnd/>
            </a:ln>
          </p:spPr>
          <p:txBody>
            <a:bodyPr wrap="none">
              <a:spAutoFit/>
            </a:bodyPr>
            <a:lstStyle/>
            <a:p>
              <a:pPr algn="ctr" fontAlgn="base">
                <a:spcBef>
                  <a:spcPct val="0"/>
                </a:spcBef>
                <a:spcAft>
                  <a:spcPct val="0"/>
                </a:spcAft>
              </a:pPr>
              <a:r>
                <a:rPr lang="en-GB" sz="1799" b="1"/>
                <a:t>High  temperature</a:t>
              </a:r>
            </a:p>
            <a:p>
              <a:pPr algn="ctr" fontAlgn="base">
                <a:spcBef>
                  <a:spcPct val="0"/>
                </a:spcBef>
                <a:spcAft>
                  <a:spcPct val="0"/>
                </a:spcAft>
              </a:pPr>
              <a:r>
                <a:rPr lang="en-GB" sz="1799" b="1"/>
                <a:t>combustion</a:t>
              </a:r>
            </a:p>
            <a:p>
              <a:pPr algn="ctr" fontAlgn="base">
                <a:spcBef>
                  <a:spcPct val="0"/>
                </a:spcBef>
                <a:spcAft>
                  <a:spcPct val="0"/>
                </a:spcAft>
              </a:pPr>
              <a:r>
                <a:rPr lang="en-GB" sz="1799" b="1"/>
                <a:t>&amp; industry</a:t>
              </a:r>
            </a:p>
          </p:txBody>
        </p:sp>
        <p:grpSp>
          <p:nvGrpSpPr>
            <p:cNvPr id="12" name="Group 183"/>
            <p:cNvGrpSpPr>
              <a:grpSpLocks/>
            </p:cNvGrpSpPr>
            <p:nvPr/>
          </p:nvGrpSpPr>
          <p:grpSpPr bwMode="auto">
            <a:xfrm flipH="1">
              <a:off x="1888331" y="3931444"/>
              <a:ext cx="482775" cy="188491"/>
              <a:chOff x="697706" y="3888581"/>
              <a:chExt cx="482775" cy="188491"/>
            </a:xfrm>
          </p:grpSpPr>
          <p:sp>
            <p:nvSpPr>
              <p:cNvPr id="177" name="Freeform 176"/>
              <p:cNvSpPr/>
              <p:nvPr/>
            </p:nvSpPr>
            <p:spPr>
              <a:xfrm>
                <a:off x="697706" y="3888821"/>
                <a:ext cx="471474" cy="152355"/>
              </a:xfrm>
              <a:custGeom>
                <a:avLst/>
                <a:gdLst>
                  <a:gd name="connsiteX0" fmla="*/ 92869 w 471488"/>
                  <a:gd name="connsiteY0" fmla="*/ 152400 h 152400"/>
                  <a:gd name="connsiteX1" fmla="*/ 0 w 471488"/>
                  <a:gd name="connsiteY1" fmla="*/ 152400 h 152400"/>
                  <a:gd name="connsiteX2" fmla="*/ 2382 w 471488"/>
                  <a:gd name="connsiteY2" fmla="*/ 116682 h 152400"/>
                  <a:gd name="connsiteX3" fmla="*/ 11907 w 471488"/>
                  <a:gd name="connsiteY3" fmla="*/ 116682 h 152400"/>
                  <a:gd name="connsiteX4" fmla="*/ 33338 w 471488"/>
                  <a:gd name="connsiteY4" fmla="*/ 71438 h 152400"/>
                  <a:gd name="connsiteX5" fmla="*/ 126207 w 471488"/>
                  <a:gd name="connsiteY5" fmla="*/ 57150 h 152400"/>
                  <a:gd name="connsiteX6" fmla="*/ 185738 w 471488"/>
                  <a:gd name="connsiteY6" fmla="*/ 4763 h 152400"/>
                  <a:gd name="connsiteX7" fmla="*/ 350044 w 471488"/>
                  <a:gd name="connsiteY7" fmla="*/ 0 h 152400"/>
                  <a:gd name="connsiteX8" fmla="*/ 402432 w 471488"/>
                  <a:gd name="connsiteY8" fmla="*/ 52388 h 152400"/>
                  <a:gd name="connsiteX9" fmla="*/ 471488 w 471488"/>
                  <a:gd name="connsiteY9" fmla="*/ 54769 h 152400"/>
                  <a:gd name="connsiteX10" fmla="*/ 471488 w 471488"/>
                  <a:gd name="connsiteY10" fmla="*/ 150019 h 152400"/>
                  <a:gd name="connsiteX11" fmla="*/ 92869 w 471488"/>
                  <a:gd name="connsiteY11"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1488" h="152400">
                    <a:moveTo>
                      <a:pt x="92869" y="152400"/>
                    </a:moveTo>
                    <a:lnTo>
                      <a:pt x="0" y="152400"/>
                    </a:lnTo>
                    <a:lnTo>
                      <a:pt x="2382" y="116682"/>
                    </a:lnTo>
                    <a:lnTo>
                      <a:pt x="11907" y="116682"/>
                    </a:lnTo>
                    <a:lnTo>
                      <a:pt x="33338" y="71438"/>
                    </a:lnTo>
                    <a:lnTo>
                      <a:pt x="126207" y="57150"/>
                    </a:lnTo>
                    <a:lnTo>
                      <a:pt x="185738" y="4763"/>
                    </a:lnTo>
                    <a:lnTo>
                      <a:pt x="350044" y="0"/>
                    </a:lnTo>
                    <a:lnTo>
                      <a:pt x="402432" y="52388"/>
                    </a:lnTo>
                    <a:lnTo>
                      <a:pt x="471488" y="54769"/>
                    </a:lnTo>
                    <a:lnTo>
                      <a:pt x="471488" y="150019"/>
                    </a:lnTo>
                    <a:lnTo>
                      <a:pt x="92869" y="152400"/>
                    </a:lnTo>
                    <a:close/>
                  </a:path>
                </a:pathLst>
              </a:custGeom>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174" name="Oval 173"/>
              <p:cNvSpPr/>
              <p:nvPr/>
            </p:nvSpPr>
            <p:spPr>
              <a:xfrm>
                <a:off x="754854" y="4006261"/>
                <a:ext cx="73023" cy="71416"/>
              </a:xfrm>
              <a:prstGeom prst="ellipse">
                <a:avLst/>
              </a:prstGeom>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179" name="Rectangle 178"/>
              <p:cNvSpPr/>
              <p:nvPr/>
            </p:nvSpPr>
            <p:spPr>
              <a:xfrm>
                <a:off x="1108857" y="4034828"/>
                <a:ext cx="71436" cy="14283"/>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175" name="Oval 174"/>
              <p:cNvSpPr/>
              <p:nvPr/>
            </p:nvSpPr>
            <p:spPr>
              <a:xfrm>
                <a:off x="1043772" y="4006261"/>
                <a:ext cx="71435" cy="71416"/>
              </a:xfrm>
              <a:prstGeom prst="ellipse">
                <a:avLst/>
              </a:prstGeom>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181" name="Freeform 180"/>
              <p:cNvSpPr/>
              <p:nvPr/>
            </p:nvSpPr>
            <p:spPr>
              <a:xfrm>
                <a:off x="851689" y="3898343"/>
                <a:ext cx="112710" cy="42849"/>
              </a:xfrm>
              <a:custGeom>
                <a:avLst/>
                <a:gdLst>
                  <a:gd name="connsiteX0" fmla="*/ 0 w 111918"/>
                  <a:gd name="connsiteY0" fmla="*/ 42862 h 42862"/>
                  <a:gd name="connsiteX1" fmla="*/ 111918 w 111918"/>
                  <a:gd name="connsiteY1" fmla="*/ 42862 h 42862"/>
                  <a:gd name="connsiteX2" fmla="*/ 111918 w 111918"/>
                  <a:gd name="connsiteY2" fmla="*/ 0 h 42862"/>
                  <a:gd name="connsiteX3" fmla="*/ 26193 w 111918"/>
                  <a:gd name="connsiteY3" fmla="*/ 0 h 42862"/>
                  <a:gd name="connsiteX4" fmla="*/ 0 w 111918"/>
                  <a:gd name="connsiteY4" fmla="*/ 42862 h 42862"/>
                  <a:gd name="connsiteX0" fmla="*/ 0 w 111918"/>
                  <a:gd name="connsiteY0" fmla="*/ 42862 h 42862"/>
                  <a:gd name="connsiteX1" fmla="*/ 111918 w 111918"/>
                  <a:gd name="connsiteY1" fmla="*/ 42862 h 42862"/>
                  <a:gd name="connsiteX2" fmla="*/ 111918 w 111918"/>
                  <a:gd name="connsiteY2" fmla="*/ 0 h 42862"/>
                  <a:gd name="connsiteX3" fmla="*/ 38100 w 111918"/>
                  <a:gd name="connsiteY3" fmla="*/ 0 h 42862"/>
                  <a:gd name="connsiteX4" fmla="*/ 0 w 111918"/>
                  <a:gd name="connsiteY4" fmla="*/ 42862 h 4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8" h="42862">
                    <a:moveTo>
                      <a:pt x="0" y="42862"/>
                    </a:moveTo>
                    <a:lnTo>
                      <a:pt x="111918" y="42862"/>
                    </a:lnTo>
                    <a:lnTo>
                      <a:pt x="111918" y="0"/>
                    </a:lnTo>
                    <a:lnTo>
                      <a:pt x="38100" y="0"/>
                    </a:lnTo>
                    <a:lnTo>
                      <a:pt x="0" y="42862"/>
                    </a:lnTo>
                    <a:close/>
                  </a:path>
                </a:pathLst>
              </a:cu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183" name="Freeform 182"/>
              <p:cNvSpPr/>
              <p:nvPr/>
            </p:nvSpPr>
            <p:spPr>
              <a:xfrm flipH="1">
                <a:off x="980273" y="3898343"/>
                <a:ext cx="95247" cy="46023"/>
              </a:xfrm>
              <a:custGeom>
                <a:avLst/>
                <a:gdLst>
                  <a:gd name="connsiteX0" fmla="*/ 0 w 111918"/>
                  <a:gd name="connsiteY0" fmla="*/ 42862 h 42862"/>
                  <a:gd name="connsiteX1" fmla="*/ 111918 w 111918"/>
                  <a:gd name="connsiteY1" fmla="*/ 42862 h 42862"/>
                  <a:gd name="connsiteX2" fmla="*/ 111918 w 111918"/>
                  <a:gd name="connsiteY2" fmla="*/ 0 h 42862"/>
                  <a:gd name="connsiteX3" fmla="*/ 26193 w 111918"/>
                  <a:gd name="connsiteY3" fmla="*/ 0 h 42862"/>
                  <a:gd name="connsiteX4" fmla="*/ 0 w 111918"/>
                  <a:gd name="connsiteY4" fmla="*/ 42862 h 42862"/>
                  <a:gd name="connsiteX0" fmla="*/ 0 w 111918"/>
                  <a:gd name="connsiteY0" fmla="*/ 42862 h 42862"/>
                  <a:gd name="connsiteX1" fmla="*/ 111918 w 111918"/>
                  <a:gd name="connsiteY1" fmla="*/ 42862 h 42862"/>
                  <a:gd name="connsiteX2" fmla="*/ 111918 w 111918"/>
                  <a:gd name="connsiteY2" fmla="*/ 0 h 42862"/>
                  <a:gd name="connsiteX3" fmla="*/ 38100 w 111918"/>
                  <a:gd name="connsiteY3" fmla="*/ 0 h 42862"/>
                  <a:gd name="connsiteX4" fmla="*/ 0 w 111918"/>
                  <a:gd name="connsiteY4" fmla="*/ 42862 h 4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8" h="42862">
                    <a:moveTo>
                      <a:pt x="0" y="42862"/>
                    </a:moveTo>
                    <a:lnTo>
                      <a:pt x="111918" y="42862"/>
                    </a:lnTo>
                    <a:lnTo>
                      <a:pt x="111918" y="0"/>
                    </a:lnTo>
                    <a:lnTo>
                      <a:pt x="38100" y="0"/>
                    </a:lnTo>
                    <a:lnTo>
                      <a:pt x="0" y="42862"/>
                    </a:lnTo>
                    <a:close/>
                  </a:path>
                </a:pathLst>
              </a:cu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grpSp>
        <p:sp>
          <p:nvSpPr>
            <p:cNvPr id="186" name="Freeform 185"/>
            <p:cNvSpPr/>
            <p:nvPr/>
          </p:nvSpPr>
          <p:spPr>
            <a:xfrm>
              <a:off x="1297985" y="3822179"/>
              <a:ext cx="42862" cy="299948"/>
            </a:xfrm>
            <a:custGeom>
              <a:avLst/>
              <a:gdLst>
                <a:gd name="connsiteX0" fmla="*/ 135731 w 135731"/>
                <a:gd name="connsiteY0" fmla="*/ 392906 h 402431"/>
                <a:gd name="connsiteX1" fmla="*/ 102394 w 135731"/>
                <a:gd name="connsiteY1" fmla="*/ 121444 h 402431"/>
                <a:gd name="connsiteX2" fmla="*/ 59531 w 135731"/>
                <a:gd name="connsiteY2" fmla="*/ 0 h 402431"/>
                <a:gd name="connsiteX3" fmla="*/ 21431 w 135731"/>
                <a:gd name="connsiteY3" fmla="*/ 128588 h 402431"/>
                <a:gd name="connsiteX4" fmla="*/ 0 w 135731"/>
                <a:gd name="connsiteY4" fmla="*/ 402431 h 402431"/>
                <a:gd name="connsiteX0" fmla="*/ 135731 w 142800"/>
                <a:gd name="connsiteY0" fmla="*/ 392906 h 402431"/>
                <a:gd name="connsiteX1" fmla="*/ 142800 w 142800"/>
                <a:gd name="connsiteY1" fmla="*/ 399310 h 402431"/>
                <a:gd name="connsiteX2" fmla="*/ 102394 w 142800"/>
                <a:gd name="connsiteY2" fmla="*/ 121444 h 402431"/>
                <a:gd name="connsiteX3" fmla="*/ 59531 w 142800"/>
                <a:gd name="connsiteY3" fmla="*/ 0 h 402431"/>
                <a:gd name="connsiteX4" fmla="*/ 21431 w 142800"/>
                <a:gd name="connsiteY4" fmla="*/ 128588 h 402431"/>
                <a:gd name="connsiteX5" fmla="*/ 0 w 142800"/>
                <a:gd name="connsiteY5" fmla="*/ 402431 h 402431"/>
                <a:gd name="connsiteX0" fmla="*/ 121594 w 128663"/>
                <a:gd name="connsiteY0" fmla="*/ 392906 h 399310"/>
                <a:gd name="connsiteX1" fmla="*/ 128663 w 128663"/>
                <a:gd name="connsiteY1" fmla="*/ 399310 h 399310"/>
                <a:gd name="connsiteX2" fmla="*/ 88257 w 128663"/>
                <a:gd name="connsiteY2" fmla="*/ 121444 h 399310"/>
                <a:gd name="connsiteX3" fmla="*/ 45394 w 128663"/>
                <a:gd name="connsiteY3" fmla="*/ 0 h 399310"/>
                <a:gd name="connsiteX4" fmla="*/ 7294 w 128663"/>
                <a:gd name="connsiteY4" fmla="*/ 128588 h 399310"/>
                <a:gd name="connsiteX5" fmla="*/ 0 w 128663"/>
                <a:gd name="connsiteY5" fmla="*/ 389953 h 399310"/>
                <a:gd name="connsiteX0" fmla="*/ 121594 w 128663"/>
                <a:gd name="connsiteY0" fmla="*/ 392906 h 392906"/>
                <a:gd name="connsiteX1" fmla="*/ 128663 w 128663"/>
                <a:gd name="connsiteY1" fmla="*/ 389952 h 392906"/>
                <a:gd name="connsiteX2" fmla="*/ 88257 w 128663"/>
                <a:gd name="connsiteY2" fmla="*/ 121444 h 392906"/>
                <a:gd name="connsiteX3" fmla="*/ 45394 w 128663"/>
                <a:gd name="connsiteY3" fmla="*/ 0 h 392906"/>
                <a:gd name="connsiteX4" fmla="*/ 7294 w 128663"/>
                <a:gd name="connsiteY4" fmla="*/ 128588 h 392906"/>
                <a:gd name="connsiteX5" fmla="*/ 0 w 128663"/>
                <a:gd name="connsiteY5" fmla="*/ 389953 h 39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663" h="392906">
                  <a:moveTo>
                    <a:pt x="121594" y="392906"/>
                  </a:moveTo>
                  <a:lnTo>
                    <a:pt x="128663" y="389952"/>
                  </a:lnTo>
                  <a:lnTo>
                    <a:pt x="88257" y="121444"/>
                  </a:lnTo>
                  <a:lnTo>
                    <a:pt x="45394" y="0"/>
                  </a:lnTo>
                  <a:lnTo>
                    <a:pt x="7294" y="128588"/>
                  </a:lnTo>
                  <a:lnTo>
                    <a:pt x="0" y="389953"/>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188" name="Freeform 187"/>
            <p:cNvSpPr/>
            <p:nvPr/>
          </p:nvSpPr>
          <p:spPr>
            <a:xfrm>
              <a:off x="1232900" y="3903117"/>
              <a:ext cx="157158" cy="30153"/>
            </a:xfrm>
            <a:custGeom>
              <a:avLst/>
              <a:gdLst>
                <a:gd name="connsiteX0" fmla="*/ 157162 w 157162"/>
                <a:gd name="connsiteY0" fmla="*/ 0 h 30956"/>
                <a:gd name="connsiteX1" fmla="*/ 157162 w 157162"/>
                <a:gd name="connsiteY1" fmla="*/ 0 h 30956"/>
                <a:gd name="connsiteX2" fmla="*/ 92868 w 157162"/>
                <a:gd name="connsiteY2" fmla="*/ 0 h 30956"/>
                <a:gd name="connsiteX3" fmla="*/ 0 w 157162"/>
                <a:gd name="connsiteY3" fmla="*/ 0 h 30956"/>
                <a:gd name="connsiteX4" fmla="*/ 78581 w 157162"/>
                <a:gd name="connsiteY4" fmla="*/ 30956 h 30956"/>
                <a:gd name="connsiteX5" fmla="*/ 157162 w 157162"/>
                <a:gd name="connsiteY5" fmla="*/ 0 h 3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62" h="30956">
                  <a:moveTo>
                    <a:pt x="157162" y="0"/>
                  </a:moveTo>
                  <a:lnTo>
                    <a:pt x="157162" y="0"/>
                  </a:lnTo>
                  <a:lnTo>
                    <a:pt x="92868" y="0"/>
                  </a:lnTo>
                  <a:lnTo>
                    <a:pt x="0" y="0"/>
                  </a:lnTo>
                  <a:lnTo>
                    <a:pt x="78581" y="30956"/>
                  </a:lnTo>
                  <a:lnTo>
                    <a:pt x="157162" y="0"/>
                  </a:lnTo>
                  <a:close/>
                </a:path>
              </a:pathLst>
            </a:cu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189" name="Freeform 188"/>
            <p:cNvSpPr/>
            <p:nvPr/>
          </p:nvSpPr>
          <p:spPr>
            <a:xfrm>
              <a:off x="1236075" y="3971359"/>
              <a:ext cx="157158" cy="31741"/>
            </a:xfrm>
            <a:custGeom>
              <a:avLst/>
              <a:gdLst>
                <a:gd name="connsiteX0" fmla="*/ 157162 w 157162"/>
                <a:gd name="connsiteY0" fmla="*/ 0 h 30956"/>
                <a:gd name="connsiteX1" fmla="*/ 157162 w 157162"/>
                <a:gd name="connsiteY1" fmla="*/ 0 h 30956"/>
                <a:gd name="connsiteX2" fmla="*/ 92868 w 157162"/>
                <a:gd name="connsiteY2" fmla="*/ 0 h 30956"/>
                <a:gd name="connsiteX3" fmla="*/ 0 w 157162"/>
                <a:gd name="connsiteY3" fmla="*/ 0 h 30956"/>
                <a:gd name="connsiteX4" fmla="*/ 78581 w 157162"/>
                <a:gd name="connsiteY4" fmla="*/ 30956 h 30956"/>
                <a:gd name="connsiteX5" fmla="*/ 157162 w 157162"/>
                <a:gd name="connsiteY5" fmla="*/ 0 h 3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62" h="30956">
                  <a:moveTo>
                    <a:pt x="157162" y="0"/>
                  </a:moveTo>
                  <a:lnTo>
                    <a:pt x="157162" y="0"/>
                  </a:lnTo>
                  <a:lnTo>
                    <a:pt x="92868" y="0"/>
                  </a:lnTo>
                  <a:lnTo>
                    <a:pt x="0" y="0"/>
                  </a:lnTo>
                  <a:lnTo>
                    <a:pt x="78581" y="30956"/>
                  </a:lnTo>
                  <a:lnTo>
                    <a:pt x="157162" y="0"/>
                  </a:lnTo>
                  <a:close/>
                </a:path>
              </a:pathLst>
            </a:cu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cxnSp>
          <p:nvCxnSpPr>
            <p:cNvPr id="191" name="Straight Connector 190"/>
            <p:cNvCxnSpPr/>
            <p:nvPr/>
          </p:nvCxnSpPr>
          <p:spPr>
            <a:xfrm>
              <a:off x="1280524" y="4122127"/>
              <a:ext cx="246055" cy="0"/>
            </a:xfrm>
            <a:prstGeom prst="line">
              <a:avLst/>
            </a:prstGeom>
          </p:spPr>
          <p:style>
            <a:lnRef idx="1">
              <a:schemeClr val="accent1"/>
            </a:lnRef>
            <a:fillRef idx="0">
              <a:schemeClr val="accent1"/>
            </a:fillRef>
            <a:effectRef idx="0">
              <a:schemeClr val="accent1"/>
            </a:effectRef>
            <a:fontRef idx="minor">
              <a:schemeClr val="tx1"/>
            </a:fontRef>
          </p:style>
        </p:cxnSp>
        <p:sp>
          <p:nvSpPr>
            <p:cNvPr id="195" name="Freeform 194"/>
            <p:cNvSpPr/>
            <p:nvPr/>
          </p:nvSpPr>
          <p:spPr>
            <a:xfrm>
              <a:off x="1374183" y="3861855"/>
              <a:ext cx="153984" cy="65068"/>
            </a:xfrm>
            <a:custGeom>
              <a:avLst/>
              <a:gdLst>
                <a:gd name="connsiteX0" fmla="*/ 154782 w 154782"/>
                <a:gd name="connsiteY0" fmla="*/ 0 h 40481"/>
                <a:gd name="connsiteX1" fmla="*/ 73819 w 154782"/>
                <a:gd name="connsiteY1" fmla="*/ 40481 h 40481"/>
                <a:gd name="connsiteX2" fmla="*/ 0 w 154782"/>
                <a:gd name="connsiteY2" fmla="*/ 40481 h 40481"/>
                <a:gd name="connsiteX0" fmla="*/ 154782 w 154782"/>
                <a:gd name="connsiteY0" fmla="*/ 0 h 47228"/>
                <a:gd name="connsiteX1" fmla="*/ 73819 w 154782"/>
                <a:gd name="connsiteY1" fmla="*/ 40481 h 47228"/>
                <a:gd name="connsiteX2" fmla="*/ 0 w 154782"/>
                <a:gd name="connsiteY2" fmla="*/ 40481 h 47228"/>
                <a:gd name="connsiteX0" fmla="*/ 154782 w 154782"/>
                <a:gd name="connsiteY0" fmla="*/ 0 h 63896"/>
                <a:gd name="connsiteX1" fmla="*/ 73819 w 154782"/>
                <a:gd name="connsiteY1" fmla="*/ 57149 h 63896"/>
                <a:gd name="connsiteX2" fmla="*/ 0 w 154782"/>
                <a:gd name="connsiteY2" fmla="*/ 40481 h 63896"/>
              </a:gdLst>
              <a:ahLst/>
              <a:cxnLst>
                <a:cxn ang="0">
                  <a:pos x="connsiteX0" y="connsiteY0"/>
                </a:cxn>
                <a:cxn ang="0">
                  <a:pos x="connsiteX1" y="connsiteY1"/>
                </a:cxn>
                <a:cxn ang="0">
                  <a:pos x="connsiteX2" y="connsiteY2"/>
                </a:cxn>
              </a:cxnLst>
              <a:rect l="l" t="t" r="r" b="b"/>
              <a:pathLst>
                <a:path w="154782" h="63896">
                  <a:moveTo>
                    <a:pt x="154782" y="0"/>
                  </a:moveTo>
                  <a:cubicBezTo>
                    <a:pt x="127794" y="13494"/>
                    <a:pt x="99616" y="50402"/>
                    <a:pt x="73819" y="57149"/>
                  </a:cubicBezTo>
                  <a:cubicBezTo>
                    <a:pt x="48022" y="63896"/>
                    <a:pt x="24606" y="40481"/>
                    <a:pt x="0" y="40481"/>
                  </a:cubicBezTo>
                </a:path>
              </a:pathLst>
            </a:custGeom>
            <a:ln w="31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197" name="Freeform 196"/>
            <p:cNvSpPr/>
            <p:nvPr/>
          </p:nvSpPr>
          <p:spPr>
            <a:xfrm>
              <a:off x="1371008" y="3928510"/>
              <a:ext cx="155571" cy="65068"/>
            </a:xfrm>
            <a:custGeom>
              <a:avLst/>
              <a:gdLst>
                <a:gd name="connsiteX0" fmla="*/ 154782 w 154782"/>
                <a:gd name="connsiteY0" fmla="*/ 0 h 40481"/>
                <a:gd name="connsiteX1" fmla="*/ 73819 w 154782"/>
                <a:gd name="connsiteY1" fmla="*/ 40481 h 40481"/>
                <a:gd name="connsiteX2" fmla="*/ 0 w 154782"/>
                <a:gd name="connsiteY2" fmla="*/ 40481 h 40481"/>
                <a:gd name="connsiteX0" fmla="*/ 154782 w 154782"/>
                <a:gd name="connsiteY0" fmla="*/ 0 h 47228"/>
                <a:gd name="connsiteX1" fmla="*/ 73819 w 154782"/>
                <a:gd name="connsiteY1" fmla="*/ 40481 h 47228"/>
                <a:gd name="connsiteX2" fmla="*/ 0 w 154782"/>
                <a:gd name="connsiteY2" fmla="*/ 40481 h 47228"/>
                <a:gd name="connsiteX0" fmla="*/ 154782 w 154782"/>
                <a:gd name="connsiteY0" fmla="*/ 0 h 63896"/>
                <a:gd name="connsiteX1" fmla="*/ 73819 w 154782"/>
                <a:gd name="connsiteY1" fmla="*/ 57149 h 63896"/>
                <a:gd name="connsiteX2" fmla="*/ 0 w 154782"/>
                <a:gd name="connsiteY2" fmla="*/ 40481 h 63896"/>
              </a:gdLst>
              <a:ahLst/>
              <a:cxnLst>
                <a:cxn ang="0">
                  <a:pos x="connsiteX0" y="connsiteY0"/>
                </a:cxn>
                <a:cxn ang="0">
                  <a:pos x="connsiteX1" y="connsiteY1"/>
                </a:cxn>
                <a:cxn ang="0">
                  <a:pos x="connsiteX2" y="connsiteY2"/>
                </a:cxn>
              </a:cxnLst>
              <a:rect l="l" t="t" r="r" b="b"/>
              <a:pathLst>
                <a:path w="154782" h="63896">
                  <a:moveTo>
                    <a:pt x="154782" y="0"/>
                  </a:moveTo>
                  <a:cubicBezTo>
                    <a:pt x="127794" y="13494"/>
                    <a:pt x="99616" y="50402"/>
                    <a:pt x="73819" y="57149"/>
                  </a:cubicBezTo>
                  <a:cubicBezTo>
                    <a:pt x="48022" y="63896"/>
                    <a:pt x="24606" y="40481"/>
                    <a:pt x="0" y="40481"/>
                  </a:cubicBezTo>
                </a:path>
              </a:pathLst>
            </a:custGeom>
            <a:ln w="31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GB" sz="4798" b="1">
                <a:solidFill>
                  <a:srgbClr val="FFFFFF"/>
                </a:solidFill>
              </a:endParaRPr>
            </a:p>
          </p:txBody>
        </p:sp>
      </p:grpSp>
      <p:grpSp>
        <p:nvGrpSpPr>
          <p:cNvPr id="13" name="Group 294"/>
          <p:cNvGrpSpPr>
            <a:grpSpLocks/>
          </p:cNvGrpSpPr>
          <p:nvPr/>
        </p:nvGrpSpPr>
        <p:grpSpPr bwMode="auto">
          <a:xfrm>
            <a:off x="8428410" y="6293145"/>
            <a:ext cx="5166208" cy="3696947"/>
            <a:chOff x="2692415" y="3146158"/>
            <a:chExt cx="2584180" cy="1849882"/>
          </a:xfrm>
        </p:grpSpPr>
        <p:sp>
          <p:nvSpPr>
            <p:cNvPr id="757794" name="Text Box 34"/>
            <p:cNvSpPr txBox="1">
              <a:spLocks noChangeArrowheads="1"/>
            </p:cNvSpPr>
            <p:nvPr/>
          </p:nvSpPr>
          <p:spPr bwMode="auto">
            <a:xfrm>
              <a:off x="3603545" y="3146158"/>
              <a:ext cx="225476" cy="207843"/>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GB" sz="2099" b="1">
                  <a:solidFill>
                    <a:srgbClr val="FFFFFF"/>
                  </a:solidFill>
                </a:rPr>
                <a:t>N</a:t>
              </a:r>
              <a:r>
                <a:rPr lang="en-GB" sz="2099" b="1" baseline="-25000">
                  <a:solidFill>
                    <a:srgbClr val="FFFFFF"/>
                  </a:solidFill>
                </a:rPr>
                <a:t>r</a:t>
              </a:r>
              <a:endParaRPr lang="en-US" sz="2099" b="1" baseline="-25000">
                <a:solidFill>
                  <a:srgbClr val="FFFFFF"/>
                </a:solidFill>
              </a:endParaRPr>
            </a:p>
          </p:txBody>
        </p:sp>
        <p:grpSp>
          <p:nvGrpSpPr>
            <p:cNvPr id="14" name="Group 58"/>
            <p:cNvGrpSpPr>
              <a:grpSpLocks/>
            </p:cNvGrpSpPr>
            <p:nvPr/>
          </p:nvGrpSpPr>
          <p:grpSpPr bwMode="auto">
            <a:xfrm>
              <a:off x="3452041" y="3395369"/>
              <a:ext cx="1824554" cy="1541380"/>
              <a:chOff x="1746" y="1752"/>
              <a:chExt cx="1632" cy="1404"/>
            </a:xfrm>
          </p:grpSpPr>
          <p:sp>
            <p:nvSpPr>
              <p:cNvPr id="757819" name="Freeform 59"/>
              <p:cNvSpPr>
                <a:spLocks/>
              </p:cNvSpPr>
              <p:nvPr/>
            </p:nvSpPr>
            <p:spPr bwMode="auto">
              <a:xfrm>
                <a:off x="1972" y="2387"/>
                <a:ext cx="1406" cy="456"/>
              </a:xfrm>
              <a:custGeom>
                <a:avLst/>
                <a:gdLst/>
                <a:ahLst/>
                <a:cxnLst>
                  <a:cxn ang="0">
                    <a:pos x="660" y="456"/>
                  </a:cxn>
                  <a:cxn ang="0">
                    <a:pos x="0" y="456"/>
                  </a:cxn>
                  <a:cxn ang="0">
                    <a:pos x="408" y="252"/>
                  </a:cxn>
                  <a:cxn ang="0">
                    <a:pos x="168" y="240"/>
                  </a:cxn>
                  <a:cxn ang="0">
                    <a:pos x="588" y="0"/>
                  </a:cxn>
                  <a:cxn ang="0">
                    <a:pos x="948" y="0"/>
                  </a:cxn>
                  <a:cxn ang="0">
                    <a:pos x="540" y="456"/>
                  </a:cxn>
                </a:cxnLst>
                <a:rect l="0" t="0" r="r" b="b"/>
                <a:pathLst>
                  <a:path w="948" h="456">
                    <a:moveTo>
                      <a:pt x="660" y="456"/>
                    </a:moveTo>
                    <a:lnTo>
                      <a:pt x="0" y="456"/>
                    </a:lnTo>
                    <a:lnTo>
                      <a:pt x="408" y="252"/>
                    </a:lnTo>
                    <a:lnTo>
                      <a:pt x="168" y="240"/>
                    </a:lnTo>
                    <a:lnTo>
                      <a:pt x="588" y="0"/>
                    </a:lnTo>
                    <a:lnTo>
                      <a:pt x="948" y="0"/>
                    </a:lnTo>
                    <a:lnTo>
                      <a:pt x="540" y="456"/>
                    </a:lnTo>
                  </a:path>
                </a:pathLst>
              </a:custGeom>
              <a:solidFill>
                <a:srgbClr val="66FF66"/>
              </a:solidFill>
              <a:ln w="12700" cap="flat" cmpd="sng">
                <a:solidFill>
                  <a:schemeClr val="tx1"/>
                </a:solidFill>
                <a:prstDash val="solid"/>
                <a:round/>
                <a:headEnd type="none" w="sm" len="sm"/>
                <a:tailEnd type="none" w="sm" len="sm"/>
              </a:ln>
              <a:effectLst/>
            </p:spPr>
            <p:txBody>
              <a:bodyPr/>
              <a:lstStyle/>
              <a:p>
                <a:pPr eaLnBrk="0" fontAlgn="base" hangingPunct="0">
                  <a:spcBef>
                    <a:spcPct val="0"/>
                  </a:spcBef>
                  <a:spcAft>
                    <a:spcPct val="0"/>
                  </a:spcAft>
                  <a:defRPr/>
                </a:pPr>
                <a:endParaRPr lang="en-GB" sz="2099" b="1">
                  <a:solidFill>
                    <a:srgbClr val="FFFFFF"/>
                  </a:solidFill>
                </a:endParaRPr>
              </a:p>
            </p:txBody>
          </p:sp>
          <p:sp>
            <p:nvSpPr>
              <p:cNvPr id="757820" name="AutoShape 60"/>
              <p:cNvSpPr>
                <a:spLocks noChangeArrowheads="1"/>
              </p:cNvSpPr>
              <p:nvPr/>
            </p:nvSpPr>
            <p:spPr bwMode="auto">
              <a:xfrm rot="5400000">
                <a:off x="1905" y="1730"/>
                <a:ext cx="363" cy="407"/>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eaLnBrk="0" fontAlgn="base" hangingPunct="0">
                  <a:spcBef>
                    <a:spcPct val="0"/>
                  </a:spcBef>
                  <a:spcAft>
                    <a:spcPct val="0"/>
                  </a:spcAft>
                  <a:defRPr/>
                </a:pPr>
                <a:endParaRPr lang="en-GB" sz="2099" b="1">
                  <a:solidFill>
                    <a:srgbClr val="FFFFFF"/>
                  </a:solidFill>
                </a:endParaRPr>
              </a:p>
            </p:txBody>
          </p:sp>
          <p:grpSp>
            <p:nvGrpSpPr>
              <p:cNvPr id="15" name="Group 61"/>
              <p:cNvGrpSpPr>
                <a:grpSpLocks/>
              </p:cNvGrpSpPr>
              <p:nvPr/>
            </p:nvGrpSpPr>
            <p:grpSpPr bwMode="auto">
              <a:xfrm>
                <a:off x="1746" y="2115"/>
                <a:ext cx="1080" cy="495"/>
                <a:chOff x="158" y="3024"/>
                <a:chExt cx="1000" cy="458"/>
              </a:xfrm>
            </p:grpSpPr>
            <p:grpSp>
              <p:nvGrpSpPr>
                <p:cNvPr id="16" name="Group 62"/>
                <p:cNvGrpSpPr>
                  <a:grpSpLocks/>
                </p:cNvGrpSpPr>
                <p:nvPr/>
              </p:nvGrpSpPr>
              <p:grpSpPr bwMode="auto">
                <a:xfrm>
                  <a:off x="479" y="3024"/>
                  <a:ext cx="679" cy="337"/>
                  <a:chOff x="576" y="2708"/>
                  <a:chExt cx="589" cy="283"/>
                </a:xfrm>
              </p:grpSpPr>
              <p:sp>
                <p:nvSpPr>
                  <p:cNvPr id="757823" name="Rectangle 63"/>
                  <p:cNvSpPr>
                    <a:spLocks noChangeArrowheads="1"/>
                  </p:cNvSpPr>
                  <p:nvPr/>
                </p:nvSpPr>
                <p:spPr bwMode="auto">
                  <a:xfrm>
                    <a:off x="576" y="2871"/>
                    <a:ext cx="391" cy="120"/>
                  </a:xfrm>
                  <a:prstGeom prst="rect">
                    <a:avLst/>
                  </a:prstGeom>
                  <a:gradFill rotWithShape="0">
                    <a:gsLst>
                      <a:gs pos="0">
                        <a:schemeClr val="folHlink"/>
                      </a:gs>
                      <a:gs pos="100000">
                        <a:schemeClr val="bg2"/>
                      </a:gs>
                    </a:gsLst>
                    <a:lin ang="5400000" scaled="1"/>
                  </a:gradFill>
                  <a:ln w="9525">
                    <a:solidFill>
                      <a:schemeClr val="tx1"/>
                    </a:solidFill>
                    <a:miter lim="800000"/>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24" name="Freeform 64"/>
                  <p:cNvSpPr>
                    <a:spLocks/>
                  </p:cNvSpPr>
                  <p:nvPr/>
                </p:nvSpPr>
                <p:spPr bwMode="auto">
                  <a:xfrm>
                    <a:off x="967" y="2828"/>
                    <a:ext cx="193" cy="162"/>
                  </a:xfrm>
                  <a:custGeom>
                    <a:avLst/>
                    <a:gdLst/>
                    <a:ahLst/>
                    <a:cxnLst>
                      <a:cxn ang="0">
                        <a:pos x="0" y="162"/>
                      </a:cxn>
                      <a:cxn ang="0">
                        <a:pos x="0" y="46"/>
                      </a:cxn>
                      <a:cxn ang="0">
                        <a:pos x="192" y="0"/>
                      </a:cxn>
                      <a:cxn ang="0">
                        <a:pos x="193" y="110"/>
                      </a:cxn>
                      <a:cxn ang="0">
                        <a:pos x="0" y="162"/>
                      </a:cxn>
                    </a:cxnLst>
                    <a:rect l="0" t="0" r="r" b="b"/>
                    <a:pathLst>
                      <a:path w="193" h="162">
                        <a:moveTo>
                          <a:pt x="0" y="162"/>
                        </a:moveTo>
                        <a:lnTo>
                          <a:pt x="0" y="46"/>
                        </a:lnTo>
                        <a:lnTo>
                          <a:pt x="192" y="0"/>
                        </a:lnTo>
                        <a:lnTo>
                          <a:pt x="193" y="110"/>
                        </a:lnTo>
                        <a:lnTo>
                          <a:pt x="0" y="162"/>
                        </a:lnTo>
                        <a:close/>
                      </a:path>
                    </a:pathLst>
                  </a:custGeom>
                  <a:gradFill rotWithShape="0">
                    <a:gsLst>
                      <a:gs pos="0">
                        <a:schemeClr val="folHlink"/>
                      </a:gs>
                      <a:gs pos="100000">
                        <a:schemeClr val="folHlink">
                          <a:gamma/>
                          <a:shade val="46275"/>
                          <a:invGamma/>
                        </a:schemeClr>
                      </a:gs>
                    </a:gsLst>
                    <a:lin ang="2700000" scaled="1"/>
                  </a:gradFill>
                  <a:ln w="9525">
                    <a:solidFill>
                      <a:schemeClr val="tx1"/>
                    </a:solidFill>
                    <a:round/>
                    <a:headEnd/>
                    <a:tailEnd/>
                  </a:ln>
                  <a:effectLst/>
                </p:spPr>
                <p:txBody>
                  <a:bodyPr/>
                  <a:lstStyle/>
                  <a:p>
                    <a:pPr eaLnBrk="0" fontAlgn="base" hangingPunct="0">
                      <a:spcBef>
                        <a:spcPct val="0"/>
                      </a:spcBef>
                      <a:spcAft>
                        <a:spcPct val="0"/>
                      </a:spcAft>
                      <a:defRPr/>
                    </a:pPr>
                    <a:endParaRPr lang="en-GB" sz="2099" b="1">
                      <a:solidFill>
                        <a:srgbClr val="FFFFFF"/>
                      </a:solidFill>
                    </a:endParaRPr>
                  </a:p>
                </p:txBody>
              </p:sp>
              <p:sp>
                <p:nvSpPr>
                  <p:cNvPr id="757825" name="Freeform 65"/>
                  <p:cNvSpPr>
                    <a:spLocks/>
                  </p:cNvSpPr>
                  <p:nvPr/>
                </p:nvSpPr>
                <p:spPr bwMode="auto">
                  <a:xfrm>
                    <a:off x="576" y="2752"/>
                    <a:ext cx="391" cy="118"/>
                  </a:xfrm>
                  <a:custGeom>
                    <a:avLst/>
                    <a:gdLst/>
                    <a:ahLst/>
                    <a:cxnLst>
                      <a:cxn ang="0">
                        <a:pos x="0" y="177"/>
                      </a:cxn>
                      <a:cxn ang="0">
                        <a:pos x="174" y="0"/>
                      </a:cxn>
                      <a:cxn ang="0">
                        <a:pos x="354" y="178"/>
                      </a:cxn>
                      <a:cxn ang="0">
                        <a:pos x="0" y="177"/>
                      </a:cxn>
                    </a:cxnLst>
                    <a:rect l="0" t="0" r="r" b="b"/>
                    <a:pathLst>
                      <a:path w="354" h="178">
                        <a:moveTo>
                          <a:pt x="0" y="177"/>
                        </a:moveTo>
                        <a:lnTo>
                          <a:pt x="174" y="0"/>
                        </a:lnTo>
                        <a:lnTo>
                          <a:pt x="354" y="178"/>
                        </a:lnTo>
                        <a:lnTo>
                          <a:pt x="0" y="177"/>
                        </a:lnTo>
                        <a:close/>
                      </a:path>
                    </a:pathLst>
                  </a:custGeom>
                  <a:gradFill rotWithShape="0">
                    <a:gsLst>
                      <a:gs pos="0">
                        <a:srgbClr val="808080"/>
                      </a:gs>
                      <a:gs pos="100000">
                        <a:srgbClr val="B2B2B2"/>
                      </a:gs>
                    </a:gsLst>
                    <a:lin ang="5400000" scaled="1"/>
                  </a:gradFill>
                  <a:ln w="9525">
                    <a:solidFill>
                      <a:schemeClr val="tx1"/>
                    </a:solidFill>
                    <a:round/>
                    <a:headEnd/>
                    <a:tailEnd/>
                  </a:ln>
                  <a:effectLst/>
                </p:spPr>
                <p:txBody>
                  <a:bodyPr/>
                  <a:lstStyle/>
                  <a:p>
                    <a:pPr eaLnBrk="0" fontAlgn="base" hangingPunct="0">
                      <a:spcBef>
                        <a:spcPct val="0"/>
                      </a:spcBef>
                      <a:spcAft>
                        <a:spcPct val="0"/>
                      </a:spcAft>
                      <a:defRPr/>
                    </a:pPr>
                    <a:endParaRPr lang="en-GB" sz="2099" b="1">
                      <a:solidFill>
                        <a:srgbClr val="FFFFFF"/>
                      </a:solidFill>
                    </a:endParaRPr>
                  </a:p>
                </p:txBody>
              </p:sp>
              <p:sp>
                <p:nvSpPr>
                  <p:cNvPr id="757826" name="Freeform 66"/>
                  <p:cNvSpPr>
                    <a:spLocks/>
                  </p:cNvSpPr>
                  <p:nvPr/>
                </p:nvSpPr>
                <p:spPr bwMode="auto">
                  <a:xfrm>
                    <a:off x="774" y="2708"/>
                    <a:ext cx="391" cy="162"/>
                  </a:xfrm>
                  <a:custGeom>
                    <a:avLst/>
                    <a:gdLst/>
                    <a:ahLst/>
                    <a:cxnLst>
                      <a:cxn ang="0">
                        <a:pos x="198" y="162"/>
                      </a:cxn>
                      <a:cxn ang="0">
                        <a:pos x="0" y="42"/>
                      </a:cxn>
                      <a:cxn ang="0">
                        <a:pos x="194" y="0"/>
                      </a:cxn>
                      <a:cxn ang="0">
                        <a:pos x="392" y="117"/>
                      </a:cxn>
                      <a:cxn ang="0">
                        <a:pos x="198" y="162"/>
                      </a:cxn>
                    </a:cxnLst>
                    <a:rect l="0" t="0" r="r" b="b"/>
                    <a:pathLst>
                      <a:path w="392" h="162">
                        <a:moveTo>
                          <a:pt x="198" y="162"/>
                        </a:moveTo>
                        <a:lnTo>
                          <a:pt x="0" y="42"/>
                        </a:lnTo>
                        <a:lnTo>
                          <a:pt x="194" y="0"/>
                        </a:lnTo>
                        <a:lnTo>
                          <a:pt x="392" y="117"/>
                        </a:lnTo>
                        <a:lnTo>
                          <a:pt x="198" y="162"/>
                        </a:lnTo>
                        <a:close/>
                      </a:path>
                    </a:pathLst>
                  </a:custGeom>
                  <a:gradFill rotWithShape="0">
                    <a:gsLst>
                      <a:gs pos="0">
                        <a:srgbClr val="CC6600"/>
                      </a:gs>
                      <a:gs pos="100000">
                        <a:srgbClr val="CC6600">
                          <a:gamma/>
                          <a:shade val="46275"/>
                          <a:invGamma/>
                        </a:srgbClr>
                      </a:gs>
                    </a:gsLst>
                    <a:lin ang="2700000" scaled="1"/>
                  </a:gradFill>
                  <a:ln w="9525" cmpd="sng">
                    <a:solidFill>
                      <a:schemeClr val="tx1"/>
                    </a:solidFill>
                    <a:round/>
                    <a:headEnd/>
                    <a:tailEnd/>
                  </a:ln>
                  <a:effectLst/>
                </p:spPr>
                <p:txBody>
                  <a:bodyPr/>
                  <a:lstStyle/>
                  <a:p>
                    <a:pPr eaLnBrk="0" fontAlgn="base" hangingPunct="0">
                      <a:spcBef>
                        <a:spcPct val="0"/>
                      </a:spcBef>
                      <a:spcAft>
                        <a:spcPct val="0"/>
                      </a:spcAft>
                      <a:defRPr/>
                    </a:pPr>
                    <a:endParaRPr lang="en-GB" sz="2099" b="1">
                      <a:solidFill>
                        <a:srgbClr val="FFFFFF"/>
                      </a:solidFill>
                    </a:endParaRPr>
                  </a:p>
                </p:txBody>
              </p:sp>
            </p:grpSp>
            <p:grpSp>
              <p:nvGrpSpPr>
                <p:cNvPr id="17" name="Group 67"/>
                <p:cNvGrpSpPr>
                  <a:grpSpLocks/>
                </p:cNvGrpSpPr>
                <p:nvPr/>
              </p:nvGrpSpPr>
              <p:grpSpPr bwMode="auto">
                <a:xfrm>
                  <a:off x="158" y="3056"/>
                  <a:ext cx="536" cy="426"/>
                  <a:chOff x="158" y="3056"/>
                  <a:chExt cx="536" cy="426"/>
                </a:xfrm>
              </p:grpSpPr>
              <p:sp>
                <p:nvSpPr>
                  <p:cNvPr id="757828" name="Rectangle 68"/>
                  <p:cNvSpPr>
                    <a:spLocks noChangeArrowheads="1"/>
                  </p:cNvSpPr>
                  <p:nvPr/>
                </p:nvSpPr>
                <p:spPr bwMode="auto">
                  <a:xfrm>
                    <a:off x="161" y="3302"/>
                    <a:ext cx="352" cy="178"/>
                  </a:xfrm>
                  <a:prstGeom prst="rect">
                    <a:avLst/>
                  </a:prstGeom>
                  <a:gradFill rotWithShape="0">
                    <a:gsLst>
                      <a:gs pos="0">
                        <a:schemeClr val="folHlink"/>
                      </a:gs>
                      <a:gs pos="100000">
                        <a:schemeClr val="bg2"/>
                      </a:gs>
                    </a:gsLst>
                    <a:lin ang="5400000" scaled="1"/>
                  </a:gradFill>
                  <a:ln w="9525">
                    <a:solidFill>
                      <a:srgbClr val="000000"/>
                    </a:solidFill>
                    <a:miter lim="800000"/>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29" name="Freeform 69"/>
                  <p:cNvSpPr>
                    <a:spLocks/>
                  </p:cNvSpPr>
                  <p:nvPr/>
                </p:nvSpPr>
                <p:spPr bwMode="auto">
                  <a:xfrm>
                    <a:off x="511" y="3237"/>
                    <a:ext cx="174" cy="244"/>
                  </a:xfrm>
                  <a:custGeom>
                    <a:avLst/>
                    <a:gdLst/>
                    <a:ahLst/>
                    <a:cxnLst>
                      <a:cxn ang="0">
                        <a:pos x="0" y="244"/>
                      </a:cxn>
                      <a:cxn ang="0">
                        <a:pos x="2" y="65"/>
                      </a:cxn>
                      <a:cxn ang="0">
                        <a:pos x="173" y="0"/>
                      </a:cxn>
                      <a:cxn ang="0">
                        <a:pos x="174" y="166"/>
                      </a:cxn>
                      <a:cxn ang="0">
                        <a:pos x="0" y="244"/>
                      </a:cxn>
                    </a:cxnLst>
                    <a:rect l="0" t="0" r="r" b="b"/>
                    <a:pathLst>
                      <a:path w="174" h="244">
                        <a:moveTo>
                          <a:pt x="0" y="244"/>
                        </a:moveTo>
                        <a:lnTo>
                          <a:pt x="2" y="65"/>
                        </a:lnTo>
                        <a:lnTo>
                          <a:pt x="173" y="0"/>
                        </a:lnTo>
                        <a:lnTo>
                          <a:pt x="174" y="166"/>
                        </a:lnTo>
                        <a:lnTo>
                          <a:pt x="0" y="244"/>
                        </a:lnTo>
                        <a:close/>
                      </a:path>
                    </a:pathLst>
                  </a:custGeom>
                  <a:gradFill rotWithShape="0">
                    <a:gsLst>
                      <a:gs pos="0">
                        <a:schemeClr val="folHlink"/>
                      </a:gs>
                      <a:gs pos="100000">
                        <a:schemeClr val="folHlink">
                          <a:gamma/>
                          <a:shade val="46275"/>
                          <a:invGamma/>
                        </a:schemeClr>
                      </a:gs>
                    </a:gsLst>
                    <a:lin ang="2700000" scaled="1"/>
                  </a:gradFill>
                  <a:ln w="9525" cmpd="sng">
                    <a:solidFill>
                      <a:schemeClr val="tx1"/>
                    </a:solidFill>
                    <a:round/>
                    <a:headEnd/>
                    <a:tailEnd/>
                  </a:ln>
                  <a:effectLst/>
                </p:spPr>
                <p:txBody>
                  <a:bodyPr/>
                  <a:lstStyle/>
                  <a:p>
                    <a:pPr eaLnBrk="0" fontAlgn="base" hangingPunct="0">
                      <a:spcBef>
                        <a:spcPct val="0"/>
                      </a:spcBef>
                      <a:spcAft>
                        <a:spcPct val="0"/>
                      </a:spcAft>
                      <a:defRPr/>
                    </a:pPr>
                    <a:endParaRPr lang="en-GB" sz="2099" b="1">
                      <a:solidFill>
                        <a:srgbClr val="FFFFFF"/>
                      </a:solidFill>
                    </a:endParaRPr>
                  </a:p>
                </p:txBody>
              </p:sp>
              <p:sp>
                <p:nvSpPr>
                  <p:cNvPr id="757830" name="Freeform 70"/>
                  <p:cNvSpPr>
                    <a:spLocks/>
                  </p:cNvSpPr>
                  <p:nvPr/>
                </p:nvSpPr>
                <p:spPr bwMode="auto">
                  <a:xfrm>
                    <a:off x="161" y="3122"/>
                    <a:ext cx="352" cy="178"/>
                  </a:xfrm>
                  <a:custGeom>
                    <a:avLst/>
                    <a:gdLst/>
                    <a:ahLst/>
                    <a:cxnLst>
                      <a:cxn ang="0">
                        <a:pos x="0" y="177"/>
                      </a:cxn>
                      <a:cxn ang="0">
                        <a:pos x="174" y="0"/>
                      </a:cxn>
                      <a:cxn ang="0">
                        <a:pos x="354" y="178"/>
                      </a:cxn>
                      <a:cxn ang="0">
                        <a:pos x="0" y="177"/>
                      </a:cxn>
                    </a:cxnLst>
                    <a:rect l="0" t="0" r="r" b="b"/>
                    <a:pathLst>
                      <a:path w="354" h="178">
                        <a:moveTo>
                          <a:pt x="0" y="177"/>
                        </a:moveTo>
                        <a:lnTo>
                          <a:pt x="174" y="0"/>
                        </a:lnTo>
                        <a:lnTo>
                          <a:pt x="354" y="178"/>
                        </a:lnTo>
                        <a:lnTo>
                          <a:pt x="0" y="177"/>
                        </a:lnTo>
                        <a:close/>
                      </a:path>
                    </a:pathLst>
                  </a:custGeom>
                  <a:gradFill rotWithShape="0">
                    <a:gsLst>
                      <a:gs pos="0">
                        <a:srgbClr val="CC6600"/>
                      </a:gs>
                      <a:gs pos="100000">
                        <a:srgbClr val="CC6600">
                          <a:gamma/>
                          <a:shade val="46275"/>
                          <a:invGamma/>
                        </a:srgbClr>
                      </a:gs>
                    </a:gsLst>
                    <a:lin ang="5400000" scaled="1"/>
                  </a:gradFill>
                  <a:ln w="9525" cmpd="sng">
                    <a:solidFill>
                      <a:schemeClr val="tx1"/>
                    </a:solidFill>
                    <a:round/>
                    <a:headEnd/>
                    <a:tailEnd/>
                  </a:ln>
                  <a:effectLst/>
                </p:spPr>
                <p:txBody>
                  <a:bodyPr/>
                  <a:lstStyle/>
                  <a:p>
                    <a:pPr eaLnBrk="0" fontAlgn="base" hangingPunct="0">
                      <a:spcBef>
                        <a:spcPct val="0"/>
                      </a:spcBef>
                      <a:spcAft>
                        <a:spcPct val="0"/>
                      </a:spcAft>
                      <a:defRPr/>
                    </a:pPr>
                    <a:endParaRPr lang="en-GB" sz="2099" b="1">
                      <a:solidFill>
                        <a:srgbClr val="FFFFFF"/>
                      </a:solidFill>
                    </a:endParaRPr>
                  </a:p>
                </p:txBody>
              </p:sp>
              <p:sp>
                <p:nvSpPr>
                  <p:cNvPr id="757831" name="Freeform 71"/>
                  <p:cNvSpPr>
                    <a:spLocks/>
                  </p:cNvSpPr>
                  <p:nvPr/>
                </p:nvSpPr>
                <p:spPr bwMode="auto">
                  <a:xfrm>
                    <a:off x="333" y="3056"/>
                    <a:ext cx="358" cy="246"/>
                  </a:xfrm>
                  <a:custGeom>
                    <a:avLst/>
                    <a:gdLst/>
                    <a:ahLst/>
                    <a:cxnLst>
                      <a:cxn ang="0">
                        <a:pos x="198" y="162"/>
                      </a:cxn>
                      <a:cxn ang="0">
                        <a:pos x="0" y="42"/>
                      </a:cxn>
                      <a:cxn ang="0">
                        <a:pos x="194" y="0"/>
                      </a:cxn>
                      <a:cxn ang="0">
                        <a:pos x="392" y="117"/>
                      </a:cxn>
                      <a:cxn ang="0">
                        <a:pos x="198" y="162"/>
                      </a:cxn>
                    </a:cxnLst>
                    <a:rect l="0" t="0" r="r" b="b"/>
                    <a:pathLst>
                      <a:path w="392" h="162">
                        <a:moveTo>
                          <a:pt x="198" y="162"/>
                        </a:moveTo>
                        <a:lnTo>
                          <a:pt x="0" y="42"/>
                        </a:lnTo>
                        <a:lnTo>
                          <a:pt x="194" y="0"/>
                        </a:lnTo>
                        <a:lnTo>
                          <a:pt x="392" y="117"/>
                        </a:lnTo>
                        <a:lnTo>
                          <a:pt x="198" y="162"/>
                        </a:lnTo>
                        <a:close/>
                      </a:path>
                    </a:pathLst>
                  </a:custGeom>
                  <a:gradFill rotWithShape="0">
                    <a:gsLst>
                      <a:gs pos="0">
                        <a:srgbClr val="CC6600"/>
                      </a:gs>
                      <a:gs pos="100000">
                        <a:srgbClr val="CC6600">
                          <a:gamma/>
                          <a:shade val="46275"/>
                          <a:invGamma/>
                        </a:srgbClr>
                      </a:gs>
                    </a:gsLst>
                    <a:lin ang="2700000" scaled="1"/>
                  </a:gradFill>
                  <a:ln w="9525" cmpd="sng">
                    <a:solidFill>
                      <a:schemeClr val="tx1"/>
                    </a:solidFill>
                    <a:round/>
                    <a:headEnd/>
                    <a:tailEnd/>
                  </a:ln>
                  <a:effectLst/>
                </p:spPr>
                <p:txBody>
                  <a:bodyPr/>
                  <a:lstStyle/>
                  <a:p>
                    <a:pPr eaLnBrk="0" fontAlgn="base" hangingPunct="0">
                      <a:spcBef>
                        <a:spcPct val="0"/>
                      </a:spcBef>
                      <a:spcAft>
                        <a:spcPct val="0"/>
                      </a:spcAft>
                      <a:defRPr/>
                    </a:pPr>
                    <a:endParaRPr lang="en-GB" sz="2099" b="1">
                      <a:solidFill>
                        <a:srgbClr val="FFFFFF"/>
                      </a:solidFill>
                    </a:endParaRPr>
                  </a:p>
                </p:txBody>
              </p:sp>
            </p:grpSp>
          </p:grpSp>
          <p:pic>
            <p:nvPicPr>
              <p:cNvPr id="6281" name="Picture 72"/>
              <p:cNvPicPr>
                <a:picLocks noChangeAspect="1" noChangeArrowheads="1"/>
              </p:cNvPicPr>
              <p:nvPr/>
            </p:nvPicPr>
            <p:blipFill>
              <a:blip r:embed="rId6" cstate="print"/>
              <a:srcRect/>
              <a:stretch>
                <a:fillRect/>
              </a:stretch>
            </p:blipFill>
            <p:spPr bwMode="auto">
              <a:xfrm>
                <a:off x="2400" y="2407"/>
                <a:ext cx="357" cy="267"/>
              </a:xfrm>
              <a:prstGeom prst="rect">
                <a:avLst/>
              </a:prstGeom>
              <a:noFill/>
              <a:ln w="9525">
                <a:noFill/>
                <a:miter lim="800000"/>
                <a:headEnd/>
                <a:tailEnd/>
              </a:ln>
            </p:spPr>
          </p:pic>
          <p:pic>
            <p:nvPicPr>
              <p:cNvPr id="6282" name="Picture 73" descr="NA01296_"/>
              <p:cNvPicPr>
                <a:picLocks noChangeAspect="1" noChangeArrowheads="1"/>
              </p:cNvPicPr>
              <p:nvPr/>
            </p:nvPicPr>
            <p:blipFill>
              <a:blip r:embed="rId7" cstate="print"/>
              <a:srcRect/>
              <a:stretch>
                <a:fillRect/>
              </a:stretch>
            </p:blipFill>
            <p:spPr bwMode="auto">
              <a:xfrm>
                <a:off x="2562" y="2576"/>
                <a:ext cx="345" cy="196"/>
              </a:xfrm>
              <a:prstGeom prst="rect">
                <a:avLst/>
              </a:prstGeom>
              <a:noFill/>
              <a:ln w="9525">
                <a:noFill/>
                <a:miter lim="800000"/>
                <a:headEnd/>
                <a:tailEnd/>
              </a:ln>
            </p:spPr>
          </p:pic>
          <p:grpSp>
            <p:nvGrpSpPr>
              <p:cNvPr id="18" name="Group 74"/>
              <p:cNvGrpSpPr>
                <a:grpSpLocks/>
              </p:cNvGrpSpPr>
              <p:nvPr/>
            </p:nvGrpSpPr>
            <p:grpSpPr bwMode="auto">
              <a:xfrm>
                <a:off x="2188" y="2606"/>
                <a:ext cx="358" cy="307"/>
                <a:chOff x="636" y="3690"/>
                <a:chExt cx="332" cy="285"/>
              </a:xfrm>
            </p:grpSpPr>
            <p:pic>
              <p:nvPicPr>
                <p:cNvPr id="6287" name="Picture 75" descr="AN02770_"/>
                <p:cNvPicPr>
                  <a:picLocks noChangeAspect="1" noChangeArrowheads="1"/>
                </p:cNvPicPr>
                <p:nvPr/>
              </p:nvPicPr>
              <p:blipFill>
                <a:blip r:embed="rId8" cstate="print"/>
                <a:srcRect/>
                <a:stretch>
                  <a:fillRect/>
                </a:stretch>
              </p:blipFill>
              <p:spPr bwMode="auto">
                <a:xfrm>
                  <a:off x="636" y="3690"/>
                  <a:ext cx="160" cy="230"/>
                </a:xfrm>
                <a:prstGeom prst="rect">
                  <a:avLst/>
                </a:prstGeom>
                <a:noFill/>
                <a:ln w="9525">
                  <a:noFill/>
                  <a:miter lim="800000"/>
                  <a:headEnd/>
                  <a:tailEnd/>
                </a:ln>
              </p:spPr>
            </p:pic>
            <p:grpSp>
              <p:nvGrpSpPr>
                <p:cNvPr id="19" name="Group 76"/>
                <p:cNvGrpSpPr>
                  <a:grpSpLocks/>
                </p:cNvGrpSpPr>
                <p:nvPr/>
              </p:nvGrpSpPr>
              <p:grpSpPr bwMode="auto">
                <a:xfrm flipH="1">
                  <a:off x="819" y="3746"/>
                  <a:ext cx="149" cy="229"/>
                  <a:chOff x="957" y="3724"/>
                  <a:chExt cx="149" cy="229"/>
                </a:xfrm>
              </p:grpSpPr>
              <p:sp>
                <p:nvSpPr>
                  <p:cNvPr id="757837" name="Freeform 77"/>
                  <p:cNvSpPr>
                    <a:spLocks/>
                  </p:cNvSpPr>
                  <p:nvPr/>
                </p:nvSpPr>
                <p:spPr bwMode="auto">
                  <a:xfrm>
                    <a:off x="957" y="3741"/>
                    <a:ext cx="149" cy="213"/>
                  </a:xfrm>
                  <a:custGeom>
                    <a:avLst/>
                    <a:gdLst/>
                    <a:ahLst/>
                    <a:cxnLst>
                      <a:cxn ang="0">
                        <a:pos x="1307" y="247"/>
                      </a:cxn>
                      <a:cxn ang="0">
                        <a:pos x="1238" y="286"/>
                      </a:cxn>
                      <a:cxn ang="0">
                        <a:pos x="1256" y="369"/>
                      </a:cxn>
                      <a:cxn ang="0">
                        <a:pos x="1242" y="490"/>
                      </a:cxn>
                      <a:cxn ang="0">
                        <a:pos x="1295" y="725"/>
                      </a:cxn>
                      <a:cxn ang="0">
                        <a:pos x="1291" y="1193"/>
                      </a:cxn>
                      <a:cxn ang="0">
                        <a:pos x="1177" y="1365"/>
                      </a:cxn>
                      <a:cxn ang="0">
                        <a:pos x="1083" y="1421"/>
                      </a:cxn>
                      <a:cxn ang="0">
                        <a:pos x="982" y="1487"/>
                      </a:cxn>
                      <a:cxn ang="0">
                        <a:pos x="870" y="1615"/>
                      </a:cxn>
                      <a:cxn ang="0">
                        <a:pos x="903" y="1833"/>
                      </a:cxn>
                      <a:cxn ang="0">
                        <a:pos x="1004" y="1887"/>
                      </a:cxn>
                      <a:cxn ang="0">
                        <a:pos x="1048" y="1950"/>
                      </a:cxn>
                      <a:cxn ang="0">
                        <a:pos x="976" y="1954"/>
                      </a:cxn>
                      <a:cxn ang="0">
                        <a:pos x="979" y="2014"/>
                      </a:cxn>
                      <a:cxn ang="0">
                        <a:pos x="923" y="1996"/>
                      </a:cxn>
                      <a:cxn ang="0">
                        <a:pos x="862" y="1933"/>
                      </a:cxn>
                      <a:cxn ang="0">
                        <a:pos x="786" y="1944"/>
                      </a:cxn>
                      <a:cxn ang="0">
                        <a:pos x="751" y="1924"/>
                      </a:cxn>
                      <a:cxn ang="0">
                        <a:pos x="821" y="1866"/>
                      </a:cxn>
                      <a:cxn ang="0">
                        <a:pos x="751" y="1607"/>
                      </a:cxn>
                      <a:cxn ang="0">
                        <a:pos x="707" y="1596"/>
                      </a:cxn>
                      <a:cxn ang="0">
                        <a:pos x="630" y="1666"/>
                      </a:cxn>
                      <a:cxn ang="0">
                        <a:pos x="683" y="1904"/>
                      </a:cxn>
                      <a:cxn ang="0">
                        <a:pos x="748" y="1946"/>
                      </a:cxn>
                      <a:cxn ang="0">
                        <a:pos x="706" y="1958"/>
                      </a:cxn>
                      <a:cxn ang="0">
                        <a:pos x="780" y="2008"/>
                      </a:cxn>
                      <a:cxn ang="0">
                        <a:pos x="715" y="2016"/>
                      </a:cxn>
                      <a:cxn ang="0">
                        <a:pos x="625" y="1965"/>
                      </a:cxn>
                      <a:cxn ang="0">
                        <a:pos x="618" y="2059"/>
                      </a:cxn>
                      <a:cxn ang="0">
                        <a:pos x="568" y="1952"/>
                      </a:cxn>
                      <a:cxn ang="0">
                        <a:pos x="519" y="1961"/>
                      </a:cxn>
                      <a:cxn ang="0">
                        <a:pos x="468" y="1950"/>
                      </a:cxn>
                      <a:cxn ang="0">
                        <a:pos x="496" y="1919"/>
                      </a:cxn>
                      <a:cxn ang="0">
                        <a:pos x="552" y="1886"/>
                      </a:cxn>
                      <a:cxn ang="0">
                        <a:pos x="527" y="1657"/>
                      </a:cxn>
                      <a:cxn ang="0">
                        <a:pos x="501" y="1538"/>
                      </a:cxn>
                      <a:cxn ang="0">
                        <a:pos x="417" y="1506"/>
                      </a:cxn>
                      <a:cxn ang="0">
                        <a:pos x="310" y="1436"/>
                      </a:cxn>
                      <a:cxn ang="0">
                        <a:pos x="195" y="1214"/>
                      </a:cxn>
                      <a:cxn ang="0">
                        <a:pos x="154" y="1098"/>
                      </a:cxn>
                      <a:cxn ang="0">
                        <a:pos x="130" y="1081"/>
                      </a:cxn>
                      <a:cxn ang="0">
                        <a:pos x="88" y="940"/>
                      </a:cxn>
                      <a:cxn ang="0">
                        <a:pos x="64" y="723"/>
                      </a:cxn>
                      <a:cxn ang="0">
                        <a:pos x="11" y="702"/>
                      </a:cxn>
                      <a:cxn ang="0">
                        <a:pos x="44" y="498"/>
                      </a:cxn>
                      <a:cxn ang="0">
                        <a:pos x="170" y="434"/>
                      </a:cxn>
                      <a:cxn ang="0">
                        <a:pos x="299" y="432"/>
                      </a:cxn>
                      <a:cxn ang="0">
                        <a:pos x="407" y="477"/>
                      </a:cxn>
                      <a:cxn ang="0">
                        <a:pos x="488" y="647"/>
                      </a:cxn>
                      <a:cxn ang="0">
                        <a:pos x="548" y="757"/>
                      </a:cxn>
                      <a:cxn ang="0">
                        <a:pos x="691" y="752"/>
                      </a:cxn>
                      <a:cxn ang="0">
                        <a:pos x="792" y="672"/>
                      </a:cxn>
                      <a:cxn ang="0">
                        <a:pos x="833" y="379"/>
                      </a:cxn>
                      <a:cxn ang="0">
                        <a:pos x="983" y="158"/>
                      </a:cxn>
                      <a:cxn ang="0">
                        <a:pos x="954" y="55"/>
                      </a:cxn>
                      <a:cxn ang="0">
                        <a:pos x="998" y="34"/>
                      </a:cxn>
                      <a:cxn ang="0">
                        <a:pos x="1043" y="19"/>
                      </a:cxn>
                      <a:cxn ang="0">
                        <a:pos x="1080" y="0"/>
                      </a:cxn>
                      <a:cxn ang="0">
                        <a:pos x="1114" y="17"/>
                      </a:cxn>
                      <a:cxn ang="0">
                        <a:pos x="1146" y="41"/>
                      </a:cxn>
                      <a:cxn ang="0">
                        <a:pos x="1187" y="55"/>
                      </a:cxn>
                      <a:cxn ang="0">
                        <a:pos x="1251" y="93"/>
                      </a:cxn>
                    </a:cxnLst>
                    <a:rect l="0" t="0" r="r" b="b"/>
                    <a:pathLst>
                      <a:path w="1336" h="2059">
                        <a:moveTo>
                          <a:pt x="1272" y="192"/>
                        </a:moveTo>
                        <a:lnTo>
                          <a:pt x="1273" y="194"/>
                        </a:lnTo>
                        <a:lnTo>
                          <a:pt x="1277" y="198"/>
                        </a:lnTo>
                        <a:lnTo>
                          <a:pt x="1284" y="206"/>
                        </a:lnTo>
                        <a:lnTo>
                          <a:pt x="1290" y="215"/>
                        </a:lnTo>
                        <a:lnTo>
                          <a:pt x="1297" y="226"/>
                        </a:lnTo>
                        <a:lnTo>
                          <a:pt x="1303" y="237"/>
                        </a:lnTo>
                        <a:lnTo>
                          <a:pt x="1307" y="247"/>
                        </a:lnTo>
                        <a:lnTo>
                          <a:pt x="1308" y="256"/>
                        </a:lnTo>
                        <a:lnTo>
                          <a:pt x="1305" y="263"/>
                        </a:lnTo>
                        <a:lnTo>
                          <a:pt x="1297" y="269"/>
                        </a:lnTo>
                        <a:lnTo>
                          <a:pt x="1285" y="275"/>
                        </a:lnTo>
                        <a:lnTo>
                          <a:pt x="1272" y="279"/>
                        </a:lnTo>
                        <a:lnTo>
                          <a:pt x="1259" y="281"/>
                        </a:lnTo>
                        <a:lnTo>
                          <a:pt x="1247" y="284"/>
                        </a:lnTo>
                        <a:lnTo>
                          <a:pt x="1238" y="286"/>
                        </a:lnTo>
                        <a:lnTo>
                          <a:pt x="1235" y="286"/>
                        </a:lnTo>
                        <a:lnTo>
                          <a:pt x="1236" y="288"/>
                        </a:lnTo>
                        <a:lnTo>
                          <a:pt x="1239" y="296"/>
                        </a:lnTo>
                        <a:lnTo>
                          <a:pt x="1245" y="307"/>
                        </a:lnTo>
                        <a:lnTo>
                          <a:pt x="1249" y="322"/>
                        </a:lnTo>
                        <a:lnTo>
                          <a:pt x="1253" y="337"/>
                        </a:lnTo>
                        <a:lnTo>
                          <a:pt x="1256" y="353"/>
                        </a:lnTo>
                        <a:lnTo>
                          <a:pt x="1256" y="369"/>
                        </a:lnTo>
                        <a:lnTo>
                          <a:pt x="1252" y="382"/>
                        </a:lnTo>
                        <a:lnTo>
                          <a:pt x="1241" y="405"/>
                        </a:lnTo>
                        <a:lnTo>
                          <a:pt x="1232" y="422"/>
                        </a:lnTo>
                        <a:lnTo>
                          <a:pt x="1226" y="431"/>
                        </a:lnTo>
                        <a:lnTo>
                          <a:pt x="1223" y="434"/>
                        </a:lnTo>
                        <a:lnTo>
                          <a:pt x="1226" y="442"/>
                        </a:lnTo>
                        <a:lnTo>
                          <a:pt x="1233" y="461"/>
                        </a:lnTo>
                        <a:lnTo>
                          <a:pt x="1242" y="490"/>
                        </a:lnTo>
                        <a:lnTo>
                          <a:pt x="1252" y="524"/>
                        </a:lnTo>
                        <a:lnTo>
                          <a:pt x="1262" y="560"/>
                        </a:lnTo>
                        <a:lnTo>
                          <a:pt x="1270" y="593"/>
                        </a:lnTo>
                        <a:lnTo>
                          <a:pt x="1273" y="622"/>
                        </a:lnTo>
                        <a:lnTo>
                          <a:pt x="1272" y="643"/>
                        </a:lnTo>
                        <a:lnTo>
                          <a:pt x="1273" y="660"/>
                        </a:lnTo>
                        <a:lnTo>
                          <a:pt x="1281" y="688"/>
                        </a:lnTo>
                        <a:lnTo>
                          <a:pt x="1295" y="725"/>
                        </a:lnTo>
                        <a:lnTo>
                          <a:pt x="1312" y="773"/>
                        </a:lnTo>
                        <a:lnTo>
                          <a:pt x="1327" y="830"/>
                        </a:lnTo>
                        <a:lnTo>
                          <a:pt x="1335" y="898"/>
                        </a:lnTo>
                        <a:lnTo>
                          <a:pt x="1336" y="978"/>
                        </a:lnTo>
                        <a:lnTo>
                          <a:pt x="1325" y="1069"/>
                        </a:lnTo>
                        <a:lnTo>
                          <a:pt x="1315" y="1115"/>
                        </a:lnTo>
                        <a:lnTo>
                          <a:pt x="1303" y="1156"/>
                        </a:lnTo>
                        <a:lnTo>
                          <a:pt x="1291" y="1193"/>
                        </a:lnTo>
                        <a:lnTo>
                          <a:pt x="1277" y="1226"/>
                        </a:lnTo>
                        <a:lnTo>
                          <a:pt x="1263" y="1255"/>
                        </a:lnTo>
                        <a:lnTo>
                          <a:pt x="1249" y="1281"/>
                        </a:lnTo>
                        <a:lnTo>
                          <a:pt x="1234" y="1303"/>
                        </a:lnTo>
                        <a:lnTo>
                          <a:pt x="1219" y="1322"/>
                        </a:lnTo>
                        <a:lnTo>
                          <a:pt x="1205" y="1339"/>
                        </a:lnTo>
                        <a:lnTo>
                          <a:pt x="1191" y="1352"/>
                        </a:lnTo>
                        <a:lnTo>
                          <a:pt x="1177" y="1365"/>
                        </a:lnTo>
                        <a:lnTo>
                          <a:pt x="1165" y="1374"/>
                        </a:lnTo>
                        <a:lnTo>
                          <a:pt x="1153" y="1383"/>
                        </a:lnTo>
                        <a:lnTo>
                          <a:pt x="1144" y="1388"/>
                        </a:lnTo>
                        <a:lnTo>
                          <a:pt x="1135" y="1394"/>
                        </a:lnTo>
                        <a:lnTo>
                          <a:pt x="1129" y="1398"/>
                        </a:lnTo>
                        <a:lnTo>
                          <a:pt x="1116" y="1406"/>
                        </a:lnTo>
                        <a:lnTo>
                          <a:pt x="1101" y="1414"/>
                        </a:lnTo>
                        <a:lnTo>
                          <a:pt x="1083" y="1421"/>
                        </a:lnTo>
                        <a:lnTo>
                          <a:pt x="1065" y="1427"/>
                        </a:lnTo>
                        <a:lnTo>
                          <a:pt x="1049" y="1433"/>
                        </a:lnTo>
                        <a:lnTo>
                          <a:pt x="1036" y="1438"/>
                        </a:lnTo>
                        <a:lnTo>
                          <a:pt x="1026" y="1440"/>
                        </a:lnTo>
                        <a:lnTo>
                          <a:pt x="1023" y="1441"/>
                        </a:lnTo>
                        <a:lnTo>
                          <a:pt x="1018" y="1448"/>
                        </a:lnTo>
                        <a:lnTo>
                          <a:pt x="1003" y="1463"/>
                        </a:lnTo>
                        <a:lnTo>
                          <a:pt x="982" y="1487"/>
                        </a:lnTo>
                        <a:lnTo>
                          <a:pt x="958" y="1515"/>
                        </a:lnTo>
                        <a:lnTo>
                          <a:pt x="933" y="1543"/>
                        </a:lnTo>
                        <a:lnTo>
                          <a:pt x="911" y="1568"/>
                        </a:lnTo>
                        <a:lnTo>
                          <a:pt x="896" y="1588"/>
                        </a:lnTo>
                        <a:lnTo>
                          <a:pt x="889" y="1598"/>
                        </a:lnTo>
                        <a:lnTo>
                          <a:pt x="883" y="1607"/>
                        </a:lnTo>
                        <a:lnTo>
                          <a:pt x="877" y="1611"/>
                        </a:lnTo>
                        <a:lnTo>
                          <a:pt x="870" y="1615"/>
                        </a:lnTo>
                        <a:lnTo>
                          <a:pt x="868" y="1616"/>
                        </a:lnTo>
                        <a:lnTo>
                          <a:pt x="869" y="1625"/>
                        </a:lnTo>
                        <a:lnTo>
                          <a:pt x="873" y="1648"/>
                        </a:lnTo>
                        <a:lnTo>
                          <a:pt x="877" y="1683"/>
                        </a:lnTo>
                        <a:lnTo>
                          <a:pt x="882" y="1723"/>
                        </a:lnTo>
                        <a:lnTo>
                          <a:pt x="889" y="1765"/>
                        </a:lnTo>
                        <a:lnTo>
                          <a:pt x="896" y="1803"/>
                        </a:lnTo>
                        <a:lnTo>
                          <a:pt x="903" y="1833"/>
                        </a:lnTo>
                        <a:lnTo>
                          <a:pt x="909" y="1852"/>
                        </a:lnTo>
                        <a:lnTo>
                          <a:pt x="918" y="1863"/>
                        </a:lnTo>
                        <a:lnTo>
                          <a:pt x="932" y="1870"/>
                        </a:lnTo>
                        <a:lnTo>
                          <a:pt x="947" y="1877"/>
                        </a:lnTo>
                        <a:lnTo>
                          <a:pt x="964" y="1882"/>
                        </a:lnTo>
                        <a:lnTo>
                          <a:pt x="980" y="1884"/>
                        </a:lnTo>
                        <a:lnTo>
                          <a:pt x="994" y="1886"/>
                        </a:lnTo>
                        <a:lnTo>
                          <a:pt x="1004" y="1887"/>
                        </a:lnTo>
                        <a:lnTo>
                          <a:pt x="1007" y="1887"/>
                        </a:lnTo>
                        <a:lnTo>
                          <a:pt x="1044" y="1902"/>
                        </a:lnTo>
                        <a:lnTo>
                          <a:pt x="1022" y="1919"/>
                        </a:lnTo>
                        <a:lnTo>
                          <a:pt x="1064" y="1938"/>
                        </a:lnTo>
                        <a:lnTo>
                          <a:pt x="1063" y="1939"/>
                        </a:lnTo>
                        <a:lnTo>
                          <a:pt x="1060" y="1941"/>
                        </a:lnTo>
                        <a:lnTo>
                          <a:pt x="1054" y="1946"/>
                        </a:lnTo>
                        <a:lnTo>
                          <a:pt x="1048" y="1950"/>
                        </a:lnTo>
                        <a:lnTo>
                          <a:pt x="1040" y="1954"/>
                        </a:lnTo>
                        <a:lnTo>
                          <a:pt x="1032" y="1958"/>
                        </a:lnTo>
                        <a:lnTo>
                          <a:pt x="1022" y="1960"/>
                        </a:lnTo>
                        <a:lnTo>
                          <a:pt x="1012" y="1960"/>
                        </a:lnTo>
                        <a:lnTo>
                          <a:pt x="1004" y="1959"/>
                        </a:lnTo>
                        <a:lnTo>
                          <a:pt x="994" y="1957"/>
                        </a:lnTo>
                        <a:lnTo>
                          <a:pt x="984" y="1956"/>
                        </a:lnTo>
                        <a:lnTo>
                          <a:pt x="976" y="1954"/>
                        </a:lnTo>
                        <a:lnTo>
                          <a:pt x="967" y="1953"/>
                        </a:lnTo>
                        <a:lnTo>
                          <a:pt x="961" y="1952"/>
                        </a:lnTo>
                        <a:lnTo>
                          <a:pt x="956" y="1951"/>
                        </a:lnTo>
                        <a:lnTo>
                          <a:pt x="955" y="1951"/>
                        </a:lnTo>
                        <a:lnTo>
                          <a:pt x="959" y="1959"/>
                        </a:lnTo>
                        <a:lnTo>
                          <a:pt x="967" y="1978"/>
                        </a:lnTo>
                        <a:lnTo>
                          <a:pt x="976" y="1999"/>
                        </a:lnTo>
                        <a:lnTo>
                          <a:pt x="979" y="2014"/>
                        </a:lnTo>
                        <a:lnTo>
                          <a:pt x="978" y="2016"/>
                        </a:lnTo>
                        <a:lnTo>
                          <a:pt x="974" y="2016"/>
                        </a:lnTo>
                        <a:lnTo>
                          <a:pt x="968" y="2016"/>
                        </a:lnTo>
                        <a:lnTo>
                          <a:pt x="961" y="2014"/>
                        </a:lnTo>
                        <a:lnTo>
                          <a:pt x="952" y="2011"/>
                        </a:lnTo>
                        <a:lnTo>
                          <a:pt x="944" y="2007"/>
                        </a:lnTo>
                        <a:lnTo>
                          <a:pt x="933" y="2002"/>
                        </a:lnTo>
                        <a:lnTo>
                          <a:pt x="923" y="1996"/>
                        </a:lnTo>
                        <a:lnTo>
                          <a:pt x="911" y="1988"/>
                        </a:lnTo>
                        <a:lnTo>
                          <a:pt x="902" y="1979"/>
                        </a:lnTo>
                        <a:lnTo>
                          <a:pt x="892" y="1970"/>
                        </a:lnTo>
                        <a:lnTo>
                          <a:pt x="884" y="1961"/>
                        </a:lnTo>
                        <a:lnTo>
                          <a:pt x="877" y="1952"/>
                        </a:lnTo>
                        <a:lnTo>
                          <a:pt x="870" y="1944"/>
                        </a:lnTo>
                        <a:lnTo>
                          <a:pt x="866" y="1938"/>
                        </a:lnTo>
                        <a:lnTo>
                          <a:pt x="862" y="1933"/>
                        </a:lnTo>
                        <a:lnTo>
                          <a:pt x="856" y="1930"/>
                        </a:lnTo>
                        <a:lnTo>
                          <a:pt x="849" y="1929"/>
                        </a:lnTo>
                        <a:lnTo>
                          <a:pt x="838" y="1929"/>
                        </a:lnTo>
                        <a:lnTo>
                          <a:pt x="827" y="1931"/>
                        </a:lnTo>
                        <a:lnTo>
                          <a:pt x="816" y="1933"/>
                        </a:lnTo>
                        <a:lnTo>
                          <a:pt x="804" y="1938"/>
                        </a:lnTo>
                        <a:lnTo>
                          <a:pt x="794" y="1941"/>
                        </a:lnTo>
                        <a:lnTo>
                          <a:pt x="786" y="1944"/>
                        </a:lnTo>
                        <a:lnTo>
                          <a:pt x="780" y="1946"/>
                        </a:lnTo>
                        <a:lnTo>
                          <a:pt x="772" y="1946"/>
                        </a:lnTo>
                        <a:lnTo>
                          <a:pt x="765" y="1944"/>
                        </a:lnTo>
                        <a:lnTo>
                          <a:pt x="757" y="1942"/>
                        </a:lnTo>
                        <a:lnTo>
                          <a:pt x="752" y="1939"/>
                        </a:lnTo>
                        <a:lnTo>
                          <a:pt x="749" y="1934"/>
                        </a:lnTo>
                        <a:lnTo>
                          <a:pt x="749" y="1929"/>
                        </a:lnTo>
                        <a:lnTo>
                          <a:pt x="751" y="1924"/>
                        </a:lnTo>
                        <a:lnTo>
                          <a:pt x="757" y="1919"/>
                        </a:lnTo>
                        <a:lnTo>
                          <a:pt x="766" y="1911"/>
                        </a:lnTo>
                        <a:lnTo>
                          <a:pt x="776" y="1902"/>
                        </a:lnTo>
                        <a:lnTo>
                          <a:pt x="786" y="1893"/>
                        </a:lnTo>
                        <a:lnTo>
                          <a:pt x="797" y="1884"/>
                        </a:lnTo>
                        <a:lnTo>
                          <a:pt x="807" y="1876"/>
                        </a:lnTo>
                        <a:lnTo>
                          <a:pt x="816" y="1870"/>
                        </a:lnTo>
                        <a:lnTo>
                          <a:pt x="821" y="1866"/>
                        </a:lnTo>
                        <a:lnTo>
                          <a:pt x="821" y="1852"/>
                        </a:lnTo>
                        <a:lnTo>
                          <a:pt x="814" y="1822"/>
                        </a:lnTo>
                        <a:lnTo>
                          <a:pt x="803" y="1781"/>
                        </a:lnTo>
                        <a:lnTo>
                          <a:pt x="790" y="1734"/>
                        </a:lnTo>
                        <a:lnTo>
                          <a:pt x="776" y="1688"/>
                        </a:lnTo>
                        <a:lnTo>
                          <a:pt x="763" y="1646"/>
                        </a:lnTo>
                        <a:lnTo>
                          <a:pt x="754" y="1618"/>
                        </a:lnTo>
                        <a:lnTo>
                          <a:pt x="751" y="1607"/>
                        </a:lnTo>
                        <a:lnTo>
                          <a:pt x="751" y="1599"/>
                        </a:lnTo>
                        <a:lnTo>
                          <a:pt x="752" y="1580"/>
                        </a:lnTo>
                        <a:lnTo>
                          <a:pt x="753" y="1559"/>
                        </a:lnTo>
                        <a:lnTo>
                          <a:pt x="755" y="1543"/>
                        </a:lnTo>
                        <a:lnTo>
                          <a:pt x="752" y="1544"/>
                        </a:lnTo>
                        <a:lnTo>
                          <a:pt x="741" y="1555"/>
                        </a:lnTo>
                        <a:lnTo>
                          <a:pt x="726" y="1573"/>
                        </a:lnTo>
                        <a:lnTo>
                          <a:pt x="707" y="1596"/>
                        </a:lnTo>
                        <a:lnTo>
                          <a:pt x="687" y="1618"/>
                        </a:lnTo>
                        <a:lnTo>
                          <a:pt x="669" y="1638"/>
                        </a:lnTo>
                        <a:lnTo>
                          <a:pt x="654" y="1652"/>
                        </a:lnTo>
                        <a:lnTo>
                          <a:pt x="645" y="1657"/>
                        </a:lnTo>
                        <a:lnTo>
                          <a:pt x="638" y="1658"/>
                        </a:lnTo>
                        <a:lnTo>
                          <a:pt x="634" y="1662"/>
                        </a:lnTo>
                        <a:lnTo>
                          <a:pt x="632" y="1665"/>
                        </a:lnTo>
                        <a:lnTo>
                          <a:pt x="630" y="1666"/>
                        </a:lnTo>
                        <a:lnTo>
                          <a:pt x="632" y="1694"/>
                        </a:lnTo>
                        <a:lnTo>
                          <a:pt x="633" y="1758"/>
                        </a:lnTo>
                        <a:lnTo>
                          <a:pt x="636" y="1829"/>
                        </a:lnTo>
                        <a:lnTo>
                          <a:pt x="641" y="1874"/>
                        </a:lnTo>
                        <a:lnTo>
                          <a:pt x="647" y="1884"/>
                        </a:lnTo>
                        <a:lnTo>
                          <a:pt x="656" y="1892"/>
                        </a:lnTo>
                        <a:lnTo>
                          <a:pt x="669" y="1898"/>
                        </a:lnTo>
                        <a:lnTo>
                          <a:pt x="683" y="1904"/>
                        </a:lnTo>
                        <a:lnTo>
                          <a:pt x="697" y="1908"/>
                        </a:lnTo>
                        <a:lnTo>
                          <a:pt x="710" y="1912"/>
                        </a:lnTo>
                        <a:lnTo>
                          <a:pt x="720" y="1914"/>
                        </a:lnTo>
                        <a:lnTo>
                          <a:pt x="726" y="1916"/>
                        </a:lnTo>
                        <a:lnTo>
                          <a:pt x="735" y="1922"/>
                        </a:lnTo>
                        <a:lnTo>
                          <a:pt x="742" y="1930"/>
                        </a:lnTo>
                        <a:lnTo>
                          <a:pt x="747" y="1939"/>
                        </a:lnTo>
                        <a:lnTo>
                          <a:pt x="748" y="1946"/>
                        </a:lnTo>
                        <a:lnTo>
                          <a:pt x="746" y="1948"/>
                        </a:lnTo>
                        <a:lnTo>
                          <a:pt x="741" y="1950"/>
                        </a:lnTo>
                        <a:lnTo>
                          <a:pt x="735" y="1952"/>
                        </a:lnTo>
                        <a:lnTo>
                          <a:pt x="727" y="1953"/>
                        </a:lnTo>
                        <a:lnTo>
                          <a:pt x="719" y="1956"/>
                        </a:lnTo>
                        <a:lnTo>
                          <a:pt x="712" y="1957"/>
                        </a:lnTo>
                        <a:lnTo>
                          <a:pt x="708" y="1958"/>
                        </a:lnTo>
                        <a:lnTo>
                          <a:pt x="706" y="1958"/>
                        </a:lnTo>
                        <a:lnTo>
                          <a:pt x="709" y="1960"/>
                        </a:lnTo>
                        <a:lnTo>
                          <a:pt x="718" y="1965"/>
                        </a:lnTo>
                        <a:lnTo>
                          <a:pt x="729" y="1972"/>
                        </a:lnTo>
                        <a:lnTo>
                          <a:pt x="743" y="1981"/>
                        </a:lnTo>
                        <a:lnTo>
                          <a:pt x="756" y="1990"/>
                        </a:lnTo>
                        <a:lnTo>
                          <a:pt x="768" y="1998"/>
                        </a:lnTo>
                        <a:lnTo>
                          <a:pt x="777" y="2005"/>
                        </a:lnTo>
                        <a:lnTo>
                          <a:pt x="780" y="2008"/>
                        </a:lnTo>
                        <a:lnTo>
                          <a:pt x="778" y="2011"/>
                        </a:lnTo>
                        <a:lnTo>
                          <a:pt x="771" y="2013"/>
                        </a:lnTo>
                        <a:lnTo>
                          <a:pt x="763" y="2014"/>
                        </a:lnTo>
                        <a:lnTo>
                          <a:pt x="753" y="2015"/>
                        </a:lnTo>
                        <a:lnTo>
                          <a:pt x="742" y="2016"/>
                        </a:lnTo>
                        <a:lnTo>
                          <a:pt x="732" y="2017"/>
                        </a:lnTo>
                        <a:lnTo>
                          <a:pt x="722" y="2017"/>
                        </a:lnTo>
                        <a:lnTo>
                          <a:pt x="715" y="2016"/>
                        </a:lnTo>
                        <a:lnTo>
                          <a:pt x="707" y="2013"/>
                        </a:lnTo>
                        <a:lnTo>
                          <a:pt x="695" y="2008"/>
                        </a:lnTo>
                        <a:lnTo>
                          <a:pt x="681" y="2000"/>
                        </a:lnTo>
                        <a:lnTo>
                          <a:pt x="666" y="1993"/>
                        </a:lnTo>
                        <a:lnTo>
                          <a:pt x="652" y="1984"/>
                        </a:lnTo>
                        <a:lnTo>
                          <a:pt x="639" y="1976"/>
                        </a:lnTo>
                        <a:lnTo>
                          <a:pt x="629" y="1969"/>
                        </a:lnTo>
                        <a:lnTo>
                          <a:pt x="625" y="1965"/>
                        </a:lnTo>
                        <a:lnTo>
                          <a:pt x="624" y="1965"/>
                        </a:lnTo>
                        <a:lnTo>
                          <a:pt x="627" y="1977"/>
                        </a:lnTo>
                        <a:lnTo>
                          <a:pt x="630" y="1998"/>
                        </a:lnTo>
                        <a:lnTo>
                          <a:pt x="632" y="2021"/>
                        </a:lnTo>
                        <a:lnTo>
                          <a:pt x="629" y="2033"/>
                        </a:lnTo>
                        <a:lnTo>
                          <a:pt x="626" y="2043"/>
                        </a:lnTo>
                        <a:lnTo>
                          <a:pt x="622" y="2053"/>
                        </a:lnTo>
                        <a:lnTo>
                          <a:pt x="618" y="2059"/>
                        </a:lnTo>
                        <a:lnTo>
                          <a:pt x="614" y="2058"/>
                        </a:lnTo>
                        <a:lnTo>
                          <a:pt x="608" y="2052"/>
                        </a:lnTo>
                        <a:lnTo>
                          <a:pt x="600" y="2041"/>
                        </a:lnTo>
                        <a:lnTo>
                          <a:pt x="592" y="2025"/>
                        </a:lnTo>
                        <a:lnTo>
                          <a:pt x="582" y="2002"/>
                        </a:lnTo>
                        <a:lnTo>
                          <a:pt x="574" y="1980"/>
                        </a:lnTo>
                        <a:lnTo>
                          <a:pt x="569" y="1962"/>
                        </a:lnTo>
                        <a:lnTo>
                          <a:pt x="568" y="1952"/>
                        </a:lnTo>
                        <a:lnTo>
                          <a:pt x="567" y="1952"/>
                        </a:lnTo>
                        <a:lnTo>
                          <a:pt x="564" y="1953"/>
                        </a:lnTo>
                        <a:lnTo>
                          <a:pt x="559" y="1956"/>
                        </a:lnTo>
                        <a:lnTo>
                          <a:pt x="553" y="1957"/>
                        </a:lnTo>
                        <a:lnTo>
                          <a:pt x="546" y="1959"/>
                        </a:lnTo>
                        <a:lnTo>
                          <a:pt x="538" y="1960"/>
                        </a:lnTo>
                        <a:lnTo>
                          <a:pt x="528" y="1961"/>
                        </a:lnTo>
                        <a:lnTo>
                          <a:pt x="519" y="1961"/>
                        </a:lnTo>
                        <a:lnTo>
                          <a:pt x="512" y="1960"/>
                        </a:lnTo>
                        <a:lnTo>
                          <a:pt x="505" y="1959"/>
                        </a:lnTo>
                        <a:lnTo>
                          <a:pt x="497" y="1958"/>
                        </a:lnTo>
                        <a:lnTo>
                          <a:pt x="491" y="1957"/>
                        </a:lnTo>
                        <a:lnTo>
                          <a:pt x="483" y="1954"/>
                        </a:lnTo>
                        <a:lnTo>
                          <a:pt x="477" y="1953"/>
                        </a:lnTo>
                        <a:lnTo>
                          <a:pt x="472" y="1951"/>
                        </a:lnTo>
                        <a:lnTo>
                          <a:pt x="468" y="1950"/>
                        </a:lnTo>
                        <a:lnTo>
                          <a:pt x="463" y="1947"/>
                        </a:lnTo>
                        <a:lnTo>
                          <a:pt x="461" y="1942"/>
                        </a:lnTo>
                        <a:lnTo>
                          <a:pt x="464" y="1938"/>
                        </a:lnTo>
                        <a:lnTo>
                          <a:pt x="468" y="1932"/>
                        </a:lnTo>
                        <a:lnTo>
                          <a:pt x="474" y="1928"/>
                        </a:lnTo>
                        <a:lnTo>
                          <a:pt x="482" y="1924"/>
                        </a:lnTo>
                        <a:lnTo>
                          <a:pt x="489" y="1921"/>
                        </a:lnTo>
                        <a:lnTo>
                          <a:pt x="496" y="1919"/>
                        </a:lnTo>
                        <a:lnTo>
                          <a:pt x="501" y="1916"/>
                        </a:lnTo>
                        <a:lnTo>
                          <a:pt x="509" y="1914"/>
                        </a:lnTo>
                        <a:lnTo>
                          <a:pt x="517" y="1911"/>
                        </a:lnTo>
                        <a:lnTo>
                          <a:pt x="526" y="1906"/>
                        </a:lnTo>
                        <a:lnTo>
                          <a:pt x="535" y="1902"/>
                        </a:lnTo>
                        <a:lnTo>
                          <a:pt x="542" y="1897"/>
                        </a:lnTo>
                        <a:lnTo>
                          <a:pt x="549" y="1892"/>
                        </a:lnTo>
                        <a:lnTo>
                          <a:pt x="552" y="1886"/>
                        </a:lnTo>
                        <a:lnTo>
                          <a:pt x="554" y="1867"/>
                        </a:lnTo>
                        <a:lnTo>
                          <a:pt x="554" y="1837"/>
                        </a:lnTo>
                        <a:lnTo>
                          <a:pt x="551" y="1800"/>
                        </a:lnTo>
                        <a:lnTo>
                          <a:pt x="548" y="1759"/>
                        </a:lnTo>
                        <a:lnTo>
                          <a:pt x="542" y="1721"/>
                        </a:lnTo>
                        <a:lnTo>
                          <a:pt x="537" y="1689"/>
                        </a:lnTo>
                        <a:lnTo>
                          <a:pt x="531" y="1666"/>
                        </a:lnTo>
                        <a:lnTo>
                          <a:pt x="527" y="1657"/>
                        </a:lnTo>
                        <a:lnTo>
                          <a:pt x="520" y="1653"/>
                        </a:lnTo>
                        <a:lnTo>
                          <a:pt x="512" y="1643"/>
                        </a:lnTo>
                        <a:lnTo>
                          <a:pt x="506" y="1627"/>
                        </a:lnTo>
                        <a:lnTo>
                          <a:pt x="500" y="1608"/>
                        </a:lnTo>
                        <a:lnTo>
                          <a:pt x="496" y="1589"/>
                        </a:lnTo>
                        <a:lnTo>
                          <a:pt x="494" y="1569"/>
                        </a:lnTo>
                        <a:lnTo>
                          <a:pt x="496" y="1552"/>
                        </a:lnTo>
                        <a:lnTo>
                          <a:pt x="501" y="1538"/>
                        </a:lnTo>
                        <a:lnTo>
                          <a:pt x="499" y="1537"/>
                        </a:lnTo>
                        <a:lnTo>
                          <a:pt x="495" y="1536"/>
                        </a:lnTo>
                        <a:lnTo>
                          <a:pt x="486" y="1533"/>
                        </a:lnTo>
                        <a:lnTo>
                          <a:pt x="475" y="1529"/>
                        </a:lnTo>
                        <a:lnTo>
                          <a:pt x="464" y="1525"/>
                        </a:lnTo>
                        <a:lnTo>
                          <a:pt x="450" y="1519"/>
                        </a:lnTo>
                        <a:lnTo>
                          <a:pt x="434" y="1514"/>
                        </a:lnTo>
                        <a:lnTo>
                          <a:pt x="417" y="1506"/>
                        </a:lnTo>
                        <a:lnTo>
                          <a:pt x="401" y="1499"/>
                        </a:lnTo>
                        <a:lnTo>
                          <a:pt x="385" y="1491"/>
                        </a:lnTo>
                        <a:lnTo>
                          <a:pt x="369" y="1482"/>
                        </a:lnTo>
                        <a:lnTo>
                          <a:pt x="353" y="1473"/>
                        </a:lnTo>
                        <a:lnTo>
                          <a:pt x="340" y="1464"/>
                        </a:lnTo>
                        <a:lnTo>
                          <a:pt x="327" y="1455"/>
                        </a:lnTo>
                        <a:lnTo>
                          <a:pt x="317" y="1445"/>
                        </a:lnTo>
                        <a:lnTo>
                          <a:pt x="310" y="1436"/>
                        </a:lnTo>
                        <a:lnTo>
                          <a:pt x="295" y="1415"/>
                        </a:lnTo>
                        <a:lnTo>
                          <a:pt x="277" y="1388"/>
                        </a:lnTo>
                        <a:lnTo>
                          <a:pt x="259" y="1359"/>
                        </a:lnTo>
                        <a:lnTo>
                          <a:pt x="241" y="1328"/>
                        </a:lnTo>
                        <a:lnTo>
                          <a:pt x="224" y="1296"/>
                        </a:lnTo>
                        <a:lnTo>
                          <a:pt x="209" y="1266"/>
                        </a:lnTo>
                        <a:lnTo>
                          <a:pt x="199" y="1238"/>
                        </a:lnTo>
                        <a:lnTo>
                          <a:pt x="195" y="1214"/>
                        </a:lnTo>
                        <a:lnTo>
                          <a:pt x="189" y="1184"/>
                        </a:lnTo>
                        <a:lnTo>
                          <a:pt x="181" y="1172"/>
                        </a:lnTo>
                        <a:lnTo>
                          <a:pt x="173" y="1168"/>
                        </a:lnTo>
                        <a:lnTo>
                          <a:pt x="170" y="1170"/>
                        </a:lnTo>
                        <a:lnTo>
                          <a:pt x="167" y="1161"/>
                        </a:lnTo>
                        <a:lnTo>
                          <a:pt x="159" y="1138"/>
                        </a:lnTo>
                        <a:lnTo>
                          <a:pt x="153" y="1115"/>
                        </a:lnTo>
                        <a:lnTo>
                          <a:pt x="154" y="1098"/>
                        </a:lnTo>
                        <a:lnTo>
                          <a:pt x="155" y="1094"/>
                        </a:lnTo>
                        <a:lnTo>
                          <a:pt x="154" y="1093"/>
                        </a:lnTo>
                        <a:lnTo>
                          <a:pt x="150" y="1093"/>
                        </a:lnTo>
                        <a:lnTo>
                          <a:pt x="145" y="1094"/>
                        </a:lnTo>
                        <a:lnTo>
                          <a:pt x="140" y="1094"/>
                        </a:lnTo>
                        <a:lnTo>
                          <a:pt x="135" y="1092"/>
                        </a:lnTo>
                        <a:lnTo>
                          <a:pt x="131" y="1089"/>
                        </a:lnTo>
                        <a:lnTo>
                          <a:pt x="130" y="1081"/>
                        </a:lnTo>
                        <a:lnTo>
                          <a:pt x="127" y="1062"/>
                        </a:lnTo>
                        <a:lnTo>
                          <a:pt x="119" y="1041"/>
                        </a:lnTo>
                        <a:lnTo>
                          <a:pt x="111" y="1020"/>
                        </a:lnTo>
                        <a:lnTo>
                          <a:pt x="105" y="1000"/>
                        </a:lnTo>
                        <a:lnTo>
                          <a:pt x="103" y="989"/>
                        </a:lnTo>
                        <a:lnTo>
                          <a:pt x="99" y="974"/>
                        </a:lnTo>
                        <a:lnTo>
                          <a:pt x="93" y="958"/>
                        </a:lnTo>
                        <a:lnTo>
                          <a:pt x="88" y="940"/>
                        </a:lnTo>
                        <a:lnTo>
                          <a:pt x="84" y="922"/>
                        </a:lnTo>
                        <a:lnTo>
                          <a:pt x="81" y="905"/>
                        </a:lnTo>
                        <a:lnTo>
                          <a:pt x="79" y="891"/>
                        </a:lnTo>
                        <a:lnTo>
                          <a:pt x="81" y="881"/>
                        </a:lnTo>
                        <a:lnTo>
                          <a:pt x="81" y="850"/>
                        </a:lnTo>
                        <a:lnTo>
                          <a:pt x="73" y="801"/>
                        </a:lnTo>
                        <a:lnTo>
                          <a:pt x="64" y="751"/>
                        </a:lnTo>
                        <a:lnTo>
                          <a:pt x="64" y="723"/>
                        </a:lnTo>
                        <a:lnTo>
                          <a:pt x="64" y="718"/>
                        </a:lnTo>
                        <a:lnTo>
                          <a:pt x="61" y="714"/>
                        </a:lnTo>
                        <a:lnTo>
                          <a:pt x="55" y="712"/>
                        </a:lnTo>
                        <a:lnTo>
                          <a:pt x="46" y="710"/>
                        </a:lnTo>
                        <a:lnTo>
                          <a:pt x="36" y="709"/>
                        </a:lnTo>
                        <a:lnTo>
                          <a:pt x="27" y="708"/>
                        </a:lnTo>
                        <a:lnTo>
                          <a:pt x="17" y="705"/>
                        </a:lnTo>
                        <a:lnTo>
                          <a:pt x="11" y="702"/>
                        </a:lnTo>
                        <a:lnTo>
                          <a:pt x="4" y="691"/>
                        </a:lnTo>
                        <a:lnTo>
                          <a:pt x="1" y="672"/>
                        </a:lnTo>
                        <a:lnTo>
                          <a:pt x="0" y="646"/>
                        </a:lnTo>
                        <a:lnTo>
                          <a:pt x="2" y="617"/>
                        </a:lnTo>
                        <a:lnTo>
                          <a:pt x="7" y="585"/>
                        </a:lnTo>
                        <a:lnTo>
                          <a:pt x="16" y="554"/>
                        </a:lnTo>
                        <a:lnTo>
                          <a:pt x="28" y="525"/>
                        </a:lnTo>
                        <a:lnTo>
                          <a:pt x="44" y="498"/>
                        </a:lnTo>
                        <a:lnTo>
                          <a:pt x="46" y="496"/>
                        </a:lnTo>
                        <a:lnTo>
                          <a:pt x="54" y="490"/>
                        </a:lnTo>
                        <a:lnTo>
                          <a:pt x="64" y="482"/>
                        </a:lnTo>
                        <a:lnTo>
                          <a:pt x="79" y="472"/>
                        </a:lnTo>
                        <a:lnTo>
                          <a:pt x="98" y="462"/>
                        </a:lnTo>
                        <a:lnTo>
                          <a:pt x="119" y="451"/>
                        </a:lnTo>
                        <a:lnTo>
                          <a:pt x="143" y="442"/>
                        </a:lnTo>
                        <a:lnTo>
                          <a:pt x="170" y="434"/>
                        </a:lnTo>
                        <a:lnTo>
                          <a:pt x="184" y="431"/>
                        </a:lnTo>
                        <a:lnTo>
                          <a:pt x="199" y="429"/>
                        </a:lnTo>
                        <a:lnTo>
                          <a:pt x="215" y="427"/>
                        </a:lnTo>
                        <a:lnTo>
                          <a:pt x="231" y="427"/>
                        </a:lnTo>
                        <a:lnTo>
                          <a:pt x="248" y="427"/>
                        </a:lnTo>
                        <a:lnTo>
                          <a:pt x="266" y="427"/>
                        </a:lnTo>
                        <a:lnTo>
                          <a:pt x="282" y="429"/>
                        </a:lnTo>
                        <a:lnTo>
                          <a:pt x="299" y="432"/>
                        </a:lnTo>
                        <a:lnTo>
                          <a:pt x="315" y="434"/>
                        </a:lnTo>
                        <a:lnTo>
                          <a:pt x="331" y="438"/>
                        </a:lnTo>
                        <a:lnTo>
                          <a:pt x="347" y="443"/>
                        </a:lnTo>
                        <a:lnTo>
                          <a:pt x="361" y="447"/>
                        </a:lnTo>
                        <a:lnTo>
                          <a:pt x="374" y="454"/>
                        </a:lnTo>
                        <a:lnTo>
                          <a:pt x="387" y="461"/>
                        </a:lnTo>
                        <a:lnTo>
                          <a:pt x="398" y="468"/>
                        </a:lnTo>
                        <a:lnTo>
                          <a:pt x="407" y="477"/>
                        </a:lnTo>
                        <a:lnTo>
                          <a:pt x="423" y="496"/>
                        </a:lnTo>
                        <a:lnTo>
                          <a:pt x="438" y="517"/>
                        </a:lnTo>
                        <a:lnTo>
                          <a:pt x="452" y="539"/>
                        </a:lnTo>
                        <a:lnTo>
                          <a:pt x="464" y="563"/>
                        </a:lnTo>
                        <a:lnTo>
                          <a:pt x="473" y="586"/>
                        </a:lnTo>
                        <a:lnTo>
                          <a:pt x="480" y="609"/>
                        </a:lnTo>
                        <a:lnTo>
                          <a:pt x="485" y="629"/>
                        </a:lnTo>
                        <a:lnTo>
                          <a:pt x="488" y="647"/>
                        </a:lnTo>
                        <a:lnTo>
                          <a:pt x="491" y="664"/>
                        </a:lnTo>
                        <a:lnTo>
                          <a:pt x="496" y="681"/>
                        </a:lnTo>
                        <a:lnTo>
                          <a:pt x="501" y="697"/>
                        </a:lnTo>
                        <a:lnTo>
                          <a:pt x="509" y="714"/>
                        </a:lnTo>
                        <a:lnTo>
                          <a:pt x="517" y="729"/>
                        </a:lnTo>
                        <a:lnTo>
                          <a:pt x="527" y="742"/>
                        </a:lnTo>
                        <a:lnTo>
                          <a:pt x="537" y="751"/>
                        </a:lnTo>
                        <a:lnTo>
                          <a:pt x="548" y="757"/>
                        </a:lnTo>
                        <a:lnTo>
                          <a:pt x="560" y="759"/>
                        </a:lnTo>
                        <a:lnTo>
                          <a:pt x="578" y="760"/>
                        </a:lnTo>
                        <a:lnTo>
                          <a:pt x="598" y="760"/>
                        </a:lnTo>
                        <a:lnTo>
                          <a:pt x="620" y="760"/>
                        </a:lnTo>
                        <a:lnTo>
                          <a:pt x="640" y="760"/>
                        </a:lnTo>
                        <a:lnTo>
                          <a:pt x="661" y="758"/>
                        </a:lnTo>
                        <a:lnTo>
                          <a:pt x="678" y="756"/>
                        </a:lnTo>
                        <a:lnTo>
                          <a:pt x="691" y="752"/>
                        </a:lnTo>
                        <a:lnTo>
                          <a:pt x="704" y="746"/>
                        </a:lnTo>
                        <a:lnTo>
                          <a:pt x="719" y="737"/>
                        </a:lnTo>
                        <a:lnTo>
                          <a:pt x="735" y="727"/>
                        </a:lnTo>
                        <a:lnTo>
                          <a:pt x="751" y="715"/>
                        </a:lnTo>
                        <a:lnTo>
                          <a:pt x="766" y="703"/>
                        </a:lnTo>
                        <a:lnTo>
                          <a:pt x="779" y="692"/>
                        </a:lnTo>
                        <a:lnTo>
                          <a:pt x="788" y="681"/>
                        </a:lnTo>
                        <a:lnTo>
                          <a:pt x="792" y="672"/>
                        </a:lnTo>
                        <a:lnTo>
                          <a:pt x="794" y="655"/>
                        </a:lnTo>
                        <a:lnTo>
                          <a:pt x="798" y="622"/>
                        </a:lnTo>
                        <a:lnTo>
                          <a:pt x="803" y="580"/>
                        </a:lnTo>
                        <a:lnTo>
                          <a:pt x="808" y="531"/>
                        </a:lnTo>
                        <a:lnTo>
                          <a:pt x="813" y="483"/>
                        </a:lnTo>
                        <a:lnTo>
                          <a:pt x="820" y="437"/>
                        </a:lnTo>
                        <a:lnTo>
                          <a:pt x="826" y="401"/>
                        </a:lnTo>
                        <a:lnTo>
                          <a:pt x="833" y="379"/>
                        </a:lnTo>
                        <a:lnTo>
                          <a:pt x="843" y="359"/>
                        </a:lnTo>
                        <a:lnTo>
                          <a:pt x="861" y="331"/>
                        </a:lnTo>
                        <a:lnTo>
                          <a:pt x="882" y="296"/>
                        </a:lnTo>
                        <a:lnTo>
                          <a:pt x="907" y="259"/>
                        </a:lnTo>
                        <a:lnTo>
                          <a:pt x="931" y="224"/>
                        </a:lnTo>
                        <a:lnTo>
                          <a:pt x="953" y="193"/>
                        </a:lnTo>
                        <a:lnTo>
                          <a:pt x="972" y="170"/>
                        </a:lnTo>
                        <a:lnTo>
                          <a:pt x="983" y="158"/>
                        </a:lnTo>
                        <a:lnTo>
                          <a:pt x="988" y="155"/>
                        </a:lnTo>
                        <a:lnTo>
                          <a:pt x="986" y="154"/>
                        </a:lnTo>
                        <a:lnTo>
                          <a:pt x="979" y="150"/>
                        </a:lnTo>
                        <a:lnTo>
                          <a:pt x="972" y="146"/>
                        </a:lnTo>
                        <a:lnTo>
                          <a:pt x="963" y="136"/>
                        </a:lnTo>
                        <a:lnTo>
                          <a:pt x="956" y="119"/>
                        </a:lnTo>
                        <a:lnTo>
                          <a:pt x="953" y="92"/>
                        </a:lnTo>
                        <a:lnTo>
                          <a:pt x="954" y="55"/>
                        </a:lnTo>
                        <a:lnTo>
                          <a:pt x="958" y="41"/>
                        </a:lnTo>
                        <a:lnTo>
                          <a:pt x="963" y="34"/>
                        </a:lnTo>
                        <a:lnTo>
                          <a:pt x="970" y="29"/>
                        </a:lnTo>
                        <a:lnTo>
                          <a:pt x="978" y="28"/>
                        </a:lnTo>
                        <a:lnTo>
                          <a:pt x="986" y="29"/>
                        </a:lnTo>
                        <a:lnTo>
                          <a:pt x="992" y="31"/>
                        </a:lnTo>
                        <a:lnTo>
                          <a:pt x="996" y="32"/>
                        </a:lnTo>
                        <a:lnTo>
                          <a:pt x="998" y="34"/>
                        </a:lnTo>
                        <a:lnTo>
                          <a:pt x="1000" y="30"/>
                        </a:lnTo>
                        <a:lnTo>
                          <a:pt x="1003" y="22"/>
                        </a:lnTo>
                        <a:lnTo>
                          <a:pt x="1009" y="16"/>
                        </a:lnTo>
                        <a:lnTo>
                          <a:pt x="1019" y="12"/>
                        </a:lnTo>
                        <a:lnTo>
                          <a:pt x="1025" y="13"/>
                        </a:lnTo>
                        <a:lnTo>
                          <a:pt x="1032" y="15"/>
                        </a:lnTo>
                        <a:lnTo>
                          <a:pt x="1037" y="17"/>
                        </a:lnTo>
                        <a:lnTo>
                          <a:pt x="1043" y="19"/>
                        </a:lnTo>
                        <a:lnTo>
                          <a:pt x="1046" y="21"/>
                        </a:lnTo>
                        <a:lnTo>
                          <a:pt x="1049" y="24"/>
                        </a:lnTo>
                        <a:lnTo>
                          <a:pt x="1051" y="25"/>
                        </a:lnTo>
                        <a:lnTo>
                          <a:pt x="1052" y="26"/>
                        </a:lnTo>
                        <a:lnTo>
                          <a:pt x="1054" y="20"/>
                        </a:lnTo>
                        <a:lnTo>
                          <a:pt x="1062" y="9"/>
                        </a:lnTo>
                        <a:lnTo>
                          <a:pt x="1071" y="0"/>
                        </a:lnTo>
                        <a:lnTo>
                          <a:pt x="1080" y="0"/>
                        </a:lnTo>
                        <a:lnTo>
                          <a:pt x="1089" y="8"/>
                        </a:lnTo>
                        <a:lnTo>
                          <a:pt x="1095" y="16"/>
                        </a:lnTo>
                        <a:lnTo>
                          <a:pt x="1100" y="24"/>
                        </a:lnTo>
                        <a:lnTo>
                          <a:pt x="1101" y="26"/>
                        </a:lnTo>
                        <a:lnTo>
                          <a:pt x="1102" y="25"/>
                        </a:lnTo>
                        <a:lnTo>
                          <a:pt x="1105" y="22"/>
                        </a:lnTo>
                        <a:lnTo>
                          <a:pt x="1108" y="20"/>
                        </a:lnTo>
                        <a:lnTo>
                          <a:pt x="1114" y="17"/>
                        </a:lnTo>
                        <a:lnTo>
                          <a:pt x="1119" y="15"/>
                        </a:lnTo>
                        <a:lnTo>
                          <a:pt x="1124" y="13"/>
                        </a:lnTo>
                        <a:lnTo>
                          <a:pt x="1129" y="13"/>
                        </a:lnTo>
                        <a:lnTo>
                          <a:pt x="1133" y="17"/>
                        </a:lnTo>
                        <a:lnTo>
                          <a:pt x="1138" y="26"/>
                        </a:lnTo>
                        <a:lnTo>
                          <a:pt x="1143" y="34"/>
                        </a:lnTo>
                        <a:lnTo>
                          <a:pt x="1145" y="39"/>
                        </a:lnTo>
                        <a:lnTo>
                          <a:pt x="1146" y="41"/>
                        </a:lnTo>
                        <a:lnTo>
                          <a:pt x="1147" y="38"/>
                        </a:lnTo>
                        <a:lnTo>
                          <a:pt x="1151" y="29"/>
                        </a:lnTo>
                        <a:lnTo>
                          <a:pt x="1157" y="22"/>
                        </a:lnTo>
                        <a:lnTo>
                          <a:pt x="1162" y="21"/>
                        </a:lnTo>
                        <a:lnTo>
                          <a:pt x="1170" y="28"/>
                        </a:lnTo>
                        <a:lnTo>
                          <a:pt x="1177" y="39"/>
                        </a:lnTo>
                        <a:lnTo>
                          <a:pt x="1184" y="50"/>
                        </a:lnTo>
                        <a:lnTo>
                          <a:pt x="1187" y="55"/>
                        </a:lnTo>
                        <a:lnTo>
                          <a:pt x="1188" y="52"/>
                        </a:lnTo>
                        <a:lnTo>
                          <a:pt x="1192" y="46"/>
                        </a:lnTo>
                        <a:lnTo>
                          <a:pt x="1199" y="43"/>
                        </a:lnTo>
                        <a:lnTo>
                          <a:pt x="1206" y="46"/>
                        </a:lnTo>
                        <a:lnTo>
                          <a:pt x="1214" y="53"/>
                        </a:lnTo>
                        <a:lnTo>
                          <a:pt x="1224" y="63"/>
                        </a:lnTo>
                        <a:lnTo>
                          <a:pt x="1238" y="76"/>
                        </a:lnTo>
                        <a:lnTo>
                          <a:pt x="1251" y="93"/>
                        </a:lnTo>
                        <a:lnTo>
                          <a:pt x="1263" y="113"/>
                        </a:lnTo>
                        <a:lnTo>
                          <a:pt x="1272" y="137"/>
                        </a:lnTo>
                        <a:lnTo>
                          <a:pt x="1275" y="163"/>
                        </a:lnTo>
                        <a:lnTo>
                          <a:pt x="1272" y="192"/>
                        </a:lnTo>
                        <a:close/>
                      </a:path>
                    </a:pathLst>
                  </a:custGeom>
                  <a:solidFill>
                    <a:srgbClr val="00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38" name="Freeform 78"/>
                  <p:cNvSpPr>
                    <a:spLocks/>
                  </p:cNvSpPr>
                  <p:nvPr/>
                </p:nvSpPr>
                <p:spPr bwMode="auto">
                  <a:xfrm>
                    <a:off x="1041" y="3901"/>
                    <a:ext cx="32" cy="47"/>
                  </a:xfrm>
                  <a:custGeom>
                    <a:avLst/>
                    <a:gdLst/>
                    <a:ahLst/>
                    <a:cxnLst>
                      <a:cxn ang="0">
                        <a:pos x="10" y="14"/>
                      </a:cxn>
                      <a:cxn ang="0">
                        <a:pos x="17" y="43"/>
                      </a:cxn>
                      <a:cxn ang="0">
                        <a:pos x="47" y="144"/>
                      </a:cxn>
                      <a:cxn ang="0">
                        <a:pos x="77" y="249"/>
                      </a:cxn>
                      <a:cxn ang="0">
                        <a:pos x="79" y="284"/>
                      </a:cxn>
                      <a:cxn ang="0">
                        <a:pos x="67" y="296"/>
                      </a:cxn>
                      <a:cxn ang="0">
                        <a:pos x="48" y="309"/>
                      </a:cxn>
                      <a:cxn ang="0">
                        <a:pos x="31" y="322"/>
                      </a:cxn>
                      <a:cxn ang="0">
                        <a:pos x="11" y="337"/>
                      </a:cxn>
                      <a:cxn ang="0">
                        <a:pos x="2" y="349"/>
                      </a:cxn>
                      <a:cxn ang="0">
                        <a:pos x="21" y="342"/>
                      </a:cxn>
                      <a:cxn ang="0">
                        <a:pos x="35" y="342"/>
                      </a:cxn>
                      <a:cxn ang="0">
                        <a:pos x="48" y="339"/>
                      </a:cxn>
                      <a:cxn ang="0">
                        <a:pos x="70" y="330"/>
                      </a:cxn>
                      <a:cxn ang="0">
                        <a:pos x="86" y="326"/>
                      </a:cxn>
                      <a:cxn ang="0">
                        <a:pos x="101" y="333"/>
                      </a:cxn>
                      <a:cxn ang="0">
                        <a:pos x="120" y="348"/>
                      </a:cxn>
                      <a:cxn ang="0">
                        <a:pos x="131" y="358"/>
                      </a:cxn>
                      <a:cxn ang="0">
                        <a:pos x="148" y="381"/>
                      </a:cxn>
                      <a:cxn ang="0">
                        <a:pos x="168" y="401"/>
                      </a:cxn>
                      <a:cxn ang="0">
                        <a:pos x="178" y="403"/>
                      </a:cxn>
                      <a:cxn ang="0">
                        <a:pos x="188" y="406"/>
                      </a:cxn>
                      <a:cxn ang="0">
                        <a:pos x="202" y="416"/>
                      </a:cxn>
                      <a:cxn ang="0">
                        <a:pos x="200" y="401"/>
                      </a:cxn>
                      <a:cxn ang="0">
                        <a:pos x="187" y="381"/>
                      </a:cxn>
                      <a:cxn ang="0">
                        <a:pos x="177" y="369"/>
                      </a:cxn>
                      <a:cxn ang="0">
                        <a:pos x="157" y="341"/>
                      </a:cxn>
                      <a:cxn ang="0">
                        <a:pos x="168" y="342"/>
                      </a:cxn>
                      <a:cxn ang="0">
                        <a:pos x="190" y="351"/>
                      </a:cxn>
                      <a:cxn ang="0">
                        <a:pos x="231" y="362"/>
                      </a:cxn>
                      <a:cxn ang="0">
                        <a:pos x="259" y="365"/>
                      </a:cxn>
                      <a:cxn ang="0">
                        <a:pos x="276" y="356"/>
                      </a:cxn>
                      <a:cxn ang="0">
                        <a:pos x="277" y="351"/>
                      </a:cxn>
                      <a:cxn ang="0">
                        <a:pos x="259" y="344"/>
                      </a:cxn>
                      <a:cxn ang="0">
                        <a:pos x="243" y="341"/>
                      </a:cxn>
                      <a:cxn ang="0">
                        <a:pos x="226" y="337"/>
                      </a:cxn>
                      <a:cxn ang="0">
                        <a:pos x="211" y="332"/>
                      </a:cxn>
                      <a:cxn ang="0">
                        <a:pos x="197" y="329"/>
                      </a:cxn>
                      <a:cxn ang="0">
                        <a:pos x="185" y="326"/>
                      </a:cxn>
                      <a:cxn ang="0">
                        <a:pos x="194" y="327"/>
                      </a:cxn>
                      <a:cxn ang="0">
                        <a:pos x="221" y="331"/>
                      </a:cxn>
                      <a:cxn ang="0">
                        <a:pos x="239" y="332"/>
                      </a:cxn>
                      <a:cxn ang="0">
                        <a:pos x="247" y="328"/>
                      </a:cxn>
                      <a:cxn ang="0">
                        <a:pos x="255" y="319"/>
                      </a:cxn>
                      <a:cxn ang="0">
                        <a:pos x="256" y="317"/>
                      </a:cxn>
                      <a:cxn ang="0">
                        <a:pos x="239" y="313"/>
                      </a:cxn>
                      <a:cxn ang="0">
                        <a:pos x="222" y="311"/>
                      </a:cxn>
                      <a:cxn ang="0">
                        <a:pos x="203" y="310"/>
                      </a:cxn>
                      <a:cxn ang="0">
                        <a:pos x="179" y="308"/>
                      </a:cxn>
                      <a:cxn ang="0">
                        <a:pos x="163" y="303"/>
                      </a:cxn>
                      <a:cxn ang="0">
                        <a:pos x="146" y="291"/>
                      </a:cxn>
                      <a:cxn ang="0">
                        <a:pos x="132" y="279"/>
                      </a:cxn>
                      <a:cxn ang="0">
                        <a:pos x="121" y="231"/>
                      </a:cxn>
                      <a:cxn ang="0">
                        <a:pos x="99" y="104"/>
                      </a:cxn>
                      <a:cxn ang="0">
                        <a:pos x="88" y="19"/>
                      </a:cxn>
                      <a:cxn ang="0">
                        <a:pos x="65" y="6"/>
                      </a:cxn>
                      <a:cxn ang="0">
                        <a:pos x="23" y="0"/>
                      </a:cxn>
                    </a:cxnLst>
                    <a:rect l="0" t="0" r="r" b="b"/>
                    <a:pathLst>
                      <a:path w="282" h="416">
                        <a:moveTo>
                          <a:pt x="10" y="4"/>
                        </a:moveTo>
                        <a:lnTo>
                          <a:pt x="10" y="7"/>
                        </a:lnTo>
                        <a:lnTo>
                          <a:pt x="10" y="14"/>
                        </a:lnTo>
                        <a:lnTo>
                          <a:pt x="11" y="24"/>
                        </a:lnTo>
                        <a:lnTo>
                          <a:pt x="14" y="32"/>
                        </a:lnTo>
                        <a:lnTo>
                          <a:pt x="17" y="43"/>
                        </a:lnTo>
                        <a:lnTo>
                          <a:pt x="24" y="69"/>
                        </a:lnTo>
                        <a:lnTo>
                          <a:pt x="35" y="104"/>
                        </a:lnTo>
                        <a:lnTo>
                          <a:pt x="47" y="144"/>
                        </a:lnTo>
                        <a:lnTo>
                          <a:pt x="59" y="184"/>
                        </a:lnTo>
                        <a:lnTo>
                          <a:pt x="70" y="221"/>
                        </a:lnTo>
                        <a:lnTo>
                          <a:pt x="77" y="249"/>
                        </a:lnTo>
                        <a:lnTo>
                          <a:pt x="80" y="264"/>
                        </a:lnTo>
                        <a:lnTo>
                          <a:pt x="80" y="275"/>
                        </a:lnTo>
                        <a:lnTo>
                          <a:pt x="79" y="284"/>
                        </a:lnTo>
                        <a:lnTo>
                          <a:pt x="76" y="290"/>
                        </a:lnTo>
                        <a:lnTo>
                          <a:pt x="71" y="294"/>
                        </a:lnTo>
                        <a:lnTo>
                          <a:pt x="67" y="296"/>
                        </a:lnTo>
                        <a:lnTo>
                          <a:pt x="62" y="300"/>
                        </a:lnTo>
                        <a:lnTo>
                          <a:pt x="56" y="304"/>
                        </a:lnTo>
                        <a:lnTo>
                          <a:pt x="48" y="309"/>
                        </a:lnTo>
                        <a:lnTo>
                          <a:pt x="42" y="314"/>
                        </a:lnTo>
                        <a:lnTo>
                          <a:pt x="35" y="319"/>
                        </a:lnTo>
                        <a:lnTo>
                          <a:pt x="31" y="322"/>
                        </a:lnTo>
                        <a:lnTo>
                          <a:pt x="28" y="326"/>
                        </a:lnTo>
                        <a:lnTo>
                          <a:pt x="21" y="331"/>
                        </a:lnTo>
                        <a:lnTo>
                          <a:pt x="11" y="337"/>
                        </a:lnTo>
                        <a:lnTo>
                          <a:pt x="3" y="342"/>
                        </a:lnTo>
                        <a:lnTo>
                          <a:pt x="0" y="348"/>
                        </a:lnTo>
                        <a:lnTo>
                          <a:pt x="2" y="349"/>
                        </a:lnTo>
                        <a:lnTo>
                          <a:pt x="8" y="348"/>
                        </a:lnTo>
                        <a:lnTo>
                          <a:pt x="15" y="345"/>
                        </a:lnTo>
                        <a:lnTo>
                          <a:pt x="21" y="342"/>
                        </a:lnTo>
                        <a:lnTo>
                          <a:pt x="25" y="342"/>
                        </a:lnTo>
                        <a:lnTo>
                          <a:pt x="31" y="342"/>
                        </a:lnTo>
                        <a:lnTo>
                          <a:pt x="35" y="342"/>
                        </a:lnTo>
                        <a:lnTo>
                          <a:pt x="39" y="342"/>
                        </a:lnTo>
                        <a:lnTo>
                          <a:pt x="43" y="341"/>
                        </a:lnTo>
                        <a:lnTo>
                          <a:pt x="48" y="339"/>
                        </a:lnTo>
                        <a:lnTo>
                          <a:pt x="55" y="337"/>
                        </a:lnTo>
                        <a:lnTo>
                          <a:pt x="62" y="333"/>
                        </a:lnTo>
                        <a:lnTo>
                          <a:pt x="70" y="330"/>
                        </a:lnTo>
                        <a:lnTo>
                          <a:pt x="76" y="328"/>
                        </a:lnTo>
                        <a:lnTo>
                          <a:pt x="81" y="326"/>
                        </a:lnTo>
                        <a:lnTo>
                          <a:pt x="86" y="326"/>
                        </a:lnTo>
                        <a:lnTo>
                          <a:pt x="89" y="327"/>
                        </a:lnTo>
                        <a:lnTo>
                          <a:pt x="94" y="330"/>
                        </a:lnTo>
                        <a:lnTo>
                          <a:pt x="101" y="333"/>
                        </a:lnTo>
                        <a:lnTo>
                          <a:pt x="107" y="338"/>
                        </a:lnTo>
                        <a:lnTo>
                          <a:pt x="114" y="344"/>
                        </a:lnTo>
                        <a:lnTo>
                          <a:pt x="120" y="348"/>
                        </a:lnTo>
                        <a:lnTo>
                          <a:pt x="124" y="351"/>
                        </a:lnTo>
                        <a:lnTo>
                          <a:pt x="128" y="355"/>
                        </a:lnTo>
                        <a:lnTo>
                          <a:pt x="131" y="358"/>
                        </a:lnTo>
                        <a:lnTo>
                          <a:pt x="135" y="365"/>
                        </a:lnTo>
                        <a:lnTo>
                          <a:pt x="142" y="373"/>
                        </a:lnTo>
                        <a:lnTo>
                          <a:pt x="148" y="381"/>
                        </a:lnTo>
                        <a:lnTo>
                          <a:pt x="156" y="388"/>
                        </a:lnTo>
                        <a:lnTo>
                          <a:pt x="162" y="396"/>
                        </a:lnTo>
                        <a:lnTo>
                          <a:pt x="168" y="401"/>
                        </a:lnTo>
                        <a:lnTo>
                          <a:pt x="171" y="403"/>
                        </a:lnTo>
                        <a:lnTo>
                          <a:pt x="175" y="403"/>
                        </a:lnTo>
                        <a:lnTo>
                          <a:pt x="178" y="403"/>
                        </a:lnTo>
                        <a:lnTo>
                          <a:pt x="181" y="403"/>
                        </a:lnTo>
                        <a:lnTo>
                          <a:pt x="185" y="404"/>
                        </a:lnTo>
                        <a:lnTo>
                          <a:pt x="188" y="406"/>
                        </a:lnTo>
                        <a:lnTo>
                          <a:pt x="193" y="410"/>
                        </a:lnTo>
                        <a:lnTo>
                          <a:pt x="199" y="413"/>
                        </a:lnTo>
                        <a:lnTo>
                          <a:pt x="202" y="416"/>
                        </a:lnTo>
                        <a:lnTo>
                          <a:pt x="203" y="416"/>
                        </a:lnTo>
                        <a:lnTo>
                          <a:pt x="202" y="410"/>
                        </a:lnTo>
                        <a:lnTo>
                          <a:pt x="200" y="401"/>
                        </a:lnTo>
                        <a:lnTo>
                          <a:pt x="194" y="392"/>
                        </a:lnTo>
                        <a:lnTo>
                          <a:pt x="189" y="385"/>
                        </a:lnTo>
                        <a:lnTo>
                          <a:pt x="187" y="381"/>
                        </a:lnTo>
                        <a:lnTo>
                          <a:pt x="185" y="378"/>
                        </a:lnTo>
                        <a:lnTo>
                          <a:pt x="183" y="376"/>
                        </a:lnTo>
                        <a:lnTo>
                          <a:pt x="177" y="369"/>
                        </a:lnTo>
                        <a:lnTo>
                          <a:pt x="170" y="359"/>
                        </a:lnTo>
                        <a:lnTo>
                          <a:pt x="161" y="348"/>
                        </a:lnTo>
                        <a:lnTo>
                          <a:pt x="157" y="341"/>
                        </a:lnTo>
                        <a:lnTo>
                          <a:pt x="157" y="340"/>
                        </a:lnTo>
                        <a:lnTo>
                          <a:pt x="161" y="340"/>
                        </a:lnTo>
                        <a:lnTo>
                          <a:pt x="168" y="342"/>
                        </a:lnTo>
                        <a:lnTo>
                          <a:pt x="174" y="346"/>
                        </a:lnTo>
                        <a:lnTo>
                          <a:pt x="179" y="348"/>
                        </a:lnTo>
                        <a:lnTo>
                          <a:pt x="190" y="351"/>
                        </a:lnTo>
                        <a:lnTo>
                          <a:pt x="203" y="355"/>
                        </a:lnTo>
                        <a:lnTo>
                          <a:pt x="217" y="358"/>
                        </a:lnTo>
                        <a:lnTo>
                          <a:pt x="231" y="362"/>
                        </a:lnTo>
                        <a:lnTo>
                          <a:pt x="244" y="364"/>
                        </a:lnTo>
                        <a:lnTo>
                          <a:pt x="254" y="365"/>
                        </a:lnTo>
                        <a:lnTo>
                          <a:pt x="259" y="365"/>
                        </a:lnTo>
                        <a:lnTo>
                          <a:pt x="265" y="362"/>
                        </a:lnTo>
                        <a:lnTo>
                          <a:pt x="271" y="358"/>
                        </a:lnTo>
                        <a:lnTo>
                          <a:pt x="276" y="356"/>
                        </a:lnTo>
                        <a:lnTo>
                          <a:pt x="280" y="356"/>
                        </a:lnTo>
                        <a:lnTo>
                          <a:pt x="282" y="355"/>
                        </a:lnTo>
                        <a:lnTo>
                          <a:pt x="277" y="351"/>
                        </a:lnTo>
                        <a:lnTo>
                          <a:pt x="270" y="347"/>
                        </a:lnTo>
                        <a:lnTo>
                          <a:pt x="262" y="345"/>
                        </a:lnTo>
                        <a:lnTo>
                          <a:pt x="259" y="344"/>
                        </a:lnTo>
                        <a:lnTo>
                          <a:pt x="254" y="344"/>
                        </a:lnTo>
                        <a:lnTo>
                          <a:pt x="248" y="342"/>
                        </a:lnTo>
                        <a:lnTo>
                          <a:pt x="243" y="341"/>
                        </a:lnTo>
                        <a:lnTo>
                          <a:pt x="237" y="340"/>
                        </a:lnTo>
                        <a:lnTo>
                          <a:pt x="231" y="338"/>
                        </a:lnTo>
                        <a:lnTo>
                          <a:pt x="226" y="337"/>
                        </a:lnTo>
                        <a:lnTo>
                          <a:pt x="221" y="336"/>
                        </a:lnTo>
                        <a:lnTo>
                          <a:pt x="216" y="335"/>
                        </a:lnTo>
                        <a:lnTo>
                          <a:pt x="211" y="332"/>
                        </a:lnTo>
                        <a:lnTo>
                          <a:pt x="206" y="331"/>
                        </a:lnTo>
                        <a:lnTo>
                          <a:pt x="201" y="330"/>
                        </a:lnTo>
                        <a:lnTo>
                          <a:pt x="197" y="329"/>
                        </a:lnTo>
                        <a:lnTo>
                          <a:pt x="192" y="328"/>
                        </a:lnTo>
                        <a:lnTo>
                          <a:pt x="188" y="327"/>
                        </a:lnTo>
                        <a:lnTo>
                          <a:pt x="185" y="326"/>
                        </a:lnTo>
                        <a:lnTo>
                          <a:pt x="184" y="324"/>
                        </a:lnTo>
                        <a:lnTo>
                          <a:pt x="188" y="326"/>
                        </a:lnTo>
                        <a:lnTo>
                          <a:pt x="194" y="327"/>
                        </a:lnTo>
                        <a:lnTo>
                          <a:pt x="203" y="328"/>
                        </a:lnTo>
                        <a:lnTo>
                          <a:pt x="213" y="329"/>
                        </a:lnTo>
                        <a:lnTo>
                          <a:pt x="221" y="331"/>
                        </a:lnTo>
                        <a:lnTo>
                          <a:pt x="229" y="332"/>
                        </a:lnTo>
                        <a:lnTo>
                          <a:pt x="233" y="332"/>
                        </a:lnTo>
                        <a:lnTo>
                          <a:pt x="239" y="332"/>
                        </a:lnTo>
                        <a:lnTo>
                          <a:pt x="243" y="331"/>
                        </a:lnTo>
                        <a:lnTo>
                          <a:pt x="246" y="330"/>
                        </a:lnTo>
                        <a:lnTo>
                          <a:pt x="247" y="328"/>
                        </a:lnTo>
                        <a:lnTo>
                          <a:pt x="249" y="324"/>
                        </a:lnTo>
                        <a:lnTo>
                          <a:pt x="251" y="322"/>
                        </a:lnTo>
                        <a:lnTo>
                          <a:pt x="255" y="319"/>
                        </a:lnTo>
                        <a:lnTo>
                          <a:pt x="258" y="318"/>
                        </a:lnTo>
                        <a:lnTo>
                          <a:pt x="258" y="317"/>
                        </a:lnTo>
                        <a:lnTo>
                          <a:pt x="256" y="317"/>
                        </a:lnTo>
                        <a:lnTo>
                          <a:pt x="251" y="316"/>
                        </a:lnTo>
                        <a:lnTo>
                          <a:pt x="245" y="314"/>
                        </a:lnTo>
                        <a:lnTo>
                          <a:pt x="239" y="313"/>
                        </a:lnTo>
                        <a:lnTo>
                          <a:pt x="232" y="312"/>
                        </a:lnTo>
                        <a:lnTo>
                          <a:pt x="227" y="311"/>
                        </a:lnTo>
                        <a:lnTo>
                          <a:pt x="222" y="311"/>
                        </a:lnTo>
                        <a:lnTo>
                          <a:pt x="217" y="311"/>
                        </a:lnTo>
                        <a:lnTo>
                          <a:pt x="211" y="311"/>
                        </a:lnTo>
                        <a:lnTo>
                          <a:pt x="203" y="310"/>
                        </a:lnTo>
                        <a:lnTo>
                          <a:pt x="195" y="310"/>
                        </a:lnTo>
                        <a:lnTo>
                          <a:pt x="187" y="309"/>
                        </a:lnTo>
                        <a:lnTo>
                          <a:pt x="179" y="308"/>
                        </a:lnTo>
                        <a:lnTo>
                          <a:pt x="173" y="307"/>
                        </a:lnTo>
                        <a:lnTo>
                          <a:pt x="168" y="305"/>
                        </a:lnTo>
                        <a:lnTo>
                          <a:pt x="163" y="303"/>
                        </a:lnTo>
                        <a:lnTo>
                          <a:pt x="158" y="300"/>
                        </a:lnTo>
                        <a:lnTo>
                          <a:pt x="152" y="295"/>
                        </a:lnTo>
                        <a:lnTo>
                          <a:pt x="146" y="291"/>
                        </a:lnTo>
                        <a:lnTo>
                          <a:pt x="141" y="286"/>
                        </a:lnTo>
                        <a:lnTo>
                          <a:pt x="136" y="282"/>
                        </a:lnTo>
                        <a:lnTo>
                          <a:pt x="132" y="279"/>
                        </a:lnTo>
                        <a:lnTo>
                          <a:pt x="130" y="274"/>
                        </a:lnTo>
                        <a:lnTo>
                          <a:pt x="127" y="261"/>
                        </a:lnTo>
                        <a:lnTo>
                          <a:pt x="121" y="231"/>
                        </a:lnTo>
                        <a:lnTo>
                          <a:pt x="114" y="192"/>
                        </a:lnTo>
                        <a:lnTo>
                          <a:pt x="106" y="148"/>
                        </a:lnTo>
                        <a:lnTo>
                          <a:pt x="99" y="104"/>
                        </a:lnTo>
                        <a:lnTo>
                          <a:pt x="92" y="64"/>
                        </a:lnTo>
                        <a:lnTo>
                          <a:pt x="88" y="34"/>
                        </a:lnTo>
                        <a:lnTo>
                          <a:pt x="88" y="19"/>
                        </a:lnTo>
                        <a:lnTo>
                          <a:pt x="86" y="14"/>
                        </a:lnTo>
                        <a:lnTo>
                          <a:pt x="77" y="9"/>
                        </a:lnTo>
                        <a:lnTo>
                          <a:pt x="65" y="6"/>
                        </a:lnTo>
                        <a:lnTo>
                          <a:pt x="50" y="3"/>
                        </a:lnTo>
                        <a:lnTo>
                          <a:pt x="36" y="2"/>
                        </a:lnTo>
                        <a:lnTo>
                          <a:pt x="23" y="0"/>
                        </a:lnTo>
                        <a:lnTo>
                          <a:pt x="14" y="2"/>
                        </a:lnTo>
                        <a:lnTo>
                          <a:pt x="10" y="4"/>
                        </a:lnTo>
                        <a:close/>
                      </a:path>
                    </a:pathLst>
                  </a:custGeom>
                  <a:solidFill>
                    <a:srgbClr val="FFBF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39" name="Freeform 79"/>
                  <p:cNvSpPr>
                    <a:spLocks/>
                  </p:cNvSpPr>
                  <p:nvPr/>
                </p:nvSpPr>
                <p:spPr bwMode="auto">
                  <a:xfrm>
                    <a:off x="1011" y="3909"/>
                    <a:ext cx="30" cy="43"/>
                  </a:xfrm>
                  <a:custGeom>
                    <a:avLst/>
                    <a:gdLst/>
                    <a:ahLst/>
                    <a:cxnLst>
                      <a:cxn ang="0">
                        <a:pos x="82" y="110"/>
                      </a:cxn>
                      <a:cxn ang="0">
                        <a:pos x="92" y="241"/>
                      </a:cxn>
                      <a:cxn ang="0">
                        <a:pos x="84" y="260"/>
                      </a:cxn>
                      <a:cxn ang="0">
                        <a:pos x="62" y="270"/>
                      </a:cxn>
                      <a:cxn ang="0">
                        <a:pos x="31" y="282"/>
                      </a:cxn>
                      <a:cxn ang="0">
                        <a:pos x="14" y="290"/>
                      </a:cxn>
                      <a:cxn ang="0">
                        <a:pos x="0" y="296"/>
                      </a:cxn>
                      <a:cxn ang="0">
                        <a:pos x="12" y="299"/>
                      </a:cxn>
                      <a:cxn ang="0">
                        <a:pos x="21" y="304"/>
                      </a:cxn>
                      <a:cxn ang="0">
                        <a:pos x="36" y="308"/>
                      </a:cxn>
                      <a:cxn ang="0">
                        <a:pos x="59" y="305"/>
                      </a:cxn>
                      <a:cxn ang="0">
                        <a:pos x="82" y="299"/>
                      </a:cxn>
                      <a:cxn ang="0">
                        <a:pos x="100" y="304"/>
                      </a:cxn>
                      <a:cxn ang="0">
                        <a:pos x="106" y="328"/>
                      </a:cxn>
                      <a:cxn ang="0">
                        <a:pos x="117" y="378"/>
                      </a:cxn>
                      <a:cxn ang="0">
                        <a:pos x="124" y="384"/>
                      </a:cxn>
                      <a:cxn ang="0">
                        <a:pos x="139" y="382"/>
                      </a:cxn>
                      <a:cxn ang="0">
                        <a:pos x="142" y="373"/>
                      </a:cxn>
                      <a:cxn ang="0">
                        <a:pos x="135" y="336"/>
                      </a:cxn>
                      <a:cxn ang="0">
                        <a:pos x="135" y="300"/>
                      </a:cxn>
                      <a:cxn ang="0">
                        <a:pos x="173" y="324"/>
                      </a:cxn>
                      <a:cxn ang="0">
                        <a:pos x="215" y="352"/>
                      </a:cxn>
                      <a:cxn ang="0">
                        <a:pos x="238" y="359"/>
                      </a:cxn>
                      <a:cxn ang="0">
                        <a:pos x="249" y="360"/>
                      </a:cxn>
                      <a:cxn ang="0">
                        <a:pos x="275" y="362"/>
                      </a:cxn>
                      <a:cxn ang="0">
                        <a:pos x="260" y="344"/>
                      </a:cxn>
                      <a:cxn ang="0">
                        <a:pos x="240" y="333"/>
                      </a:cxn>
                      <a:cxn ang="0">
                        <a:pos x="203" y="313"/>
                      </a:cxn>
                      <a:cxn ang="0">
                        <a:pos x="181" y="298"/>
                      </a:cxn>
                      <a:cxn ang="0">
                        <a:pos x="163" y="278"/>
                      </a:cxn>
                      <a:cxn ang="0">
                        <a:pos x="172" y="284"/>
                      </a:cxn>
                      <a:cxn ang="0">
                        <a:pos x="193" y="296"/>
                      </a:cxn>
                      <a:cxn ang="0">
                        <a:pos x="215" y="302"/>
                      </a:cxn>
                      <a:cxn ang="0">
                        <a:pos x="237" y="302"/>
                      </a:cxn>
                      <a:cxn ang="0">
                        <a:pos x="248" y="300"/>
                      </a:cxn>
                      <a:cxn ang="0">
                        <a:pos x="253" y="293"/>
                      </a:cxn>
                      <a:cxn ang="0">
                        <a:pos x="245" y="282"/>
                      </a:cxn>
                      <a:cxn ang="0">
                        <a:pos x="229" y="280"/>
                      </a:cxn>
                      <a:cxn ang="0">
                        <a:pos x="204" y="276"/>
                      </a:cxn>
                      <a:cxn ang="0">
                        <a:pos x="186" y="268"/>
                      </a:cxn>
                      <a:cxn ang="0">
                        <a:pos x="165" y="253"/>
                      </a:cxn>
                      <a:cxn ang="0">
                        <a:pos x="147" y="238"/>
                      </a:cxn>
                      <a:cxn ang="0">
                        <a:pos x="136" y="116"/>
                      </a:cxn>
                      <a:cxn ang="0">
                        <a:pos x="131" y="1"/>
                      </a:cxn>
                      <a:cxn ang="0">
                        <a:pos x="103" y="0"/>
                      </a:cxn>
                      <a:cxn ang="0">
                        <a:pos x="73" y="0"/>
                      </a:cxn>
                    </a:cxnLst>
                    <a:rect l="0" t="0" r="r" b="b"/>
                    <a:pathLst>
                      <a:path w="276" h="399">
                        <a:moveTo>
                          <a:pt x="70" y="0"/>
                        </a:moveTo>
                        <a:lnTo>
                          <a:pt x="73" y="34"/>
                        </a:lnTo>
                        <a:lnTo>
                          <a:pt x="82" y="110"/>
                        </a:lnTo>
                        <a:lnTo>
                          <a:pt x="89" y="187"/>
                        </a:lnTo>
                        <a:lnTo>
                          <a:pt x="92" y="230"/>
                        </a:lnTo>
                        <a:lnTo>
                          <a:pt x="92" y="241"/>
                        </a:lnTo>
                        <a:lnTo>
                          <a:pt x="90" y="250"/>
                        </a:lnTo>
                        <a:lnTo>
                          <a:pt x="88" y="256"/>
                        </a:lnTo>
                        <a:lnTo>
                          <a:pt x="84" y="260"/>
                        </a:lnTo>
                        <a:lnTo>
                          <a:pt x="79" y="262"/>
                        </a:lnTo>
                        <a:lnTo>
                          <a:pt x="72" y="266"/>
                        </a:lnTo>
                        <a:lnTo>
                          <a:pt x="62" y="270"/>
                        </a:lnTo>
                        <a:lnTo>
                          <a:pt x="51" y="275"/>
                        </a:lnTo>
                        <a:lnTo>
                          <a:pt x="41" y="279"/>
                        </a:lnTo>
                        <a:lnTo>
                          <a:pt x="31" y="282"/>
                        </a:lnTo>
                        <a:lnTo>
                          <a:pt x="23" y="286"/>
                        </a:lnTo>
                        <a:lnTo>
                          <a:pt x="19" y="288"/>
                        </a:lnTo>
                        <a:lnTo>
                          <a:pt x="14" y="290"/>
                        </a:lnTo>
                        <a:lnTo>
                          <a:pt x="8" y="291"/>
                        </a:lnTo>
                        <a:lnTo>
                          <a:pt x="3" y="294"/>
                        </a:lnTo>
                        <a:lnTo>
                          <a:pt x="0" y="296"/>
                        </a:lnTo>
                        <a:lnTo>
                          <a:pt x="1" y="298"/>
                        </a:lnTo>
                        <a:lnTo>
                          <a:pt x="5" y="299"/>
                        </a:lnTo>
                        <a:lnTo>
                          <a:pt x="12" y="299"/>
                        </a:lnTo>
                        <a:lnTo>
                          <a:pt x="16" y="300"/>
                        </a:lnTo>
                        <a:lnTo>
                          <a:pt x="18" y="302"/>
                        </a:lnTo>
                        <a:lnTo>
                          <a:pt x="21" y="304"/>
                        </a:lnTo>
                        <a:lnTo>
                          <a:pt x="25" y="306"/>
                        </a:lnTo>
                        <a:lnTo>
                          <a:pt x="31" y="308"/>
                        </a:lnTo>
                        <a:lnTo>
                          <a:pt x="36" y="308"/>
                        </a:lnTo>
                        <a:lnTo>
                          <a:pt x="44" y="308"/>
                        </a:lnTo>
                        <a:lnTo>
                          <a:pt x="51" y="307"/>
                        </a:lnTo>
                        <a:lnTo>
                          <a:pt x="59" y="305"/>
                        </a:lnTo>
                        <a:lnTo>
                          <a:pt x="68" y="303"/>
                        </a:lnTo>
                        <a:lnTo>
                          <a:pt x="75" y="300"/>
                        </a:lnTo>
                        <a:lnTo>
                          <a:pt x="82" y="299"/>
                        </a:lnTo>
                        <a:lnTo>
                          <a:pt x="87" y="299"/>
                        </a:lnTo>
                        <a:lnTo>
                          <a:pt x="96" y="300"/>
                        </a:lnTo>
                        <a:lnTo>
                          <a:pt x="100" y="304"/>
                        </a:lnTo>
                        <a:lnTo>
                          <a:pt x="102" y="308"/>
                        </a:lnTo>
                        <a:lnTo>
                          <a:pt x="103" y="315"/>
                        </a:lnTo>
                        <a:lnTo>
                          <a:pt x="106" y="328"/>
                        </a:lnTo>
                        <a:lnTo>
                          <a:pt x="110" y="347"/>
                        </a:lnTo>
                        <a:lnTo>
                          <a:pt x="114" y="367"/>
                        </a:lnTo>
                        <a:lnTo>
                          <a:pt x="117" y="378"/>
                        </a:lnTo>
                        <a:lnTo>
                          <a:pt x="120" y="381"/>
                        </a:lnTo>
                        <a:lnTo>
                          <a:pt x="122" y="383"/>
                        </a:lnTo>
                        <a:lnTo>
                          <a:pt x="124" y="384"/>
                        </a:lnTo>
                        <a:lnTo>
                          <a:pt x="125" y="384"/>
                        </a:lnTo>
                        <a:lnTo>
                          <a:pt x="134" y="399"/>
                        </a:lnTo>
                        <a:lnTo>
                          <a:pt x="139" y="382"/>
                        </a:lnTo>
                        <a:lnTo>
                          <a:pt x="140" y="381"/>
                        </a:lnTo>
                        <a:lnTo>
                          <a:pt x="141" y="378"/>
                        </a:lnTo>
                        <a:lnTo>
                          <a:pt x="142" y="373"/>
                        </a:lnTo>
                        <a:lnTo>
                          <a:pt x="142" y="370"/>
                        </a:lnTo>
                        <a:lnTo>
                          <a:pt x="140" y="359"/>
                        </a:lnTo>
                        <a:lnTo>
                          <a:pt x="135" y="336"/>
                        </a:lnTo>
                        <a:lnTo>
                          <a:pt x="132" y="314"/>
                        </a:lnTo>
                        <a:lnTo>
                          <a:pt x="131" y="300"/>
                        </a:lnTo>
                        <a:lnTo>
                          <a:pt x="135" y="300"/>
                        </a:lnTo>
                        <a:lnTo>
                          <a:pt x="144" y="306"/>
                        </a:lnTo>
                        <a:lnTo>
                          <a:pt x="158" y="314"/>
                        </a:lnTo>
                        <a:lnTo>
                          <a:pt x="173" y="324"/>
                        </a:lnTo>
                        <a:lnTo>
                          <a:pt x="189" y="335"/>
                        </a:lnTo>
                        <a:lnTo>
                          <a:pt x="203" y="345"/>
                        </a:lnTo>
                        <a:lnTo>
                          <a:pt x="215" y="352"/>
                        </a:lnTo>
                        <a:lnTo>
                          <a:pt x="221" y="355"/>
                        </a:lnTo>
                        <a:lnTo>
                          <a:pt x="230" y="356"/>
                        </a:lnTo>
                        <a:lnTo>
                          <a:pt x="238" y="359"/>
                        </a:lnTo>
                        <a:lnTo>
                          <a:pt x="244" y="360"/>
                        </a:lnTo>
                        <a:lnTo>
                          <a:pt x="246" y="360"/>
                        </a:lnTo>
                        <a:lnTo>
                          <a:pt x="249" y="360"/>
                        </a:lnTo>
                        <a:lnTo>
                          <a:pt x="258" y="360"/>
                        </a:lnTo>
                        <a:lnTo>
                          <a:pt x="268" y="361"/>
                        </a:lnTo>
                        <a:lnTo>
                          <a:pt x="275" y="362"/>
                        </a:lnTo>
                        <a:lnTo>
                          <a:pt x="276" y="360"/>
                        </a:lnTo>
                        <a:lnTo>
                          <a:pt x="269" y="353"/>
                        </a:lnTo>
                        <a:lnTo>
                          <a:pt x="260" y="344"/>
                        </a:lnTo>
                        <a:lnTo>
                          <a:pt x="253" y="340"/>
                        </a:lnTo>
                        <a:lnTo>
                          <a:pt x="248" y="337"/>
                        </a:lnTo>
                        <a:lnTo>
                          <a:pt x="240" y="333"/>
                        </a:lnTo>
                        <a:lnTo>
                          <a:pt x="228" y="327"/>
                        </a:lnTo>
                        <a:lnTo>
                          <a:pt x="216" y="321"/>
                        </a:lnTo>
                        <a:lnTo>
                          <a:pt x="203" y="313"/>
                        </a:lnTo>
                        <a:lnTo>
                          <a:pt x="192" y="307"/>
                        </a:lnTo>
                        <a:lnTo>
                          <a:pt x="185" y="302"/>
                        </a:lnTo>
                        <a:lnTo>
                          <a:pt x="181" y="298"/>
                        </a:lnTo>
                        <a:lnTo>
                          <a:pt x="176" y="293"/>
                        </a:lnTo>
                        <a:lnTo>
                          <a:pt x="170" y="285"/>
                        </a:lnTo>
                        <a:lnTo>
                          <a:pt x="163" y="278"/>
                        </a:lnTo>
                        <a:lnTo>
                          <a:pt x="161" y="276"/>
                        </a:lnTo>
                        <a:lnTo>
                          <a:pt x="164" y="278"/>
                        </a:lnTo>
                        <a:lnTo>
                          <a:pt x="172" y="284"/>
                        </a:lnTo>
                        <a:lnTo>
                          <a:pt x="181" y="290"/>
                        </a:lnTo>
                        <a:lnTo>
                          <a:pt x="187" y="294"/>
                        </a:lnTo>
                        <a:lnTo>
                          <a:pt x="193" y="296"/>
                        </a:lnTo>
                        <a:lnTo>
                          <a:pt x="202" y="298"/>
                        </a:lnTo>
                        <a:lnTo>
                          <a:pt x="210" y="300"/>
                        </a:lnTo>
                        <a:lnTo>
                          <a:pt x="215" y="302"/>
                        </a:lnTo>
                        <a:lnTo>
                          <a:pt x="220" y="302"/>
                        </a:lnTo>
                        <a:lnTo>
                          <a:pt x="229" y="302"/>
                        </a:lnTo>
                        <a:lnTo>
                          <a:pt x="237" y="302"/>
                        </a:lnTo>
                        <a:lnTo>
                          <a:pt x="242" y="302"/>
                        </a:lnTo>
                        <a:lnTo>
                          <a:pt x="245" y="302"/>
                        </a:lnTo>
                        <a:lnTo>
                          <a:pt x="248" y="300"/>
                        </a:lnTo>
                        <a:lnTo>
                          <a:pt x="252" y="298"/>
                        </a:lnTo>
                        <a:lnTo>
                          <a:pt x="253" y="296"/>
                        </a:lnTo>
                        <a:lnTo>
                          <a:pt x="253" y="293"/>
                        </a:lnTo>
                        <a:lnTo>
                          <a:pt x="253" y="288"/>
                        </a:lnTo>
                        <a:lnTo>
                          <a:pt x="249" y="285"/>
                        </a:lnTo>
                        <a:lnTo>
                          <a:pt x="245" y="282"/>
                        </a:lnTo>
                        <a:lnTo>
                          <a:pt x="242" y="282"/>
                        </a:lnTo>
                        <a:lnTo>
                          <a:pt x="237" y="281"/>
                        </a:lnTo>
                        <a:lnTo>
                          <a:pt x="229" y="280"/>
                        </a:lnTo>
                        <a:lnTo>
                          <a:pt x="221" y="279"/>
                        </a:lnTo>
                        <a:lnTo>
                          <a:pt x="213" y="278"/>
                        </a:lnTo>
                        <a:lnTo>
                          <a:pt x="204" y="276"/>
                        </a:lnTo>
                        <a:lnTo>
                          <a:pt x="197" y="273"/>
                        </a:lnTo>
                        <a:lnTo>
                          <a:pt x="191" y="271"/>
                        </a:lnTo>
                        <a:lnTo>
                          <a:pt x="186" y="268"/>
                        </a:lnTo>
                        <a:lnTo>
                          <a:pt x="179" y="263"/>
                        </a:lnTo>
                        <a:lnTo>
                          <a:pt x="173" y="259"/>
                        </a:lnTo>
                        <a:lnTo>
                          <a:pt x="165" y="253"/>
                        </a:lnTo>
                        <a:lnTo>
                          <a:pt x="158" y="248"/>
                        </a:lnTo>
                        <a:lnTo>
                          <a:pt x="152" y="242"/>
                        </a:lnTo>
                        <a:lnTo>
                          <a:pt x="147" y="238"/>
                        </a:lnTo>
                        <a:lnTo>
                          <a:pt x="145" y="233"/>
                        </a:lnTo>
                        <a:lnTo>
                          <a:pt x="142" y="194"/>
                        </a:lnTo>
                        <a:lnTo>
                          <a:pt x="136" y="116"/>
                        </a:lnTo>
                        <a:lnTo>
                          <a:pt x="133" y="40"/>
                        </a:lnTo>
                        <a:lnTo>
                          <a:pt x="133" y="3"/>
                        </a:lnTo>
                        <a:lnTo>
                          <a:pt x="131" y="1"/>
                        </a:lnTo>
                        <a:lnTo>
                          <a:pt x="125" y="0"/>
                        </a:lnTo>
                        <a:lnTo>
                          <a:pt x="115" y="0"/>
                        </a:lnTo>
                        <a:lnTo>
                          <a:pt x="103" y="0"/>
                        </a:lnTo>
                        <a:lnTo>
                          <a:pt x="90" y="0"/>
                        </a:lnTo>
                        <a:lnTo>
                          <a:pt x="80" y="0"/>
                        </a:lnTo>
                        <a:lnTo>
                          <a:pt x="73" y="0"/>
                        </a:lnTo>
                        <a:lnTo>
                          <a:pt x="70" y="0"/>
                        </a:lnTo>
                        <a:close/>
                      </a:path>
                    </a:pathLst>
                  </a:custGeom>
                  <a:solidFill>
                    <a:srgbClr val="FFBF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40" name="Freeform 80"/>
                  <p:cNvSpPr>
                    <a:spLocks/>
                  </p:cNvSpPr>
                  <p:nvPr/>
                </p:nvSpPr>
                <p:spPr bwMode="auto">
                  <a:xfrm>
                    <a:off x="960" y="3755"/>
                    <a:ext cx="142" cy="169"/>
                  </a:xfrm>
                  <a:custGeom>
                    <a:avLst/>
                    <a:gdLst/>
                    <a:ahLst/>
                    <a:cxnLst>
                      <a:cxn ang="0">
                        <a:pos x="1169" y="27"/>
                      </a:cxn>
                      <a:cxn ang="0">
                        <a:pos x="1090" y="2"/>
                      </a:cxn>
                      <a:cxn ang="0">
                        <a:pos x="1003" y="37"/>
                      </a:cxn>
                      <a:cxn ang="0">
                        <a:pos x="914" y="160"/>
                      </a:cxn>
                      <a:cxn ang="0">
                        <a:pos x="840" y="296"/>
                      </a:cxn>
                      <a:cxn ang="0">
                        <a:pos x="810" y="491"/>
                      </a:cxn>
                      <a:cxn ang="0">
                        <a:pos x="767" y="595"/>
                      </a:cxn>
                      <a:cxn ang="0">
                        <a:pos x="688" y="658"/>
                      </a:cxn>
                      <a:cxn ang="0">
                        <a:pos x="638" y="665"/>
                      </a:cxn>
                      <a:cxn ang="0">
                        <a:pos x="564" y="663"/>
                      </a:cxn>
                      <a:cxn ang="0">
                        <a:pos x="502" y="653"/>
                      </a:cxn>
                      <a:cxn ang="0">
                        <a:pos x="468" y="593"/>
                      </a:cxn>
                      <a:cxn ang="0">
                        <a:pos x="441" y="499"/>
                      </a:cxn>
                      <a:cxn ang="0">
                        <a:pos x="405" y="409"/>
                      </a:cxn>
                      <a:cxn ang="0">
                        <a:pos x="294" y="340"/>
                      </a:cxn>
                      <a:cxn ang="0">
                        <a:pos x="207" y="327"/>
                      </a:cxn>
                      <a:cxn ang="0">
                        <a:pos x="122" y="347"/>
                      </a:cxn>
                      <a:cxn ang="0">
                        <a:pos x="31" y="425"/>
                      </a:cxn>
                      <a:cxn ang="0">
                        <a:pos x="2" y="534"/>
                      </a:cxn>
                      <a:cxn ang="0">
                        <a:pos x="23" y="569"/>
                      </a:cxn>
                      <a:cxn ang="0">
                        <a:pos x="48" y="585"/>
                      </a:cxn>
                      <a:cxn ang="0">
                        <a:pos x="77" y="524"/>
                      </a:cxn>
                      <a:cxn ang="0">
                        <a:pos x="75" y="567"/>
                      </a:cxn>
                      <a:cxn ang="0">
                        <a:pos x="77" y="663"/>
                      </a:cxn>
                      <a:cxn ang="0">
                        <a:pos x="78" y="709"/>
                      </a:cxn>
                      <a:cxn ang="0">
                        <a:pos x="92" y="796"/>
                      </a:cxn>
                      <a:cxn ang="0">
                        <a:pos x="113" y="896"/>
                      </a:cxn>
                      <a:cxn ang="0">
                        <a:pos x="128" y="943"/>
                      </a:cxn>
                      <a:cxn ang="0">
                        <a:pos x="148" y="952"/>
                      </a:cxn>
                      <a:cxn ang="0">
                        <a:pos x="161" y="1012"/>
                      </a:cxn>
                      <a:cxn ang="0">
                        <a:pos x="175" y="1010"/>
                      </a:cxn>
                      <a:cxn ang="0">
                        <a:pos x="200" y="1038"/>
                      </a:cxn>
                      <a:cxn ang="0">
                        <a:pos x="208" y="1092"/>
                      </a:cxn>
                      <a:cxn ang="0">
                        <a:pos x="239" y="1193"/>
                      </a:cxn>
                      <a:cxn ang="0">
                        <a:pos x="316" y="1294"/>
                      </a:cxn>
                      <a:cxn ang="0">
                        <a:pos x="400" y="1347"/>
                      </a:cxn>
                      <a:cxn ang="0">
                        <a:pos x="478" y="1388"/>
                      </a:cxn>
                      <a:cxn ang="0">
                        <a:pos x="513" y="1418"/>
                      </a:cxn>
                      <a:cxn ang="0">
                        <a:pos x="521" y="1517"/>
                      </a:cxn>
                      <a:cxn ang="0">
                        <a:pos x="556" y="1539"/>
                      </a:cxn>
                      <a:cxn ang="0">
                        <a:pos x="605" y="1532"/>
                      </a:cxn>
                      <a:cxn ang="0">
                        <a:pos x="629" y="1513"/>
                      </a:cxn>
                      <a:cxn ang="0">
                        <a:pos x="722" y="1425"/>
                      </a:cxn>
                      <a:cxn ang="0">
                        <a:pos x="752" y="1448"/>
                      </a:cxn>
                      <a:cxn ang="0">
                        <a:pos x="795" y="1484"/>
                      </a:cxn>
                      <a:cxn ang="0">
                        <a:pos x="850" y="1471"/>
                      </a:cxn>
                      <a:cxn ang="0">
                        <a:pos x="958" y="1321"/>
                      </a:cxn>
                      <a:cxn ang="0">
                        <a:pos x="996" y="1288"/>
                      </a:cxn>
                      <a:cxn ang="0">
                        <a:pos x="1054" y="1268"/>
                      </a:cxn>
                      <a:cxn ang="0">
                        <a:pos x="1135" y="1220"/>
                      </a:cxn>
                      <a:cxn ang="0">
                        <a:pos x="1238" y="1097"/>
                      </a:cxn>
                      <a:cxn ang="0">
                        <a:pos x="1283" y="804"/>
                      </a:cxn>
                      <a:cxn ang="0">
                        <a:pos x="1259" y="629"/>
                      </a:cxn>
                      <a:cxn ang="0">
                        <a:pos x="1231" y="523"/>
                      </a:cxn>
                      <a:cxn ang="0">
                        <a:pos x="1219" y="432"/>
                      </a:cxn>
                      <a:cxn ang="0">
                        <a:pos x="1186" y="303"/>
                      </a:cxn>
                      <a:cxn ang="0">
                        <a:pos x="1159" y="229"/>
                      </a:cxn>
                      <a:cxn ang="0">
                        <a:pos x="1162" y="158"/>
                      </a:cxn>
                      <a:cxn ang="0">
                        <a:pos x="1202" y="75"/>
                      </a:cxn>
                    </a:cxnLst>
                    <a:rect l="0" t="0" r="r" b="b"/>
                    <a:pathLst>
                      <a:path w="1284" h="1539">
                        <a:moveTo>
                          <a:pt x="1202" y="56"/>
                        </a:moveTo>
                        <a:lnTo>
                          <a:pt x="1200" y="53"/>
                        </a:lnTo>
                        <a:lnTo>
                          <a:pt x="1192" y="47"/>
                        </a:lnTo>
                        <a:lnTo>
                          <a:pt x="1183" y="37"/>
                        </a:lnTo>
                        <a:lnTo>
                          <a:pt x="1169" y="27"/>
                        </a:lnTo>
                        <a:lnTo>
                          <a:pt x="1153" y="16"/>
                        </a:lnTo>
                        <a:lnTo>
                          <a:pt x="1138" y="7"/>
                        </a:lnTo>
                        <a:lnTo>
                          <a:pt x="1121" y="1"/>
                        </a:lnTo>
                        <a:lnTo>
                          <a:pt x="1106" y="0"/>
                        </a:lnTo>
                        <a:lnTo>
                          <a:pt x="1090" y="2"/>
                        </a:lnTo>
                        <a:lnTo>
                          <a:pt x="1074" y="4"/>
                        </a:lnTo>
                        <a:lnTo>
                          <a:pt x="1056" y="9"/>
                        </a:lnTo>
                        <a:lnTo>
                          <a:pt x="1038" y="15"/>
                        </a:lnTo>
                        <a:lnTo>
                          <a:pt x="1020" y="24"/>
                        </a:lnTo>
                        <a:lnTo>
                          <a:pt x="1003" y="37"/>
                        </a:lnTo>
                        <a:lnTo>
                          <a:pt x="987" y="52"/>
                        </a:lnTo>
                        <a:lnTo>
                          <a:pt x="972" y="72"/>
                        </a:lnTo>
                        <a:lnTo>
                          <a:pt x="954" y="97"/>
                        </a:lnTo>
                        <a:lnTo>
                          <a:pt x="934" y="127"/>
                        </a:lnTo>
                        <a:lnTo>
                          <a:pt x="914" y="160"/>
                        </a:lnTo>
                        <a:lnTo>
                          <a:pt x="893" y="192"/>
                        </a:lnTo>
                        <a:lnTo>
                          <a:pt x="874" y="225"/>
                        </a:lnTo>
                        <a:lnTo>
                          <a:pt x="858" y="254"/>
                        </a:lnTo>
                        <a:lnTo>
                          <a:pt x="846" y="278"/>
                        </a:lnTo>
                        <a:lnTo>
                          <a:pt x="840" y="296"/>
                        </a:lnTo>
                        <a:lnTo>
                          <a:pt x="837" y="318"/>
                        </a:lnTo>
                        <a:lnTo>
                          <a:pt x="832" y="353"/>
                        </a:lnTo>
                        <a:lnTo>
                          <a:pt x="825" y="397"/>
                        </a:lnTo>
                        <a:lnTo>
                          <a:pt x="819" y="444"/>
                        </a:lnTo>
                        <a:lnTo>
                          <a:pt x="810" y="491"/>
                        </a:lnTo>
                        <a:lnTo>
                          <a:pt x="803" y="531"/>
                        </a:lnTo>
                        <a:lnTo>
                          <a:pt x="795" y="561"/>
                        </a:lnTo>
                        <a:lnTo>
                          <a:pt x="788" y="576"/>
                        </a:lnTo>
                        <a:lnTo>
                          <a:pt x="780" y="584"/>
                        </a:lnTo>
                        <a:lnTo>
                          <a:pt x="767" y="595"/>
                        </a:lnTo>
                        <a:lnTo>
                          <a:pt x="753" y="608"/>
                        </a:lnTo>
                        <a:lnTo>
                          <a:pt x="736" y="623"/>
                        </a:lnTo>
                        <a:lnTo>
                          <a:pt x="719" y="638"/>
                        </a:lnTo>
                        <a:lnTo>
                          <a:pt x="703" y="650"/>
                        </a:lnTo>
                        <a:lnTo>
                          <a:pt x="688" y="658"/>
                        </a:lnTo>
                        <a:lnTo>
                          <a:pt x="676" y="662"/>
                        </a:lnTo>
                        <a:lnTo>
                          <a:pt x="669" y="663"/>
                        </a:lnTo>
                        <a:lnTo>
                          <a:pt x="661" y="663"/>
                        </a:lnTo>
                        <a:lnTo>
                          <a:pt x="651" y="665"/>
                        </a:lnTo>
                        <a:lnTo>
                          <a:pt x="638" y="665"/>
                        </a:lnTo>
                        <a:lnTo>
                          <a:pt x="624" y="665"/>
                        </a:lnTo>
                        <a:lnTo>
                          <a:pt x="610" y="666"/>
                        </a:lnTo>
                        <a:lnTo>
                          <a:pt x="595" y="665"/>
                        </a:lnTo>
                        <a:lnTo>
                          <a:pt x="580" y="665"/>
                        </a:lnTo>
                        <a:lnTo>
                          <a:pt x="564" y="663"/>
                        </a:lnTo>
                        <a:lnTo>
                          <a:pt x="550" y="662"/>
                        </a:lnTo>
                        <a:lnTo>
                          <a:pt x="536" y="661"/>
                        </a:lnTo>
                        <a:lnTo>
                          <a:pt x="523" y="659"/>
                        </a:lnTo>
                        <a:lnTo>
                          <a:pt x="511" y="657"/>
                        </a:lnTo>
                        <a:lnTo>
                          <a:pt x="502" y="653"/>
                        </a:lnTo>
                        <a:lnTo>
                          <a:pt x="495" y="649"/>
                        </a:lnTo>
                        <a:lnTo>
                          <a:pt x="491" y="644"/>
                        </a:lnTo>
                        <a:lnTo>
                          <a:pt x="483" y="632"/>
                        </a:lnTo>
                        <a:lnTo>
                          <a:pt x="476" y="614"/>
                        </a:lnTo>
                        <a:lnTo>
                          <a:pt x="468" y="593"/>
                        </a:lnTo>
                        <a:lnTo>
                          <a:pt x="460" y="570"/>
                        </a:lnTo>
                        <a:lnTo>
                          <a:pt x="454" y="548"/>
                        </a:lnTo>
                        <a:lnTo>
                          <a:pt x="449" y="528"/>
                        </a:lnTo>
                        <a:lnTo>
                          <a:pt x="444" y="511"/>
                        </a:lnTo>
                        <a:lnTo>
                          <a:pt x="441" y="499"/>
                        </a:lnTo>
                        <a:lnTo>
                          <a:pt x="439" y="486"/>
                        </a:lnTo>
                        <a:lnTo>
                          <a:pt x="435" y="471"/>
                        </a:lnTo>
                        <a:lnTo>
                          <a:pt x="428" y="451"/>
                        </a:lnTo>
                        <a:lnTo>
                          <a:pt x="419" y="430"/>
                        </a:lnTo>
                        <a:lnTo>
                          <a:pt x="405" y="409"/>
                        </a:lnTo>
                        <a:lnTo>
                          <a:pt x="385" y="389"/>
                        </a:lnTo>
                        <a:lnTo>
                          <a:pt x="360" y="369"/>
                        </a:lnTo>
                        <a:lnTo>
                          <a:pt x="329" y="353"/>
                        </a:lnTo>
                        <a:lnTo>
                          <a:pt x="312" y="346"/>
                        </a:lnTo>
                        <a:lnTo>
                          <a:pt x="294" y="340"/>
                        </a:lnTo>
                        <a:lnTo>
                          <a:pt x="276" y="336"/>
                        </a:lnTo>
                        <a:lnTo>
                          <a:pt x="259" y="333"/>
                        </a:lnTo>
                        <a:lnTo>
                          <a:pt x="241" y="329"/>
                        </a:lnTo>
                        <a:lnTo>
                          <a:pt x="224" y="328"/>
                        </a:lnTo>
                        <a:lnTo>
                          <a:pt x="207" y="327"/>
                        </a:lnTo>
                        <a:lnTo>
                          <a:pt x="189" y="328"/>
                        </a:lnTo>
                        <a:lnTo>
                          <a:pt x="172" y="330"/>
                        </a:lnTo>
                        <a:lnTo>
                          <a:pt x="155" y="334"/>
                        </a:lnTo>
                        <a:lnTo>
                          <a:pt x="139" y="339"/>
                        </a:lnTo>
                        <a:lnTo>
                          <a:pt x="122" y="347"/>
                        </a:lnTo>
                        <a:lnTo>
                          <a:pt x="105" y="356"/>
                        </a:lnTo>
                        <a:lnTo>
                          <a:pt x="89" y="366"/>
                        </a:lnTo>
                        <a:lnTo>
                          <a:pt x="73" y="380"/>
                        </a:lnTo>
                        <a:lnTo>
                          <a:pt x="57" y="394"/>
                        </a:lnTo>
                        <a:lnTo>
                          <a:pt x="31" y="425"/>
                        </a:lnTo>
                        <a:lnTo>
                          <a:pt x="14" y="454"/>
                        </a:lnTo>
                        <a:lnTo>
                          <a:pt x="4" y="478"/>
                        </a:lnTo>
                        <a:lnTo>
                          <a:pt x="0" y="501"/>
                        </a:lnTo>
                        <a:lnTo>
                          <a:pt x="0" y="520"/>
                        </a:lnTo>
                        <a:lnTo>
                          <a:pt x="2" y="534"/>
                        </a:lnTo>
                        <a:lnTo>
                          <a:pt x="4" y="546"/>
                        </a:lnTo>
                        <a:lnTo>
                          <a:pt x="5" y="552"/>
                        </a:lnTo>
                        <a:lnTo>
                          <a:pt x="7" y="560"/>
                        </a:lnTo>
                        <a:lnTo>
                          <a:pt x="15" y="567"/>
                        </a:lnTo>
                        <a:lnTo>
                          <a:pt x="23" y="569"/>
                        </a:lnTo>
                        <a:lnTo>
                          <a:pt x="30" y="565"/>
                        </a:lnTo>
                        <a:lnTo>
                          <a:pt x="34" y="565"/>
                        </a:lnTo>
                        <a:lnTo>
                          <a:pt x="36" y="574"/>
                        </a:lnTo>
                        <a:lnTo>
                          <a:pt x="40" y="584"/>
                        </a:lnTo>
                        <a:lnTo>
                          <a:pt x="48" y="585"/>
                        </a:lnTo>
                        <a:lnTo>
                          <a:pt x="54" y="578"/>
                        </a:lnTo>
                        <a:lnTo>
                          <a:pt x="60" y="568"/>
                        </a:lnTo>
                        <a:lnTo>
                          <a:pt x="67" y="554"/>
                        </a:lnTo>
                        <a:lnTo>
                          <a:pt x="72" y="539"/>
                        </a:lnTo>
                        <a:lnTo>
                          <a:pt x="77" y="524"/>
                        </a:lnTo>
                        <a:lnTo>
                          <a:pt x="82" y="512"/>
                        </a:lnTo>
                        <a:lnTo>
                          <a:pt x="84" y="503"/>
                        </a:lnTo>
                        <a:lnTo>
                          <a:pt x="85" y="500"/>
                        </a:lnTo>
                        <a:lnTo>
                          <a:pt x="82" y="521"/>
                        </a:lnTo>
                        <a:lnTo>
                          <a:pt x="75" y="567"/>
                        </a:lnTo>
                        <a:lnTo>
                          <a:pt x="69" y="617"/>
                        </a:lnTo>
                        <a:lnTo>
                          <a:pt x="69" y="649"/>
                        </a:lnTo>
                        <a:lnTo>
                          <a:pt x="73" y="660"/>
                        </a:lnTo>
                        <a:lnTo>
                          <a:pt x="76" y="663"/>
                        </a:lnTo>
                        <a:lnTo>
                          <a:pt x="77" y="663"/>
                        </a:lnTo>
                        <a:lnTo>
                          <a:pt x="78" y="662"/>
                        </a:lnTo>
                        <a:lnTo>
                          <a:pt x="77" y="668"/>
                        </a:lnTo>
                        <a:lnTo>
                          <a:pt x="76" y="681"/>
                        </a:lnTo>
                        <a:lnTo>
                          <a:pt x="75" y="697"/>
                        </a:lnTo>
                        <a:lnTo>
                          <a:pt x="78" y="709"/>
                        </a:lnTo>
                        <a:lnTo>
                          <a:pt x="83" y="725"/>
                        </a:lnTo>
                        <a:lnTo>
                          <a:pt x="85" y="748"/>
                        </a:lnTo>
                        <a:lnTo>
                          <a:pt x="86" y="768"/>
                        </a:lnTo>
                        <a:lnTo>
                          <a:pt x="88" y="780"/>
                        </a:lnTo>
                        <a:lnTo>
                          <a:pt x="92" y="796"/>
                        </a:lnTo>
                        <a:lnTo>
                          <a:pt x="98" y="826"/>
                        </a:lnTo>
                        <a:lnTo>
                          <a:pt x="102" y="859"/>
                        </a:lnTo>
                        <a:lnTo>
                          <a:pt x="104" y="881"/>
                        </a:lnTo>
                        <a:lnTo>
                          <a:pt x="108" y="890"/>
                        </a:lnTo>
                        <a:lnTo>
                          <a:pt x="113" y="896"/>
                        </a:lnTo>
                        <a:lnTo>
                          <a:pt x="120" y="897"/>
                        </a:lnTo>
                        <a:lnTo>
                          <a:pt x="125" y="896"/>
                        </a:lnTo>
                        <a:lnTo>
                          <a:pt x="127" y="902"/>
                        </a:lnTo>
                        <a:lnTo>
                          <a:pt x="127" y="920"/>
                        </a:lnTo>
                        <a:lnTo>
                          <a:pt x="128" y="943"/>
                        </a:lnTo>
                        <a:lnTo>
                          <a:pt x="133" y="956"/>
                        </a:lnTo>
                        <a:lnTo>
                          <a:pt x="140" y="959"/>
                        </a:lnTo>
                        <a:lnTo>
                          <a:pt x="145" y="957"/>
                        </a:lnTo>
                        <a:lnTo>
                          <a:pt x="147" y="954"/>
                        </a:lnTo>
                        <a:lnTo>
                          <a:pt x="148" y="952"/>
                        </a:lnTo>
                        <a:lnTo>
                          <a:pt x="148" y="958"/>
                        </a:lnTo>
                        <a:lnTo>
                          <a:pt x="149" y="973"/>
                        </a:lnTo>
                        <a:lnTo>
                          <a:pt x="152" y="991"/>
                        </a:lnTo>
                        <a:lnTo>
                          <a:pt x="156" y="1005"/>
                        </a:lnTo>
                        <a:lnTo>
                          <a:pt x="161" y="1012"/>
                        </a:lnTo>
                        <a:lnTo>
                          <a:pt x="167" y="1012"/>
                        </a:lnTo>
                        <a:lnTo>
                          <a:pt x="171" y="1009"/>
                        </a:lnTo>
                        <a:lnTo>
                          <a:pt x="174" y="1002"/>
                        </a:lnTo>
                        <a:lnTo>
                          <a:pt x="174" y="1001"/>
                        </a:lnTo>
                        <a:lnTo>
                          <a:pt x="175" y="1010"/>
                        </a:lnTo>
                        <a:lnTo>
                          <a:pt x="176" y="1023"/>
                        </a:lnTo>
                        <a:lnTo>
                          <a:pt x="182" y="1036"/>
                        </a:lnTo>
                        <a:lnTo>
                          <a:pt x="189" y="1042"/>
                        </a:lnTo>
                        <a:lnTo>
                          <a:pt x="196" y="1042"/>
                        </a:lnTo>
                        <a:lnTo>
                          <a:pt x="200" y="1038"/>
                        </a:lnTo>
                        <a:lnTo>
                          <a:pt x="201" y="1032"/>
                        </a:lnTo>
                        <a:lnTo>
                          <a:pt x="201" y="1037"/>
                        </a:lnTo>
                        <a:lnTo>
                          <a:pt x="202" y="1054"/>
                        </a:lnTo>
                        <a:lnTo>
                          <a:pt x="204" y="1074"/>
                        </a:lnTo>
                        <a:lnTo>
                          <a:pt x="208" y="1092"/>
                        </a:lnTo>
                        <a:lnTo>
                          <a:pt x="211" y="1103"/>
                        </a:lnTo>
                        <a:lnTo>
                          <a:pt x="215" y="1120"/>
                        </a:lnTo>
                        <a:lnTo>
                          <a:pt x="222" y="1141"/>
                        </a:lnTo>
                        <a:lnTo>
                          <a:pt x="229" y="1166"/>
                        </a:lnTo>
                        <a:lnTo>
                          <a:pt x="239" y="1193"/>
                        </a:lnTo>
                        <a:lnTo>
                          <a:pt x="252" y="1220"/>
                        </a:lnTo>
                        <a:lnTo>
                          <a:pt x="269" y="1245"/>
                        </a:lnTo>
                        <a:lnTo>
                          <a:pt x="289" y="1270"/>
                        </a:lnTo>
                        <a:lnTo>
                          <a:pt x="302" y="1281"/>
                        </a:lnTo>
                        <a:lnTo>
                          <a:pt x="316" y="1294"/>
                        </a:lnTo>
                        <a:lnTo>
                          <a:pt x="331" y="1305"/>
                        </a:lnTo>
                        <a:lnTo>
                          <a:pt x="347" y="1316"/>
                        </a:lnTo>
                        <a:lnTo>
                          <a:pt x="365" y="1327"/>
                        </a:lnTo>
                        <a:lnTo>
                          <a:pt x="382" y="1337"/>
                        </a:lnTo>
                        <a:lnTo>
                          <a:pt x="400" y="1347"/>
                        </a:lnTo>
                        <a:lnTo>
                          <a:pt x="417" y="1358"/>
                        </a:lnTo>
                        <a:lnTo>
                          <a:pt x="434" y="1367"/>
                        </a:lnTo>
                        <a:lnTo>
                          <a:pt x="450" y="1374"/>
                        </a:lnTo>
                        <a:lnTo>
                          <a:pt x="465" y="1382"/>
                        </a:lnTo>
                        <a:lnTo>
                          <a:pt x="478" y="1388"/>
                        </a:lnTo>
                        <a:lnTo>
                          <a:pt x="490" y="1393"/>
                        </a:lnTo>
                        <a:lnTo>
                          <a:pt x="499" y="1398"/>
                        </a:lnTo>
                        <a:lnTo>
                          <a:pt x="506" y="1401"/>
                        </a:lnTo>
                        <a:lnTo>
                          <a:pt x="510" y="1404"/>
                        </a:lnTo>
                        <a:lnTo>
                          <a:pt x="513" y="1418"/>
                        </a:lnTo>
                        <a:lnTo>
                          <a:pt x="509" y="1445"/>
                        </a:lnTo>
                        <a:lnTo>
                          <a:pt x="505" y="1475"/>
                        </a:lnTo>
                        <a:lnTo>
                          <a:pt x="510" y="1500"/>
                        </a:lnTo>
                        <a:lnTo>
                          <a:pt x="515" y="1509"/>
                        </a:lnTo>
                        <a:lnTo>
                          <a:pt x="521" y="1517"/>
                        </a:lnTo>
                        <a:lnTo>
                          <a:pt x="526" y="1525"/>
                        </a:lnTo>
                        <a:lnTo>
                          <a:pt x="531" y="1530"/>
                        </a:lnTo>
                        <a:lnTo>
                          <a:pt x="539" y="1535"/>
                        </a:lnTo>
                        <a:lnTo>
                          <a:pt x="547" y="1538"/>
                        </a:lnTo>
                        <a:lnTo>
                          <a:pt x="556" y="1539"/>
                        </a:lnTo>
                        <a:lnTo>
                          <a:pt x="568" y="1539"/>
                        </a:lnTo>
                        <a:lnTo>
                          <a:pt x="580" y="1538"/>
                        </a:lnTo>
                        <a:lnTo>
                          <a:pt x="590" y="1536"/>
                        </a:lnTo>
                        <a:lnTo>
                          <a:pt x="597" y="1535"/>
                        </a:lnTo>
                        <a:lnTo>
                          <a:pt x="605" y="1532"/>
                        </a:lnTo>
                        <a:lnTo>
                          <a:pt x="611" y="1530"/>
                        </a:lnTo>
                        <a:lnTo>
                          <a:pt x="615" y="1527"/>
                        </a:lnTo>
                        <a:lnTo>
                          <a:pt x="620" y="1525"/>
                        </a:lnTo>
                        <a:lnTo>
                          <a:pt x="623" y="1521"/>
                        </a:lnTo>
                        <a:lnTo>
                          <a:pt x="629" y="1513"/>
                        </a:lnTo>
                        <a:lnTo>
                          <a:pt x="642" y="1500"/>
                        </a:lnTo>
                        <a:lnTo>
                          <a:pt x="661" y="1482"/>
                        </a:lnTo>
                        <a:lnTo>
                          <a:pt x="681" y="1462"/>
                        </a:lnTo>
                        <a:lnTo>
                          <a:pt x="703" y="1442"/>
                        </a:lnTo>
                        <a:lnTo>
                          <a:pt x="722" y="1425"/>
                        </a:lnTo>
                        <a:lnTo>
                          <a:pt x="739" y="1410"/>
                        </a:lnTo>
                        <a:lnTo>
                          <a:pt x="750" y="1404"/>
                        </a:lnTo>
                        <a:lnTo>
                          <a:pt x="757" y="1408"/>
                        </a:lnTo>
                        <a:lnTo>
                          <a:pt x="756" y="1426"/>
                        </a:lnTo>
                        <a:lnTo>
                          <a:pt x="752" y="1448"/>
                        </a:lnTo>
                        <a:lnTo>
                          <a:pt x="752" y="1466"/>
                        </a:lnTo>
                        <a:lnTo>
                          <a:pt x="757" y="1472"/>
                        </a:lnTo>
                        <a:lnTo>
                          <a:pt x="767" y="1476"/>
                        </a:lnTo>
                        <a:lnTo>
                          <a:pt x="780" y="1481"/>
                        </a:lnTo>
                        <a:lnTo>
                          <a:pt x="795" y="1484"/>
                        </a:lnTo>
                        <a:lnTo>
                          <a:pt x="810" y="1486"/>
                        </a:lnTo>
                        <a:lnTo>
                          <a:pt x="824" y="1488"/>
                        </a:lnTo>
                        <a:lnTo>
                          <a:pt x="835" y="1485"/>
                        </a:lnTo>
                        <a:lnTo>
                          <a:pt x="841" y="1482"/>
                        </a:lnTo>
                        <a:lnTo>
                          <a:pt x="850" y="1471"/>
                        </a:lnTo>
                        <a:lnTo>
                          <a:pt x="867" y="1447"/>
                        </a:lnTo>
                        <a:lnTo>
                          <a:pt x="889" y="1417"/>
                        </a:lnTo>
                        <a:lnTo>
                          <a:pt x="914" y="1383"/>
                        </a:lnTo>
                        <a:lnTo>
                          <a:pt x="937" y="1350"/>
                        </a:lnTo>
                        <a:lnTo>
                          <a:pt x="958" y="1321"/>
                        </a:lnTo>
                        <a:lnTo>
                          <a:pt x="974" y="1299"/>
                        </a:lnTo>
                        <a:lnTo>
                          <a:pt x="981" y="1291"/>
                        </a:lnTo>
                        <a:lnTo>
                          <a:pt x="985" y="1290"/>
                        </a:lnTo>
                        <a:lnTo>
                          <a:pt x="989" y="1289"/>
                        </a:lnTo>
                        <a:lnTo>
                          <a:pt x="996" y="1288"/>
                        </a:lnTo>
                        <a:lnTo>
                          <a:pt x="1005" y="1286"/>
                        </a:lnTo>
                        <a:lnTo>
                          <a:pt x="1015" y="1282"/>
                        </a:lnTo>
                        <a:lnTo>
                          <a:pt x="1026" y="1279"/>
                        </a:lnTo>
                        <a:lnTo>
                          <a:pt x="1039" y="1273"/>
                        </a:lnTo>
                        <a:lnTo>
                          <a:pt x="1054" y="1268"/>
                        </a:lnTo>
                        <a:lnTo>
                          <a:pt x="1068" y="1261"/>
                        </a:lnTo>
                        <a:lnTo>
                          <a:pt x="1085" y="1252"/>
                        </a:lnTo>
                        <a:lnTo>
                          <a:pt x="1101" y="1243"/>
                        </a:lnTo>
                        <a:lnTo>
                          <a:pt x="1118" y="1232"/>
                        </a:lnTo>
                        <a:lnTo>
                          <a:pt x="1135" y="1220"/>
                        </a:lnTo>
                        <a:lnTo>
                          <a:pt x="1151" y="1205"/>
                        </a:lnTo>
                        <a:lnTo>
                          <a:pt x="1169" y="1188"/>
                        </a:lnTo>
                        <a:lnTo>
                          <a:pt x="1185" y="1170"/>
                        </a:lnTo>
                        <a:lnTo>
                          <a:pt x="1215" y="1134"/>
                        </a:lnTo>
                        <a:lnTo>
                          <a:pt x="1238" y="1097"/>
                        </a:lnTo>
                        <a:lnTo>
                          <a:pt x="1258" y="1057"/>
                        </a:lnTo>
                        <a:lnTo>
                          <a:pt x="1271" y="1011"/>
                        </a:lnTo>
                        <a:lnTo>
                          <a:pt x="1279" y="955"/>
                        </a:lnTo>
                        <a:lnTo>
                          <a:pt x="1284" y="887"/>
                        </a:lnTo>
                        <a:lnTo>
                          <a:pt x="1283" y="804"/>
                        </a:lnTo>
                        <a:lnTo>
                          <a:pt x="1278" y="702"/>
                        </a:lnTo>
                        <a:lnTo>
                          <a:pt x="1276" y="696"/>
                        </a:lnTo>
                        <a:lnTo>
                          <a:pt x="1272" y="679"/>
                        </a:lnTo>
                        <a:lnTo>
                          <a:pt x="1266" y="657"/>
                        </a:lnTo>
                        <a:lnTo>
                          <a:pt x="1259" y="629"/>
                        </a:lnTo>
                        <a:lnTo>
                          <a:pt x="1251" y="601"/>
                        </a:lnTo>
                        <a:lnTo>
                          <a:pt x="1244" y="575"/>
                        </a:lnTo>
                        <a:lnTo>
                          <a:pt x="1238" y="555"/>
                        </a:lnTo>
                        <a:lnTo>
                          <a:pt x="1235" y="542"/>
                        </a:lnTo>
                        <a:lnTo>
                          <a:pt x="1231" y="523"/>
                        </a:lnTo>
                        <a:lnTo>
                          <a:pt x="1227" y="497"/>
                        </a:lnTo>
                        <a:lnTo>
                          <a:pt x="1223" y="475"/>
                        </a:lnTo>
                        <a:lnTo>
                          <a:pt x="1223" y="460"/>
                        </a:lnTo>
                        <a:lnTo>
                          <a:pt x="1222" y="451"/>
                        </a:lnTo>
                        <a:lnTo>
                          <a:pt x="1219" y="432"/>
                        </a:lnTo>
                        <a:lnTo>
                          <a:pt x="1214" y="408"/>
                        </a:lnTo>
                        <a:lnTo>
                          <a:pt x="1207" y="379"/>
                        </a:lnTo>
                        <a:lnTo>
                          <a:pt x="1200" y="351"/>
                        </a:lnTo>
                        <a:lnTo>
                          <a:pt x="1192" y="324"/>
                        </a:lnTo>
                        <a:lnTo>
                          <a:pt x="1186" y="303"/>
                        </a:lnTo>
                        <a:lnTo>
                          <a:pt x="1180" y="291"/>
                        </a:lnTo>
                        <a:lnTo>
                          <a:pt x="1176" y="281"/>
                        </a:lnTo>
                        <a:lnTo>
                          <a:pt x="1171" y="266"/>
                        </a:lnTo>
                        <a:lnTo>
                          <a:pt x="1164" y="249"/>
                        </a:lnTo>
                        <a:lnTo>
                          <a:pt x="1159" y="229"/>
                        </a:lnTo>
                        <a:lnTo>
                          <a:pt x="1155" y="210"/>
                        </a:lnTo>
                        <a:lnTo>
                          <a:pt x="1151" y="192"/>
                        </a:lnTo>
                        <a:lnTo>
                          <a:pt x="1152" y="178"/>
                        </a:lnTo>
                        <a:lnTo>
                          <a:pt x="1156" y="168"/>
                        </a:lnTo>
                        <a:lnTo>
                          <a:pt x="1162" y="158"/>
                        </a:lnTo>
                        <a:lnTo>
                          <a:pt x="1171" y="143"/>
                        </a:lnTo>
                        <a:lnTo>
                          <a:pt x="1179" y="126"/>
                        </a:lnTo>
                        <a:lnTo>
                          <a:pt x="1189" y="108"/>
                        </a:lnTo>
                        <a:lnTo>
                          <a:pt x="1197" y="90"/>
                        </a:lnTo>
                        <a:lnTo>
                          <a:pt x="1202" y="75"/>
                        </a:lnTo>
                        <a:lnTo>
                          <a:pt x="1204" y="62"/>
                        </a:lnTo>
                        <a:lnTo>
                          <a:pt x="1202" y="56"/>
                        </a:lnTo>
                        <a:close/>
                      </a:path>
                    </a:pathLst>
                  </a:custGeom>
                  <a:solidFill>
                    <a:srgbClr val="FFFFFF"/>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41" name="Freeform 81"/>
                  <p:cNvSpPr>
                    <a:spLocks/>
                  </p:cNvSpPr>
                  <p:nvPr/>
                </p:nvSpPr>
                <p:spPr bwMode="auto">
                  <a:xfrm>
                    <a:off x="1065" y="3744"/>
                    <a:ext cx="32" cy="46"/>
                  </a:xfrm>
                  <a:custGeom>
                    <a:avLst/>
                    <a:gdLst/>
                    <a:ahLst/>
                    <a:cxnLst>
                      <a:cxn ang="0">
                        <a:pos x="245" y="251"/>
                      </a:cxn>
                      <a:cxn ang="0">
                        <a:pos x="255" y="276"/>
                      </a:cxn>
                      <a:cxn ang="0">
                        <a:pos x="263" y="348"/>
                      </a:cxn>
                      <a:cxn ang="0">
                        <a:pos x="239" y="390"/>
                      </a:cxn>
                      <a:cxn ang="0">
                        <a:pos x="205" y="409"/>
                      </a:cxn>
                      <a:cxn ang="0">
                        <a:pos x="167" y="390"/>
                      </a:cxn>
                      <a:cxn ang="0">
                        <a:pos x="148" y="351"/>
                      </a:cxn>
                      <a:cxn ang="0">
                        <a:pos x="140" y="322"/>
                      </a:cxn>
                      <a:cxn ang="0">
                        <a:pos x="128" y="309"/>
                      </a:cxn>
                      <a:cxn ang="0">
                        <a:pos x="105" y="288"/>
                      </a:cxn>
                      <a:cxn ang="0">
                        <a:pos x="89" y="270"/>
                      </a:cxn>
                      <a:cxn ang="0">
                        <a:pos x="88" y="227"/>
                      </a:cxn>
                      <a:cxn ang="0">
                        <a:pos x="88" y="197"/>
                      </a:cxn>
                      <a:cxn ang="0">
                        <a:pos x="99" y="156"/>
                      </a:cxn>
                      <a:cxn ang="0">
                        <a:pos x="130" y="142"/>
                      </a:cxn>
                      <a:cxn ang="0">
                        <a:pos x="160" y="143"/>
                      </a:cxn>
                      <a:cxn ang="0">
                        <a:pos x="184" y="151"/>
                      </a:cxn>
                      <a:cxn ang="0">
                        <a:pos x="208" y="159"/>
                      </a:cxn>
                      <a:cxn ang="0">
                        <a:pos x="222" y="166"/>
                      </a:cxn>
                      <a:cxn ang="0">
                        <a:pos x="222" y="150"/>
                      </a:cxn>
                      <a:cxn ang="0">
                        <a:pos x="212" y="132"/>
                      </a:cxn>
                      <a:cxn ang="0">
                        <a:pos x="194" y="113"/>
                      </a:cxn>
                      <a:cxn ang="0">
                        <a:pos x="174" y="100"/>
                      </a:cxn>
                      <a:cxn ang="0">
                        <a:pos x="137" y="101"/>
                      </a:cxn>
                      <a:cxn ang="0">
                        <a:pos x="94" y="109"/>
                      </a:cxn>
                      <a:cxn ang="0">
                        <a:pos x="76" y="115"/>
                      </a:cxn>
                      <a:cxn ang="0">
                        <a:pos x="62" y="120"/>
                      </a:cxn>
                      <a:cxn ang="0">
                        <a:pos x="39" y="119"/>
                      </a:cxn>
                      <a:cxn ang="0">
                        <a:pos x="17" y="102"/>
                      </a:cxn>
                      <a:cxn ang="0">
                        <a:pos x="3" y="69"/>
                      </a:cxn>
                      <a:cxn ang="0">
                        <a:pos x="5" y="29"/>
                      </a:cxn>
                      <a:cxn ang="0">
                        <a:pos x="22" y="28"/>
                      </a:cxn>
                      <a:cxn ang="0">
                        <a:pos x="48" y="43"/>
                      </a:cxn>
                      <a:cxn ang="0">
                        <a:pos x="61" y="50"/>
                      </a:cxn>
                      <a:cxn ang="0">
                        <a:pos x="64" y="43"/>
                      </a:cxn>
                      <a:cxn ang="0">
                        <a:pos x="53" y="15"/>
                      </a:cxn>
                      <a:cxn ang="0">
                        <a:pos x="60" y="8"/>
                      </a:cxn>
                      <a:cxn ang="0">
                        <a:pos x="78" y="20"/>
                      </a:cxn>
                      <a:cxn ang="0">
                        <a:pos x="94" y="30"/>
                      </a:cxn>
                      <a:cxn ang="0">
                        <a:pos x="102" y="24"/>
                      </a:cxn>
                      <a:cxn ang="0">
                        <a:pos x="99" y="9"/>
                      </a:cxn>
                      <a:cxn ang="0">
                        <a:pos x="108" y="2"/>
                      </a:cxn>
                      <a:cxn ang="0">
                        <a:pos x="132" y="23"/>
                      </a:cxn>
                      <a:cxn ang="0">
                        <a:pos x="141" y="19"/>
                      </a:cxn>
                      <a:cxn ang="0">
                        <a:pos x="145" y="10"/>
                      </a:cxn>
                      <a:cxn ang="0">
                        <a:pos x="153" y="8"/>
                      </a:cxn>
                      <a:cxn ang="0">
                        <a:pos x="170" y="35"/>
                      </a:cxn>
                      <a:cxn ang="0">
                        <a:pos x="183" y="39"/>
                      </a:cxn>
                      <a:cxn ang="0">
                        <a:pos x="188" y="24"/>
                      </a:cxn>
                      <a:cxn ang="0">
                        <a:pos x="197" y="18"/>
                      </a:cxn>
                      <a:cxn ang="0">
                        <a:pos x="220" y="51"/>
                      </a:cxn>
                      <a:cxn ang="0">
                        <a:pos x="230" y="55"/>
                      </a:cxn>
                      <a:cxn ang="0">
                        <a:pos x="230" y="41"/>
                      </a:cxn>
                      <a:cxn ang="0">
                        <a:pos x="235" y="36"/>
                      </a:cxn>
                      <a:cxn ang="0">
                        <a:pos x="250" y="52"/>
                      </a:cxn>
                      <a:cxn ang="0">
                        <a:pos x="265" y="73"/>
                      </a:cxn>
                      <a:cxn ang="0">
                        <a:pos x="278" y="92"/>
                      </a:cxn>
                      <a:cxn ang="0">
                        <a:pos x="290" y="125"/>
                      </a:cxn>
                      <a:cxn ang="0">
                        <a:pos x="282" y="161"/>
                      </a:cxn>
                      <a:cxn ang="0">
                        <a:pos x="261" y="179"/>
                      </a:cxn>
                      <a:cxn ang="0">
                        <a:pos x="248" y="179"/>
                      </a:cxn>
                      <a:cxn ang="0">
                        <a:pos x="237" y="187"/>
                      </a:cxn>
                      <a:cxn ang="0">
                        <a:pos x="244" y="240"/>
                      </a:cxn>
                    </a:cxnLst>
                    <a:rect l="0" t="0" r="r" b="b"/>
                    <a:pathLst>
                      <a:path w="291" h="409">
                        <a:moveTo>
                          <a:pt x="244" y="240"/>
                        </a:moveTo>
                        <a:lnTo>
                          <a:pt x="244" y="243"/>
                        </a:lnTo>
                        <a:lnTo>
                          <a:pt x="245" y="251"/>
                        </a:lnTo>
                        <a:lnTo>
                          <a:pt x="247" y="261"/>
                        </a:lnTo>
                        <a:lnTo>
                          <a:pt x="249" y="267"/>
                        </a:lnTo>
                        <a:lnTo>
                          <a:pt x="255" y="276"/>
                        </a:lnTo>
                        <a:lnTo>
                          <a:pt x="264" y="295"/>
                        </a:lnTo>
                        <a:lnTo>
                          <a:pt x="268" y="319"/>
                        </a:lnTo>
                        <a:lnTo>
                          <a:pt x="263" y="348"/>
                        </a:lnTo>
                        <a:lnTo>
                          <a:pt x="257" y="363"/>
                        </a:lnTo>
                        <a:lnTo>
                          <a:pt x="248" y="378"/>
                        </a:lnTo>
                        <a:lnTo>
                          <a:pt x="239" y="390"/>
                        </a:lnTo>
                        <a:lnTo>
                          <a:pt x="229" y="400"/>
                        </a:lnTo>
                        <a:lnTo>
                          <a:pt x="218" y="407"/>
                        </a:lnTo>
                        <a:lnTo>
                          <a:pt x="205" y="409"/>
                        </a:lnTo>
                        <a:lnTo>
                          <a:pt x="192" y="408"/>
                        </a:lnTo>
                        <a:lnTo>
                          <a:pt x="179" y="401"/>
                        </a:lnTo>
                        <a:lnTo>
                          <a:pt x="167" y="390"/>
                        </a:lnTo>
                        <a:lnTo>
                          <a:pt x="159" y="378"/>
                        </a:lnTo>
                        <a:lnTo>
                          <a:pt x="152" y="364"/>
                        </a:lnTo>
                        <a:lnTo>
                          <a:pt x="148" y="351"/>
                        </a:lnTo>
                        <a:lnTo>
                          <a:pt x="145" y="340"/>
                        </a:lnTo>
                        <a:lnTo>
                          <a:pt x="142" y="329"/>
                        </a:lnTo>
                        <a:lnTo>
                          <a:pt x="140" y="322"/>
                        </a:lnTo>
                        <a:lnTo>
                          <a:pt x="138" y="317"/>
                        </a:lnTo>
                        <a:lnTo>
                          <a:pt x="135" y="314"/>
                        </a:lnTo>
                        <a:lnTo>
                          <a:pt x="128" y="309"/>
                        </a:lnTo>
                        <a:lnTo>
                          <a:pt x="121" y="303"/>
                        </a:lnTo>
                        <a:lnTo>
                          <a:pt x="113" y="296"/>
                        </a:lnTo>
                        <a:lnTo>
                          <a:pt x="105" y="288"/>
                        </a:lnTo>
                        <a:lnTo>
                          <a:pt x="97" y="281"/>
                        </a:lnTo>
                        <a:lnTo>
                          <a:pt x="92" y="274"/>
                        </a:lnTo>
                        <a:lnTo>
                          <a:pt x="89" y="270"/>
                        </a:lnTo>
                        <a:lnTo>
                          <a:pt x="86" y="259"/>
                        </a:lnTo>
                        <a:lnTo>
                          <a:pt x="86" y="242"/>
                        </a:lnTo>
                        <a:lnTo>
                          <a:pt x="88" y="227"/>
                        </a:lnTo>
                        <a:lnTo>
                          <a:pt x="90" y="218"/>
                        </a:lnTo>
                        <a:lnTo>
                          <a:pt x="90" y="212"/>
                        </a:lnTo>
                        <a:lnTo>
                          <a:pt x="88" y="197"/>
                        </a:lnTo>
                        <a:lnTo>
                          <a:pt x="88" y="180"/>
                        </a:lnTo>
                        <a:lnTo>
                          <a:pt x="93" y="162"/>
                        </a:lnTo>
                        <a:lnTo>
                          <a:pt x="99" y="156"/>
                        </a:lnTo>
                        <a:lnTo>
                          <a:pt x="108" y="150"/>
                        </a:lnTo>
                        <a:lnTo>
                          <a:pt x="119" y="146"/>
                        </a:lnTo>
                        <a:lnTo>
                          <a:pt x="130" y="142"/>
                        </a:lnTo>
                        <a:lnTo>
                          <a:pt x="140" y="141"/>
                        </a:lnTo>
                        <a:lnTo>
                          <a:pt x="150" y="141"/>
                        </a:lnTo>
                        <a:lnTo>
                          <a:pt x="160" y="143"/>
                        </a:lnTo>
                        <a:lnTo>
                          <a:pt x="168" y="146"/>
                        </a:lnTo>
                        <a:lnTo>
                          <a:pt x="176" y="148"/>
                        </a:lnTo>
                        <a:lnTo>
                          <a:pt x="184" y="151"/>
                        </a:lnTo>
                        <a:lnTo>
                          <a:pt x="193" y="153"/>
                        </a:lnTo>
                        <a:lnTo>
                          <a:pt x="201" y="156"/>
                        </a:lnTo>
                        <a:lnTo>
                          <a:pt x="208" y="159"/>
                        </a:lnTo>
                        <a:lnTo>
                          <a:pt x="215" y="161"/>
                        </a:lnTo>
                        <a:lnTo>
                          <a:pt x="219" y="163"/>
                        </a:lnTo>
                        <a:lnTo>
                          <a:pt x="222" y="166"/>
                        </a:lnTo>
                        <a:lnTo>
                          <a:pt x="225" y="166"/>
                        </a:lnTo>
                        <a:lnTo>
                          <a:pt x="224" y="159"/>
                        </a:lnTo>
                        <a:lnTo>
                          <a:pt x="222" y="150"/>
                        </a:lnTo>
                        <a:lnTo>
                          <a:pt x="220" y="142"/>
                        </a:lnTo>
                        <a:lnTo>
                          <a:pt x="217" y="138"/>
                        </a:lnTo>
                        <a:lnTo>
                          <a:pt x="212" y="132"/>
                        </a:lnTo>
                        <a:lnTo>
                          <a:pt x="207" y="125"/>
                        </a:lnTo>
                        <a:lnTo>
                          <a:pt x="201" y="120"/>
                        </a:lnTo>
                        <a:lnTo>
                          <a:pt x="194" y="113"/>
                        </a:lnTo>
                        <a:lnTo>
                          <a:pt x="188" y="107"/>
                        </a:lnTo>
                        <a:lnTo>
                          <a:pt x="180" y="103"/>
                        </a:lnTo>
                        <a:lnTo>
                          <a:pt x="174" y="100"/>
                        </a:lnTo>
                        <a:lnTo>
                          <a:pt x="165" y="98"/>
                        </a:lnTo>
                        <a:lnTo>
                          <a:pt x="152" y="98"/>
                        </a:lnTo>
                        <a:lnTo>
                          <a:pt x="137" y="101"/>
                        </a:lnTo>
                        <a:lnTo>
                          <a:pt x="122" y="103"/>
                        </a:lnTo>
                        <a:lnTo>
                          <a:pt x="107" y="105"/>
                        </a:lnTo>
                        <a:lnTo>
                          <a:pt x="94" y="109"/>
                        </a:lnTo>
                        <a:lnTo>
                          <a:pt x="84" y="111"/>
                        </a:lnTo>
                        <a:lnTo>
                          <a:pt x="79" y="113"/>
                        </a:lnTo>
                        <a:lnTo>
                          <a:pt x="76" y="115"/>
                        </a:lnTo>
                        <a:lnTo>
                          <a:pt x="72" y="116"/>
                        </a:lnTo>
                        <a:lnTo>
                          <a:pt x="67" y="119"/>
                        </a:lnTo>
                        <a:lnTo>
                          <a:pt x="62" y="120"/>
                        </a:lnTo>
                        <a:lnTo>
                          <a:pt x="54" y="121"/>
                        </a:lnTo>
                        <a:lnTo>
                          <a:pt x="48" y="120"/>
                        </a:lnTo>
                        <a:lnTo>
                          <a:pt x="39" y="119"/>
                        </a:lnTo>
                        <a:lnTo>
                          <a:pt x="32" y="115"/>
                        </a:lnTo>
                        <a:lnTo>
                          <a:pt x="24" y="110"/>
                        </a:lnTo>
                        <a:lnTo>
                          <a:pt x="17" y="102"/>
                        </a:lnTo>
                        <a:lnTo>
                          <a:pt x="11" y="93"/>
                        </a:lnTo>
                        <a:lnTo>
                          <a:pt x="6" y="82"/>
                        </a:lnTo>
                        <a:lnTo>
                          <a:pt x="3" y="69"/>
                        </a:lnTo>
                        <a:lnTo>
                          <a:pt x="0" y="57"/>
                        </a:lnTo>
                        <a:lnTo>
                          <a:pt x="1" y="43"/>
                        </a:lnTo>
                        <a:lnTo>
                          <a:pt x="5" y="29"/>
                        </a:lnTo>
                        <a:lnTo>
                          <a:pt x="8" y="26"/>
                        </a:lnTo>
                        <a:lnTo>
                          <a:pt x="14" y="26"/>
                        </a:lnTo>
                        <a:lnTo>
                          <a:pt x="22" y="28"/>
                        </a:lnTo>
                        <a:lnTo>
                          <a:pt x="31" y="32"/>
                        </a:lnTo>
                        <a:lnTo>
                          <a:pt x="39" y="38"/>
                        </a:lnTo>
                        <a:lnTo>
                          <a:pt x="48" y="43"/>
                        </a:lnTo>
                        <a:lnTo>
                          <a:pt x="54" y="48"/>
                        </a:lnTo>
                        <a:lnTo>
                          <a:pt x="60" y="50"/>
                        </a:lnTo>
                        <a:lnTo>
                          <a:pt x="61" y="50"/>
                        </a:lnTo>
                        <a:lnTo>
                          <a:pt x="63" y="48"/>
                        </a:lnTo>
                        <a:lnTo>
                          <a:pt x="65" y="47"/>
                        </a:lnTo>
                        <a:lnTo>
                          <a:pt x="64" y="43"/>
                        </a:lnTo>
                        <a:lnTo>
                          <a:pt x="61" y="37"/>
                        </a:lnTo>
                        <a:lnTo>
                          <a:pt x="56" y="27"/>
                        </a:lnTo>
                        <a:lnTo>
                          <a:pt x="53" y="15"/>
                        </a:lnTo>
                        <a:lnTo>
                          <a:pt x="53" y="8"/>
                        </a:lnTo>
                        <a:lnTo>
                          <a:pt x="55" y="6"/>
                        </a:lnTo>
                        <a:lnTo>
                          <a:pt x="60" y="8"/>
                        </a:lnTo>
                        <a:lnTo>
                          <a:pt x="65" y="11"/>
                        </a:lnTo>
                        <a:lnTo>
                          <a:pt x="71" y="15"/>
                        </a:lnTo>
                        <a:lnTo>
                          <a:pt x="78" y="20"/>
                        </a:lnTo>
                        <a:lnTo>
                          <a:pt x="84" y="23"/>
                        </a:lnTo>
                        <a:lnTo>
                          <a:pt x="90" y="28"/>
                        </a:lnTo>
                        <a:lnTo>
                          <a:pt x="94" y="30"/>
                        </a:lnTo>
                        <a:lnTo>
                          <a:pt x="98" y="31"/>
                        </a:lnTo>
                        <a:lnTo>
                          <a:pt x="100" y="28"/>
                        </a:lnTo>
                        <a:lnTo>
                          <a:pt x="102" y="24"/>
                        </a:lnTo>
                        <a:lnTo>
                          <a:pt x="100" y="20"/>
                        </a:lnTo>
                        <a:lnTo>
                          <a:pt x="99" y="15"/>
                        </a:lnTo>
                        <a:lnTo>
                          <a:pt x="99" y="9"/>
                        </a:lnTo>
                        <a:lnTo>
                          <a:pt x="99" y="3"/>
                        </a:lnTo>
                        <a:lnTo>
                          <a:pt x="103" y="0"/>
                        </a:lnTo>
                        <a:lnTo>
                          <a:pt x="108" y="2"/>
                        </a:lnTo>
                        <a:lnTo>
                          <a:pt x="117" y="10"/>
                        </a:lnTo>
                        <a:lnTo>
                          <a:pt x="125" y="18"/>
                        </a:lnTo>
                        <a:lnTo>
                          <a:pt x="132" y="23"/>
                        </a:lnTo>
                        <a:lnTo>
                          <a:pt x="136" y="24"/>
                        </a:lnTo>
                        <a:lnTo>
                          <a:pt x="139" y="22"/>
                        </a:lnTo>
                        <a:lnTo>
                          <a:pt x="141" y="19"/>
                        </a:lnTo>
                        <a:lnTo>
                          <a:pt x="142" y="15"/>
                        </a:lnTo>
                        <a:lnTo>
                          <a:pt x="144" y="12"/>
                        </a:lnTo>
                        <a:lnTo>
                          <a:pt x="145" y="10"/>
                        </a:lnTo>
                        <a:lnTo>
                          <a:pt x="147" y="6"/>
                        </a:lnTo>
                        <a:lnTo>
                          <a:pt x="149" y="4"/>
                        </a:lnTo>
                        <a:lnTo>
                          <a:pt x="153" y="8"/>
                        </a:lnTo>
                        <a:lnTo>
                          <a:pt x="159" y="17"/>
                        </a:lnTo>
                        <a:lnTo>
                          <a:pt x="165" y="27"/>
                        </a:lnTo>
                        <a:lnTo>
                          <a:pt x="170" y="35"/>
                        </a:lnTo>
                        <a:lnTo>
                          <a:pt x="175" y="38"/>
                        </a:lnTo>
                        <a:lnTo>
                          <a:pt x="180" y="39"/>
                        </a:lnTo>
                        <a:lnTo>
                          <a:pt x="183" y="39"/>
                        </a:lnTo>
                        <a:lnTo>
                          <a:pt x="187" y="38"/>
                        </a:lnTo>
                        <a:lnTo>
                          <a:pt x="188" y="32"/>
                        </a:lnTo>
                        <a:lnTo>
                          <a:pt x="188" y="24"/>
                        </a:lnTo>
                        <a:lnTo>
                          <a:pt x="188" y="17"/>
                        </a:lnTo>
                        <a:lnTo>
                          <a:pt x="191" y="13"/>
                        </a:lnTo>
                        <a:lnTo>
                          <a:pt x="197" y="18"/>
                        </a:lnTo>
                        <a:lnTo>
                          <a:pt x="206" y="30"/>
                        </a:lnTo>
                        <a:lnTo>
                          <a:pt x="213" y="42"/>
                        </a:lnTo>
                        <a:lnTo>
                          <a:pt x="220" y="51"/>
                        </a:lnTo>
                        <a:lnTo>
                          <a:pt x="224" y="55"/>
                        </a:lnTo>
                        <a:lnTo>
                          <a:pt x="227" y="56"/>
                        </a:lnTo>
                        <a:lnTo>
                          <a:pt x="230" y="55"/>
                        </a:lnTo>
                        <a:lnTo>
                          <a:pt x="230" y="52"/>
                        </a:lnTo>
                        <a:lnTo>
                          <a:pt x="230" y="48"/>
                        </a:lnTo>
                        <a:lnTo>
                          <a:pt x="230" y="41"/>
                        </a:lnTo>
                        <a:lnTo>
                          <a:pt x="231" y="37"/>
                        </a:lnTo>
                        <a:lnTo>
                          <a:pt x="233" y="35"/>
                        </a:lnTo>
                        <a:lnTo>
                          <a:pt x="235" y="36"/>
                        </a:lnTo>
                        <a:lnTo>
                          <a:pt x="239" y="40"/>
                        </a:lnTo>
                        <a:lnTo>
                          <a:pt x="244" y="46"/>
                        </a:lnTo>
                        <a:lnTo>
                          <a:pt x="250" y="52"/>
                        </a:lnTo>
                        <a:lnTo>
                          <a:pt x="255" y="59"/>
                        </a:lnTo>
                        <a:lnTo>
                          <a:pt x="261" y="66"/>
                        </a:lnTo>
                        <a:lnTo>
                          <a:pt x="265" y="73"/>
                        </a:lnTo>
                        <a:lnTo>
                          <a:pt x="269" y="77"/>
                        </a:lnTo>
                        <a:lnTo>
                          <a:pt x="274" y="83"/>
                        </a:lnTo>
                        <a:lnTo>
                          <a:pt x="278" y="92"/>
                        </a:lnTo>
                        <a:lnTo>
                          <a:pt x="283" y="102"/>
                        </a:lnTo>
                        <a:lnTo>
                          <a:pt x="288" y="113"/>
                        </a:lnTo>
                        <a:lnTo>
                          <a:pt x="290" y="125"/>
                        </a:lnTo>
                        <a:lnTo>
                          <a:pt x="291" y="138"/>
                        </a:lnTo>
                        <a:lnTo>
                          <a:pt x="289" y="150"/>
                        </a:lnTo>
                        <a:lnTo>
                          <a:pt x="282" y="161"/>
                        </a:lnTo>
                        <a:lnTo>
                          <a:pt x="274" y="170"/>
                        </a:lnTo>
                        <a:lnTo>
                          <a:pt x="267" y="177"/>
                        </a:lnTo>
                        <a:lnTo>
                          <a:pt x="261" y="179"/>
                        </a:lnTo>
                        <a:lnTo>
                          <a:pt x="257" y="180"/>
                        </a:lnTo>
                        <a:lnTo>
                          <a:pt x="252" y="180"/>
                        </a:lnTo>
                        <a:lnTo>
                          <a:pt x="248" y="179"/>
                        </a:lnTo>
                        <a:lnTo>
                          <a:pt x="245" y="179"/>
                        </a:lnTo>
                        <a:lnTo>
                          <a:pt x="243" y="179"/>
                        </a:lnTo>
                        <a:lnTo>
                          <a:pt x="237" y="187"/>
                        </a:lnTo>
                        <a:lnTo>
                          <a:pt x="232" y="202"/>
                        </a:lnTo>
                        <a:lnTo>
                          <a:pt x="233" y="221"/>
                        </a:lnTo>
                        <a:lnTo>
                          <a:pt x="244" y="240"/>
                        </a:lnTo>
                        <a:close/>
                      </a:path>
                    </a:pathLst>
                  </a:custGeom>
                  <a:solidFill>
                    <a:srgbClr val="FF05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42" name="Freeform 82"/>
                  <p:cNvSpPr>
                    <a:spLocks/>
                  </p:cNvSpPr>
                  <p:nvPr/>
                </p:nvSpPr>
                <p:spPr bwMode="auto">
                  <a:xfrm>
                    <a:off x="1065" y="3751"/>
                    <a:ext cx="30" cy="15"/>
                  </a:xfrm>
                  <a:custGeom>
                    <a:avLst/>
                    <a:gdLst/>
                    <a:ahLst/>
                    <a:cxnLst>
                      <a:cxn ang="0">
                        <a:pos x="238" y="81"/>
                      </a:cxn>
                      <a:cxn ang="0">
                        <a:pos x="232" y="61"/>
                      </a:cxn>
                      <a:cxn ang="0">
                        <a:pos x="231" y="29"/>
                      </a:cxn>
                      <a:cxn ang="0">
                        <a:pos x="223" y="29"/>
                      </a:cxn>
                      <a:cxn ang="0">
                        <a:pos x="211" y="37"/>
                      </a:cxn>
                      <a:cxn ang="0">
                        <a:pos x="192" y="25"/>
                      </a:cxn>
                      <a:cxn ang="0">
                        <a:pos x="169" y="9"/>
                      </a:cxn>
                      <a:cxn ang="0">
                        <a:pos x="155" y="1"/>
                      </a:cxn>
                      <a:cxn ang="0">
                        <a:pos x="154" y="8"/>
                      </a:cxn>
                      <a:cxn ang="0">
                        <a:pos x="148" y="14"/>
                      </a:cxn>
                      <a:cxn ang="0">
                        <a:pos x="129" y="16"/>
                      </a:cxn>
                      <a:cxn ang="0">
                        <a:pos x="110" y="16"/>
                      </a:cxn>
                      <a:cxn ang="0">
                        <a:pos x="95" y="12"/>
                      </a:cxn>
                      <a:cxn ang="0">
                        <a:pos x="84" y="17"/>
                      </a:cxn>
                      <a:cxn ang="0">
                        <a:pos x="78" y="27"/>
                      </a:cxn>
                      <a:cxn ang="0">
                        <a:pos x="68" y="27"/>
                      </a:cxn>
                      <a:cxn ang="0">
                        <a:pos x="53" y="26"/>
                      </a:cxn>
                      <a:cxn ang="0">
                        <a:pos x="34" y="21"/>
                      </a:cxn>
                      <a:cxn ang="0">
                        <a:pos x="14" y="7"/>
                      </a:cxn>
                      <a:cxn ang="0">
                        <a:pos x="5" y="0"/>
                      </a:cxn>
                      <a:cxn ang="0">
                        <a:pos x="12" y="28"/>
                      </a:cxn>
                      <a:cxn ang="0">
                        <a:pos x="38" y="51"/>
                      </a:cxn>
                      <a:cxn ang="0">
                        <a:pos x="61" y="52"/>
                      </a:cxn>
                      <a:cxn ang="0">
                        <a:pos x="75" y="47"/>
                      </a:cxn>
                      <a:cxn ang="0">
                        <a:pos x="93" y="41"/>
                      </a:cxn>
                      <a:cxn ang="0">
                        <a:pos x="136" y="33"/>
                      </a:cxn>
                      <a:cxn ang="0">
                        <a:pos x="173" y="32"/>
                      </a:cxn>
                      <a:cxn ang="0">
                        <a:pos x="193" y="45"/>
                      </a:cxn>
                      <a:cxn ang="0">
                        <a:pos x="211" y="64"/>
                      </a:cxn>
                      <a:cxn ang="0">
                        <a:pos x="221" y="82"/>
                      </a:cxn>
                      <a:cxn ang="0">
                        <a:pos x="221" y="98"/>
                      </a:cxn>
                      <a:cxn ang="0">
                        <a:pos x="220" y="97"/>
                      </a:cxn>
                      <a:cxn ang="0">
                        <a:pos x="220" y="100"/>
                      </a:cxn>
                      <a:cxn ang="0">
                        <a:pos x="214" y="101"/>
                      </a:cxn>
                      <a:cxn ang="0">
                        <a:pos x="188" y="92"/>
                      </a:cxn>
                      <a:cxn ang="0">
                        <a:pos x="196" y="102"/>
                      </a:cxn>
                      <a:cxn ang="0">
                        <a:pos x="211" y="125"/>
                      </a:cxn>
                      <a:cxn ang="0">
                        <a:pos x="218" y="124"/>
                      </a:cxn>
                      <a:cxn ang="0">
                        <a:pos x="238" y="115"/>
                      </a:cxn>
                      <a:cxn ang="0">
                        <a:pos x="242" y="111"/>
                      </a:cxn>
                      <a:cxn ang="0">
                        <a:pos x="245" y="110"/>
                      </a:cxn>
                      <a:cxn ang="0">
                        <a:pos x="251" y="110"/>
                      </a:cxn>
                      <a:cxn ang="0">
                        <a:pos x="259" y="106"/>
                      </a:cxn>
                      <a:cxn ang="0">
                        <a:pos x="272" y="97"/>
                      </a:cxn>
                      <a:cxn ang="0">
                        <a:pos x="267" y="90"/>
                      </a:cxn>
                    </a:cxnLst>
                    <a:rect l="0" t="0" r="r" b="b"/>
                    <a:pathLst>
                      <a:path w="274" h="127">
                        <a:moveTo>
                          <a:pt x="248" y="87"/>
                        </a:moveTo>
                        <a:lnTo>
                          <a:pt x="240" y="84"/>
                        </a:lnTo>
                        <a:lnTo>
                          <a:pt x="238" y="81"/>
                        </a:lnTo>
                        <a:lnTo>
                          <a:pt x="236" y="76"/>
                        </a:lnTo>
                        <a:lnTo>
                          <a:pt x="234" y="70"/>
                        </a:lnTo>
                        <a:lnTo>
                          <a:pt x="232" y="61"/>
                        </a:lnTo>
                        <a:lnTo>
                          <a:pt x="232" y="50"/>
                        </a:lnTo>
                        <a:lnTo>
                          <a:pt x="232" y="39"/>
                        </a:lnTo>
                        <a:lnTo>
                          <a:pt x="231" y="29"/>
                        </a:lnTo>
                        <a:lnTo>
                          <a:pt x="229" y="25"/>
                        </a:lnTo>
                        <a:lnTo>
                          <a:pt x="225" y="26"/>
                        </a:lnTo>
                        <a:lnTo>
                          <a:pt x="223" y="29"/>
                        </a:lnTo>
                        <a:lnTo>
                          <a:pt x="220" y="35"/>
                        </a:lnTo>
                        <a:lnTo>
                          <a:pt x="217" y="38"/>
                        </a:lnTo>
                        <a:lnTo>
                          <a:pt x="211" y="37"/>
                        </a:lnTo>
                        <a:lnTo>
                          <a:pt x="204" y="34"/>
                        </a:lnTo>
                        <a:lnTo>
                          <a:pt x="198" y="29"/>
                        </a:lnTo>
                        <a:lnTo>
                          <a:pt x="192" y="25"/>
                        </a:lnTo>
                        <a:lnTo>
                          <a:pt x="183" y="20"/>
                        </a:lnTo>
                        <a:lnTo>
                          <a:pt x="175" y="15"/>
                        </a:lnTo>
                        <a:lnTo>
                          <a:pt x="169" y="9"/>
                        </a:lnTo>
                        <a:lnTo>
                          <a:pt x="165" y="6"/>
                        </a:lnTo>
                        <a:lnTo>
                          <a:pt x="160" y="4"/>
                        </a:lnTo>
                        <a:lnTo>
                          <a:pt x="155" y="1"/>
                        </a:lnTo>
                        <a:lnTo>
                          <a:pt x="153" y="1"/>
                        </a:lnTo>
                        <a:lnTo>
                          <a:pt x="154" y="4"/>
                        </a:lnTo>
                        <a:lnTo>
                          <a:pt x="154" y="8"/>
                        </a:lnTo>
                        <a:lnTo>
                          <a:pt x="154" y="14"/>
                        </a:lnTo>
                        <a:lnTo>
                          <a:pt x="151" y="15"/>
                        </a:lnTo>
                        <a:lnTo>
                          <a:pt x="148" y="14"/>
                        </a:lnTo>
                        <a:lnTo>
                          <a:pt x="144" y="14"/>
                        </a:lnTo>
                        <a:lnTo>
                          <a:pt x="137" y="14"/>
                        </a:lnTo>
                        <a:lnTo>
                          <a:pt x="129" y="16"/>
                        </a:lnTo>
                        <a:lnTo>
                          <a:pt x="121" y="17"/>
                        </a:lnTo>
                        <a:lnTo>
                          <a:pt x="115" y="17"/>
                        </a:lnTo>
                        <a:lnTo>
                          <a:pt x="110" y="16"/>
                        </a:lnTo>
                        <a:lnTo>
                          <a:pt x="107" y="15"/>
                        </a:lnTo>
                        <a:lnTo>
                          <a:pt x="102" y="14"/>
                        </a:lnTo>
                        <a:lnTo>
                          <a:pt x="95" y="12"/>
                        </a:lnTo>
                        <a:lnTo>
                          <a:pt x="90" y="12"/>
                        </a:lnTo>
                        <a:lnTo>
                          <a:pt x="85" y="14"/>
                        </a:lnTo>
                        <a:lnTo>
                          <a:pt x="84" y="17"/>
                        </a:lnTo>
                        <a:lnTo>
                          <a:pt x="83" y="21"/>
                        </a:lnTo>
                        <a:lnTo>
                          <a:pt x="81" y="26"/>
                        </a:lnTo>
                        <a:lnTo>
                          <a:pt x="78" y="27"/>
                        </a:lnTo>
                        <a:lnTo>
                          <a:pt x="76" y="27"/>
                        </a:lnTo>
                        <a:lnTo>
                          <a:pt x="71" y="27"/>
                        </a:lnTo>
                        <a:lnTo>
                          <a:pt x="68" y="27"/>
                        </a:lnTo>
                        <a:lnTo>
                          <a:pt x="63" y="27"/>
                        </a:lnTo>
                        <a:lnTo>
                          <a:pt x="58" y="27"/>
                        </a:lnTo>
                        <a:lnTo>
                          <a:pt x="53" y="26"/>
                        </a:lnTo>
                        <a:lnTo>
                          <a:pt x="48" y="26"/>
                        </a:lnTo>
                        <a:lnTo>
                          <a:pt x="42" y="25"/>
                        </a:lnTo>
                        <a:lnTo>
                          <a:pt x="34" y="21"/>
                        </a:lnTo>
                        <a:lnTo>
                          <a:pt x="25" y="18"/>
                        </a:lnTo>
                        <a:lnTo>
                          <a:pt x="19" y="12"/>
                        </a:lnTo>
                        <a:lnTo>
                          <a:pt x="14" y="7"/>
                        </a:lnTo>
                        <a:lnTo>
                          <a:pt x="12" y="4"/>
                        </a:lnTo>
                        <a:lnTo>
                          <a:pt x="9" y="1"/>
                        </a:lnTo>
                        <a:lnTo>
                          <a:pt x="5" y="0"/>
                        </a:lnTo>
                        <a:lnTo>
                          <a:pt x="0" y="0"/>
                        </a:lnTo>
                        <a:lnTo>
                          <a:pt x="5" y="15"/>
                        </a:lnTo>
                        <a:lnTo>
                          <a:pt x="12" y="28"/>
                        </a:lnTo>
                        <a:lnTo>
                          <a:pt x="21" y="39"/>
                        </a:lnTo>
                        <a:lnTo>
                          <a:pt x="31" y="47"/>
                        </a:lnTo>
                        <a:lnTo>
                          <a:pt x="38" y="51"/>
                        </a:lnTo>
                        <a:lnTo>
                          <a:pt x="47" y="52"/>
                        </a:lnTo>
                        <a:lnTo>
                          <a:pt x="53" y="53"/>
                        </a:lnTo>
                        <a:lnTo>
                          <a:pt x="61" y="52"/>
                        </a:lnTo>
                        <a:lnTo>
                          <a:pt x="66" y="51"/>
                        </a:lnTo>
                        <a:lnTo>
                          <a:pt x="71" y="48"/>
                        </a:lnTo>
                        <a:lnTo>
                          <a:pt x="75" y="47"/>
                        </a:lnTo>
                        <a:lnTo>
                          <a:pt x="78" y="45"/>
                        </a:lnTo>
                        <a:lnTo>
                          <a:pt x="83" y="43"/>
                        </a:lnTo>
                        <a:lnTo>
                          <a:pt x="93" y="41"/>
                        </a:lnTo>
                        <a:lnTo>
                          <a:pt x="106" y="37"/>
                        </a:lnTo>
                        <a:lnTo>
                          <a:pt x="121" y="35"/>
                        </a:lnTo>
                        <a:lnTo>
                          <a:pt x="136" y="33"/>
                        </a:lnTo>
                        <a:lnTo>
                          <a:pt x="151" y="30"/>
                        </a:lnTo>
                        <a:lnTo>
                          <a:pt x="164" y="30"/>
                        </a:lnTo>
                        <a:lnTo>
                          <a:pt x="173" y="32"/>
                        </a:lnTo>
                        <a:lnTo>
                          <a:pt x="179" y="35"/>
                        </a:lnTo>
                        <a:lnTo>
                          <a:pt x="187" y="39"/>
                        </a:lnTo>
                        <a:lnTo>
                          <a:pt x="193" y="45"/>
                        </a:lnTo>
                        <a:lnTo>
                          <a:pt x="200" y="52"/>
                        </a:lnTo>
                        <a:lnTo>
                          <a:pt x="206" y="57"/>
                        </a:lnTo>
                        <a:lnTo>
                          <a:pt x="211" y="64"/>
                        </a:lnTo>
                        <a:lnTo>
                          <a:pt x="216" y="70"/>
                        </a:lnTo>
                        <a:lnTo>
                          <a:pt x="219" y="74"/>
                        </a:lnTo>
                        <a:lnTo>
                          <a:pt x="221" y="82"/>
                        </a:lnTo>
                        <a:lnTo>
                          <a:pt x="223" y="91"/>
                        </a:lnTo>
                        <a:lnTo>
                          <a:pt x="224" y="98"/>
                        </a:lnTo>
                        <a:lnTo>
                          <a:pt x="221" y="98"/>
                        </a:lnTo>
                        <a:lnTo>
                          <a:pt x="221" y="97"/>
                        </a:lnTo>
                        <a:lnTo>
                          <a:pt x="221" y="97"/>
                        </a:lnTo>
                        <a:lnTo>
                          <a:pt x="220" y="97"/>
                        </a:lnTo>
                        <a:lnTo>
                          <a:pt x="220" y="95"/>
                        </a:lnTo>
                        <a:lnTo>
                          <a:pt x="220" y="98"/>
                        </a:lnTo>
                        <a:lnTo>
                          <a:pt x="220" y="100"/>
                        </a:lnTo>
                        <a:lnTo>
                          <a:pt x="220" y="101"/>
                        </a:lnTo>
                        <a:lnTo>
                          <a:pt x="219" y="102"/>
                        </a:lnTo>
                        <a:lnTo>
                          <a:pt x="214" y="101"/>
                        </a:lnTo>
                        <a:lnTo>
                          <a:pt x="204" y="97"/>
                        </a:lnTo>
                        <a:lnTo>
                          <a:pt x="193" y="93"/>
                        </a:lnTo>
                        <a:lnTo>
                          <a:pt x="188" y="92"/>
                        </a:lnTo>
                        <a:lnTo>
                          <a:pt x="190" y="93"/>
                        </a:lnTo>
                        <a:lnTo>
                          <a:pt x="192" y="97"/>
                        </a:lnTo>
                        <a:lnTo>
                          <a:pt x="196" y="102"/>
                        </a:lnTo>
                        <a:lnTo>
                          <a:pt x="203" y="110"/>
                        </a:lnTo>
                        <a:lnTo>
                          <a:pt x="208" y="119"/>
                        </a:lnTo>
                        <a:lnTo>
                          <a:pt x="211" y="125"/>
                        </a:lnTo>
                        <a:lnTo>
                          <a:pt x="212" y="127"/>
                        </a:lnTo>
                        <a:lnTo>
                          <a:pt x="215" y="126"/>
                        </a:lnTo>
                        <a:lnTo>
                          <a:pt x="218" y="124"/>
                        </a:lnTo>
                        <a:lnTo>
                          <a:pt x="223" y="121"/>
                        </a:lnTo>
                        <a:lnTo>
                          <a:pt x="231" y="118"/>
                        </a:lnTo>
                        <a:lnTo>
                          <a:pt x="238" y="115"/>
                        </a:lnTo>
                        <a:lnTo>
                          <a:pt x="239" y="113"/>
                        </a:lnTo>
                        <a:lnTo>
                          <a:pt x="240" y="112"/>
                        </a:lnTo>
                        <a:lnTo>
                          <a:pt x="242" y="111"/>
                        </a:lnTo>
                        <a:lnTo>
                          <a:pt x="242" y="111"/>
                        </a:lnTo>
                        <a:lnTo>
                          <a:pt x="243" y="110"/>
                        </a:lnTo>
                        <a:lnTo>
                          <a:pt x="245" y="110"/>
                        </a:lnTo>
                        <a:lnTo>
                          <a:pt x="246" y="110"/>
                        </a:lnTo>
                        <a:lnTo>
                          <a:pt x="248" y="111"/>
                        </a:lnTo>
                        <a:lnTo>
                          <a:pt x="251" y="110"/>
                        </a:lnTo>
                        <a:lnTo>
                          <a:pt x="254" y="108"/>
                        </a:lnTo>
                        <a:lnTo>
                          <a:pt x="257" y="107"/>
                        </a:lnTo>
                        <a:lnTo>
                          <a:pt x="259" y="106"/>
                        </a:lnTo>
                        <a:lnTo>
                          <a:pt x="265" y="101"/>
                        </a:lnTo>
                        <a:lnTo>
                          <a:pt x="268" y="98"/>
                        </a:lnTo>
                        <a:lnTo>
                          <a:pt x="272" y="97"/>
                        </a:lnTo>
                        <a:lnTo>
                          <a:pt x="274" y="94"/>
                        </a:lnTo>
                        <a:lnTo>
                          <a:pt x="273" y="92"/>
                        </a:lnTo>
                        <a:lnTo>
                          <a:pt x="267" y="90"/>
                        </a:lnTo>
                        <a:lnTo>
                          <a:pt x="258" y="88"/>
                        </a:lnTo>
                        <a:lnTo>
                          <a:pt x="248" y="87"/>
                        </a:lnTo>
                        <a:close/>
                      </a:path>
                    </a:pathLst>
                  </a:custGeom>
                  <a:solidFill>
                    <a:srgbClr val="CC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43" name="Freeform 83"/>
                  <p:cNvSpPr>
                    <a:spLocks/>
                  </p:cNvSpPr>
                  <p:nvPr/>
                </p:nvSpPr>
                <p:spPr bwMode="auto">
                  <a:xfrm>
                    <a:off x="1076" y="3757"/>
                    <a:ext cx="17" cy="28"/>
                  </a:xfrm>
                  <a:custGeom>
                    <a:avLst/>
                    <a:gdLst/>
                    <a:ahLst/>
                    <a:cxnLst>
                      <a:cxn ang="0">
                        <a:pos x="148" y="119"/>
                      </a:cxn>
                      <a:cxn ang="0">
                        <a:pos x="148" y="119"/>
                      </a:cxn>
                      <a:cxn ang="0">
                        <a:pos x="145" y="113"/>
                      </a:cxn>
                      <a:cxn ang="0">
                        <a:pos x="142" y="95"/>
                      </a:cxn>
                      <a:cxn ang="0">
                        <a:pos x="141" y="91"/>
                      </a:cxn>
                      <a:cxn ang="0">
                        <a:pos x="138" y="87"/>
                      </a:cxn>
                      <a:cxn ang="0">
                        <a:pos x="133" y="84"/>
                      </a:cxn>
                      <a:cxn ang="0">
                        <a:pos x="125" y="82"/>
                      </a:cxn>
                      <a:cxn ang="0">
                        <a:pos x="114" y="79"/>
                      </a:cxn>
                      <a:cxn ang="0">
                        <a:pos x="100" y="81"/>
                      </a:cxn>
                      <a:cxn ang="0">
                        <a:pos x="86" y="82"/>
                      </a:cxn>
                      <a:cxn ang="0">
                        <a:pos x="76" y="78"/>
                      </a:cxn>
                      <a:cxn ang="0">
                        <a:pos x="73" y="63"/>
                      </a:cxn>
                      <a:cxn ang="0">
                        <a:pos x="83" y="39"/>
                      </a:cxn>
                      <a:cxn ang="0">
                        <a:pos x="82" y="26"/>
                      </a:cxn>
                      <a:cxn ang="0">
                        <a:pos x="73" y="17"/>
                      </a:cxn>
                      <a:cxn ang="0">
                        <a:pos x="59" y="8"/>
                      </a:cxn>
                      <a:cxn ang="0">
                        <a:pos x="48" y="2"/>
                      </a:cxn>
                      <a:cxn ang="0">
                        <a:pos x="39" y="0"/>
                      </a:cxn>
                      <a:cxn ang="0">
                        <a:pos x="28" y="2"/>
                      </a:cxn>
                      <a:cxn ang="0">
                        <a:pos x="15" y="8"/>
                      </a:cxn>
                      <a:cxn ang="0">
                        <a:pos x="5" y="13"/>
                      </a:cxn>
                      <a:cxn ang="0">
                        <a:pos x="0" y="23"/>
                      </a:cxn>
                      <a:cxn ang="0">
                        <a:pos x="2" y="49"/>
                      </a:cxn>
                      <a:cxn ang="0">
                        <a:pos x="12" y="67"/>
                      </a:cxn>
                      <a:cxn ang="0">
                        <a:pos x="16" y="84"/>
                      </a:cxn>
                      <a:cxn ang="0">
                        <a:pos x="12" y="103"/>
                      </a:cxn>
                      <a:cxn ang="0">
                        <a:pos x="24" y="130"/>
                      </a:cxn>
                      <a:cxn ang="0">
                        <a:pos x="40" y="144"/>
                      </a:cxn>
                      <a:cxn ang="0">
                        <a:pos x="51" y="159"/>
                      </a:cxn>
                      <a:cxn ang="0">
                        <a:pos x="61" y="185"/>
                      </a:cxn>
                      <a:cxn ang="0">
                        <a:pos x="77" y="212"/>
                      </a:cxn>
                      <a:cxn ang="0">
                        <a:pos x="89" y="231"/>
                      </a:cxn>
                      <a:cxn ang="0">
                        <a:pos x="99" y="233"/>
                      </a:cxn>
                      <a:cxn ang="0">
                        <a:pos x="109" y="229"/>
                      </a:cxn>
                      <a:cxn ang="0">
                        <a:pos x="120" y="221"/>
                      </a:cxn>
                      <a:cxn ang="0">
                        <a:pos x="132" y="209"/>
                      </a:cxn>
                      <a:cxn ang="0">
                        <a:pos x="136" y="186"/>
                      </a:cxn>
                      <a:cxn ang="0">
                        <a:pos x="136" y="163"/>
                      </a:cxn>
                      <a:cxn ang="0">
                        <a:pos x="138" y="141"/>
                      </a:cxn>
                      <a:cxn ang="0">
                        <a:pos x="145" y="129"/>
                      </a:cxn>
                      <a:cxn ang="0">
                        <a:pos x="147" y="122"/>
                      </a:cxn>
                    </a:cxnLst>
                    <a:rect l="0" t="0" r="r" b="b"/>
                    <a:pathLst>
                      <a:path w="148" h="233">
                        <a:moveTo>
                          <a:pt x="148" y="120"/>
                        </a:moveTo>
                        <a:lnTo>
                          <a:pt x="148" y="119"/>
                        </a:lnTo>
                        <a:lnTo>
                          <a:pt x="148" y="119"/>
                        </a:lnTo>
                        <a:lnTo>
                          <a:pt x="148" y="119"/>
                        </a:lnTo>
                        <a:lnTo>
                          <a:pt x="147" y="119"/>
                        </a:lnTo>
                        <a:lnTo>
                          <a:pt x="145" y="113"/>
                        </a:lnTo>
                        <a:lnTo>
                          <a:pt x="143" y="103"/>
                        </a:lnTo>
                        <a:lnTo>
                          <a:pt x="142" y="95"/>
                        </a:lnTo>
                        <a:lnTo>
                          <a:pt x="142" y="92"/>
                        </a:lnTo>
                        <a:lnTo>
                          <a:pt x="141" y="91"/>
                        </a:lnTo>
                        <a:lnTo>
                          <a:pt x="139" y="88"/>
                        </a:lnTo>
                        <a:lnTo>
                          <a:pt x="138" y="87"/>
                        </a:lnTo>
                        <a:lnTo>
                          <a:pt x="137" y="86"/>
                        </a:lnTo>
                        <a:lnTo>
                          <a:pt x="133" y="84"/>
                        </a:lnTo>
                        <a:lnTo>
                          <a:pt x="130" y="83"/>
                        </a:lnTo>
                        <a:lnTo>
                          <a:pt x="125" y="82"/>
                        </a:lnTo>
                        <a:lnTo>
                          <a:pt x="121" y="81"/>
                        </a:lnTo>
                        <a:lnTo>
                          <a:pt x="114" y="79"/>
                        </a:lnTo>
                        <a:lnTo>
                          <a:pt x="107" y="81"/>
                        </a:lnTo>
                        <a:lnTo>
                          <a:pt x="100" y="81"/>
                        </a:lnTo>
                        <a:lnTo>
                          <a:pt x="92" y="82"/>
                        </a:lnTo>
                        <a:lnTo>
                          <a:pt x="86" y="82"/>
                        </a:lnTo>
                        <a:lnTo>
                          <a:pt x="80" y="81"/>
                        </a:lnTo>
                        <a:lnTo>
                          <a:pt x="76" y="78"/>
                        </a:lnTo>
                        <a:lnTo>
                          <a:pt x="74" y="74"/>
                        </a:lnTo>
                        <a:lnTo>
                          <a:pt x="73" y="63"/>
                        </a:lnTo>
                        <a:lnTo>
                          <a:pt x="78" y="50"/>
                        </a:lnTo>
                        <a:lnTo>
                          <a:pt x="83" y="39"/>
                        </a:lnTo>
                        <a:lnTo>
                          <a:pt x="85" y="30"/>
                        </a:lnTo>
                        <a:lnTo>
                          <a:pt x="82" y="26"/>
                        </a:lnTo>
                        <a:lnTo>
                          <a:pt x="78" y="21"/>
                        </a:lnTo>
                        <a:lnTo>
                          <a:pt x="73" y="17"/>
                        </a:lnTo>
                        <a:lnTo>
                          <a:pt x="66" y="12"/>
                        </a:lnTo>
                        <a:lnTo>
                          <a:pt x="59" y="8"/>
                        </a:lnTo>
                        <a:lnTo>
                          <a:pt x="52" y="4"/>
                        </a:lnTo>
                        <a:lnTo>
                          <a:pt x="48" y="2"/>
                        </a:lnTo>
                        <a:lnTo>
                          <a:pt x="44" y="0"/>
                        </a:lnTo>
                        <a:lnTo>
                          <a:pt x="39" y="0"/>
                        </a:lnTo>
                        <a:lnTo>
                          <a:pt x="34" y="0"/>
                        </a:lnTo>
                        <a:lnTo>
                          <a:pt x="28" y="2"/>
                        </a:lnTo>
                        <a:lnTo>
                          <a:pt x="21" y="4"/>
                        </a:lnTo>
                        <a:lnTo>
                          <a:pt x="15" y="8"/>
                        </a:lnTo>
                        <a:lnTo>
                          <a:pt x="9" y="11"/>
                        </a:lnTo>
                        <a:lnTo>
                          <a:pt x="5" y="13"/>
                        </a:lnTo>
                        <a:lnTo>
                          <a:pt x="2" y="15"/>
                        </a:lnTo>
                        <a:lnTo>
                          <a:pt x="0" y="23"/>
                        </a:lnTo>
                        <a:lnTo>
                          <a:pt x="0" y="36"/>
                        </a:lnTo>
                        <a:lnTo>
                          <a:pt x="2" y="49"/>
                        </a:lnTo>
                        <a:lnTo>
                          <a:pt x="7" y="59"/>
                        </a:lnTo>
                        <a:lnTo>
                          <a:pt x="12" y="67"/>
                        </a:lnTo>
                        <a:lnTo>
                          <a:pt x="16" y="76"/>
                        </a:lnTo>
                        <a:lnTo>
                          <a:pt x="16" y="84"/>
                        </a:lnTo>
                        <a:lnTo>
                          <a:pt x="14" y="92"/>
                        </a:lnTo>
                        <a:lnTo>
                          <a:pt x="12" y="103"/>
                        </a:lnTo>
                        <a:lnTo>
                          <a:pt x="17" y="116"/>
                        </a:lnTo>
                        <a:lnTo>
                          <a:pt x="24" y="130"/>
                        </a:lnTo>
                        <a:lnTo>
                          <a:pt x="33" y="139"/>
                        </a:lnTo>
                        <a:lnTo>
                          <a:pt x="40" y="144"/>
                        </a:lnTo>
                        <a:lnTo>
                          <a:pt x="46" y="150"/>
                        </a:lnTo>
                        <a:lnTo>
                          <a:pt x="51" y="159"/>
                        </a:lnTo>
                        <a:lnTo>
                          <a:pt x="56" y="170"/>
                        </a:lnTo>
                        <a:lnTo>
                          <a:pt x="61" y="185"/>
                        </a:lnTo>
                        <a:lnTo>
                          <a:pt x="68" y="198"/>
                        </a:lnTo>
                        <a:lnTo>
                          <a:pt x="77" y="212"/>
                        </a:lnTo>
                        <a:lnTo>
                          <a:pt x="85" y="225"/>
                        </a:lnTo>
                        <a:lnTo>
                          <a:pt x="89" y="231"/>
                        </a:lnTo>
                        <a:lnTo>
                          <a:pt x="93" y="233"/>
                        </a:lnTo>
                        <a:lnTo>
                          <a:pt x="99" y="233"/>
                        </a:lnTo>
                        <a:lnTo>
                          <a:pt x="104" y="231"/>
                        </a:lnTo>
                        <a:lnTo>
                          <a:pt x="109" y="229"/>
                        </a:lnTo>
                        <a:lnTo>
                          <a:pt x="115" y="224"/>
                        </a:lnTo>
                        <a:lnTo>
                          <a:pt x="120" y="221"/>
                        </a:lnTo>
                        <a:lnTo>
                          <a:pt x="124" y="217"/>
                        </a:lnTo>
                        <a:lnTo>
                          <a:pt x="132" y="209"/>
                        </a:lnTo>
                        <a:lnTo>
                          <a:pt x="135" y="198"/>
                        </a:lnTo>
                        <a:lnTo>
                          <a:pt x="136" y="186"/>
                        </a:lnTo>
                        <a:lnTo>
                          <a:pt x="136" y="175"/>
                        </a:lnTo>
                        <a:lnTo>
                          <a:pt x="136" y="163"/>
                        </a:lnTo>
                        <a:lnTo>
                          <a:pt x="136" y="152"/>
                        </a:lnTo>
                        <a:lnTo>
                          <a:pt x="138" y="141"/>
                        </a:lnTo>
                        <a:lnTo>
                          <a:pt x="143" y="132"/>
                        </a:lnTo>
                        <a:lnTo>
                          <a:pt x="145" y="129"/>
                        </a:lnTo>
                        <a:lnTo>
                          <a:pt x="146" y="125"/>
                        </a:lnTo>
                        <a:lnTo>
                          <a:pt x="147" y="122"/>
                        </a:lnTo>
                        <a:lnTo>
                          <a:pt x="148" y="120"/>
                        </a:lnTo>
                        <a:close/>
                      </a:path>
                    </a:pathLst>
                  </a:custGeom>
                  <a:solidFill>
                    <a:srgbClr val="CC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44" name="Freeform 84"/>
                  <p:cNvSpPr>
                    <a:spLocks/>
                  </p:cNvSpPr>
                  <p:nvPr/>
                </p:nvSpPr>
                <p:spPr bwMode="auto">
                  <a:xfrm>
                    <a:off x="1070" y="3743"/>
                    <a:ext cx="16" cy="4"/>
                  </a:xfrm>
                  <a:custGeom>
                    <a:avLst/>
                    <a:gdLst/>
                    <a:ahLst/>
                    <a:cxnLst>
                      <a:cxn ang="0">
                        <a:pos x="4" y="12"/>
                      </a:cxn>
                      <a:cxn ang="0">
                        <a:pos x="14" y="17"/>
                      </a:cxn>
                      <a:cxn ang="0">
                        <a:pos x="27" y="26"/>
                      </a:cxn>
                      <a:cxn ang="0">
                        <a:pos x="39" y="34"/>
                      </a:cxn>
                      <a:cxn ang="0">
                        <a:pos x="47" y="37"/>
                      </a:cxn>
                      <a:cxn ang="0">
                        <a:pos x="51" y="30"/>
                      </a:cxn>
                      <a:cxn ang="0">
                        <a:pos x="48" y="21"/>
                      </a:cxn>
                      <a:cxn ang="0">
                        <a:pos x="48" y="9"/>
                      </a:cxn>
                      <a:cxn ang="0">
                        <a:pos x="57" y="8"/>
                      </a:cxn>
                      <a:cxn ang="0">
                        <a:pos x="74" y="24"/>
                      </a:cxn>
                      <a:cxn ang="0">
                        <a:pos x="85" y="30"/>
                      </a:cxn>
                      <a:cxn ang="0">
                        <a:pos x="90" y="25"/>
                      </a:cxn>
                      <a:cxn ang="0">
                        <a:pos x="93" y="18"/>
                      </a:cxn>
                      <a:cxn ang="0">
                        <a:pos x="96" y="12"/>
                      </a:cxn>
                      <a:cxn ang="0">
                        <a:pos x="102" y="14"/>
                      </a:cxn>
                      <a:cxn ang="0">
                        <a:pos x="114" y="33"/>
                      </a:cxn>
                      <a:cxn ang="0">
                        <a:pos x="124" y="44"/>
                      </a:cxn>
                      <a:cxn ang="0">
                        <a:pos x="132" y="45"/>
                      </a:cxn>
                      <a:cxn ang="0">
                        <a:pos x="137" y="44"/>
                      </a:cxn>
                      <a:cxn ang="0">
                        <a:pos x="137" y="41"/>
                      </a:cxn>
                      <a:cxn ang="0">
                        <a:pos x="133" y="41"/>
                      </a:cxn>
                      <a:cxn ang="0">
                        <a:pos x="125" y="39"/>
                      </a:cxn>
                      <a:cxn ang="0">
                        <a:pos x="115" y="28"/>
                      </a:cxn>
                      <a:cxn ang="0">
                        <a:pos x="102" y="8"/>
                      </a:cxn>
                      <a:cxn ang="0">
                        <a:pos x="96" y="7"/>
                      </a:cxn>
                      <a:cxn ang="0">
                        <a:pos x="93" y="14"/>
                      </a:cxn>
                      <a:cxn ang="0">
                        <a:pos x="90" y="20"/>
                      </a:cxn>
                      <a:cxn ang="0">
                        <a:pos x="85" y="25"/>
                      </a:cxn>
                      <a:cxn ang="0">
                        <a:pos x="74" y="18"/>
                      </a:cxn>
                      <a:cxn ang="0">
                        <a:pos x="57" y="2"/>
                      </a:cxn>
                      <a:cxn ang="0">
                        <a:pos x="48" y="4"/>
                      </a:cxn>
                      <a:cxn ang="0">
                        <a:pos x="47" y="16"/>
                      </a:cxn>
                      <a:cxn ang="0">
                        <a:pos x="49" y="25"/>
                      </a:cxn>
                      <a:cxn ang="0">
                        <a:pos x="46" y="33"/>
                      </a:cxn>
                      <a:cxn ang="0">
                        <a:pos x="38" y="28"/>
                      </a:cxn>
                      <a:cxn ang="0">
                        <a:pos x="25" y="20"/>
                      </a:cxn>
                      <a:cxn ang="0">
                        <a:pos x="12" y="11"/>
                      </a:cxn>
                      <a:cxn ang="0">
                        <a:pos x="2" y="8"/>
                      </a:cxn>
                      <a:cxn ang="0">
                        <a:pos x="0" y="17"/>
                      </a:cxn>
                      <a:cxn ang="0">
                        <a:pos x="8" y="38"/>
                      </a:cxn>
                      <a:cxn ang="0">
                        <a:pos x="8" y="37"/>
                      </a:cxn>
                      <a:cxn ang="0">
                        <a:pos x="2" y="19"/>
                      </a:cxn>
                    </a:cxnLst>
                    <a:rect l="0" t="0" r="r" b="b"/>
                    <a:pathLst>
                      <a:path w="137" h="46">
                        <a:moveTo>
                          <a:pt x="2" y="14"/>
                        </a:moveTo>
                        <a:lnTo>
                          <a:pt x="4" y="12"/>
                        </a:lnTo>
                        <a:lnTo>
                          <a:pt x="9" y="14"/>
                        </a:lnTo>
                        <a:lnTo>
                          <a:pt x="14" y="17"/>
                        </a:lnTo>
                        <a:lnTo>
                          <a:pt x="20" y="21"/>
                        </a:lnTo>
                        <a:lnTo>
                          <a:pt x="27" y="26"/>
                        </a:lnTo>
                        <a:lnTo>
                          <a:pt x="33" y="29"/>
                        </a:lnTo>
                        <a:lnTo>
                          <a:pt x="39" y="34"/>
                        </a:lnTo>
                        <a:lnTo>
                          <a:pt x="43" y="36"/>
                        </a:lnTo>
                        <a:lnTo>
                          <a:pt x="47" y="37"/>
                        </a:lnTo>
                        <a:lnTo>
                          <a:pt x="49" y="34"/>
                        </a:lnTo>
                        <a:lnTo>
                          <a:pt x="51" y="30"/>
                        </a:lnTo>
                        <a:lnTo>
                          <a:pt x="49" y="26"/>
                        </a:lnTo>
                        <a:lnTo>
                          <a:pt x="48" y="21"/>
                        </a:lnTo>
                        <a:lnTo>
                          <a:pt x="48" y="15"/>
                        </a:lnTo>
                        <a:lnTo>
                          <a:pt x="48" y="9"/>
                        </a:lnTo>
                        <a:lnTo>
                          <a:pt x="52" y="6"/>
                        </a:lnTo>
                        <a:lnTo>
                          <a:pt x="57" y="8"/>
                        </a:lnTo>
                        <a:lnTo>
                          <a:pt x="66" y="16"/>
                        </a:lnTo>
                        <a:lnTo>
                          <a:pt x="74" y="24"/>
                        </a:lnTo>
                        <a:lnTo>
                          <a:pt x="81" y="29"/>
                        </a:lnTo>
                        <a:lnTo>
                          <a:pt x="85" y="30"/>
                        </a:lnTo>
                        <a:lnTo>
                          <a:pt x="88" y="28"/>
                        </a:lnTo>
                        <a:lnTo>
                          <a:pt x="90" y="25"/>
                        </a:lnTo>
                        <a:lnTo>
                          <a:pt x="91" y="21"/>
                        </a:lnTo>
                        <a:lnTo>
                          <a:pt x="93" y="18"/>
                        </a:lnTo>
                        <a:lnTo>
                          <a:pt x="94" y="16"/>
                        </a:lnTo>
                        <a:lnTo>
                          <a:pt x="96" y="12"/>
                        </a:lnTo>
                        <a:lnTo>
                          <a:pt x="98" y="10"/>
                        </a:lnTo>
                        <a:lnTo>
                          <a:pt x="102" y="14"/>
                        </a:lnTo>
                        <a:lnTo>
                          <a:pt x="108" y="23"/>
                        </a:lnTo>
                        <a:lnTo>
                          <a:pt x="114" y="33"/>
                        </a:lnTo>
                        <a:lnTo>
                          <a:pt x="119" y="41"/>
                        </a:lnTo>
                        <a:lnTo>
                          <a:pt x="124" y="44"/>
                        </a:lnTo>
                        <a:lnTo>
                          <a:pt x="129" y="45"/>
                        </a:lnTo>
                        <a:lnTo>
                          <a:pt x="132" y="45"/>
                        </a:lnTo>
                        <a:lnTo>
                          <a:pt x="136" y="44"/>
                        </a:lnTo>
                        <a:lnTo>
                          <a:pt x="137" y="44"/>
                        </a:lnTo>
                        <a:lnTo>
                          <a:pt x="137" y="43"/>
                        </a:lnTo>
                        <a:lnTo>
                          <a:pt x="137" y="41"/>
                        </a:lnTo>
                        <a:lnTo>
                          <a:pt x="137" y="39"/>
                        </a:lnTo>
                        <a:lnTo>
                          <a:pt x="133" y="41"/>
                        </a:lnTo>
                        <a:lnTo>
                          <a:pt x="129" y="41"/>
                        </a:lnTo>
                        <a:lnTo>
                          <a:pt x="125" y="39"/>
                        </a:lnTo>
                        <a:lnTo>
                          <a:pt x="120" y="36"/>
                        </a:lnTo>
                        <a:lnTo>
                          <a:pt x="115" y="28"/>
                        </a:lnTo>
                        <a:lnTo>
                          <a:pt x="108" y="17"/>
                        </a:lnTo>
                        <a:lnTo>
                          <a:pt x="102" y="8"/>
                        </a:lnTo>
                        <a:lnTo>
                          <a:pt x="98" y="5"/>
                        </a:lnTo>
                        <a:lnTo>
                          <a:pt x="96" y="7"/>
                        </a:lnTo>
                        <a:lnTo>
                          <a:pt x="94" y="10"/>
                        </a:lnTo>
                        <a:lnTo>
                          <a:pt x="93" y="14"/>
                        </a:lnTo>
                        <a:lnTo>
                          <a:pt x="91" y="17"/>
                        </a:lnTo>
                        <a:lnTo>
                          <a:pt x="90" y="20"/>
                        </a:lnTo>
                        <a:lnTo>
                          <a:pt x="88" y="23"/>
                        </a:lnTo>
                        <a:lnTo>
                          <a:pt x="85" y="25"/>
                        </a:lnTo>
                        <a:lnTo>
                          <a:pt x="81" y="24"/>
                        </a:lnTo>
                        <a:lnTo>
                          <a:pt x="74" y="18"/>
                        </a:lnTo>
                        <a:lnTo>
                          <a:pt x="66" y="10"/>
                        </a:lnTo>
                        <a:lnTo>
                          <a:pt x="57" y="2"/>
                        </a:lnTo>
                        <a:lnTo>
                          <a:pt x="51" y="0"/>
                        </a:lnTo>
                        <a:lnTo>
                          <a:pt x="48" y="4"/>
                        </a:lnTo>
                        <a:lnTo>
                          <a:pt x="47" y="10"/>
                        </a:lnTo>
                        <a:lnTo>
                          <a:pt x="47" y="16"/>
                        </a:lnTo>
                        <a:lnTo>
                          <a:pt x="48" y="20"/>
                        </a:lnTo>
                        <a:lnTo>
                          <a:pt x="49" y="25"/>
                        </a:lnTo>
                        <a:lnTo>
                          <a:pt x="48" y="29"/>
                        </a:lnTo>
                        <a:lnTo>
                          <a:pt x="46" y="33"/>
                        </a:lnTo>
                        <a:lnTo>
                          <a:pt x="42" y="32"/>
                        </a:lnTo>
                        <a:lnTo>
                          <a:pt x="38" y="28"/>
                        </a:lnTo>
                        <a:lnTo>
                          <a:pt x="31" y="25"/>
                        </a:lnTo>
                        <a:lnTo>
                          <a:pt x="25" y="20"/>
                        </a:lnTo>
                        <a:lnTo>
                          <a:pt x="18" y="16"/>
                        </a:lnTo>
                        <a:lnTo>
                          <a:pt x="12" y="11"/>
                        </a:lnTo>
                        <a:lnTo>
                          <a:pt x="6" y="9"/>
                        </a:lnTo>
                        <a:lnTo>
                          <a:pt x="2" y="8"/>
                        </a:lnTo>
                        <a:lnTo>
                          <a:pt x="0" y="9"/>
                        </a:lnTo>
                        <a:lnTo>
                          <a:pt x="0" y="17"/>
                        </a:lnTo>
                        <a:lnTo>
                          <a:pt x="3" y="27"/>
                        </a:lnTo>
                        <a:lnTo>
                          <a:pt x="8" y="38"/>
                        </a:lnTo>
                        <a:lnTo>
                          <a:pt x="11" y="46"/>
                        </a:lnTo>
                        <a:lnTo>
                          <a:pt x="8" y="37"/>
                        </a:lnTo>
                        <a:lnTo>
                          <a:pt x="4" y="28"/>
                        </a:lnTo>
                        <a:lnTo>
                          <a:pt x="2" y="19"/>
                        </a:lnTo>
                        <a:lnTo>
                          <a:pt x="2" y="14"/>
                        </a:lnTo>
                        <a:close/>
                      </a:path>
                    </a:pathLst>
                  </a:custGeom>
                  <a:solidFill>
                    <a:srgbClr val="FF3F3F"/>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45" name="Freeform 85"/>
                  <p:cNvSpPr>
                    <a:spLocks/>
                  </p:cNvSpPr>
                  <p:nvPr/>
                </p:nvSpPr>
                <p:spPr bwMode="auto">
                  <a:xfrm>
                    <a:off x="1086" y="3745"/>
                    <a:ext cx="5" cy="4"/>
                  </a:xfrm>
                  <a:custGeom>
                    <a:avLst/>
                    <a:gdLst/>
                    <a:ahLst/>
                    <a:cxnLst>
                      <a:cxn ang="0">
                        <a:pos x="2" y="4"/>
                      </a:cxn>
                      <a:cxn ang="0">
                        <a:pos x="8" y="9"/>
                      </a:cxn>
                      <a:cxn ang="0">
                        <a:pos x="17" y="21"/>
                      </a:cxn>
                      <a:cxn ang="0">
                        <a:pos x="24" y="33"/>
                      </a:cxn>
                      <a:cxn ang="0">
                        <a:pos x="31" y="42"/>
                      </a:cxn>
                      <a:cxn ang="0">
                        <a:pos x="35" y="46"/>
                      </a:cxn>
                      <a:cxn ang="0">
                        <a:pos x="38" y="47"/>
                      </a:cxn>
                      <a:cxn ang="0">
                        <a:pos x="41" y="46"/>
                      </a:cxn>
                      <a:cxn ang="0">
                        <a:pos x="41" y="43"/>
                      </a:cxn>
                      <a:cxn ang="0">
                        <a:pos x="41" y="43"/>
                      </a:cxn>
                      <a:cxn ang="0">
                        <a:pos x="41" y="43"/>
                      </a:cxn>
                      <a:cxn ang="0">
                        <a:pos x="41" y="43"/>
                      </a:cxn>
                      <a:cxn ang="0">
                        <a:pos x="41" y="42"/>
                      </a:cxn>
                      <a:cxn ang="0">
                        <a:pos x="40" y="42"/>
                      </a:cxn>
                      <a:cxn ang="0">
                        <a:pos x="37" y="41"/>
                      </a:cxn>
                      <a:cxn ang="0">
                        <a:pos x="35" y="40"/>
                      </a:cxn>
                      <a:cxn ang="0">
                        <a:pos x="33" y="38"/>
                      </a:cxn>
                      <a:cxn ang="0">
                        <a:pos x="27" y="29"/>
                      </a:cxn>
                      <a:cxn ang="0">
                        <a:pos x="19" y="17"/>
                      </a:cxn>
                      <a:cxn ang="0">
                        <a:pos x="10" y="4"/>
                      </a:cxn>
                      <a:cxn ang="0">
                        <a:pos x="4" y="0"/>
                      </a:cxn>
                      <a:cxn ang="0">
                        <a:pos x="2" y="1"/>
                      </a:cxn>
                      <a:cxn ang="0">
                        <a:pos x="1" y="2"/>
                      </a:cxn>
                      <a:cxn ang="0">
                        <a:pos x="0" y="4"/>
                      </a:cxn>
                      <a:cxn ang="0">
                        <a:pos x="0" y="6"/>
                      </a:cxn>
                      <a:cxn ang="0">
                        <a:pos x="1" y="5"/>
                      </a:cxn>
                      <a:cxn ang="0">
                        <a:pos x="1" y="5"/>
                      </a:cxn>
                      <a:cxn ang="0">
                        <a:pos x="1" y="5"/>
                      </a:cxn>
                      <a:cxn ang="0">
                        <a:pos x="2" y="4"/>
                      </a:cxn>
                    </a:cxnLst>
                    <a:rect l="0" t="0" r="r" b="b"/>
                    <a:pathLst>
                      <a:path w="41" h="47">
                        <a:moveTo>
                          <a:pt x="2" y="4"/>
                        </a:moveTo>
                        <a:lnTo>
                          <a:pt x="8" y="9"/>
                        </a:lnTo>
                        <a:lnTo>
                          <a:pt x="17" y="21"/>
                        </a:lnTo>
                        <a:lnTo>
                          <a:pt x="24" y="33"/>
                        </a:lnTo>
                        <a:lnTo>
                          <a:pt x="31" y="42"/>
                        </a:lnTo>
                        <a:lnTo>
                          <a:pt x="35" y="46"/>
                        </a:lnTo>
                        <a:lnTo>
                          <a:pt x="38" y="47"/>
                        </a:lnTo>
                        <a:lnTo>
                          <a:pt x="41" y="46"/>
                        </a:lnTo>
                        <a:lnTo>
                          <a:pt x="41" y="43"/>
                        </a:lnTo>
                        <a:lnTo>
                          <a:pt x="41" y="43"/>
                        </a:lnTo>
                        <a:lnTo>
                          <a:pt x="41" y="43"/>
                        </a:lnTo>
                        <a:lnTo>
                          <a:pt x="41" y="43"/>
                        </a:lnTo>
                        <a:lnTo>
                          <a:pt x="41" y="42"/>
                        </a:lnTo>
                        <a:lnTo>
                          <a:pt x="40" y="42"/>
                        </a:lnTo>
                        <a:lnTo>
                          <a:pt x="37" y="41"/>
                        </a:lnTo>
                        <a:lnTo>
                          <a:pt x="35" y="40"/>
                        </a:lnTo>
                        <a:lnTo>
                          <a:pt x="33" y="38"/>
                        </a:lnTo>
                        <a:lnTo>
                          <a:pt x="27" y="29"/>
                        </a:lnTo>
                        <a:lnTo>
                          <a:pt x="19" y="17"/>
                        </a:lnTo>
                        <a:lnTo>
                          <a:pt x="10" y="4"/>
                        </a:lnTo>
                        <a:lnTo>
                          <a:pt x="4" y="0"/>
                        </a:lnTo>
                        <a:lnTo>
                          <a:pt x="2" y="1"/>
                        </a:lnTo>
                        <a:lnTo>
                          <a:pt x="1" y="2"/>
                        </a:lnTo>
                        <a:lnTo>
                          <a:pt x="0" y="4"/>
                        </a:lnTo>
                        <a:lnTo>
                          <a:pt x="0" y="6"/>
                        </a:lnTo>
                        <a:lnTo>
                          <a:pt x="1" y="5"/>
                        </a:lnTo>
                        <a:lnTo>
                          <a:pt x="1" y="5"/>
                        </a:lnTo>
                        <a:lnTo>
                          <a:pt x="1" y="5"/>
                        </a:lnTo>
                        <a:lnTo>
                          <a:pt x="2" y="4"/>
                        </a:lnTo>
                        <a:close/>
                      </a:path>
                    </a:pathLst>
                  </a:custGeom>
                  <a:solidFill>
                    <a:srgbClr val="FF3F3F"/>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46" name="Freeform 86"/>
                  <p:cNvSpPr>
                    <a:spLocks/>
                  </p:cNvSpPr>
                  <p:nvPr/>
                </p:nvSpPr>
                <p:spPr bwMode="auto">
                  <a:xfrm>
                    <a:off x="1091" y="3747"/>
                    <a:ext cx="7" cy="15"/>
                  </a:xfrm>
                  <a:custGeom>
                    <a:avLst/>
                    <a:gdLst/>
                    <a:ahLst/>
                    <a:cxnLst>
                      <a:cxn ang="0">
                        <a:pos x="41" y="45"/>
                      </a:cxn>
                      <a:cxn ang="0">
                        <a:pos x="36" y="39"/>
                      </a:cxn>
                      <a:cxn ang="0">
                        <a:pos x="32" y="34"/>
                      </a:cxn>
                      <a:cxn ang="0">
                        <a:pos x="26" y="26"/>
                      </a:cxn>
                      <a:cxn ang="0">
                        <a:pos x="20" y="18"/>
                      </a:cxn>
                      <a:cxn ang="0">
                        <a:pos x="15" y="11"/>
                      </a:cxn>
                      <a:cxn ang="0">
                        <a:pos x="10" y="6"/>
                      </a:cxn>
                      <a:cxn ang="0">
                        <a:pos x="5" y="1"/>
                      </a:cxn>
                      <a:cxn ang="0">
                        <a:pos x="3" y="0"/>
                      </a:cxn>
                      <a:cxn ang="0">
                        <a:pos x="2" y="0"/>
                      </a:cxn>
                      <a:cxn ang="0">
                        <a:pos x="1" y="1"/>
                      </a:cxn>
                      <a:cxn ang="0">
                        <a:pos x="0" y="3"/>
                      </a:cxn>
                      <a:cxn ang="0">
                        <a:pos x="0" y="6"/>
                      </a:cxn>
                      <a:cxn ang="0">
                        <a:pos x="0" y="5"/>
                      </a:cxn>
                      <a:cxn ang="0">
                        <a:pos x="2" y="6"/>
                      </a:cxn>
                      <a:cxn ang="0">
                        <a:pos x="6" y="10"/>
                      </a:cxn>
                      <a:cxn ang="0">
                        <a:pos x="11" y="16"/>
                      </a:cxn>
                      <a:cxn ang="0">
                        <a:pos x="17" y="22"/>
                      </a:cxn>
                      <a:cxn ang="0">
                        <a:pos x="22" y="29"/>
                      </a:cxn>
                      <a:cxn ang="0">
                        <a:pos x="28" y="36"/>
                      </a:cxn>
                      <a:cxn ang="0">
                        <a:pos x="32" y="43"/>
                      </a:cxn>
                      <a:cxn ang="0">
                        <a:pos x="36" y="47"/>
                      </a:cxn>
                      <a:cxn ang="0">
                        <a:pos x="41" y="53"/>
                      </a:cxn>
                      <a:cxn ang="0">
                        <a:pos x="45" y="62"/>
                      </a:cxn>
                      <a:cxn ang="0">
                        <a:pos x="50" y="72"/>
                      </a:cxn>
                      <a:cxn ang="0">
                        <a:pos x="55" y="83"/>
                      </a:cxn>
                      <a:cxn ang="0">
                        <a:pos x="57" y="95"/>
                      </a:cxn>
                      <a:cxn ang="0">
                        <a:pos x="58" y="108"/>
                      </a:cxn>
                      <a:cxn ang="0">
                        <a:pos x="56" y="120"/>
                      </a:cxn>
                      <a:cxn ang="0">
                        <a:pos x="49" y="131"/>
                      </a:cxn>
                      <a:cxn ang="0">
                        <a:pos x="43" y="139"/>
                      </a:cxn>
                      <a:cxn ang="0">
                        <a:pos x="37" y="145"/>
                      </a:cxn>
                      <a:cxn ang="0">
                        <a:pos x="32" y="148"/>
                      </a:cxn>
                      <a:cxn ang="0">
                        <a:pos x="28" y="149"/>
                      </a:cxn>
                      <a:cxn ang="0">
                        <a:pos x="33" y="148"/>
                      </a:cxn>
                      <a:cxn ang="0">
                        <a:pos x="39" y="145"/>
                      </a:cxn>
                      <a:cxn ang="0">
                        <a:pos x="45" y="139"/>
                      </a:cxn>
                      <a:cxn ang="0">
                        <a:pos x="51" y="129"/>
                      </a:cxn>
                      <a:cxn ang="0">
                        <a:pos x="59" y="117"/>
                      </a:cxn>
                      <a:cxn ang="0">
                        <a:pos x="61" y="104"/>
                      </a:cxn>
                      <a:cxn ang="0">
                        <a:pos x="61" y="92"/>
                      </a:cxn>
                      <a:cxn ang="0">
                        <a:pos x="59" y="80"/>
                      </a:cxn>
                      <a:cxn ang="0">
                        <a:pos x="55" y="68"/>
                      </a:cxn>
                      <a:cxn ang="0">
                        <a:pos x="49" y="58"/>
                      </a:cxn>
                      <a:cxn ang="0">
                        <a:pos x="45" y="50"/>
                      </a:cxn>
                      <a:cxn ang="0">
                        <a:pos x="41" y="45"/>
                      </a:cxn>
                    </a:cxnLst>
                    <a:rect l="0" t="0" r="r" b="b"/>
                    <a:pathLst>
                      <a:path w="61" h="149">
                        <a:moveTo>
                          <a:pt x="41" y="45"/>
                        </a:moveTo>
                        <a:lnTo>
                          <a:pt x="36" y="39"/>
                        </a:lnTo>
                        <a:lnTo>
                          <a:pt x="32" y="34"/>
                        </a:lnTo>
                        <a:lnTo>
                          <a:pt x="26" y="26"/>
                        </a:lnTo>
                        <a:lnTo>
                          <a:pt x="20" y="18"/>
                        </a:lnTo>
                        <a:lnTo>
                          <a:pt x="15" y="11"/>
                        </a:lnTo>
                        <a:lnTo>
                          <a:pt x="10" y="6"/>
                        </a:lnTo>
                        <a:lnTo>
                          <a:pt x="5" y="1"/>
                        </a:lnTo>
                        <a:lnTo>
                          <a:pt x="3" y="0"/>
                        </a:lnTo>
                        <a:lnTo>
                          <a:pt x="2" y="0"/>
                        </a:lnTo>
                        <a:lnTo>
                          <a:pt x="1" y="1"/>
                        </a:lnTo>
                        <a:lnTo>
                          <a:pt x="0" y="3"/>
                        </a:lnTo>
                        <a:lnTo>
                          <a:pt x="0" y="6"/>
                        </a:lnTo>
                        <a:lnTo>
                          <a:pt x="0" y="5"/>
                        </a:lnTo>
                        <a:lnTo>
                          <a:pt x="2" y="6"/>
                        </a:lnTo>
                        <a:lnTo>
                          <a:pt x="6" y="10"/>
                        </a:lnTo>
                        <a:lnTo>
                          <a:pt x="11" y="16"/>
                        </a:lnTo>
                        <a:lnTo>
                          <a:pt x="17" y="22"/>
                        </a:lnTo>
                        <a:lnTo>
                          <a:pt x="22" y="29"/>
                        </a:lnTo>
                        <a:lnTo>
                          <a:pt x="28" y="36"/>
                        </a:lnTo>
                        <a:lnTo>
                          <a:pt x="32" y="43"/>
                        </a:lnTo>
                        <a:lnTo>
                          <a:pt x="36" y="47"/>
                        </a:lnTo>
                        <a:lnTo>
                          <a:pt x="41" y="53"/>
                        </a:lnTo>
                        <a:lnTo>
                          <a:pt x="45" y="62"/>
                        </a:lnTo>
                        <a:lnTo>
                          <a:pt x="50" y="72"/>
                        </a:lnTo>
                        <a:lnTo>
                          <a:pt x="55" y="83"/>
                        </a:lnTo>
                        <a:lnTo>
                          <a:pt x="57" y="95"/>
                        </a:lnTo>
                        <a:lnTo>
                          <a:pt x="58" y="108"/>
                        </a:lnTo>
                        <a:lnTo>
                          <a:pt x="56" y="120"/>
                        </a:lnTo>
                        <a:lnTo>
                          <a:pt x="49" y="131"/>
                        </a:lnTo>
                        <a:lnTo>
                          <a:pt x="43" y="139"/>
                        </a:lnTo>
                        <a:lnTo>
                          <a:pt x="37" y="145"/>
                        </a:lnTo>
                        <a:lnTo>
                          <a:pt x="32" y="148"/>
                        </a:lnTo>
                        <a:lnTo>
                          <a:pt x="28" y="149"/>
                        </a:lnTo>
                        <a:lnTo>
                          <a:pt x="33" y="148"/>
                        </a:lnTo>
                        <a:lnTo>
                          <a:pt x="39" y="145"/>
                        </a:lnTo>
                        <a:lnTo>
                          <a:pt x="45" y="139"/>
                        </a:lnTo>
                        <a:lnTo>
                          <a:pt x="51" y="129"/>
                        </a:lnTo>
                        <a:lnTo>
                          <a:pt x="59" y="117"/>
                        </a:lnTo>
                        <a:lnTo>
                          <a:pt x="61" y="104"/>
                        </a:lnTo>
                        <a:lnTo>
                          <a:pt x="61" y="92"/>
                        </a:lnTo>
                        <a:lnTo>
                          <a:pt x="59" y="80"/>
                        </a:lnTo>
                        <a:lnTo>
                          <a:pt x="55" y="68"/>
                        </a:lnTo>
                        <a:lnTo>
                          <a:pt x="49" y="58"/>
                        </a:lnTo>
                        <a:lnTo>
                          <a:pt x="45" y="50"/>
                        </a:lnTo>
                        <a:lnTo>
                          <a:pt x="41" y="45"/>
                        </a:lnTo>
                        <a:close/>
                      </a:path>
                    </a:pathLst>
                  </a:custGeom>
                  <a:solidFill>
                    <a:srgbClr val="FF3F3F"/>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47" name="Freeform 87"/>
                  <p:cNvSpPr>
                    <a:spLocks/>
                  </p:cNvSpPr>
                  <p:nvPr/>
                </p:nvSpPr>
                <p:spPr bwMode="auto">
                  <a:xfrm>
                    <a:off x="1065" y="3747"/>
                    <a:ext cx="7" cy="8"/>
                  </a:xfrm>
                  <a:custGeom>
                    <a:avLst/>
                    <a:gdLst/>
                    <a:ahLst/>
                    <a:cxnLst>
                      <a:cxn ang="0">
                        <a:pos x="9" y="9"/>
                      </a:cxn>
                      <a:cxn ang="0">
                        <a:pos x="12" y="6"/>
                      </a:cxn>
                      <a:cxn ang="0">
                        <a:pos x="18" y="6"/>
                      </a:cxn>
                      <a:cxn ang="0">
                        <a:pos x="26" y="8"/>
                      </a:cxn>
                      <a:cxn ang="0">
                        <a:pos x="35" y="12"/>
                      </a:cxn>
                      <a:cxn ang="0">
                        <a:pos x="43" y="18"/>
                      </a:cxn>
                      <a:cxn ang="0">
                        <a:pos x="52" y="23"/>
                      </a:cxn>
                      <a:cxn ang="0">
                        <a:pos x="58" y="28"/>
                      </a:cxn>
                      <a:cxn ang="0">
                        <a:pos x="64" y="30"/>
                      </a:cxn>
                      <a:cxn ang="0">
                        <a:pos x="65" y="30"/>
                      </a:cxn>
                      <a:cxn ang="0">
                        <a:pos x="67" y="28"/>
                      </a:cxn>
                      <a:cxn ang="0">
                        <a:pos x="69" y="27"/>
                      </a:cxn>
                      <a:cxn ang="0">
                        <a:pos x="68" y="23"/>
                      </a:cxn>
                      <a:cxn ang="0">
                        <a:pos x="68" y="23"/>
                      </a:cxn>
                      <a:cxn ang="0">
                        <a:pos x="68" y="22"/>
                      </a:cxn>
                      <a:cxn ang="0">
                        <a:pos x="68" y="21"/>
                      </a:cxn>
                      <a:cxn ang="0">
                        <a:pos x="68" y="20"/>
                      </a:cxn>
                      <a:cxn ang="0">
                        <a:pos x="67" y="22"/>
                      </a:cxn>
                      <a:cxn ang="0">
                        <a:pos x="65" y="25"/>
                      </a:cxn>
                      <a:cxn ang="0">
                        <a:pos x="63" y="26"/>
                      </a:cxn>
                      <a:cxn ang="0">
                        <a:pos x="61" y="26"/>
                      </a:cxn>
                      <a:cxn ang="0">
                        <a:pos x="56" y="23"/>
                      </a:cxn>
                      <a:cxn ang="0">
                        <a:pos x="49" y="19"/>
                      </a:cxn>
                      <a:cxn ang="0">
                        <a:pos x="40" y="13"/>
                      </a:cxn>
                      <a:cxn ang="0">
                        <a:pos x="30" y="8"/>
                      </a:cxn>
                      <a:cxn ang="0">
                        <a:pos x="22" y="3"/>
                      </a:cxn>
                      <a:cxn ang="0">
                        <a:pos x="14" y="0"/>
                      </a:cxn>
                      <a:cxn ang="0">
                        <a:pos x="8" y="0"/>
                      </a:cxn>
                      <a:cxn ang="0">
                        <a:pos x="4" y="3"/>
                      </a:cxn>
                      <a:cxn ang="0">
                        <a:pos x="1" y="17"/>
                      </a:cxn>
                      <a:cxn ang="0">
                        <a:pos x="0" y="30"/>
                      </a:cxn>
                      <a:cxn ang="0">
                        <a:pos x="1" y="43"/>
                      </a:cxn>
                      <a:cxn ang="0">
                        <a:pos x="4" y="54"/>
                      </a:cxn>
                      <a:cxn ang="0">
                        <a:pos x="9" y="65"/>
                      </a:cxn>
                      <a:cxn ang="0">
                        <a:pos x="14" y="74"/>
                      </a:cxn>
                      <a:cxn ang="0">
                        <a:pos x="21" y="82"/>
                      </a:cxn>
                      <a:cxn ang="0">
                        <a:pos x="27" y="89"/>
                      </a:cxn>
                      <a:cxn ang="0">
                        <a:pos x="15" y="74"/>
                      </a:cxn>
                      <a:cxn ang="0">
                        <a:pos x="8" y="55"/>
                      </a:cxn>
                      <a:cxn ang="0">
                        <a:pos x="4" y="34"/>
                      </a:cxn>
                      <a:cxn ang="0">
                        <a:pos x="9" y="9"/>
                      </a:cxn>
                    </a:cxnLst>
                    <a:rect l="0" t="0" r="r" b="b"/>
                    <a:pathLst>
                      <a:path w="69" h="89">
                        <a:moveTo>
                          <a:pt x="9" y="9"/>
                        </a:moveTo>
                        <a:lnTo>
                          <a:pt x="12" y="6"/>
                        </a:lnTo>
                        <a:lnTo>
                          <a:pt x="18" y="6"/>
                        </a:lnTo>
                        <a:lnTo>
                          <a:pt x="26" y="8"/>
                        </a:lnTo>
                        <a:lnTo>
                          <a:pt x="35" y="12"/>
                        </a:lnTo>
                        <a:lnTo>
                          <a:pt x="43" y="18"/>
                        </a:lnTo>
                        <a:lnTo>
                          <a:pt x="52" y="23"/>
                        </a:lnTo>
                        <a:lnTo>
                          <a:pt x="58" y="28"/>
                        </a:lnTo>
                        <a:lnTo>
                          <a:pt x="64" y="30"/>
                        </a:lnTo>
                        <a:lnTo>
                          <a:pt x="65" y="30"/>
                        </a:lnTo>
                        <a:lnTo>
                          <a:pt x="67" y="28"/>
                        </a:lnTo>
                        <a:lnTo>
                          <a:pt x="69" y="27"/>
                        </a:lnTo>
                        <a:lnTo>
                          <a:pt x="68" y="23"/>
                        </a:lnTo>
                        <a:lnTo>
                          <a:pt x="68" y="23"/>
                        </a:lnTo>
                        <a:lnTo>
                          <a:pt x="68" y="22"/>
                        </a:lnTo>
                        <a:lnTo>
                          <a:pt x="68" y="21"/>
                        </a:lnTo>
                        <a:lnTo>
                          <a:pt x="68" y="20"/>
                        </a:lnTo>
                        <a:lnTo>
                          <a:pt x="67" y="22"/>
                        </a:lnTo>
                        <a:lnTo>
                          <a:pt x="65" y="25"/>
                        </a:lnTo>
                        <a:lnTo>
                          <a:pt x="63" y="26"/>
                        </a:lnTo>
                        <a:lnTo>
                          <a:pt x="61" y="26"/>
                        </a:lnTo>
                        <a:lnTo>
                          <a:pt x="56" y="23"/>
                        </a:lnTo>
                        <a:lnTo>
                          <a:pt x="49" y="19"/>
                        </a:lnTo>
                        <a:lnTo>
                          <a:pt x="40" y="13"/>
                        </a:lnTo>
                        <a:lnTo>
                          <a:pt x="30" y="8"/>
                        </a:lnTo>
                        <a:lnTo>
                          <a:pt x="22" y="3"/>
                        </a:lnTo>
                        <a:lnTo>
                          <a:pt x="14" y="0"/>
                        </a:lnTo>
                        <a:lnTo>
                          <a:pt x="8" y="0"/>
                        </a:lnTo>
                        <a:lnTo>
                          <a:pt x="4" y="3"/>
                        </a:lnTo>
                        <a:lnTo>
                          <a:pt x="1" y="17"/>
                        </a:lnTo>
                        <a:lnTo>
                          <a:pt x="0" y="30"/>
                        </a:lnTo>
                        <a:lnTo>
                          <a:pt x="1" y="43"/>
                        </a:lnTo>
                        <a:lnTo>
                          <a:pt x="4" y="54"/>
                        </a:lnTo>
                        <a:lnTo>
                          <a:pt x="9" y="65"/>
                        </a:lnTo>
                        <a:lnTo>
                          <a:pt x="14" y="74"/>
                        </a:lnTo>
                        <a:lnTo>
                          <a:pt x="21" y="82"/>
                        </a:lnTo>
                        <a:lnTo>
                          <a:pt x="27" y="89"/>
                        </a:lnTo>
                        <a:lnTo>
                          <a:pt x="15" y="74"/>
                        </a:lnTo>
                        <a:lnTo>
                          <a:pt x="8" y="55"/>
                        </a:lnTo>
                        <a:lnTo>
                          <a:pt x="4" y="34"/>
                        </a:lnTo>
                        <a:lnTo>
                          <a:pt x="9" y="9"/>
                        </a:lnTo>
                        <a:close/>
                      </a:path>
                    </a:pathLst>
                  </a:custGeom>
                  <a:solidFill>
                    <a:srgbClr val="FF3F3F"/>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48" name="Freeform 88"/>
                  <p:cNvSpPr>
                    <a:spLocks/>
                  </p:cNvSpPr>
                  <p:nvPr/>
                </p:nvSpPr>
                <p:spPr bwMode="auto">
                  <a:xfrm>
                    <a:off x="1077" y="3757"/>
                    <a:ext cx="9" cy="4"/>
                  </a:xfrm>
                  <a:custGeom>
                    <a:avLst/>
                    <a:gdLst/>
                    <a:ahLst/>
                    <a:cxnLst>
                      <a:cxn ang="0">
                        <a:pos x="77" y="35"/>
                      </a:cxn>
                      <a:cxn ang="0">
                        <a:pos x="74" y="36"/>
                      </a:cxn>
                      <a:cxn ang="0">
                        <a:pos x="70" y="38"/>
                      </a:cxn>
                      <a:cxn ang="0">
                        <a:pos x="64" y="42"/>
                      </a:cxn>
                      <a:cxn ang="0">
                        <a:pos x="57" y="45"/>
                      </a:cxn>
                      <a:cxn ang="0">
                        <a:pos x="52" y="48"/>
                      </a:cxn>
                      <a:cxn ang="0">
                        <a:pos x="47" y="50"/>
                      </a:cxn>
                      <a:cxn ang="0">
                        <a:pos x="40" y="54"/>
                      </a:cxn>
                      <a:cxn ang="0">
                        <a:pos x="35" y="54"/>
                      </a:cxn>
                      <a:cxn ang="0">
                        <a:pos x="28" y="53"/>
                      </a:cxn>
                      <a:cxn ang="0">
                        <a:pos x="22" y="52"/>
                      </a:cxn>
                      <a:cxn ang="0">
                        <a:pos x="15" y="49"/>
                      </a:cxn>
                      <a:cxn ang="0">
                        <a:pos x="10" y="46"/>
                      </a:cxn>
                      <a:cxn ang="0">
                        <a:pos x="6" y="42"/>
                      </a:cxn>
                      <a:cxn ang="0">
                        <a:pos x="2" y="36"/>
                      </a:cxn>
                      <a:cxn ang="0">
                        <a:pos x="0" y="31"/>
                      </a:cxn>
                      <a:cxn ang="0">
                        <a:pos x="0" y="28"/>
                      </a:cxn>
                      <a:cxn ang="0">
                        <a:pos x="1" y="25"/>
                      </a:cxn>
                      <a:cxn ang="0">
                        <a:pos x="5" y="19"/>
                      </a:cxn>
                      <a:cxn ang="0">
                        <a:pos x="7" y="13"/>
                      </a:cxn>
                      <a:cxn ang="0">
                        <a:pos x="9" y="10"/>
                      </a:cxn>
                      <a:cxn ang="0">
                        <a:pos x="11" y="7"/>
                      </a:cxn>
                      <a:cxn ang="0">
                        <a:pos x="14" y="3"/>
                      </a:cxn>
                      <a:cxn ang="0">
                        <a:pos x="19" y="1"/>
                      </a:cxn>
                      <a:cxn ang="0">
                        <a:pos x="22" y="0"/>
                      </a:cxn>
                      <a:cxn ang="0">
                        <a:pos x="27" y="0"/>
                      </a:cxn>
                      <a:cxn ang="0">
                        <a:pos x="34" y="0"/>
                      </a:cxn>
                      <a:cxn ang="0">
                        <a:pos x="39" y="0"/>
                      </a:cxn>
                      <a:cxn ang="0">
                        <a:pos x="42" y="1"/>
                      </a:cxn>
                      <a:cxn ang="0">
                        <a:pos x="45" y="3"/>
                      </a:cxn>
                      <a:cxn ang="0">
                        <a:pos x="51" y="7"/>
                      </a:cxn>
                      <a:cxn ang="0">
                        <a:pos x="55" y="9"/>
                      </a:cxn>
                      <a:cxn ang="0">
                        <a:pos x="59" y="12"/>
                      </a:cxn>
                      <a:cxn ang="0">
                        <a:pos x="63" y="16"/>
                      </a:cxn>
                      <a:cxn ang="0">
                        <a:pos x="66" y="18"/>
                      </a:cxn>
                      <a:cxn ang="0">
                        <a:pos x="68" y="21"/>
                      </a:cxn>
                      <a:cxn ang="0">
                        <a:pos x="71" y="24"/>
                      </a:cxn>
                      <a:cxn ang="0">
                        <a:pos x="74" y="26"/>
                      </a:cxn>
                      <a:cxn ang="0">
                        <a:pos x="77" y="29"/>
                      </a:cxn>
                      <a:cxn ang="0">
                        <a:pos x="78" y="33"/>
                      </a:cxn>
                      <a:cxn ang="0">
                        <a:pos x="77" y="35"/>
                      </a:cxn>
                    </a:cxnLst>
                    <a:rect l="0" t="0" r="r" b="b"/>
                    <a:pathLst>
                      <a:path w="78" h="54">
                        <a:moveTo>
                          <a:pt x="77" y="35"/>
                        </a:moveTo>
                        <a:lnTo>
                          <a:pt x="74" y="36"/>
                        </a:lnTo>
                        <a:lnTo>
                          <a:pt x="70" y="38"/>
                        </a:lnTo>
                        <a:lnTo>
                          <a:pt x="64" y="42"/>
                        </a:lnTo>
                        <a:lnTo>
                          <a:pt x="57" y="45"/>
                        </a:lnTo>
                        <a:lnTo>
                          <a:pt x="52" y="48"/>
                        </a:lnTo>
                        <a:lnTo>
                          <a:pt x="47" y="50"/>
                        </a:lnTo>
                        <a:lnTo>
                          <a:pt x="40" y="54"/>
                        </a:lnTo>
                        <a:lnTo>
                          <a:pt x="35" y="54"/>
                        </a:lnTo>
                        <a:lnTo>
                          <a:pt x="28" y="53"/>
                        </a:lnTo>
                        <a:lnTo>
                          <a:pt x="22" y="52"/>
                        </a:lnTo>
                        <a:lnTo>
                          <a:pt x="15" y="49"/>
                        </a:lnTo>
                        <a:lnTo>
                          <a:pt x="10" y="46"/>
                        </a:lnTo>
                        <a:lnTo>
                          <a:pt x="6" y="42"/>
                        </a:lnTo>
                        <a:lnTo>
                          <a:pt x="2" y="36"/>
                        </a:lnTo>
                        <a:lnTo>
                          <a:pt x="0" y="31"/>
                        </a:lnTo>
                        <a:lnTo>
                          <a:pt x="0" y="28"/>
                        </a:lnTo>
                        <a:lnTo>
                          <a:pt x="1" y="25"/>
                        </a:lnTo>
                        <a:lnTo>
                          <a:pt x="5" y="19"/>
                        </a:lnTo>
                        <a:lnTo>
                          <a:pt x="7" y="13"/>
                        </a:lnTo>
                        <a:lnTo>
                          <a:pt x="9" y="10"/>
                        </a:lnTo>
                        <a:lnTo>
                          <a:pt x="11" y="7"/>
                        </a:lnTo>
                        <a:lnTo>
                          <a:pt x="14" y="3"/>
                        </a:lnTo>
                        <a:lnTo>
                          <a:pt x="19" y="1"/>
                        </a:lnTo>
                        <a:lnTo>
                          <a:pt x="22" y="0"/>
                        </a:lnTo>
                        <a:lnTo>
                          <a:pt x="27" y="0"/>
                        </a:lnTo>
                        <a:lnTo>
                          <a:pt x="34" y="0"/>
                        </a:lnTo>
                        <a:lnTo>
                          <a:pt x="39" y="0"/>
                        </a:lnTo>
                        <a:lnTo>
                          <a:pt x="42" y="1"/>
                        </a:lnTo>
                        <a:lnTo>
                          <a:pt x="45" y="3"/>
                        </a:lnTo>
                        <a:lnTo>
                          <a:pt x="51" y="7"/>
                        </a:lnTo>
                        <a:lnTo>
                          <a:pt x="55" y="9"/>
                        </a:lnTo>
                        <a:lnTo>
                          <a:pt x="59" y="12"/>
                        </a:lnTo>
                        <a:lnTo>
                          <a:pt x="63" y="16"/>
                        </a:lnTo>
                        <a:lnTo>
                          <a:pt x="66" y="18"/>
                        </a:lnTo>
                        <a:lnTo>
                          <a:pt x="68" y="21"/>
                        </a:lnTo>
                        <a:lnTo>
                          <a:pt x="71" y="24"/>
                        </a:lnTo>
                        <a:lnTo>
                          <a:pt x="74" y="26"/>
                        </a:lnTo>
                        <a:lnTo>
                          <a:pt x="77" y="29"/>
                        </a:lnTo>
                        <a:lnTo>
                          <a:pt x="78" y="33"/>
                        </a:lnTo>
                        <a:lnTo>
                          <a:pt x="77" y="35"/>
                        </a:lnTo>
                        <a:close/>
                      </a:path>
                    </a:pathLst>
                  </a:custGeom>
                  <a:solidFill>
                    <a:srgbClr val="FFFFFF"/>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49" name="Freeform 89"/>
                  <p:cNvSpPr>
                    <a:spLocks/>
                  </p:cNvSpPr>
                  <p:nvPr/>
                </p:nvSpPr>
                <p:spPr bwMode="auto">
                  <a:xfrm>
                    <a:off x="1087" y="3757"/>
                    <a:ext cx="12" cy="4"/>
                  </a:xfrm>
                  <a:custGeom>
                    <a:avLst/>
                    <a:gdLst/>
                    <a:ahLst/>
                    <a:cxnLst>
                      <a:cxn ang="0">
                        <a:pos x="0" y="10"/>
                      </a:cxn>
                      <a:cxn ang="0">
                        <a:pos x="0" y="10"/>
                      </a:cxn>
                      <a:cxn ang="0">
                        <a:pos x="2" y="9"/>
                      </a:cxn>
                      <a:cxn ang="0">
                        <a:pos x="6" y="7"/>
                      </a:cxn>
                      <a:cxn ang="0">
                        <a:pos x="9" y="4"/>
                      </a:cxn>
                      <a:cxn ang="0">
                        <a:pos x="14" y="3"/>
                      </a:cxn>
                      <a:cxn ang="0">
                        <a:pos x="22" y="1"/>
                      </a:cxn>
                      <a:cxn ang="0">
                        <a:pos x="30" y="0"/>
                      </a:cxn>
                      <a:cxn ang="0">
                        <a:pos x="40" y="0"/>
                      </a:cxn>
                      <a:cxn ang="0">
                        <a:pos x="52" y="0"/>
                      </a:cxn>
                      <a:cxn ang="0">
                        <a:pos x="63" y="2"/>
                      </a:cxn>
                      <a:cxn ang="0">
                        <a:pos x="75" y="4"/>
                      </a:cxn>
                      <a:cxn ang="0">
                        <a:pos x="84" y="7"/>
                      </a:cxn>
                      <a:cxn ang="0">
                        <a:pos x="93" y="9"/>
                      </a:cxn>
                      <a:cxn ang="0">
                        <a:pos x="100" y="12"/>
                      </a:cxn>
                      <a:cxn ang="0">
                        <a:pos x="105" y="15"/>
                      </a:cxn>
                      <a:cxn ang="0">
                        <a:pos x="107" y="17"/>
                      </a:cxn>
                      <a:cxn ang="0">
                        <a:pos x="106" y="17"/>
                      </a:cxn>
                      <a:cxn ang="0">
                        <a:pos x="103" y="15"/>
                      </a:cxn>
                      <a:cxn ang="0">
                        <a:pos x="97" y="12"/>
                      </a:cxn>
                      <a:cxn ang="0">
                        <a:pos x="90" y="9"/>
                      </a:cxn>
                      <a:cxn ang="0">
                        <a:pos x="80" y="6"/>
                      </a:cxn>
                      <a:cxn ang="0">
                        <a:pos x="68" y="3"/>
                      </a:cxn>
                      <a:cxn ang="0">
                        <a:pos x="53" y="3"/>
                      </a:cxn>
                      <a:cxn ang="0">
                        <a:pos x="37" y="6"/>
                      </a:cxn>
                      <a:cxn ang="0">
                        <a:pos x="23" y="8"/>
                      </a:cxn>
                      <a:cxn ang="0">
                        <a:pos x="15" y="9"/>
                      </a:cxn>
                      <a:cxn ang="0">
                        <a:pos x="11" y="10"/>
                      </a:cxn>
                      <a:cxn ang="0">
                        <a:pos x="9" y="13"/>
                      </a:cxn>
                      <a:cxn ang="0">
                        <a:pos x="6" y="16"/>
                      </a:cxn>
                      <a:cxn ang="0">
                        <a:pos x="4" y="15"/>
                      </a:cxn>
                      <a:cxn ang="0">
                        <a:pos x="1" y="11"/>
                      </a:cxn>
                      <a:cxn ang="0">
                        <a:pos x="0" y="10"/>
                      </a:cxn>
                    </a:cxnLst>
                    <a:rect l="0" t="0" r="r" b="b"/>
                    <a:pathLst>
                      <a:path w="107" h="17">
                        <a:moveTo>
                          <a:pt x="0" y="10"/>
                        </a:moveTo>
                        <a:lnTo>
                          <a:pt x="0" y="10"/>
                        </a:lnTo>
                        <a:lnTo>
                          <a:pt x="2" y="9"/>
                        </a:lnTo>
                        <a:lnTo>
                          <a:pt x="6" y="7"/>
                        </a:lnTo>
                        <a:lnTo>
                          <a:pt x="9" y="4"/>
                        </a:lnTo>
                        <a:lnTo>
                          <a:pt x="14" y="3"/>
                        </a:lnTo>
                        <a:lnTo>
                          <a:pt x="22" y="1"/>
                        </a:lnTo>
                        <a:lnTo>
                          <a:pt x="30" y="0"/>
                        </a:lnTo>
                        <a:lnTo>
                          <a:pt x="40" y="0"/>
                        </a:lnTo>
                        <a:lnTo>
                          <a:pt x="52" y="0"/>
                        </a:lnTo>
                        <a:lnTo>
                          <a:pt x="63" y="2"/>
                        </a:lnTo>
                        <a:lnTo>
                          <a:pt x="75" y="4"/>
                        </a:lnTo>
                        <a:lnTo>
                          <a:pt x="84" y="7"/>
                        </a:lnTo>
                        <a:lnTo>
                          <a:pt x="93" y="9"/>
                        </a:lnTo>
                        <a:lnTo>
                          <a:pt x="100" y="12"/>
                        </a:lnTo>
                        <a:lnTo>
                          <a:pt x="105" y="15"/>
                        </a:lnTo>
                        <a:lnTo>
                          <a:pt x="107" y="17"/>
                        </a:lnTo>
                        <a:lnTo>
                          <a:pt x="106" y="17"/>
                        </a:lnTo>
                        <a:lnTo>
                          <a:pt x="103" y="15"/>
                        </a:lnTo>
                        <a:lnTo>
                          <a:pt x="97" y="12"/>
                        </a:lnTo>
                        <a:lnTo>
                          <a:pt x="90" y="9"/>
                        </a:lnTo>
                        <a:lnTo>
                          <a:pt x="80" y="6"/>
                        </a:lnTo>
                        <a:lnTo>
                          <a:pt x="68" y="3"/>
                        </a:lnTo>
                        <a:lnTo>
                          <a:pt x="53" y="3"/>
                        </a:lnTo>
                        <a:lnTo>
                          <a:pt x="37" y="6"/>
                        </a:lnTo>
                        <a:lnTo>
                          <a:pt x="23" y="8"/>
                        </a:lnTo>
                        <a:lnTo>
                          <a:pt x="15" y="9"/>
                        </a:lnTo>
                        <a:lnTo>
                          <a:pt x="11" y="10"/>
                        </a:lnTo>
                        <a:lnTo>
                          <a:pt x="9" y="13"/>
                        </a:lnTo>
                        <a:lnTo>
                          <a:pt x="6" y="16"/>
                        </a:lnTo>
                        <a:lnTo>
                          <a:pt x="4" y="15"/>
                        </a:lnTo>
                        <a:lnTo>
                          <a:pt x="1" y="11"/>
                        </a:lnTo>
                        <a:lnTo>
                          <a:pt x="0" y="10"/>
                        </a:lnTo>
                        <a:close/>
                      </a:path>
                    </a:pathLst>
                  </a:custGeom>
                  <a:solidFill>
                    <a:srgbClr val="00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50" name="Freeform 90"/>
                  <p:cNvSpPr>
                    <a:spLocks/>
                  </p:cNvSpPr>
                  <p:nvPr/>
                </p:nvSpPr>
                <p:spPr bwMode="auto">
                  <a:xfrm>
                    <a:off x="1079" y="3757"/>
                    <a:ext cx="4" cy="4"/>
                  </a:xfrm>
                  <a:custGeom>
                    <a:avLst/>
                    <a:gdLst/>
                    <a:ahLst/>
                    <a:cxnLst>
                      <a:cxn ang="0">
                        <a:pos x="20" y="40"/>
                      </a:cxn>
                      <a:cxn ang="0">
                        <a:pos x="28" y="39"/>
                      </a:cxn>
                      <a:cxn ang="0">
                        <a:pos x="33" y="34"/>
                      </a:cxn>
                      <a:cxn ang="0">
                        <a:pos x="38" y="28"/>
                      </a:cxn>
                      <a:cxn ang="0">
                        <a:pos x="40" y="21"/>
                      </a:cxn>
                      <a:cxn ang="0">
                        <a:pos x="38" y="12"/>
                      </a:cxn>
                      <a:cxn ang="0">
                        <a:pos x="33" y="5"/>
                      </a:cxn>
                      <a:cxn ang="0">
                        <a:pos x="28" y="1"/>
                      </a:cxn>
                      <a:cxn ang="0">
                        <a:pos x="20" y="0"/>
                      </a:cxn>
                      <a:cxn ang="0">
                        <a:pos x="12" y="1"/>
                      </a:cxn>
                      <a:cxn ang="0">
                        <a:pos x="5" y="5"/>
                      </a:cxn>
                      <a:cxn ang="0">
                        <a:pos x="1" y="12"/>
                      </a:cxn>
                      <a:cxn ang="0">
                        <a:pos x="0" y="21"/>
                      </a:cxn>
                      <a:cxn ang="0">
                        <a:pos x="1" y="28"/>
                      </a:cxn>
                      <a:cxn ang="0">
                        <a:pos x="5" y="34"/>
                      </a:cxn>
                      <a:cxn ang="0">
                        <a:pos x="12" y="39"/>
                      </a:cxn>
                      <a:cxn ang="0">
                        <a:pos x="20" y="40"/>
                      </a:cxn>
                    </a:cxnLst>
                    <a:rect l="0" t="0" r="r" b="b"/>
                    <a:pathLst>
                      <a:path w="40" h="40">
                        <a:moveTo>
                          <a:pt x="20" y="40"/>
                        </a:moveTo>
                        <a:lnTo>
                          <a:pt x="28" y="39"/>
                        </a:lnTo>
                        <a:lnTo>
                          <a:pt x="33" y="34"/>
                        </a:lnTo>
                        <a:lnTo>
                          <a:pt x="38" y="28"/>
                        </a:lnTo>
                        <a:lnTo>
                          <a:pt x="40" y="21"/>
                        </a:lnTo>
                        <a:lnTo>
                          <a:pt x="38" y="12"/>
                        </a:lnTo>
                        <a:lnTo>
                          <a:pt x="33" y="5"/>
                        </a:lnTo>
                        <a:lnTo>
                          <a:pt x="28" y="1"/>
                        </a:lnTo>
                        <a:lnTo>
                          <a:pt x="20" y="0"/>
                        </a:lnTo>
                        <a:lnTo>
                          <a:pt x="12" y="1"/>
                        </a:lnTo>
                        <a:lnTo>
                          <a:pt x="5" y="5"/>
                        </a:lnTo>
                        <a:lnTo>
                          <a:pt x="1" y="12"/>
                        </a:lnTo>
                        <a:lnTo>
                          <a:pt x="0" y="21"/>
                        </a:lnTo>
                        <a:lnTo>
                          <a:pt x="1" y="28"/>
                        </a:lnTo>
                        <a:lnTo>
                          <a:pt x="5" y="34"/>
                        </a:lnTo>
                        <a:lnTo>
                          <a:pt x="12" y="39"/>
                        </a:lnTo>
                        <a:lnTo>
                          <a:pt x="20" y="40"/>
                        </a:lnTo>
                        <a:close/>
                      </a:path>
                    </a:pathLst>
                  </a:custGeom>
                  <a:solidFill>
                    <a:srgbClr val="00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51" name="Freeform 91"/>
                  <p:cNvSpPr>
                    <a:spLocks/>
                  </p:cNvSpPr>
                  <p:nvPr/>
                </p:nvSpPr>
                <p:spPr bwMode="auto">
                  <a:xfrm>
                    <a:off x="1079" y="3757"/>
                    <a:ext cx="0" cy="0"/>
                  </a:xfrm>
                  <a:custGeom>
                    <a:avLst/>
                    <a:gdLst/>
                    <a:ahLst/>
                    <a:cxnLst>
                      <a:cxn ang="0">
                        <a:pos x="0" y="4"/>
                      </a:cxn>
                      <a:cxn ang="0">
                        <a:pos x="7" y="14"/>
                      </a:cxn>
                      <a:cxn ang="0">
                        <a:pos x="7" y="0"/>
                      </a:cxn>
                      <a:cxn ang="0">
                        <a:pos x="6" y="0"/>
                      </a:cxn>
                      <a:cxn ang="0">
                        <a:pos x="4" y="1"/>
                      </a:cxn>
                      <a:cxn ang="0">
                        <a:pos x="1" y="2"/>
                      </a:cxn>
                      <a:cxn ang="0">
                        <a:pos x="0" y="4"/>
                      </a:cxn>
                    </a:cxnLst>
                    <a:rect l="0" t="0" r="r" b="b"/>
                    <a:pathLst>
                      <a:path w="7" h="14">
                        <a:moveTo>
                          <a:pt x="0" y="4"/>
                        </a:moveTo>
                        <a:lnTo>
                          <a:pt x="7" y="14"/>
                        </a:lnTo>
                        <a:lnTo>
                          <a:pt x="7" y="0"/>
                        </a:lnTo>
                        <a:lnTo>
                          <a:pt x="6" y="0"/>
                        </a:lnTo>
                        <a:lnTo>
                          <a:pt x="4" y="1"/>
                        </a:lnTo>
                        <a:lnTo>
                          <a:pt x="1" y="2"/>
                        </a:lnTo>
                        <a:lnTo>
                          <a:pt x="0" y="4"/>
                        </a:lnTo>
                        <a:close/>
                      </a:path>
                    </a:pathLst>
                  </a:custGeom>
                  <a:solidFill>
                    <a:srgbClr val="FFFFFF"/>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52" name="Freeform 92"/>
                  <p:cNvSpPr>
                    <a:spLocks/>
                  </p:cNvSpPr>
                  <p:nvPr/>
                </p:nvSpPr>
                <p:spPr bwMode="auto">
                  <a:xfrm>
                    <a:off x="1081" y="3757"/>
                    <a:ext cx="3" cy="4"/>
                  </a:xfrm>
                  <a:custGeom>
                    <a:avLst/>
                    <a:gdLst/>
                    <a:ahLst/>
                    <a:cxnLst>
                      <a:cxn ang="0">
                        <a:pos x="1" y="0"/>
                      </a:cxn>
                      <a:cxn ang="0">
                        <a:pos x="0" y="0"/>
                      </a:cxn>
                      <a:cxn ang="0">
                        <a:pos x="7" y="2"/>
                      </a:cxn>
                      <a:cxn ang="0">
                        <a:pos x="15" y="8"/>
                      </a:cxn>
                      <a:cxn ang="0">
                        <a:pos x="20" y="17"/>
                      </a:cxn>
                      <a:cxn ang="0">
                        <a:pos x="22" y="26"/>
                      </a:cxn>
                      <a:cxn ang="0">
                        <a:pos x="20" y="34"/>
                      </a:cxn>
                      <a:cxn ang="0">
                        <a:pos x="15" y="40"/>
                      </a:cxn>
                      <a:cxn ang="0">
                        <a:pos x="8" y="47"/>
                      </a:cxn>
                      <a:cxn ang="0">
                        <a:pos x="1" y="49"/>
                      </a:cxn>
                      <a:cxn ang="0">
                        <a:pos x="2" y="49"/>
                      </a:cxn>
                      <a:cxn ang="0">
                        <a:pos x="2" y="49"/>
                      </a:cxn>
                      <a:cxn ang="0">
                        <a:pos x="2" y="49"/>
                      </a:cxn>
                      <a:cxn ang="0">
                        <a:pos x="2" y="49"/>
                      </a:cxn>
                      <a:cxn ang="0">
                        <a:pos x="10" y="47"/>
                      </a:cxn>
                      <a:cxn ang="0">
                        <a:pos x="17" y="42"/>
                      </a:cxn>
                      <a:cxn ang="0">
                        <a:pos x="22" y="34"/>
                      </a:cxn>
                      <a:cxn ang="0">
                        <a:pos x="24" y="26"/>
                      </a:cxn>
                      <a:cxn ang="0">
                        <a:pos x="22" y="17"/>
                      </a:cxn>
                      <a:cxn ang="0">
                        <a:pos x="17" y="8"/>
                      </a:cxn>
                      <a:cxn ang="0">
                        <a:pos x="9" y="2"/>
                      </a:cxn>
                      <a:cxn ang="0">
                        <a:pos x="1" y="0"/>
                      </a:cxn>
                    </a:cxnLst>
                    <a:rect l="0" t="0" r="r" b="b"/>
                    <a:pathLst>
                      <a:path w="24" h="49">
                        <a:moveTo>
                          <a:pt x="1" y="0"/>
                        </a:moveTo>
                        <a:lnTo>
                          <a:pt x="0" y="0"/>
                        </a:lnTo>
                        <a:lnTo>
                          <a:pt x="7" y="2"/>
                        </a:lnTo>
                        <a:lnTo>
                          <a:pt x="15" y="8"/>
                        </a:lnTo>
                        <a:lnTo>
                          <a:pt x="20" y="17"/>
                        </a:lnTo>
                        <a:lnTo>
                          <a:pt x="22" y="26"/>
                        </a:lnTo>
                        <a:lnTo>
                          <a:pt x="20" y="34"/>
                        </a:lnTo>
                        <a:lnTo>
                          <a:pt x="15" y="40"/>
                        </a:lnTo>
                        <a:lnTo>
                          <a:pt x="8" y="47"/>
                        </a:lnTo>
                        <a:lnTo>
                          <a:pt x="1" y="49"/>
                        </a:lnTo>
                        <a:lnTo>
                          <a:pt x="2" y="49"/>
                        </a:lnTo>
                        <a:lnTo>
                          <a:pt x="2" y="49"/>
                        </a:lnTo>
                        <a:lnTo>
                          <a:pt x="2" y="49"/>
                        </a:lnTo>
                        <a:lnTo>
                          <a:pt x="2" y="49"/>
                        </a:lnTo>
                        <a:lnTo>
                          <a:pt x="10" y="47"/>
                        </a:lnTo>
                        <a:lnTo>
                          <a:pt x="17" y="42"/>
                        </a:lnTo>
                        <a:lnTo>
                          <a:pt x="22" y="34"/>
                        </a:lnTo>
                        <a:lnTo>
                          <a:pt x="24" y="26"/>
                        </a:lnTo>
                        <a:lnTo>
                          <a:pt x="22" y="17"/>
                        </a:lnTo>
                        <a:lnTo>
                          <a:pt x="17" y="8"/>
                        </a:lnTo>
                        <a:lnTo>
                          <a:pt x="9" y="2"/>
                        </a:lnTo>
                        <a:lnTo>
                          <a:pt x="1" y="0"/>
                        </a:lnTo>
                        <a:close/>
                      </a:path>
                    </a:pathLst>
                  </a:custGeom>
                  <a:solidFill>
                    <a:srgbClr val="00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53" name="Freeform 93"/>
                  <p:cNvSpPr>
                    <a:spLocks/>
                  </p:cNvSpPr>
                  <p:nvPr/>
                </p:nvSpPr>
                <p:spPr bwMode="auto">
                  <a:xfrm>
                    <a:off x="1091" y="3757"/>
                    <a:ext cx="0" cy="0"/>
                  </a:xfrm>
                  <a:custGeom>
                    <a:avLst/>
                    <a:gdLst/>
                    <a:ahLst/>
                    <a:cxnLst>
                      <a:cxn ang="0">
                        <a:pos x="18" y="0"/>
                      </a:cxn>
                      <a:cxn ang="0">
                        <a:pos x="15" y="0"/>
                      </a:cxn>
                      <a:cxn ang="0">
                        <a:pos x="9" y="1"/>
                      </a:cxn>
                      <a:cxn ang="0">
                        <a:pos x="3" y="2"/>
                      </a:cxn>
                      <a:cxn ang="0">
                        <a:pos x="0" y="4"/>
                      </a:cxn>
                      <a:cxn ang="0">
                        <a:pos x="0" y="7"/>
                      </a:cxn>
                      <a:cxn ang="0">
                        <a:pos x="2" y="8"/>
                      </a:cxn>
                      <a:cxn ang="0">
                        <a:pos x="4" y="8"/>
                      </a:cxn>
                      <a:cxn ang="0">
                        <a:pos x="7" y="7"/>
                      </a:cxn>
                      <a:cxn ang="0">
                        <a:pos x="11" y="4"/>
                      </a:cxn>
                      <a:cxn ang="0">
                        <a:pos x="15" y="2"/>
                      </a:cxn>
                      <a:cxn ang="0">
                        <a:pos x="17" y="1"/>
                      </a:cxn>
                      <a:cxn ang="0">
                        <a:pos x="18" y="0"/>
                      </a:cxn>
                    </a:cxnLst>
                    <a:rect l="0" t="0" r="r" b="b"/>
                    <a:pathLst>
                      <a:path w="18" h="8">
                        <a:moveTo>
                          <a:pt x="18" y="0"/>
                        </a:moveTo>
                        <a:lnTo>
                          <a:pt x="15" y="0"/>
                        </a:lnTo>
                        <a:lnTo>
                          <a:pt x="9" y="1"/>
                        </a:lnTo>
                        <a:lnTo>
                          <a:pt x="3" y="2"/>
                        </a:lnTo>
                        <a:lnTo>
                          <a:pt x="0" y="4"/>
                        </a:lnTo>
                        <a:lnTo>
                          <a:pt x="0" y="7"/>
                        </a:lnTo>
                        <a:lnTo>
                          <a:pt x="2" y="8"/>
                        </a:lnTo>
                        <a:lnTo>
                          <a:pt x="4" y="8"/>
                        </a:lnTo>
                        <a:lnTo>
                          <a:pt x="7" y="7"/>
                        </a:lnTo>
                        <a:lnTo>
                          <a:pt x="11" y="4"/>
                        </a:lnTo>
                        <a:lnTo>
                          <a:pt x="15" y="2"/>
                        </a:lnTo>
                        <a:lnTo>
                          <a:pt x="17" y="1"/>
                        </a:lnTo>
                        <a:lnTo>
                          <a:pt x="18" y="0"/>
                        </a:lnTo>
                        <a:close/>
                      </a:path>
                    </a:pathLst>
                  </a:custGeom>
                  <a:solidFill>
                    <a:srgbClr val="00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54" name="Freeform 94"/>
                  <p:cNvSpPr>
                    <a:spLocks/>
                  </p:cNvSpPr>
                  <p:nvPr/>
                </p:nvSpPr>
                <p:spPr bwMode="auto">
                  <a:xfrm>
                    <a:off x="1091" y="3757"/>
                    <a:ext cx="8" cy="0"/>
                  </a:xfrm>
                  <a:custGeom>
                    <a:avLst/>
                    <a:gdLst/>
                    <a:ahLst/>
                    <a:cxnLst>
                      <a:cxn ang="0">
                        <a:pos x="59" y="0"/>
                      </a:cxn>
                      <a:cxn ang="0">
                        <a:pos x="62" y="2"/>
                      </a:cxn>
                      <a:cxn ang="0">
                        <a:pos x="69" y="8"/>
                      </a:cxn>
                      <a:cxn ang="0">
                        <a:pos x="74" y="13"/>
                      </a:cxn>
                      <a:cxn ang="0">
                        <a:pos x="78" y="19"/>
                      </a:cxn>
                      <a:cxn ang="0">
                        <a:pos x="75" y="22"/>
                      </a:cxn>
                      <a:cxn ang="0">
                        <a:pos x="70" y="22"/>
                      </a:cxn>
                      <a:cxn ang="0">
                        <a:pos x="64" y="21"/>
                      </a:cxn>
                      <a:cxn ang="0">
                        <a:pos x="58" y="19"/>
                      </a:cxn>
                      <a:cxn ang="0">
                        <a:pos x="54" y="18"/>
                      </a:cxn>
                      <a:cxn ang="0">
                        <a:pos x="47" y="17"/>
                      </a:cxn>
                      <a:cxn ang="0">
                        <a:pos x="39" y="16"/>
                      </a:cxn>
                      <a:cxn ang="0">
                        <a:pos x="29" y="13"/>
                      </a:cxn>
                      <a:cxn ang="0">
                        <a:pos x="19" y="13"/>
                      </a:cxn>
                      <a:cxn ang="0">
                        <a:pos x="11" y="12"/>
                      </a:cxn>
                      <a:cxn ang="0">
                        <a:pos x="4" y="12"/>
                      </a:cxn>
                      <a:cxn ang="0">
                        <a:pos x="0" y="12"/>
                      </a:cxn>
                      <a:cxn ang="0">
                        <a:pos x="0" y="12"/>
                      </a:cxn>
                      <a:cxn ang="0">
                        <a:pos x="3" y="12"/>
                      </a:cxn>
                      <a:cxn ang="0">
                        <a:pos x="10" y="12"/>
                      </a:cxn>
                      <a:cxn ang="0">
                        <a:pos x="18" y="11"/>
                      </a:cxn>
                      <a:cxn ang="0">
                        <a:pos x="27" y="11"/>
                      </a:cxn>
                      <a:cxn ang="0">
                        <a:pos x="36" y="11"/>
                      </a:cxn>
                      <a:cxn ang="0">
                        <a:pos x="43" y="11"/>
                      </a:cxn>
                      <a:cxn ang="0">
                        <a:pos x="47" y="11"/>
                      </a:cxn>
                      <a:cxn ang="0">
                        <a:pos x="52" y="10"/>
                      </a:cxn>
                      <a:cxn ang="0">
                        <a:pos x="55" y="8"/>
                      </a:cxn>
                      <a:cxn ang="0">
                        <a:pos x="57" y="4"/>
                      </a:cxn>
                      <a:cxn ang="0">
                        <a:pos x="56" y="1"/>
                      </a:cxn>
                      <a:cxn ang="0">
                        <a:pos x="59" y="0"/>
                      </a:cxn>
                    </a:cxnLst>
                    <a:rect l="0" t="0" r="r" b="b"/>
                    <a:pathLst>
                      <a:path w="78" h="22">
                        <a:moveTo>
                          <a:pt x="59" y="0"/>
                        </a:moveTo>
                        <a:lnTo>
                          <a:pt x="62" y="2"/>
                        </a:lnTo>
                        <a:lnTo>
                          <a:pt x="69" y="8"/>
                        </a:lnTo>
                        <a:lnTo>
                          <a:pt x="74" y="13"/>
                        </a:lnTo>
                        <a:lnTo>
                          <a:pt x="78" y="19"/>
                        </a:lnTo>
                        <a:lnTo>
                          <a:pt x="75" y="22"/>
                        </a:lnTo>
                        <a:lnTo>
                          <a:pt x="70" y="22"/>
                        </a:lnTo>
                        <a:lnTo>
                          <a:pt x="64" y="21"/>
                        </a:lnTo>
                        <a:lnTo>
                          <a:pt x="58" y="19"/>
                        </a:lnTo>
                        <a:lnTo>
                          <a:pt x="54" y="18"/>
                        </a:lnTo>
                        <a:lnTo>
                          <a:pt x="47" y="17"/>
                        </a:lnTo>
                        <a:lnTo>
                          <a:pt x="39" y="16"/>
                        </a:lnTo>
                        <a:lnTo>
                          <a:pt x="29" y="13"/>
                        </a:lnTo>
                        <a:lnTo>
                          <a:pt x="19" y="13"/>
                        </a:lnTo>
                        <a:lnTo>
                          <a:pt x="11" y="12"/>
                        </a:lnTo>
                        <a:lnTo>
                          <a:pt x="4" y="12"/>
                        </a:lnTo>
                        <a:lnTo>
                          <a:pt x="0" y="12"/>
                        </a:lnTo>
                        <a:lnTo>
                          <a:pt x="0" y="12"/>
                        </a:lnTo>
                        <a:lnTo>
                          <a:pt x="3" y="12"/>
                        </a:lnTo>
                        <a:lnTo>
                          <a:pt x="10" y="12"/>
                        </a:lnTo>
                        <a:lnTo>
                          <a:pt x="18" y="11"/>
                        </a:lnTo>
                        <a:lnTo>
                          <a:pt x="27" y="11"/>
                        </a:lnTo>
                        <a:lnTo>
                          <a:pt x="36" y="11"/>
                        </a:lnTo>
                        <a:lnTo>
                          <a:pt x="43" y="11"/>
                        </a:lnTo>
                        <a:lnTo>
                          <a:pt x="47" y="11"/>
                        </a:lnTo>
                        <a:lnTo>
                          <a:pt x="52" y="10"/>
                        </a:lnTo>
                        <a:lnTo>
                          <a:pt x="55" y="8"/>
                        </a:lnTo>
                        <a:lnTo>
                          <a:pt x="57" y="4"/>
                        </a:lnTo>
                        <a:lnTo>
                          <a:pt x="56" y="1"/>
                        </a:lnTo>
                        <a:lnTo>
                          <a:pt x="59" y="0"/>
                        </a:lnTo>
                        <a:close/>
                      </a:path>
                    </a:pathLst>
                  </a:custGeom>
                  <a:solidFill>
                    <a:srgbClr val="FFDDB2"/>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55" name="Freeform 95"/>
                  <p:cNvSpPr>
                    <a:spLocks/>
                  </p:cNvSpPr>
                  <p:nvPr/>
                </p:nvSpPr>
                <p:spPr bwMode="auto">
                  <a:xfrm>
                    <a:off x="1074" y="3757"/>
                    <a:ext cx="21" cy="32"/>
                  </a:xfrm>
                  <a:custGeom>
                    <a:avLst/>
                    <a:gdLst/>
                    <a:ahLst/>
                    <a:cxnLst>
                      <a:cxn ang="0">
                        <a:pos x="150" y="63"/>
                      </a:cxn>
                      <a:cxn ang="0">
                        <a:pos x="160" y="39"/>
                      </a:cxn>
                      <a:cxn ang="0">
                        <a:pos x="158" y="40"/>
                      </a:cxn>
                      <a:cxn ang="0">
                        <a:pos x="148" y="82"/>
                      </a:cxn>
                      <a:cxn ang="0">
                        <a:pos x="160" y="112"/>
                      </a:cxn>
                      <a:cxn ang="0">
                        <a:pos x="170" y="137"/>
                      </a:cxn>
                      <a:cxn ang="0">
                        <a:pos x="178" y="209"/>
                      </a:cxn>
                      <a:cxn ang="0">
                        <a:pos x="154" y="251"/>
                      </a:cxn>
                      <a:cxn ang="0">
                        <a:pos x="120" y="270"/>
                      </a:cxn>
                      <a:cxn ang="0">
                        <a:pos x="82" y="251"/>
                      </a:cxn>
                      <a:cxn ang="0">
                        <a:pos x="63" y="212"/>
                      </a:cxn>
                      <a:cxn ang="0">
                        <a:pos x="55" y="183"/>
                      </a:cxn>
                      <a:cxn ang="0">
                        <a:pos x="43" y="170"/>
                      </a:cxn>
                      <a:cxn ang="0">
                        <a:pos x="20" y="149"/>
                      </a:cxn>
                      <a:cxn ang="0">
                        <a:pos x="4" y="131"/>
                      </a:cxn>
                      <a:cxn ang="0">
                        <a:pos x="3" y="88"/>
                      </a:cxn>
                      <a:cxn ang="0">
                        <a:pos x="3" y="58"/>
                      </a:cxn>
                      <a:cxn ang="0">
                        <a:pos x="14" y="17"/>
                      </a:cxn>
                      <a:cxn ang="0">
                        <a:pos x="45" y="3"/>
                      </a:cxn>
                      <a:cxn ang="0">
                        <a:pos x="75" y="4"/>
                      </a:cxn>
                      <a:cxn ang="0">
                        <a:pos x="99" y="12"/>
                      </a:cxn>
                      <a:cxn ang="0">
                        <a:pos x="123" y="20"/>
                      </a:cxn>
                      <a:cxn ang="0">
                        <a:pos x="137" y="27"/>
                      </a:cxn>
                      <a:cxn ang="0">
                        <a:pos x="140" y="27"/>
                      </a:cxn>
                      <a:cxn ang="0">
                        <a:pos x="140" y="26"/>
                      </a:cxn>
                      <a:cxn ang="0">
                        <a:pos x="137" y="22"/>
                      </a:cxn>
                      <a:cxn ang="0">
                        <a:pos x="119" y="14"/>
                      </a:cxn>
                      <a:cxn ang="0">
                        <a:pos x="93" y="7"/>
                      </a:cxn>
                      <a:cxn ang="0">
                        <a:pos x="66" y="0"/>
                      </a:cxn>
                      <a:cxn ang="0">
                        <a:pos x="32" y="4"/>
                      </a:cxn>
                      <a:cxn ang="0">
                        <a:pos x="7" y="21"/>
                      </a:cxn>
                      <a:cxn ang="0">
                        <a:pos x="4" y="73"/>
                      </a:cxn>
                      <a:cxn ang="0">
                        <a:pos x="0" y="104"/>
                      </a:cxn>
                      <a:cxn ang="0">
                        <a:pos x="6" y="138"/>
                      </a:cxn>
                      <a:cxn ang="0">
                        <a:pos x="27" y="159"/>
                      </a:cxn>
                      <a:cxn ang="0">
                        <a:pos x="49" y="178"/>
                      </a:cxn>
                      <a:cxn ang="0">
                        <a:pos x="57" y="194"/>
                      </a:cxn>
                      <a:cxn ang="0">
                        <a:pos x="68" y="230"/>
                      </a:cxn>
                      <a:cxn ang="0">
                        <a:pos x="95" y="267"/>
                      </a:cxn>
                      <a:cxn ang="0">
                        <a:pos x="135" y="272"/>
                      </a:cxn>
                      <a:cxn ang="0">
                        <a:pos x="167" y="243"/>
                      </a:cxn>
                      <a:cxn ang="0">
                        <a:pos x="187" y="198"/>
                      </a:cxn>
                      <a:cxn ang="0">
                        <a:pos x="183" y="158"/>
                      </a:cxn>
                      <a:cxn ang="0">
                        <a:pos x="170" y="132"/>
                      </a:cxn>
                      <a:cxn ang="0">
                        <a:pos x="163" y="113"/>
                      </a:cxn>
                    </a:cxnLst>
                    <a:rect l="0" t="0" r="r" b="b"/>
                    <a:pathLst>
                      <a:path w="188" h="276">
                        <a:moveTo>
                          <a:pt x="162" y="102"/>
                        </a:moveTo>
                        <a:lnTo>
                          <a:pt x="151" y="82"/>
                        </a:lnTo>
                        <a:lnTo>
                          <a:pt x="150" y="63"/>
                        </a:lnTo>
                        <a:lnTo>
                          <a:pt x="154" y="47"/>
                        </a:lnTo>
                        <a:lnTo>
                          <a:pt x="161" y="39"/>
                        </a:lnTo>
                        <a:lnTo>
                          <a:pt x="160" y="39"/>
                        </a:lnTo>
                        <a:lnTo>
                          <a:pt x="160" y="39"/>
                        </a:lnTo>
                        <a:lnTo>
                          <a:pt x="159" y="39"/>
                        </a:lnTo>
                        <a:lnTo>
                          <a:pt x="158" y="40"/>
                        </a:lnTo>
                        <a:lnTo>
                          <a:pt x="152" y="48"/>
                        </a:lnTo>
                        <a:lnTo>
                          <a:pt x="147" y="63"/>
                        </a:lnTo>
                        <a:lnTo>
                          <a:pt x="148" y="82"/>
                        </a:lnTo>
                        <a:lnTo>
                          <a:pt x="159" y="101"/>
                        </a:lnTo>
                        <a:lnTo>
                          <a:pt x="159" y="104"/>
                        </a:lnTo>
                        <a:lnTo>
                          <a:pt x="160" y="112"/>
                        </a:lnTo>
                        <a:lnTo>
                          <a:pt x="162" y="122"/>
                        </a:lnTo>
                        <a:lnTo>
                          <a:pt x="164" y="128"/>
                        </a:lnTo>
                        <a:lnTo>
                          <a:pt x="170" y="137"/>
                        </a:lnTo>
                        <a:lnTo>
                          <a:pt x="179" y="156"/>
                        </a:lnTo>
                        <a:lnTo>
                          <a:pt x="183" y="180"/>
                        </a:lnTo>
                        <a:lnTo>
                          <a:pt x="178" y="209"/>
                        </a:lnTo>
                        <a:lnTo>
                          <a:pt x="172" y="224"/>
                        </a:lnTo>
                        <a:lnTo>
                          <a:pt x="163" y="239"/>
                        </a:lnTo>
                        <a:lnTo>
                          <a:pt x="154" y="251"/>
                        </a:lnTo>
                        <a:lnTo>
                          <a:pt x="144" y="261"/>
                        </a:lnTo>
                        <a:lnTo>
                          <a:pt x="133" y="268"/>
                        </a:lnTo>
                        <a:lnTo>
                          <a:pt x="120" y="270"/>
                        </a:lnTo>
                        <a:lnTo>
                          <a:pt x="107" y="269"/>
                        </a:lnTo>
                        <a:lnTo>
                          <a:pt x="94" y="262"/>
                        </a:lnTo>
                        <a:lnTo>
                          <a:pt x="82" y="251"/>
                        </a:lnTo>
                        <a:lnTo>
                          <a:pt x="74" y="239"/>
                        </a:lnTo>
                        <a:lnTo>
                          <a:pt x="67" y="225"/>
                        </a:lnTo>
                        <a:lnTo>
                          <a:pt x="63" y="212"/>
                        </a:lnTo>
                        <a:lnTo>
                          <a:pt x="60" y="201"/>
                        </a:lnTo>
                        <a:lnTo>
                          <a:pt x="57" y="190"/>
                        </a:lnTo>
                        <a:lnTo>
                          <a:pt x="55" y="183"/>
                        </a:lnTo>
                        <a:lnTo>
                          <a:pt x="53" y="178"/>
                        </a:lnTo>
                        <a:lnTo>
                          <a:pt x="50" y="175"/>
                        </a:lnTo>
                        <a:lnTo>
                          <a:pt x="43" y="170"/>
                        </a:lnTo>
                        <a:lnTo>
                          <a:pt x="36" y="164"/>
                        </a:lnTo>
                        <a:lnTo>
                          <a:pt x="28" y="157"/>
                        </a:lnTo>
                        <a:lnTo>
                          <a:pt x="20" y="149"/>
                        </a:lnTo>
                        <a:lnTo>
                          <a:pt x="12" y="142"/>
                        </a:lnTo>
                        <a:lnTo>
                          <a:pt x="7" y="135"/>
                        </a:lnTo>
                        <a:lnTo>
                          <a:pt x="4" y="131"/>
                        </a:lnTo>
                        <a:lnTo>
                          <a:pt x="1" y="120"/>
                        </a:lnTo>
                        <a:lnTo>
                          <a:pt x="1" y="103"/>
                        </a:lnTo>
                        <a:lnTo>
                          <a:pt x="3" y="88"/>
                        </a:lnTo>
                        <a:lnTo>
                          <a:pt x="5" y="79"/>
                        </a:lnTo>
                        <a:lnTo>
                          <a:pt x="5" y="73"/>
                        </a:lnTo>
                        <a:lnTo>
                          <a:pt x="3" y="58"/>
                        </a:lnTo>
                        <a:lnTo>
                          <a:pt x="3" y="41"/>
                        </a:lnTo>
                        <a:lnTo>
                          <a:pt x="8" y="23"/>
                        </a:lnTo>
                        <a:lnTo>
                          <a:pt x="14" y="17"/>
                        </a:lnTo>
                        <a:lnTo>
                          <a:pt x="23" y="11"/>
                        </a:lnTo>
                        <a:lnTo>
                          <a:pt x="34" y="7"/>
                        </a:lnTo>
                        <a:lnTo>
                          <a:pt x="45" y="3"/>
                        </a:lnTo>
                        <a:lnTo>
                          <a:pt x="55" y="2"/>
                        </a:lnTo>
                        <a:lnTo>
                          <a:pt x="65" y="2"/>
                        </a:lnTo>
                        <a:lnTo>
                          <a:pt x="75" y="4"/>
                        </a:lnTo>
                        <a:lnTo>
                          <a:pt x="83" y="7"/>
                        </a:lnTo>
                        <a:lnTo>
                          <a:pt x="91" y="9"/>
                        </a:lnTo>
                        <a:lnTo>
                          <a:pt x="99" y="12"/>
                        </a:lnTo>
                        <a:lnTo>
                          <a:pt x="108" y="14"/>
                        </a:lnTo>
                        <a:lnTo>
                          <a:pt x="116" y="17"/>
                        </a:lnTo>
                        <a:lnTo>
                          <a:pt x="123" y="20"/>
                        </a:lnTo>
                        <a:lnTo>
                          <a:pt x="130" y="22"/>
                        </a:lnTo>
                        <a:lnTo>
                          <a:pt x="134" y="24"/>
                        </a:lnTo>
                        <a:lnTo>
                          <a:pt x="137" y="27"/>
                        </a:lnTo>
                        <a:lnTo>
                          <a:pt x="138" y="27"/>
                        </a:lnTo>
                        <a:lnTo>
                          <a:pt x="139" y="27"/>
                        </a:lnTo>
                        <a:lnTo>
                          <a:pt x="140" y="27"/>
                        </a:lnTo>
                        <a:lnTo>
                          <a:pt x="140" y="26"/>
                        </a:lnTo>
                        <a:lnTo>
                          <a:pt x="140" y="26"/>
                        </a:lnTo>
                        <a:lnTo>
                          <a:pt x="140" y="26"/>
                        </a:lnTo>
                        <a:lnTo>
                          <a:pt x="140" y="26"/>
                        </a:lnTo>
                        <a:lnTo>
                          <a:pt x="140" y="24"/>
                        </a:lnTo>
                        <a:lnTo>
                          <a:pt x="137" y="22"/>
                        </a:lnTo>
                        <a:lnTo>
                          <a:pt x="133" y="20"/>
                        </a:lnTo>
                        <a:lnTo>
                          <a:pt x="126" y="18"/>
                        </a:lnTo>
                        <a:lnTo>
                          <a:pt x="119" y="14"/>
                        </a:lnTo>
                        <a:lnTo>
                          <a:pt x="110" y="12"/>
                        </a:lnTo>
                        <a:lnTo>
                          <a:pt x="102" y="10"/>
                        </a:lnTo>
                        <a:lnTo>
                          <a:pt x="93" y="7"/>
                        </a:lnTo>
                        <a:lnTo>
                          <a:pt x="84" y="4"/>
                        </a:lnTo>
                        <a:lnTo>
                          <a:pt x="76" y="2"/>
                        </a:lnTo>
                        <a:lnTo>
                          <a:pt x="66" y="0"/>
                        </a:lnTo>
                        <a:lnTo>
                          <a:pt x="54" y="0"/>
                        </a:lnTo>
                        <a:lnTo>
                          <a:pt x="43" y="1"/>
                        </a:lnTo>
                        <a:lnTo>
                          <a:pt x="32" y="4"/>
                        </a:lnTo>
                        <a:lnTo>
                          <a:pt x="22" y="9"/>
                        </a:lnTo>
                        <a:lnTo>
                          <a:pt x="13" y="14"/>
                        </a:lnTo>
                        <a:lnTo>
                          <a:pt x="7" y="21"/>
                        </a:lnTo>
                        <a:lnTo>
                          <a:pt x="0" y="40"/>
                        </a:lnTo>
                        <a:lnTo>
                          <a:pt x="1" y="58"/>
                        </a:lnTo>
                        <a:lnTo>
                          <a:pt x="4" y="73"/>
                        </a:lnTo>
                        <a:lnTo>
                          <a:pt x="4" y="79"/>
                        </a:lnTo>
                        <a:lnTo>
                          <a:pt x="1" y="88"/>
                        </a:lnTo>
                        <a:lnTo>
                          <a:pt x="0" y="104"/>
                        </a:lnTo>
                        <a:lnTo>
                          <a:pt x="0" y="120"/>
                        </a:lnTo>
                        <a:lnTo>
                          <a:pt x="3" y="132"/>
                        </a:lnTo>
                        <a:lnTo>
                          <a:pt x="6" y="138"/>
                        </a:lnTo>
                        <a:lnTo>
                          <a:pt x="12" y="144"/>
                        </a:lnTo>
                        <a:lnTo>
                          <a:pt x="19" y="151"/>
                        </a:lnTo>
                        <a:lnTo>
                          <a:pt x="27" y="159"/>
                        </a:lnTo>
                        <a:lnTo>
                          <a:pt x="36" y="167"/>
                        </a:lnTo>
                        <a:lnTo>
                          <a:pt x="43" y="174"/>
                        </a:lnTo>
                        <a:lnTo>
                          <a:pt x="49" y="178"/>
                        </a:lnTo>
                        <a:lnTo>
                          <a:pt x="53" y="181"/>
                        </a:lnTo>
                        <a:lnTo>
                          <a:pt x="55" y="186"/>
                        </a:lnTo>
                        <a:lnTo>
                          <a:pt x="57" y="194"/>
                        </a:lnTo>
                        <a:lnTo>
                          <a:pt x="60" y="204"/>
                        </a:lnTo>
                        <a:lnTo>
                          <a:pt x="63" y="216"/>
                        </a:lnTo>
                        <a:lnTo>
                          <a:pt x="68" y="230"/>
                        </a:lnTo>
                        <a:lnTo>
                          <a:pt x="75" y="243"/>
                        </a:lnTo>
                        <a:lnTo>
                          <a:pt x="83" y="255"/>
                        </a:lnTo>
                        <a:lnTo>
                          <a:pt x="95" y="267"/>
                        </a:lnTo>
                        <a:lnTo>
                          <a:pt x="109" y="273"/>
                        </a:lnTo>
                        <a:lnTo>
                          <a:pt x="122" y="276"/>
                        </a:lnTo>
                        <a:lnTo>
                          <a:pt x="135" y="272"/>
                        </a:lnTo>
                        <a:lnTo>
                          <a:pt x="147" y="266"/>
                        </a:lnTo>
                        <a:lnTo>
                          <a:pt x="158" y="255"/>
                        </a:lnTo>
                        <a:lnTo>
                          <a:pt x="167" y="243"/>
                        </a:lnTo>
                        <a:lnTo>
                          <a:pt x="175" y="230"/>
                        </a:lnTo>
                        <a:lnTo>
                          <a:pt x="182" y="214"/>
                        </a:lnTo>
                        <a:lnTo>
                          <a:pt x="187" y="198"/>
                        </a:lnTo>
                        <a:lnTo>
                          <a:pt x="188" y="184"/>
                        </a:lnTo>
                        <a:lnTo>
                          <a:pt x="187" y="170"/>
                        </a:lnTo>
                        <a:lnTo>
                          <a:pt x="183" y="158"/>
                        </a:lnTo>
                        <a:lnTo>
                          <a:pt x="179" y="148"/>
                        </a:lnTo>
                        <a:lnTo>
                          <a:pt x="175" y="139"/>
                        </a:lnTo>
                        <a:lnTo>
                          <a:pt x="170" y="132"/>
                        </a:lnTo>
                        <a:lnTo>
                          <a:pt x="167" y="129"/>
                        </a:lnTo>
                        <a:lnTo>
                          <a:pt x="165" y="122"/>
                        </a:lnTo>
                        <a:lnTo>
                          <a:pt x="163" y="113"/>
                        </a:lnTo>
                        <a:lnTo>
                          <a:pt x="162" y="105"/>
                        </a:lnTo>
                        <a:lnTo>
                          <a:pt x="162" y="102"/>
                        </a:lnTo>
                        <a:close/>
                      </a:path>
                    </a:pathLst>
                  </a:custGeom>
                  <a:solidFill>
                    <a:srgbClr val="00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56" name="Freeform 96"/>
                  <p:cNvSpPr>
                    <a:spLocks/>
                  </p:cNvSpPr>
                  <p:nvPr/>
                </p:nvSpPr>
                <p:spPr bwMode="auto">
                  <a:xfrm>
                    <a:off x="1086" y="3757"/>
                    <a:ext cx="13" cy="8"/>
                  </a:xfrm>
                  <a:custGeom>
                    <a:avLst/>
                    <a:gdLst/>
                    <a:ahLst/>
                    <a:cxnLst>
                      <a:cxn ang="0">
                        <a:pos x="71" y="0"/>
                      </a:cxn>
                      <a:cxn ang="0">
                        <a:pos x="68" y="1"/>
                      </a:cxn>
                      <a:cxn ang="0">
                        <a:pos x="60" y="3"/>
                      </a:cxn>
                      <a:cxn ang="0">
                        <a:pos x="49" y="8"/>
                      </a:cxn>
                      <a:cxn ang="0">
                        <a:pos x="38" y="14"/>
                      </a:cxn>
                      <a:cxn ang="0">
                        <a:pos x="25" y="19"/>
                      </a:cxn>
                      <a:cxn ang="0">
                        <a:pos x="13" y="25"/>
                      </a:cxn>
                      <a:cxn ang="0">
                        <a:pos x="5" y="29"/>
                      </a:cxn>
                      <a:cxn ang="0">
                        <a:pos x="1" y="34"/>
                      </a:cxn>
                      <a:cxn ang="0">
                        <a:pos x="0" y="42"/>
                      </a:cxn>
                      <a:cxn ang="0">
                        <a:pos x="1" y="49"/>
                      </a:cxn>
                      <a:cxn ang="0">
                        <a:pos x="4" y="56"/>
                      </a:cxn>
                      <a:cxn ang="0">
                        <a:pos x="8" y="58"/>
                      </a:cxn>
                      <a:cxn ang="0">
                        <a:pos x="14" y="60"/>
                      </a:cxn>
                      <a:cxn ang="0">
                        <a:pos x="20" y="62"/>
                      </a:cxn>
                      <a:cxn ang="0">
                        <a:pos x="27" y="64"/>
                      </a:cxn>
                      <a:cxn ang="0">
                        <a:pos x="29" y="65"/>
                      </a:cxn>
                      <a:cxn ang="0">
                        <a:pos x="30" y="67"/>
                      </a:cxn>
                      <a:cxn ang="0">
                        <a:pos x="33" y="71"/>
                      </a:cxn>
                      <a:cxn ang="0">
                        <a:pos x="36" y="74"/>
                      </a:cxn>
                      <a:cxn ang="0">
                        <a:pos x="41" y="76"/>
                      </a:cxn>
                      <a:cxn ang="0">
                        <a:pos x="45" y="75"/>
                      </a:cxn>
                      <a:cxn ang="0">
                        <a:pos x="55" y="74"/>
                      </a:cxn>
                      <a:cxn ang="0">
                        <a:pos x="66" y="72"/>
                      </a:cxn>
                      <a:cxn ang="0">
                        <a:pos x="79" y="70"/>
                      </a:cxn>
                      <a:cxn ang="0">
                        <a:pos x="93" y="67"/>
                      </a:cxn>
                      <a:cxn ang="0">
                        <a:pos x="106" y="65"/>
                      </a:cxn>
                      <a:cxn ang="0">
                        <a:pos x="117" y="65"/>
                      </a:cxn>
                      <a:cxn ang="0">
                        <a:pos x="126" y="66"/>
                      </a:cxn>
                      <a:cxn ang="0">
                        <a:pos x="131" y="66"/>
                      </a:cxn>
                      <a:cxn ang="0">
                        <a:pos x="132" y="61"/>
                      </a:cxn>
                      <a:cxn ang="0">
                        <a:pos x="131" y="51"/>
                      </a:cxn>
                      <a:cxn ang="0">
                        <a:pos x="127" y="39"/>
                      </a:cxn>
                      <a:cxn ang="0">
                        <a:pos x="118" y="27"/>
                      </a:cxn>
                      <a:cxn ang="0">
                        <a:pos x="106" y="16"/>
                      </a:cxn>
                      <a:cxn ang="0">
                        <a:pos x="90" y="6"/>
                      </a:cxn>
                      <a:cxn ang="0">
                        <a:pos x="71" y="0"/>
                      </a:cxn>
                    </a:cxnLst>
                    <a:rect l="0" t="0" r="r" b="b"/>
                    <a:pathLst>
                      <a:path w="132" h="76">
                        <a:moveTo>
                          <a:pt x="71" y="0"/>
                        </a:moveTo>
                        <a:lnTo>
                          <a:pt x="68" y="1"/>
                        </a:lnTo>
                        <a:lnTo>
                          <a:pt x="60" y="3"/>
                        </a:lnTo>
                        <a:lnTo>
                          <a:pt x="49" y="8"/>
                        </a:lnTo>
                        <a:lnTo>
                          <a:pt x="38" y="14"/>
                        </a:lnTo>
                        <a:lnTo>
                          <a:pt x="25" y="19"/>
                        </a:lnTo>
                        <a:lnTo>
                          <a:pt x="13" y="25"/>
                        </a:lnTo>
                        <a:lnTo>
                          <a:pt x="5" y="29"/>
                        </a:lnTo>
                        <a:lnTo>
                          <a:pt x="1" y="34"/>
                        </a:lnTo>
                        <a:lnTo>
                          <a:pt x="0" y="42"/>
                        </a:lnTo>
                        <a:lnTo>
                          <a:pt x="1" y="49"/>
                        </a:lnTo>
                        <a:lnTo>
                          <a:pt x="4" y="56"/>
                        </a:lnTo>
                        <a:lnTo>
                          <a:pt x="8" y="58"/>
                        </a:lnTo>
                        <a:lnTo>
                          <a:pt x="14" y="60"/>
                        </a:lnTo>
                        <a:lnTo>
                          <a:pt x="20" y="62"/>
                        </a:lnTo>
                        <a:lnTo>
                          <a:pt x="27" y="64"/>
                        </a:lnTo>
                        <a:lnTo>
                          <a:pt x="29" y="65"/>
                        </a:lnTo>
                        <a:lnTo>
                          <a:pt x="30" y="67"/>
                        </a:lnTo>
                        <a:lnTo>
                          <a:pt x="33" y="71"/>
                        </a:lnTo>
                        <a:lnTo>
                          <a:pt x="36" y="74"/>
                        </a:lnTo>
                        <a:lnTo>
                          <a:pt x="41" y="76"/>
                        </a:lnTo>
                        <a:lnTo>
                          <a:pt x="45" y="75"/>
                        </a:lnTo>
                        <a:lnTo>
                          <a:pt x="55" y="74"/>
                        </a:lnTo>
                        <a:lnTo>
                          <a:pt x="66" y="72"/>
                        </a:lnTo>
                        <a:lnTo>
                          <a:pt x="79" y="70"/>
                        </a:lnTo>
                        <a:lnTo>
                          <a:pt x="93" y="67"/>
                        </a:lnTo>
                        <a:lnTo>
                          <a:pt x="106" y="65"/>
                        </a:lnTo>
                        <a:lnTo>
                          <a:pt x="117" y="65"/>
                        </a:lnTo>
                        <a:lnTo>
                          <a:pt x="126" y="66"/>
                        </a:lnTo>
                        <a:lnTo>
                          <a:pt x="131" y="66"/>
                        </a:lnTo>
                        <a:lnTo>
                          <a:pt x="132" y="61"/>
                        </a:lnTo>
                        <a:lnTo>
                          <a:pt x="131" y="51"/>
                        </a:lnTo>
                        <a:lnTo>
                          <a:pt x="127" y="39"/>
                        </a:lnTo>
                        <a:lnTo>
                          <a:pt x="118" y="27"/>
                        </a:lnTo>
                        <a:lnTo>
                          <a:pt x="106" y="16"/>
                        </a:lnTo>
                        <a:lnTo>
                          <a:pt x="90" y="6"/>
                        </a:lnTo>
                        <a:lnTo>
                          <a:pt x="71" y="0"/>
                        </a:lnTo>
                        <a:close/>
                      </a:path>
                    </a:pathLst>
                  </a:custGeom>
                  <a:solidFill>
                    <a:srgbClr val="FFA83F"/>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57" name="Freeform 97"/>
                  <p:cNvSpPr>
                    <a:spLocks/>
                  </p:cNvSpPr>
                  <p:nvPr/>
                </p:nvSpPr>
                <p:spPr bwMode="auto">
                  <a:xfrm>
                    <a:off x="1020" y="3909"/>
                    <a:ext cx="7" cy="0"/>
                  </a:xfrm>
                  <a:custGeom>
                    <a:avLst/>
                    <a:gdLst/>
                    <a:ahLst/>
                    <a:cxnLst>
                      <a:cxn ang="0">
                        <a:pos x="0" y="3"/>
                      </a:cxn>
                      <a:cxn ang="0">
                        <a:pos x="1" y="3"/>
                      </a:cxn>
                      <a:cxn ang="0">
                        <a:pos x="6" y="3"/>
                      </a:cxn>
                      <a:cxn ang="0">
                        <a:pos x="12" y="3"/>
                      </a:cxn>
                      <a:cxn ang="0">
                        <a:pos x="20" y="3"/>
                      </a:cxn>
                      <a:cxn ang="0">
                        <a:pos x="29" y="3"/>
                      </a:cxn>
                      <a:cxn ang="0">
                        <a:pos x="38" y="2"/>
                      </a:cxn>
                      <a:cxn ang="0">
                        <a:pos x="47" y="1"/>
                      </a:cxn>
                      <a:cxn ang="0">
                        <a:pos x="54" y="0"/>
                      </a:cxn>
                      <a:cxn ang="0">
                        <a:pos x="63" y="0"/>
                      </a:cxn>
                      <a:cxn ang="0">
                        <a:pos x="63" y="3"/>
                      </a:cxn>
                      <a:cxn ang="0">
                        <a:pos x="59" y="9"/>
                      </a:cxn>
                      <a:cxn ang="0">
                        <a:pos x="57" y="11"/>
                      </a:cxn>
                      <a:cxn ang="0">
                        <a:pos x="54" y="11"/>
                      </a:cxn>
                      <a:cxn ang="0">
                        <a:pos x="49" y="11"/>
                      </a:cxn>
                      <a:cxn ang="0">
                        <a:pos x="40" y="11"/>
                      </a:cxn>
                      <a:cxn ang="0">
                        <a:pos x="31" y="10"/>
                      </a:cxn>
                      <a:cxn ang="0">
                        <a:pos x="21" y="9"/>
                      </a:cxn>
                      <a:cxn ang="0">
                        <a:pos x="11" y="8"/>
                      </a:cxn>
                      <a:cxn ang="0">
                        <a:pos x="4" y="5"/>
                      </a:cxn>
                      <a:cxn ang="0">
                        <a:pos x="0" y="3"/>
                      </a:cxn>
                    </a:cxnLst>
                    <a:rect l="0" t="0" r="r" b="b"/>
                    <a:pathLst>
                      <a:path w="63" h="11">
                        <a:moveTo>
                          <a:pt x="0" y="3"/>
                        </a:moveTo>
                        <a:lnTo>
                          <a:pt x="1" y="3"/>
                        </a:lnTo>
                        <a:lnTo>
                          <a:pt x="6" y="3"/>
                        </a:lnTo>
                        <a:lnTo>
                          <a:pt x="12" y="3"/>
                        </a:lnTo>
                        <a:lnTo>
                          <a:pt x="20" y="3"/>
                        </a:lnTo>
                        <a:lnTo>
                          <a:pt x="29" y="3"/>
                        </a:lnTo>
                        <a:lnTo>
                          <a:pt x="38" y="2"/>
                        </a:lnTo>
                        <a:lnTo>
                          <a:pt x="47" y="1"/>
                        </a:lnTo>
                        <a:lnTo>
                          <a:pt x="54" y="0"/>
                        </a:lnTo>
                        <a:lnTo>
                          <a:pt x="63" y="0"/>
                        </a:lnTo>
                        <a:lnTo>
                          <a:pt x="63" y="3"/>
                        </a:lnTo>
                        <a:lnTo>
                          <a:pt x="59" y="9"/>
                        </a:lnTo>
                        <a:lnTo>
                          <a:pt x="57" y="11"/>
                        </a:lnTo>
                        <a:lnTo>
                          <a:pt x="54" y="11"/>
                        </a:lnTo>
                        <a:lnTo>
                          <a:pt x="49" y="11"/>
                        </a:lnTo>
                        <a:lnTo>
                          <a:pt x="40" y="11"/>
                        </a:lnTo>
                        <a:lnTo>
                          <a:pt x="31" y="10"/>
                        </a:lnTo>
                        <a:lnTo>
                          <a:pt x="21" y="9"/>
                        </a:lnTo>
                        <a:lnTo>
                          <a:pt x="11" y="8"/>
                        </a:lnTo>
                        <a:lnTo>
                          <a:pt x="4" y="5"/>
                        </a:lnTo>
                        <a:lnTo>
                          <a:pt x="0" y="3"/>
                        </a:lnTo>
                        <a:close/>
                      </a:path>
                    </a:pathLst>
                  </a:custGeom>
                  <a:solidFill>
                    <a:srgbClr val="00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58" name="Freeform 98"/>
                  <p:cNvSpPr>
                    <a:spLocks/>
                  </p:cNvSpPr>
                  <p:nvPr/>
                </p:nvSpPr>
                <p:spPr bwMode="auto">
                  <a:xfrm>
                    <a:off x="1044" y="3901"/>
                    <a:ext cx="9" cy="4"/>
                  </a:xfrm>
                  <a:custGeom>
                    <a:avLst/>
                    <a:gdLst/>
                    <a:ahLst/>
                    <a:cxnLst>
                      <a:cxn ang="0">
                        <a:pos x="68" y="8"/>
                      </a:cxn>
                      <a:cxn ang="0">
                        <a:pos x="67" y="8"/>
                      </a:cxn>
                      <a:cxn ang="0">
                        <a:pos x="63" y="10"/>
                      </a:cxn>
                      <a:cxn ang="0">
                        <a:pos x="56" y="10"/>
                      </a:cxn>
                      <a:cxn ang="0">
                        <a:pos x="48" y="10"/>
                      </a:cxn>
                      <a:cxn ang="0">
                        <a:pos x="38" y="10"/>
                      </a:cxn>
                      <a:cxn ang="0">
                        <a:pos x="27" y="8"/>
                      </a:cxn>
                      <a:cxn ang="0">
                        <a:pos x="18" y="5"/>
                      </a:cxn>
                      <a:cxn ang="0">
                        <a:pos x="7" y="2"/>
                      </a:cxn>
                      <a:cxn ang="0">
                        <a:pos x="0" y="0"/>
                      </a:cxn>
                      <a:cxn ang="0">
                        <a:pos x="1" y="2"/>
                      </a:cxn>
                      <a:cxn ang="0">
                        <a:pos x="8" y="6"/>
                      </a:cxn>
                      <a:cxn ang="0">
                        <a:pos x="18" y="12"/>
                      </a:cxn>
                      <a:cxn ang="0">
                        <a:pos x="30" y="16"/>
                      </a:cxn>
                      <a:cxn ang="0">
                        <a:pos x="44" y="21"/>
                      </a:cxn>
                      <a:cxn ang="0">
                        <a:pos x="58" y="22"/>
                      </a:cxn>
                      <a:cxn ang="0">
                        <a:pos x="69" y="19"/>
                      </a:cxn>
                      <a:cxn ang="0">
                        <a:pos x="80" y="10"/>
                      </a:cxn>
                      <a:cxn ang="0">
                        <a:pos x="79" y="7"/>
                      </a:cxn>
                      <a:cxn ang="0">
                        <a:pos x="72" y="7"/>
                      </a:cxn>
                      <a:cxn ang="0">
                        <a:pos x="68" y="8"/>
                      </a:cxn>
                    </a:cxnLst>
                    <a:rect l="0" t="0" r="r" b="b"/>
                    <a:pathLst>
                      <a:path w="80" h="22">
                        <a:moveTo>
                          <a:pt x="68" y="8"/>
                        </a:moveTo>
                        <a:lnTo>
                          <a:pt x="67" y="8"/>
                        </a:lnTo>
                        <a:lnTo>
                          <a:pt x="63" y="10"/>
                        </a:lnTo>
                        <a:lnTo>
                          <a:pt x="56" y="10"/>
                        </a:lnTo>
                        <a:lnTo>
                          <a:pt x="48" y="10"/>
                        </a:lnTo>
                        <a:lnTo>
                          <a:pt x="38" y="10"/>
                        </a:lnTo>
                        <a:lnTo>
                          <a:pt x="27" y="8"/>
                        </a:lnTo>
                        <a:lnTo>
                          <a:pt x="18" y="5"/>
                        </a:lnTo>
                        <a:lnTo>
                          <a:pt x="7" y="2"/>
                        </a:lnTo>
                        <a:lnTo>
                          <a:pt x="0" y="0"/>
                        </a:lnTo>
                        <a:lnTo>
                          <a:pt x="1" y="2"/>
                        </a:lnTo>
                        <a:lnTo>
                          <a:pt x="8" y="6"/>
                        </a:lnTo>
                        <a:lnTo>
                          <a:pt x="18" y="12"/>
                        </a:lnTo>
                        <a:lnTo>
                          <a:pt x="30" y="16"/>
                        </a:lnTo>
                        <a:lnTo>
                          <a:pt x="44" y="21"/>
                        </a:lnTo>
                        <a:lnTo>
                          <a:pt x="58" y="22"/>
                        </a:lnTo>
                        <a:lnTo>
                          <a:pt x="69" y="19"/>
                        </a:lnTo>
                        <a:lnTo>
                          <a:pt x="80" y="10"/>
                        </a:lnTo>
                        <a:lnTo>
                          <a:pt x="79" y="7"/>
                        </a:lnTo>
                        <a:lnTo>
                          <a:pt x="72" y="7"/>
                        </a:lnTo>
                        <a:lnTo>
                          <a:pt x="68" y="8"/>
                        </a:lnTo>
                        <a:close/>
                      </a:path>
                    </a:pathLst>
                  </a:custGeom>
                  <a:solidFill>
                    <a:srgbClr val="00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59" name="Freeform 99"/>
                  <p:cNvSpPr>
                    <a:spLocks/>
                  </p:cNvSpPr>
                  <p:nvPr/>
                </p:nvSpPr>
                <p:spPr bwMode="auto">
                  <a:xfrm>
                    <a:off x="1020" y="3917"/>
                    <a:ext cx="5" cy="0"/>
                  </a:xfrm>
                  <a:custGeom>
                    <a:avLst/>
                    <a:gdLst/>
                    <a:ahLst/>
                    <a:cxnLst>
                      <a:cxn ang="0">
                        <a:pos x="0" y="2"/>
                      </a:cxn>
                      <a:cxn ang="0">
                        <a:pos x="1" y="2"/>
                      </a:cxn>
                      <a:cxn ang="0">
                        <a:pos x="5" y="3"/>
                      </a:cxn>
                      <a:cxn ang="0">
                        <a:pos x="12" y="3"/>
                      </a:cxn>
                      <a:cxn ang="0">
                        <a:pos x="19" y="3"/>
                      </a:cxn>
                      <a:cxn ang="0">
                        <a:pos x="27" y="4"/>
                      </a:cxn>
                      <a:cxn ang="0">
                        <a:pos x="33" y="3"/>
                      </a:cxn>
                      <a:cxn ang="0">
                        <a:pos x="40" y="2"/>
                      </a:cxn>
                      <a:cxn ang="0">
                        <a:pos x="43" y="1"/>
                      </a:cxn>
                      <a:cxn ang="0">
                        <a:pos x="46" y="0"/>
                      </a:cxn>
                      <a:cxn ang="0">
                        <a:pos x="46" y="3"/>
                      </a:cxn>
                      <a:cxn ang="0">
                        <a:pos x="45" y="6"/>
                      </a:cxn>
                      <a:cxn ang="0">
                        <a:pos x="43" y="9"/>
                      </a:cxn>
                      <a:cxn ang="0">
                        <a:pos x="40" y="9"/>
                      </a:cxn>
                      <a:cxn ang="0">
                        <a:pos x="34" y="9"/>
                      </a:cxn>
                      <a:cxn ang="0">
                        <a:pos x="28" y="7"/>
                      </a:cxn>
                      <a:cxn ang="0">
                        <a:pos x="21" y="6"/>
                      </a:cxn>
                      <a:cxn ang="0">
                        <a:pos x="15" y="6"/>
                      </a:cxn>
                      <a:cxn ang="0">
                        <a:pos x="8" y="5"/>
                      </a:cxn>
                      <a:cxn ang="0">
                        <a:pos x="3" y="3"/>
                      </a:cxn>
                      <a:cxn ang="0">
                        <a:pos x="0" y="2"/>
                      </a:cxn>
                    </a:cxnLst>
                    <a:rect l="0" t="0" r="r" b="b"/>
                    <a:pathLst>
                      <a:path w="46" h="9">
                        <a:moveTo>
                          <a:pt x="0" y="2"/>
                        </a:moveTo>
                        <a:lnTo>
                          <a:pt x="1" y="2"/>
                        </a:lnTo>
                        <a:lnTo>
                          <a:pt x="5" y="3"/>
                        </a:lnTo>
                        <a:lnTo>
                          <a:pt x="12" y="3"/>
                        </a:lnTo>
                        <a:lnTo>
                          <a:pt x="19" y="3"/>
                        </a:lnTo>
                        <a:lnTo>
                          <a:pt x="27" y="4"/>
                        </a:lnTo>
                        <a:lnTo>
                          <a:pt x="33" y="3"/>
                        </a:lnTo>
                        <a:lnTo>
                          <a:pt x="40" y="2"/>
                        </a:lnTo>
                        <a:lnTo>
                          <a:pt x="43" y="1"/>
                        </a:lnTo>
                        <a:lnTo>
                          <a:pt x="46" y="0"/>
                        </a:lnTo>
                        <a:lnTo>
                          <a:pt x="46" y="3"/>
                        </a:lnTo>
                        <a:lnTo>
                          <a:pt x="45" y="6"/>
                        </a:lnTo>
                        <a:lnTo>
                          <a:pt x="43" y="9"/>
                        </a:lnTo>
                        <a:lnTo>
                          <a:pt x="40" y="9"/>
                        </a:lnTo>
                        <a:lnTo>
                          <a:pt x="34" y="9"/>
                        </a:lnTo>
                        <a:lnTo>
                          <a:pt x="28" y="7"/>
                        </a:lnTo>
                        <a:lnTo>
                          <a:pt x="21" y="6"/>
                        </a:lnTo>
                        <a:lnTo>
                          <a:pt x="15" y="6"/>
                        </a:lnTo>
                        <a:lnTo>
                          <a:pt x="8" y="5"/>
                        </a:lnTo>
                        <a:lnTo>
                          <a:pt x="3" y="3"/>
                        </a:lnTo>
                        <a:lnTo>
                          <a:pt x="0" y="2"/>
                        </a:lnTo>
                        <a:close/>
                      </a:path>
                    </a:pathLst>
                  </a:custGeom>
                  <a:solidFill>
                    <a:srgbClr val="00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60" name="Freeform 100"/>
                  <p:cNvSpPr>
                    <a:spLocks/>
                  </p:cNvSpPr>
                  <p:nvPr/>
                </p:nvSpPr>
                <p:spPr bwMode="auto">
                  <a:xfrm>
                    <a:off x="1020" y="3921"/>
                    <a:ext cx="5" cy="0"/>
                  </a:xfrm>
                  <a:custGeom>
                    <a:avLst/>
                    <a:gdLst/>
                    <a:ahLst/>
                    <a:cxnLst>
                      <a:cxn ang="0">
                        <a:pos x="0" y="1"/>
                      </a:cxn>
                      <a:cxn ang="0">
                        <a:pos x="1" y="1"/>
                      </a:cxn>
                      <a:cxn ang="0">
                        <a:pos x="5" y="2"/>
                      </a:cxn>
                      <a:cxn ang="0">
                        <a:pos x="11" y="3"/>
                      </a:cxn>
                      <a:cxn ang="0">
                        <a:pos x="18" y="5"/>
                      </a:cxn>
                      <a:cxn ang="0">
                        <a:pos x="25" y="6"/>
                      </a:cxn>
                      <a:cxn ang="0">
                        <a:pos x="32" y="6"/>
                      </a:cxn>
                      <a:cxn ang="0">
                        <a:pos x="38" y="6"/>
                      </a:cxn>
                      <a:cxn ang="0">
                        <a:pos x="41" y="6"/>
                      </a:cxn>
                      <a:cxn ang="0">
                        <a:pos x="44" y="3"/>
                      </a:cxn>
                      <a:cxn ang="0">
                        <a:pos x="47" y="2"/>
                      </a:cxn>
                      <a:cxn ang="0">
                        <a:pos x="47" y="0"/>
                      </a:cxn>
                      <a:cxn ang="0">
                        <a:pos x="46" y="0"/>
                      </a:cxn>
                      <a:cxn ang="0">
                        <a:pos x="43" y="0"/>
                      </a:cxn>
                      <a:cxn ang="0">
                        <a:pos x="38" y="0"/>
                      </a:cxn>
                      <a:cxn ang="0">
                        <a:pos x="31" y="0"/>
                      </a:cxn>
                      <a:cxn ang="0">
                        <a:pos x="25" y="0"/>
                      </a:cxn>
                      <a:cxn ang="0">
                        <a:pos x="17" y="0"/>
                      </a:cxn>
                      <a:cxn ang="0">
                        <a:pos x="10" y="0"/>
                      </a:cxn>
                      <a:cxn ang="0">
                        <a:pos x="4" y="1"/>
                      </a:cxn>
                      <a:cxn ang="0">
                        <a:pos x="0" y="1"/>
                      </a:cxn>
                    </a:cxnLst>
                    <a:rect l="0" t="0" r="r" b="b"/>
                    <a:pathLst>
                      <a:path w="47" h="6">
                        <a:moveTo>
                          <a:pt x="0" y="1"/>
                        </a:moveTo>
                        <a:lnTo>
                          <a:pt x="1" y="1"/>
                        </a:lnTo>
                        <a:lnTo>
                          <a:pt x="5" y="2"/>
                        </a:lnTo>
                        <a:lnTo>
                          <a:pt x="11" y="3"/>
                        </a:lnTo>
                        <a:lnTo>
                          <a:pt x="18" y="5"/>
                        </a:lnTo>
                        <a:lnTo>
                          <a:pt x="25" y="6"/>
                        </a:lnTo>
                        <a:lnTo>
                          <a:pt x="32" y="6"/>
                        </a:lnTo>
                        <a:lnTo>
                          <a:pt x="38" y="6"/>
                        </a:lnTo>
                        <a:lnTo>
                          <a:pt x="41" y="6"/>
                        </a:lnTo>
                        <a:lnTo>
                          <a:pt x="44" y="3"/>
                        </a:lnTo>
                        <a:lnTo>
                          <a:pt x="47" y="2"/>
                        </a:lnTo>
                        <a:lnTo>
                          <a:pt x="47" y="0"/>
                        </a:lnTo>
                        <a:lnTo>
                          <a:pt x="46" y="0"/>
                        </a:lnTo>
                        <a:lnTo>
                          <a:pt x="43" y="0"/>
                        </a:lnTo>
                        <a:lnTo>
                          <a:pt x="38" y="0"/>
                        </a:lnTo>
                        <a:lnTo>
                          <a:pt x="31" y="0"/>
                        </a:lnTo>
                        <a:lnTo>
                          <a:pt x="25" y="0"/>
                        </a:lnTo>
                        <a:lnTo>
                          <a:pt x="17" y="0"/>
                        </a:lnTo>
                        <a:lnTo>
                          <a:pt x="10" y="0"/>
                        </a:lnTo>
                        <a:lnTo>
                          <a:pt x="4" y="1"/>
                        </a:lnTo>
                        <a:lnTo>
                          <a:pt x="0" y="1"/>
                        </a:lnTo>
                        <a:close/>
                      </a:path>
                    </a:pathLst>
                  </a:custGeom>
                  <a:solidFill>
                    <a:srgbClr val="00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61" name="Freeform 101"/>
                  <p:cNvSpPr>
                    <a:spLocks/>
                  </p:cNvSpPr>
                  <p:nvPr/>
                </p:nvSpPr>
                <p:spPr bwMode="auto">
                  <a:xfrm>
                    <a:off x="1014" y="3940"/>
                    <a:ext cx="1" cy="0"/>
                  </a:xfrm>
                  <a:custGeom>
                    <a:avLst/>
                    <a:gdLst/>
                    <a:ahLst/>
                    <a:cxnLst>
                      <a:cxn ang="0">
                        <a:pos x="2" y="0"/>
                      </a:cxn>
                      <a:cxn ang="0">
                        <a:pos x="2" y="1"/>
                      </a:cxn>
                      <a:cxn ang="0">
                        <a:pos x="2" y="4"/>
                      </a:cxn>
                      <a:cxn ang="0">
                        <a:pos x="1" y="8"/>
                      </a:cxn>
                      <a:cxn ang="0">
                        <a:pos x="0" y="10"/>
                      </a:cxn>
                      <a:cxn ang="0">
                        <a:pos x="1" y="10"/>
                      </a:cxn>
                      <a:cxn ang="0">
                        <a:pos x="4" y="7"/>
                      </a:cxn>
                      <a:cxn ang="0">
                        <a:pos x="5" y="2"/>
                      </a:cxn>
                      <a:cxn ang="0">
                        <a:pos x="2" y="0"/>
                      </a:cxn>
                    </a:cxnLst>
                    <a:rect l="0" t="0" r="r" b="b"/>
                    <a:pathLst>
                      <a:path w="5" h="10">
                        <a:moveTo>
                          <a:pt x="2" y="0"/>
                        </a:moveTo>
                        <a:lnTo>
                          <a:pt x="2" y="1"/>
                        </a:lnTo>
                        <a:lnTo>
                          <a:pt x="2" y="4"/>
                        </a:lnTo>
                        <a:lnTo>
                          <a:pt x="1" y="8"/>
                        </a:lnTo>
                        <a:lnTo>
                          <a:pt x="0" y="10"/>
                        </a:lnTo>
                        <a:lnTo>
                          <a:pt x="1" y="10"/>
                        </a:lnTo>
                        <a:lnTo>
                          <a:pt x="4" y="7"/>
                        </a:lnTo>
                        <a:lnTo>
                          <a:pt x="5" y="2"/>
                        </a:lnTo>
                        <a:lnTo>
                          <a:pt x="2" y="0"/>
                        </a:lnTo>
                        <a:close/>
                      </a:path>
                    </a:pathLst>
                  </a:custGeom>
                  <a:solidFill>
                    <a:srgbClr val="00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62" name="Freeform 102"/>
                  <p:cNvSpPr>
                    <a:spLocks/>
                  </p:cNvSpPr>
                  <p:nvPr/>
                </p:nvSpPr>
                <p:spPr bwMode="auto">
                  <a:xfrm>
                    <a:off x="1024" y="3948"/>
                    <a:ext cx="1" cy="0"/>
                  </a:xfrm>
                  <a:custGeom>
                    <a:avLst/>
                    <a:gdLst/>
                    <a:ahLst/>
                    <a:cxnLst>
                      <a:cxn ang="0">
                        <a:pos x="0" y="10"/>
                      </a:cxn>
                      <a:cxn ang="0">
                        <a:pos x="0" y="9"/>
                      </a:cxn>
                      <a:cxn ang="0">
                        <a:pos x="0" y="6"/>
                      </a:cxn>
                      <a:cxn ang="0">
                        <a:pos x="2" y="3"/>
                      </a:cxn>
                      <a:cxn ang="0">
                        <a:pos x="6" y="2"/>
                      </a:cxn>
                      <a:cxn ang="0">
                        <a:pos x="10" y="3"/>
                      </a:cxn>
                      <a:cxn ang="0">
                        <a:pos x="13" y="5"/>
                      </a:cxn>
                      <a:cxn ang="0">
                        <a:pos x="15" y="6"/>
                      </a:cxn>
                      <a:cxn ang="0">
                        <a:pos x="16" y="7"/>
                      </a:cxn>
                      <a:cxn ang="0">
                        <a:pos x="14" y="5"/>
                      </a:cxn>
                      <a:cxn ang="0">
                        <a:pos x="10" y="0"/>
                      </a:cxn>
                      <a:cxn ang="0">
                        <a:pos x="5" y="0"/>
                      </a:cxn>
                      <a:cxn ang="0">
                        <a:pos x="0" y="10"/>
                      </a:cxn>
                    </a:cxnLst>
                    <a:rect l="0" t="0" r="r" b="b"/>
                    <a:pathLst>
                      <a:path w="16" h="10">
                        <a:moveTo>
                          <a:pt x="0" y="10"/>
                        </a:moveTo>
                        <a:lnTo>
                          <a:pt x="0" y="9"/>
                        </a:lnTo>
                        <a:lnTo>
                          <a:pt x="0" y="6"/>
                        </a:lnTo>
                        <a:lnTo>
                          <a:pt x="2" y="3"/>
                        </a:lnTo>
                        <a:lnTo>
                          <a:pt x="6" y="2"/>
                        </a:lnTo>
                        <a:lnTo>
                          <a:pt x="10" y="3"/>
                        </a:lnTo>
                        <a:lnTo>
                          <a:pt x="13" y="5"/>
                        </a:lnTo>
                        <a:lnTo>
                          <a:pt x="15" y="6"/>
                        </a:lnTo>
                        <a:lnTo>
                          <a:pt x="16" y="7"/>
                        </a:lnTo>
                        <a:lnTo>
                          <a:pt x="14" y="5"/>
                        </a:lnTo>
                        <a:lnTo>
                          <a:pt x="10" y="0"/>
                        </a:lnTo>
                        <a:lnTo>
                          <a:pt x="5" y="0"/>
                        </a:lnTo>
                        <a:lnTo>
                          <a:pt x="0" y="10"/>
                        </a:lnTo>
                        <a:close/>
                      </a:path>
                    </a:pathLst>
                  </a:custGeom>
                  <a:solidFill>
                    <a:srgbClr val="00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63" name="Freeform 103"/>
                  <p:cNvSpPr>
                    <a:spLocks/>
                  </p:cNvSpPr>
                  <p:nvPr/>
                </p:nvSpPr>
                <p:spPr bwMode="auto">
                  <a:xfrm>
                    <a:off x="1037" y="3944"/>
                    <a:ext cx="0" cy="1"/>
                  </a:xfrm>
                  <a:custGeom>
                    <a:avLst/>
                    <a:gdLst/>
                    <a:ahLst/>
                    <a:cxnLst>
                      <a:cxn ang="0">
                        <a:pos x="1" y="0"/>
                      </a:cxn>
                      <a:cxn ang="0">
                        <a:pos x="1" y="1"/>
                      </a:cxn>
                      <a:cxn ang="0">
                        <a:pos x="0" y="2"/>
                      </a:cxn>
                      <a:cxn ang="0">
                        <a:pos x="0" y="5"/>
                      </a:cxn>
                      <a:cxn ang="0">
                        <a:pos x="0" y="7"/>
                      </a:cxn>
                      <a:cxn ang="0">
                        <a:pos x="1" y="7"/>
                      </a:cxn>
                      <a:cxn ang="0">
                        <a:pos x="1" y="5"/>
                      </a:cxn>
                      <a:cxn ang="0">
                        <a:pos x="1" y="2"/>
                      </a:cxn>
                      <a:cxn ang="0">
                        <a:pos x="1" y="0"/>
                      </a:cxn>
                    </a:cxnLst>
                    <a:rect l="0" t="0" r="r" b="b"/>
                    <a:pathLst>
                      <a:path w="1" h="7">
                        <a:moveTo>
                          <a:pt x="1" y="0"/>
                        </a:moveTo>
                        <a:lnTo>
                          <a:pt x="1" y="1"/>
                        </a:lnTo>
                        <a:lnTo>
                          <a:pt x="0" y="2"/>
                        </a:lnTo>
                        <a:lnTo>
                          <a:pt x="0" y="5"/>
                        </a:lnTo>
                        <a:lnTo>
                          <a:pt x="0" y="7"/>
                        </a:lnTo>
                        <a:lnTo>
                          <a:pt x="1" y="7"/>
                        </a:lnTo>
                        <a:lnTo>
                          <a:pt x="1" y="5"/>
                        </a:lnTo>
                        <a:lnTo>
                          <a:pt x="1" y="2"/>
                        </a:lnTo>
                        <a:lnTo>
                          <a:pt x="1" y="0"/>
                        </a:lnTo>
                        <a:close/>
                      </a:path>
                    </a:pathLst>
                  </a:custGeom>
                  <a:solidFill>
                    <a:srgbClr val="00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64" name="Freeform 104"/>
                  <p:cNvSpPr>
                    <a:spLocks/>
                  </p:cNvSpPr>
                  <p:nvPr/>
                </p:nvSpPr>
                <p:spPr bwMode="auto">
                  <a:xfrm>
                    <a:off x="1061" y="3944"/>
                    <a:ext cx="1" cy="0"/>
                  </a:xfrm>
                  <a:custGeom>
                    <a:avLst/>
                    <a:gdLst/>
                    <a:ahLst/>
                    <a:cxnLst>
                      <a:cxn ang="0">
                        <a:pos x="9" y="0"/>
                      </a:cxn>
                      <a:cxn ang="0">
                        <a:pos x="6" y="1"/>
                      </a:cxn>
                      <a:cxn ang="0">
                        <a:pos x="3" y="4"/>
                      </a:cxn>
                      <a:cxn ang="0">
                        <a:pos x="1" y="7"/>
                      </a:cxn>
                      <a:cxn ang="0">
                        <a:pos x="3" y="11"/>
                      </a:cxn>
                      <a:cxn ang="0">
                        <a:pos x="4" y="13"/>
                      </a:cxn>
                      <a:cxn ang="0">
                        <a:pos x="0" y="8"/>
                      </a:cxn>
                      <a:cxn ang="0">
                        <a:pos x="0" y="2"/>
                      </a:cxn>
                      <a:cxn ang="0">
                        <a:pos x="9" y="0"/>
                      </a:cxn>
                    </a:cxnLst>
                    <a:rect l="0" t="0" r="r" b="b"/>
                    <a:pathLst>
                      <a:path w="9" h="13">
                        <a:moveTo>
                          <a:pt x="9" y="0"/>
                        </a:moveTo>
                        <a:lnTo>
                          <a:pt x="6" y="1"/>
                        </a:lnTo>
                        <a:lnTo>
                          <a:pt x="3" y="4"/>
                        </a:lnTo>
                        <a:lnTo>
                          <a:pt x="1" y="7"/>
                        </a:lnTo>
                        <a:lnTo>
                          <a:pt x="3" y="11"/>
                        </a:lnTo>
                        <a:lnTo>
                          <a:pt x="4" y="13"/>
                        </a:lnTo>
                        <a:lnTo>
                          <a:pt x="0" y="8"/>
                        </a:lnTo>
                        <a:lnTo>
                          <a:pt x="0" y="2"/>
                        </a:lnTo>
                        <a:lnTo>
                          <a:pt x="9" y="0"/>
                        </a:lnTo>
                        <a:close/>
                      </a:path>
                    </a:pathLst>
                  </a:custGeom>
                  <a:solidFill>
                    <a:srgbClr val="00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65" name="Freeform 105"/>
                  <p:cNvSpPr>
                    <a:spLocks/>
                  </p:cNvSpPr>
                  <p:nvPr/>
                </p:nvSpPr>
                <p:spPr bwMode="auto">
                  <a:xfrm>
                    <a:off x="1070" y="3940"/>
                    <a:ext cx="0" cy="0"/>
                  </a:xfrm>
                  <a:custGeom>
                    <a:avLst/>
                    <a:gdLst/>
                    <a:ahLst/>
                    <a:cxnLst>
                      <a:cxn ang="0">
                        <a:pos x="0" y="0"/>
                      </a:cxn>
                      <a:cxn ang="0">
                        <a:pos x="0" y="1"/>
                      </a:cxn>
                      <a:cxn ang="0">
                        <a:pos x="2" y="5"/>
                      </a:cxn>
                      <a:cxn ang="0">
                        <a:pos x="4" y="7"/>
                      </a:cxn>
                      <a:cxn ang="0">
                        <a:pos x="7" y="9"/>
                      </a:cxn>
                      <a:cxn ang="0">
                        <a:pos x="8" y="9"/>
                      </a:cxn>
                      <a:cxn ang="0">
                        <a:pos x="6" y="7"/>
                      </a:cxn>
                      <a:cxn ang="0">
                        <a:pos x="3" y="3"/>
                      </a:cxn>
                      <a:cxn ang="0">
                        <a:pos x="0" y="0"/>
                      </a:cxn>
                    </a:cxnLst>
                    <a:rect l="0" t="0" r="r" b="b"/>
                    <a:pathLst>
                      <a:path w="8" h="9">
                        <a:moveTo>
                          <a:pt x="0" y="0"/>
                        </a:moveTo>
                        <a:lnTo>
                          <a:pt x="0" y="1"/>
                        </a:lnTo>
                        <a:lnTo>
                          <a:pt x="2" y="5"/>
                        </a:lnTo>
                        <a:lnTo>
                          <a:pt x="4" y="7"/>
                        </a:lnTo>
                        <a:lnTo>
                          <a:pt x="7" y="9"/>
                        </a:lnTo>
                        <a:lnTo>
                          <a:pt x="8" y="9"/>
                        </a:lnTo>
                        <a:lnTo>
                          <a:pt x="6" y="7"/>
                        </a:lnTo>
                        <a:lnTo>
                          <a:pt x="3" y="3"/>
                        </a:lnTo>
                        <a:lnTo>
                          <a:pt x="0" y="0"/>
                        </a:lnTo>
                        <a:close/>
                      </a:path>
                    </a:pathLst>
                  </a:custGeom>
                  <a:solidFill>
                    <a:srgbClr val="00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66" name="Freeform 106"/>
                  <p:cNvSpPr>
                    <a:spLocks/>
                  </p:cNvSpPr>
                  <p:nvPr/>
                </p:nvSpPr>
                <p:spPr bwMode="auto">
                  <a:xfrm>
                    <a:off x="1068" y="3936"/>
                    <a:ext cx="1" cy="0"/>
                  </a:xfrm>
                  <a:custGeom>
                    <a:avLst/>
                    <a:gdLst/>
                    <a:ahLst/>
                    <a:cxnLst>
                      <a:cxn ang="0">
                        <a:pos x="0" y="5"/>
                      </a:cxn>
                      <a:cxn ang="0">
                        <a:pos x="1" y="6"/>
                      </a:cxn>
                      <a:cxn ang="0">
                        <a:pos x="4" y="7"/>
                      </a:cxn>
                      <a:cxn ang="0">
                        <a:pos x="8" y="8"/>
                      </a:cxn>
                      <a:cxn ang="0">
                        <a:pos x="11" y="8"/>
                      </a:cxn>
                      <a:cxn ang="0">
                        <a:pos x="11" y="7"/>
                      </a:cxn>
                      <a:cxn ang="0">
                        <a:pos x="8" y="6"/>
                      </a:cxn>
                      <a:cxn ang="0">
                        <a:pos x="3" y="4"/>
                      </a:cxn>
                      <a:cxn ang="0">
                        <a:pos x="0" y="2"/>
                      </a:cxn>
                      <a:cxn ang="0">
                        <a:pos x="0" y="0"/>
                      </a:cxn>
                      <a:cxn ang="0">
                        <a:pos x="0" y="2"/>
                      </a:cxn>
                      <a:cxn ang="0">
                        <a:pos x="0" y="4"/>
                      </a:cxn>
                      <a:cxn ang="0">
                        <a:pos x="0" y="5"/>
                      </a:cxn>
                    </a:cxnLst>
                    <a:rect l="0" t="0" r="r" b="b"/>
                    <a:pathLst>
                      <a:path w="11" h="8">
                        <a:moveTo>
                          <a:pt x="0" y="5"/>
                        </a:moveTo>
                        <a:lnTo>
                          <a:pt x="1" y="6"/>
                        </a:lnTo>
                        <a:lnTo>
                          <a:pt x="4" y="7"/>
                        </a:lnTo>
                        <a:lnTo>
                          <a:pt x="8" y="8"/>
                        </a:lnTo>
                        <a:lnTo>
                          <a:pt x="11" y="8"/>
                        </a:lnTo>
                        <a:lnTo>
                          <a:pt x="11" y="7"/>
                        </a:lnTo>
                        <a:lnTo>
                          <a:pt x="8" y="6"/>
                        </a:lnTo>
                        <a:lnTo>
                          <a:pt x="3" y="4"/>
                        </a:lnTo>
                        <a:lnTo>
                          <a:pt x="0" y="2"/>
                        </a:lnTo>
                        <a:lnTo>
                          <a:pt x="0" y="0"/>
                        </a:lnTo>
                        <a:lnTo>
                          <a:pt x="0" y="2"/>
                        </a:lnTo>
                        <a:lnTo>
                          <a:pt x="0" y="4"/>
                        </a:lnTo>
                        <a:lnTo>
                          <a:pt x="0" y="5"/>
                        </a:lnTo>
                        <a:close/>
                      </a:path>
                    </a:pathLst>
                  </a:custGeom>
                  <a:solidFill>
                    <a:srgbClr val="00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67" name="Freeform 107"/>
                  <p:cNvSpPr>
                    <a:spLocks/>
                  </p:cNvSpPr>
                  <p:nvPr/>
                </p:nvSpPr>
                <p:spPr bwMode="auto">
                  <a:xfrm>
                    <a:off x="1047" y="3910"/>
                    <a:ext cx="5" cy="1"/>
                  </a:xfrm>
                  <a:custGeom>
                    <a:avLst/>
                    <a:gdLst/>
                    <a:ahLst/>
                    <a:cxnLst>
                      <a:cxn ang="0">
                        <a:pos x="0" y="1"/>
                      </a:cxn>
                      <a:cxn ang="0">
                        <a:pos x="1" y="1"/>
                      </a:cxn>
                      <a:cxn ang="0">
                        <a:pos x="5" y="2"/>
                      </a:cxn>
                      <a:cxn ang="0">
                        <a:pos x="12" y="3"/>
                      </a:cxn>
                      <a:cxn ang="0">
                        <a:pos x="18" y="4"/>
                      </a:cxn>
                      <a:cxn ang="0">
                        <a:pos x="26" y="6"/>
                      </a:cxn>
                      <a:cxn ang="0">
                        <a:pos x="32" y="7"/>
                      </a:cxn>
                      <a:cxn ang="0">
                        <a:pos x="38" y="7"/>
                      </a:cxn>
                      <a:cxn ang="0">
                        <a:pos x="42" y="6"/>
                      </a:cxn>
                      <a:cxn ang="0">
                        <a:pos x="46" y="3"/>
                      </a:cxn>
                      <a:cxn ang="0">
                        <a:pos x="48" y="1"/>
                      </a:cxn>
                      <a:cxn ang="0">
                        <a:pos x="49" y="0"/>
                      </a:cxn>
                      <a:cxn ang="0">
                        <a:pos x="49" y="0"/>
                      </a:cxn>
                      <a:cxn ang="0">
                        <a:pos x="48" y="0"/>
                      </a:cxn>
                      <a:cxn ang="0">
                        <a:pos x="45" y="1"/>
                      </a:cxn>
                      <a:cxn ang="0">
                        <a:pos x="41" y="1"/>
                      </a:cxn>
                      <a:cxn ang="0">
                        <a:pos x="34" y="2"/>
                      </a:cxn>
                      <a:cxn ang="0">
                        <a:pos x="28" y="2"/>
                      </a:cxn>
                      <a:cxn ang="0">
                        <a:pos x="19" y="2"/>
                      </a:cxn>
                      <a:cxn ang="0">
                        <a:pos x="9" y="2"/>
                      </a:cxn>
                      <a:cxn ang="0">
                        <a:pos x="0" y="1"/>
                      </a:cxn>
                    </a:cxnLst>
                    <a:rect l="0" t="0" r="r" b="b"/>
                    <a:pathLst>
                      <a:path w="49" h="7">
                        <a:moveTo>
                          <a:pt x="0" y="1"/>
                        </a:moveTo>
                        <a:lnTo>
                          <a:pt x="1" y="1"/>
                        </a:lnTo>
                        <a:lnTo>
                          <a:pt x="5" y="2"/>
                        </a:lnTo>
                        <a:lnTo>
                          <a:pt x="12" y="3"/>
                        </a:lnTo>
                        <a:lnTo>
                          <a:pt x="18" y="4"/>
                        </a:lnTo>
                        <a:lnTo>
                          <a:pt x="26" y="6"/>
                        </a:lnTo>
                        <a:lnTo>
                          <a:pt x="32" y="7"/>
                        </a:lnTo>
                        <a:lnTo>
                          <a:pt x="38" y="7"/>
                        </a:lnTo>
                        <a:lnTo>
                          <a:pt x="42" y="6"/>
                        </a:lnTo>
                        <a:lnTo>
                          <a:pt x="46" y="3"/>
                        </a:lnTo>
                        <a:lnTo>
                          <a:pt x="48" y="1"/>
                        </a:lnTo>
                        <a:lnTo>
                          <a:pt x="49" y="0"/>
                        </a:lnTo>
                        <a:lnTo>
                          <a:pt x="49" y="0"/>
                        </a:lnTo>
                        <a:lnTo>
                          <a:pt x="48" y="0"/>
                        </a:lnTo>
                        <a:lnTo>
                          <a:pt x="45" y="1"/>
                        </a:lnTo>
                        <a:lnTo>
                          <a:pt x="41" y="1"/>
                        </a:lnTo>
                        <a:lnTo>
                          <a:pt x="34" y="2"/>
                        </a:lnTo>
                        <a:lnTo>
                          <a:pt x="28" y="2"/>
                        </a:lnTo>
                        <a:lnTo>
                          <a:pt x="19" y="2"/>
                        </a:lnTo>
                        <a:lnTo>
                          <a:pt x="9" y="2"/>
                        </a:lnTo>
                        <a:lnTo>
                          <a:pt x="0" y="1"/>
                        </a:lnTo>
                        <a:close/>
                      </a:path>
                    </a:pathLst>
                  </a:custGeom>
                  <a:solidFill>
                    <a:srgbClr val="00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68" name="Freeform 108"/>
                  <p:cNvSpPr>
                    <a:spLocks/>
                  </p:cNvSpPr>
                  <p:nvPr/>
                </p:nvSpPr>
                <p:spPr bwMode="auto">
                  <a:xfrm>
                    <a:off x="1049" y="3917"/>
                    <a:ext cx="4" cy="1"/>
                  </a:xfrm>
                  <a:custGeom>
                    <a:avLst/>
                    <a:gdLst/>
                    <a:ahLst/>
                    <a:cxnLst>
                      <a:cxn ang="0">
                        <a:pos x="0" y="7"/>
                      </a:cxn>
                      <a:cxn ang="0">
                        <a:pos x="1" y="7"/>
                      </a:cxn>
                      <a:cxn ang="0">
                        <a:pos x="5" y="7"/>
                      </a:cxn>
                      <a:cxn ang="0">
                        <a:pos x="11" y="7"/>
                      </a:cxn>
                      <a:cxn ang="0">
                        <a:pos x="17" y="8"/>
                      </a:cxn>
                      <a:cxn ang="0">
                        <a:pos x="23" y="8"/>
                      </a:cxn>
                      <a:cxn ang="0">
                        <a:pos x="29" y="7"/>
                      </a:cxn>
                      <a:cxn ang="0">
                        <a:pos x="33" y="7"/>
                      </a:cxn>
                      <a:cxn ang="0">
                        <a:pos x="37" y="6"/>
                      </a:cxn>
                      <a:cxn ang="0">
                        <a:pos x="39" y="4"/>
                      </a:cxn>
                      <a:cxn ang="0">
                        <a:pos x="39" y="1"/>
                      </a:cxn>
                      <a:cxn ang="0">
                        <a:pos x="37" y="0"/>
                      </a:cxn>
                      <a:cxn ang="0">
                        <a:pos x="33" y="0"/>
                      </a:cxn>
                      <a:cxn ang="0">
                        <a:pos x="31" y="1"/>
                      </a:cxn>
                      <a:cxn ang="0">
                        <a:pos x="28" y="1"/>
                      </a:cxn>
                      <a:cxn ang="0">
                        <a:pos x="23" y="4"/>
                      </a:cxn>
                      <a:cxn ang="0">
                        <a:pos x="18" y="5"/>
                      </a:cxn>
                      <a:cxn ang="0">
                        <a:pos x="13" y="6"/>
                      </a:cxn>
                      <a:cxn ang="0">
                        <a:pos x="8" y="7"/>
                      </a:cxn>
                      <a:cxn ang="0">
                        <a:pos x="3" y="7"/>
                      </a:cxn>
                      <a:cxn ang="0">
                        <a:pos x="0" y="7"/>
                      </a:cxn>
                    </a:cxnLst>
                    <a:rect l="0" t="0" r="r" b="b"/>
                    <a:pathLst>
                      <a:path w="39" h="8">
                        <a:moveTo>
                          <a:pt x="0" y="7"/>
                        </a:moveTo>
                        <a:lnTo>
                          <a:pt x="1" y="7"/>
                        </a:lnTo>
                        <a:lnTo>
                          <a:pt x="5" y="7"/>
                        </a:lnTo>
                        <a:lnTo>
                          <a:pt x="11" y="7"/>
                        </a:lnTo>
                        <a:lnTo>
                          <a:pt x="17" y="8"/>
                        </a:lnTo>
                        <a:lnTo>
                          <a:pt x="23" y="8"/>
                        </a:lnTo>
                        <a:lnTo>
                          <a:pt x="29" y="7"/>
                        </a:lnTo>
                        <a:lnTo>
                          <a:pt x="33" y="7"/>
                        </a:lnTo>
                        <a:lnTo>
                          <a:pt x="37" y="6"/>
                        </a:lnTo>
                        <a:lnTo>
                          <a:pt x="39" y="4"/>
                        </a:lnTo>
                        <a:lnTo>
                          <a:pt x="39" y="1"/>
                        </a:lnTo>
                        <a:lnTo>
                          <a:pt x="37" y="0"/>
                        </a:lnTo>
                        <a:lnTo>
                          <a:pt x="33" y="0"/>
                        </a:lnTo>
                        <a:lnTo>
                          <a:pt x="31" y="1"/>
                        </a:lnTo>
                        <a:lnTo>
                          <a:pt x="28" y="1"/>
                        </a:lnTo>
                        <a:lnTo>
                          <a:pt x="23" y="4"/>
                        </a:lnTo>
                        <a:lnTo>
                          <a:pt x="18" y="5"/>
                        </a:lnTo>
                        <a:lnTo>
                          <a:pt x="13" y="6"/>
                        </a:lnTo>
                        <a:lnTo>
                          <a:pt x="8" y="7"/>
                        </a:lnTo>
                        <a:lnTo>
                          <a:pt x="3" y="7"/>
                        </a:lnTo>
                        <a:lnTo>
                          <a:pt x="0" y="7"/>
                        </a:lnTo>
                        <a:close/>
                      </a:path>
                    </a:pathLst>
                  </a:custGeom>
                  <a:solidFill>
                    <a:srgbClr val="00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69" name="Freeform 109"/>
                  <p:cNvSpPr>
                    <a:spLocks/>
                  </p:cNvSpPr>
                  <p:nvPr/>
                </p:nvSpPr>
                <p:spPr bwMode="auto">
                  <a:xfrm>
                    <a:off x="979" y="3823"/>
                    <a:ext cx="0" cy="4"/>
                  </a:xfrm>
                  <a:custGeom>
                    <a:avLst/>
                    <a:gdLst/>
                    <a:ahLst/>
                    <a:cxnLst>
                      <a:cxn ang="0">
                        <a:pos x="2" y="0"/>
                      </a:cxn>
                      <a:cxn ang="0">
                        <a:pos x="2" y="3"/>
                      </a:cxn>
                      <a:cxn ang="0">
                        <a:pos x="1" y="8"/>
                      </a:cxn>
                      <a:cxn ang="0">
                        <a:pos x="1" y="16"/>
                      </a:cxn>
                      <a:cxn ang="0">
                        <a:pos x="0" y="26"/>
                      </a:cxn>
                      <a:cxn ang="0">
                        <a:pos x="3" y="18"/>
                      </a:cxn>
                      <a:cxn ang="0">
                        <a:pos x="4" y="10"/>
                      </a:cxn>
                      <a:cxn ang="0">
                        <a:pos x="3" y="4"/>
                      </a:cxn>
                      <a:cxn ang="0">
                        <a:pos x="2" y="0"/>
                      </a:cxn>
                    </a:cxnLst>
                    <a:rect l="0" t="0" r="r" b="b"/>
                    <a:pathLst>
                      <a:path w="4" h="26">
                        <a:moveTo>
                          <a:pt x="2" y="0"/>
                        </a:moveTo>
                        <a:lnTo>
                          <a:pt x="2" y="3"/>
                        </a:lnTo>
                        <a:lnTo>
                          <a:pt x="1" y="8"/>
                        </a:lnTo>
                        <a:lnTo>
                          <a:pt x="1" y="16"/>
                        </a:lnTo>
                        <a:lnTo>
                          <a:pt x="0" y="26"/>
                        </a:lnTo>
                        <a:lnTo>
                          <a:pt x="3" y="18"/>
                        </a:lnTo>
                        <a:lnTo>
                          <a:pt x="4" y="10"/>
                        </a:lnTo>
                        <a:lnTo>
                          <a:pt x="3" y="4"/>
                        </a:lnTo>
                        <a:lnTo>
                          <a:pt x="2" y="0"/>
                        </a:lnTo>
                        <a:close/>
                      </a:path>
                    </a:pathLst>
                  </a:custGeom>
                  <a:solidFill>
                    <a:srgbClr val="BFBFBF"/>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70" name="Freeform 110"/>
                  <p:cNvSpPr>
                    <a:spLocks/>
                  </p:cNvSpPr>
                  <p:nvPr/>
                </p:nvSpPr>
                <p:spPr bwMode="auto">
                  <a:xfrm>
                    <a:off x="983" y="3839"/>
                    <a:ext cx="0" cy="0"/>
                  </a:xfrm>
                  <a:custGeom>
                    <a:avLst/>
                    <a:gdLst/>
                    <a:ahLst/>
                    <a:cxnLst>
                      <a:cxn ang="0">
                        <a:pos x="0" y="3"/>
                      </a:cxn>
                      <a:cxn ang="0">
                        <a:pos x="0" y="1"/>
                      </a:cxn>
                      <a:cxn ang="0">
                        <a:pos x="0" y="0"/>
                      </a:cxn>
                      <a:cxn ang="0">
                        <a:pos x="0" y="1"/>
                      </a:cxn>
                      <a:cxn ang="0">
                        <a:pos x="0" y="3"/>
                      </a:cxn>
                      <a:cxn ang="0">
                        <a:pos x="0" y="3"/>
                      </a:cxn>
                    </a:cxnLst>
                    <a:rect l="0" t="0" r="r" b="b"/>
                    <a:pathLst>
                      <a:path h="3">
                        <a:moveTo>
                          <a:pt x="0" y="3"/>
                        </a:moveTo>
                        <a:lnTo>
                          <a:pt x="0" y="1"/>
                        </a:lnTo>
                        <a:lnTo>
                          <a:pt x="0" y="0"/>
                        </a:lnTo>
                        <a:lnTo>
                          <a:pt x="0" y="1"/>
                        </a:lnTo>
                        <a:lnTo>
                          <a:pt x="0" y="3"/>
                        </a:lnTo>
                        <a:lnTo>
                          <a:pt x="0" y="3"/>
                        </a:lnTo>
                        <a:close/>
                      </a:path>
                    </a:pathLst>
                  </a:custGeom>
                  <a:solidFill>
                    <a:srgbClr val="BFBFBF"/>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71" name="Freeform 111"/>
                  <p:cNvSpPr>
                    <a:spLocks/>
                  </p:cNvSpPr>
                  <p:nvPr/>
                </p:nvSpPr>
                <p:spPr bwMode="auto">
                  <a:xfrm>
                    <a:off x="982" y="3831"/>
                    <a:ext cx="1" cy="4"/>
                  </a:xfrm>
                  <a:custGeom>
                    <a:avLst/>
                    <a:gdLst/>
                    <a:ahLst/>
                    <a:cxnLst>
                      <a:cxn ang="0">
                        <a:pos x="0" y="17"/>
                      </a:cxn>
                      <a:cxn ang="0">
                        <a:pos x="2" y="13"/>
                      </a:cxn>
                      <a:cxn ang="0">
                        <a:pos x="3" y="10"/>
                      </a:cxn>
                      <a:cxn ang="0">
                        <a:pos x="4" y="6"/>
                      </a:cxn>
                      <a:cxn ang="0">
                        <a:pos x="4" y="1"/>
                      </a:cxn>
                      <a:cxn ang="0">
                        <a:pos x="4" y="0"/>
                      </a:cxn>
                      <a:cxn ang="0">
                        <a:pos x="3" y="2"/>
                      </a:cxn>
                      <a:cxn ang="0">
                        <a:pos x="2" y="8"/>
                      </a:cxn>
                      <a:cxn ang="0">
                        <a:pos x="0" y="17"/>
                      </a:cxn>
                    </a:cxnLst>
                    <a:rect l="0" t="0" r="r" b="b"/>
                    <a:pathLst>
                      <a:path w="4" h="17">
                        <a:moveTo>
                          <a:pt x="0" y="17"/>
                        </a:moveTo>
                        <a:lnTo>
                          <a:pt x="2" y="13"/>
                        </a:lnTo>
                        <a:lnTo>
                          <a:pt x="3" y="10"/>
                        </a:lnTo>
                        <a:lnTo>
                          <a:pt x="4" y="6"/>
                        </a:lnTo>
                        <a:lnTo>
                          <a:pt x="4" y="1"/>
                        </a:lnTo>
                        <a:lnTo>
                          <a:pt x="4" y="0"/>
                        </a:lnTo>
                        <a:lnTo>
                          <a:pt x="3" y="2"/>
                        </a:lnTo>
                        <a:lnTo>
                          <a:pt x="2" y="8"/>
                        </a:lnTo>
                        <a:lnTo>
                          <a:pt x="0" y="17"/>
                        </a:lnTo>
                        <a:close/>
                      </a:path>
                    </a:pathLst>
                  </a:custGeom>
                  <a:solidFill>
                    <a:srgbClr val="BFBFBF"/>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72" name="Freeform 112"/>
                  <p:cNvSpPr>
                    <a:spLocks/>
                  </p:cNvSpPr>
                  <p:nvPr/>
                </p:nvSpPr>
                <p:spPr bwMode="auto">
                  <a:xfrm>
                    <a:off x="1020" y="3889"/>
                    <a:ext cx="1" cy="0"/>
                  </a:xfrm>
                  <a:custGeom>
                    <a:avLst/>
                    <a:gdLst/>
                    <a:ahLst/>
                    <a:cxnLst>
                      <a:cxn ang="0">
                        <a:pos x="0" y="6"/>
                      </a:cxn>
                      <a:cxn ang="0">
                        <a:pos x="4" y="4"/>
                      </a:cxn>
                      <a:cxn ang="0">
                        <a:pos x="5" y="2"/>
                      </a:cxn>
                      <a:cxn ang="0">
                        <a:pos x="6" y="1"/>
                      </a:cxn>
                      <a:cxn ang="0">
                        <a:pos x="6" y="0"/>
                      </a:cxn>
                      <a:cxn ang="0">
                        <a:pos x="6" y="0"/>
                      </a:cxn>
                      <a:cxn ang="0">
                        <a:pos x="5" y="1"/>
                      </a:cxn>
                      <a:cxn ang="0">
                        <a:pos x="3" y="3"/>
                      </a:cxn>
                      <a:cxn ang="0">
                        <a:pos x="0" y="6"/>
                      </a:cxn>
                    </a:cxnLst>
                    <a:rect l="0" t="0" r="r" b="b"/>
                    <a:pathLst>
                      <a:path w="6" h="6">
                        <a:moveTo>
                          <a:pt x="0" y="6"/>
                        </a:moveTo>
                        <a:lnTo>
                          <a:pt x="4" y="4"/>
                        </a:lnTo>
                        <a:lnTo>
                          <a:pt x="5" y="2"/>
                        </a:lnTo>
                        <a:lnTo>
                          <a:pt x="6" y="1"/>
                        </a:lnTo>
                        <a:lnTo>
                          <a:pt x="6" y="0"/>
                        </a:lnTo>
                        <a:lnTo>
                          <a:pt x="6" y="0"/>
                        </a:lnTo>
                        <a:lnTo>
                          <a:pt x="5" y="1"/>
                        </a:lnTo>
                        <a:lnTo>
                          <a:pt x="3" y="3"/>
                        </a:lnTo>
                        <a:lnTo>
                          <a:pt x="0" y="6"/>
                        </a:lnTo>
                        <a:close/>
                      </a:path>
                    </a:pathLst>
                  </a:custGeom>
                  <a:solidFill>
                    <a:srgbClr val="BFBFBF"/>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73" name="Freeform 113"/>
                  <p:cNvSpPr>
                    <a:spLocks/>
                  </p:cNvSpPr>
                  <p:nvPr/>
                </p:nvSpPr>
                <p:spPr bwMode="auto">
                  <a:xfrm>
                    <a:off x="968" y="3792"/>
                    <a:ext cx="54" cy="105"/>
                  </a:xfrm>
                  <a:custGeom>
                    <a:avLst/>
                    <a:gdLst/>
                    <a:ahLst/>
                    <a:cxnLst>
                      <a:cxn ang="0">
                        <a:pos x="229" y="774"/>
                      </a:cxn>
                      <a:cxn ang="0">
                        <a:pos x="212" y="769"/>
                      </a:cxn>
                      <a:cxn ang="0">
                        <a:pos x="205" y="694"/>
                      </a:cxn>
                      <a:cxn ang="0">
                        <a:pos x="227" y="635"/>
                      </a:cxn>
                      <a:cxn ang="0">
                        <a:pos x="212" y="583"/>
                      </a:cxn>
                      <a:cxn ang="0">
                        <a:pos x="215" y="556"/>
                      </a:cxn>
                      <a:cxn ang="0">
                        <a:pos x="191" y="532"/>
                      </a:cxn>
                      <a:cxn ang="0">
                        <a:pos x="186" y="523"/>
                      </a:cxn>
                      <a:cxn ang="0">
                        <a:pos x="162" y="534"/>
                      </a:cxn>
                      <a:cxn ang="0">
                        <a:pos x="147" y="537"/>
                      </a:cxn>
                      <a:cxn ang="0">
                        <a:pos x="134" y="484"/>
                      </a:cxn>
                      <a:cxn ang="0">
                        <a:pos x="133" y="444"/>
                      </a:cxn>
                      <a:cxn ang="0">
                        <a:pos x="114" y="404"/>
                      </a:cxn>
                      <a:cxn ang="0">
                        <a:pos x="111" y="357"/>
                      </a:cxn>
                      <a:cxn ang="0">
                        <a:pos x="88" y="310"/>
                      </a:cxn>
                      <a:cxn ang="0">
                        <a:pos x="84" y="295"/>
                      </a:cxn>
                      <a:cxn ang="0">
                        <a:pos x="65" y="299"/>
                      </a:cxn>
                      <a:cxn ang="0">
                        <a:pos x="44" y="251"/>
                      </a:cxn>
                      <a:cxn ang="0">
                        <a:pos x="56" y="200"/>
                      </a:cxn>
                      <a:cxn ang="0">
                        <a:pos x="60" y="171"/>
                      </a:cxn>
                      <a:cxn ang="0">
                        <a:pos x="72" y="99"/>
                      </a:cxn>
                      <a:cxn ang="0">
                        <a:pos x="76" y="65"/>
                      </a:cxn>
                      <a:cxn ang="0">
                        <a:pos x="96" y="33"/>
                      </a:cxn>
                      <a:cxn ang="0">
                        <a:pos x="141" y="5"/>
                      </a:cxn>
                      <a:cxn ang="0">
                        <a:pos x="130" y="5"/>
                      </a:cxn>
                      <a:cxn ang="0">
                        <a:pos x="63" y="33"/>
                      </a:cxn>
                      <a:cxn ang="0">
                        <a:pos x="30" y="65"/>
                      </a:cxn>
                      <a:cxn ang="0">
                        <a:pos x="12" y="117"/>
                      </a:cxn>
                      <a:cxn ang="0">
                        <a:pos x="11" y="126"/>
                      </a:cxn>
                      <a:cxn ang="0">
                        <a:pos x="13" y="129"/>
                      </a:cxn>
                      <a:cxn ang="0">
                        <a:pos x="4" y="268"/>
                      </a:cxn>
                      <a:cxn ang="0">
                        <a:pos x="8" y="276"/>
                      </a:cxn>
                      <a:cxn ang="0">
                        <a:pos x="14" y="333"/>
                      </a:cxn>
                      <a:cxn ang="0">
                        <a:pos x="23" y="404"/>
                      </a:cxn>
                      <a:cxn ang="0">
                        <a:pos x="39" y="498"/>
                      </a:cxn>
                      <a:cxn ang="0">
                        <a:pos x="58" y="510"/>
                      </a:cxn>
                      <a:cxn ang="0">
                        <a:pos x="71" y="567"/>
                      </a:cxn>
                      <a:cxn ang="0">
                        <a:pos x="79" y="566"/>
                      </a:cxn>
                      <a:cxn ang="0">
                        <a:pos x="92" y="620"/>
                      </a:cxn>
                      <a:cxn ang="0">
                        <a:pos x="105" y="609"/>
                      </a:cxn>
                      <a:cxn ang="0">
                        <a:pos x="120" y="650"/>
                      </a:cxn>
                      <a:cxn ang="0">
                        <a:pos x="132" y="652"/>
                      </a:cxn>
                      <a:cxn ang="0">
                        <a:pos x="142" y="711"/>
                      </a:cxn>
                      <a:cxn ang="0">
                        <a:pos x="170" y="801"/>
                      </a:cxn>
                      <a:cxn ang="0">
                        <a:pos x="233" y="889"/>
                      </a:cxn>
                      <a:cxn ang="0">
                        <a:pos x="296" y="935"/>
                      </a:cxn>
                      <a:cxn ang="0">
                        <a:pos x="365" y="975"/>
                      </a:cxn>
                      <a:cxn ang="0">
                        <a:pos x="421" y="1001"/>
                      </a:cxn>
                      <a:cxn ang="0">
                        <a:pos x="442" y="1013"/>
                      </a:cxn>
                      <a:cxn ang="0">
                        <a:pos x="446" y="1010"/>
                      </a:cxn>
                      <a:cxn ang="0">
                        <a:pos x="464" y="981"/>
                      </a:cxn>
                      <a:cxn ang="0">
                        <a:pos x="473" y="966"/>
                      </a:cxn>
                      <a:cxn ang="0">
                        <a:pos x="451" y="972"/>
                      </a:cxn>
                      <a:cxn ang="0">
                        <a:pos x="397" y="973"/>
                      </a:cxn>
                      <a:cxn ang="0">
                        <a:pos x="304" y="911"/>
                      </a:cxn>
                    </a:cxnLst>
                    <a:rect l="0" t="0" r="r" b="b"/>
                    <a:pathLst>
                      <a:path w="476" h="1018">
                        <a:moveTo>
                          <a:pt x="258" y="858"/>
                        </a:moveTo>
                        <a:lnTo>
                          <a:pt x="243" y="830"/>
                        </a:lnTo>
                        <a:lnTo>
                          <a:pt x="233" y="798"/>
                        </a:lnTo>
                        <a:lnTo>
                          <a:pt x="229" y="774"/>
                        </a:lnTo>
                        <a:lnTo>
                          <a:pt x="228" y="764"/>
                        </a:lnTo>
                        <a:lnTo>
                          <a:pt x="226" y="766"/>
                        </a:lnTo>
                        <a:lnTo>
                          <a:pt x="220" y="768"/>
                        </a:lnTo>
                        <a:lnTo>
                          <a:pt x="212" y="769"/>
                        </a:lnTo>
                        <a:lnTo>
                          <a:pt x="202" y="764"/>
                        </a:lnTo>
                        <a:lnTo>
                          <a:pt x="198" y="746"/>
                        </a:lnTo>
                        <a:lnTo>
                          <a:pt x="201" y="719"/>
                        </a:lnTo>
                        <a:lnTo>
                          <a:pt x="205" y="694"/>
                        </a:lnTo>
                        <a:lnTo>
                          <a:pt x="209" y="684"/>
                        </a:lnTo>
                        <a:lnTo>
                          <a:pt x="234" y="630"/>
                        </a:lnTo>
                        <a:lnTo>
                          <a:pt x="232" y="632"/>
                        </a:lnTo>
                        <a:lnTo>
                          <a:pt x="227" y="635"/>
                        </a:lnTo>
                        <a:lnTo>
                          <a:pt x="219" y="636"/>
                        </a:lnTo>
                        <a:lnTo>
                          <a:pt x="212" y="630"/>
                        </a:lnTo>
                        <a:lnTo>
                          <a:pt x="209" y="612"/>
                        </a:lnTo>
                        <a:lnTo>
                          <a:pt x="212" y="583"/>
                        </a:lnTo>
                        <a:lnTo>
                          <a:pt x="218" y="556"/>
                        </a:lnTo>
                        <a:lnTo>
                          <a:pt x="221" y="545"/>
                        </a:lnTo>
                        <a:lnTo>
                          <a:pt x="219" y="548"/>
                        </a:lnTo>
                        <a:lnTo>
                          <a:pt x="215" y="556"/>
                        </a:lnTo>
                        <a:lnTo>
                          <a:pt x="207" y="563"/>
                        </a:lnTo>
                        <a:lnTo>
                          <a:pt x="198" y="565"/>
                        </a:lnTo>
                        <a:lnTo>
                          <a:pt x="191" y="554"/>
                        </a:lnTo>
                        <a:lnTo>
                          <a:pt x="191" y="532"/>
                        </a:lnTo>
                        <a:lnTo>
                          <a:pt x="192" y="509"/>
                        </a:lnTo>
                        <a:lnTo>
                          <a:pt x="193" y="499"/>
                        </a:lnTo>
                        <a:lnTo>
                          <a:pt x="191" y="507"/>
                        </a:lnTo>
                        <a:lnTo>
                          <a:pt x="186" y="523"/>
                        </a:lnTo>
                        <a:lnTo>
                          <a:pt x="178" y="538"/>
                        </a:lnTo>
                        <a:lnTo>
                          <a:pt x="170" y="543"/>
                        </a:lnTo>
                        <a:lnTo>
                          <a:pt x="165" y="539"/>
                        </a:lnTo>
                        <a:lnTo>
                          <a:pt x="162" y="534"/>
                        </a:lnTo>
                        <a:lnTo>
                          <a:pt x="160" y="527"/>
                        </a:lnTo>
                        <a:lnTo>
                          <a:pt x="159" y="521"/>
                        </a:lnTo>
                        <a:lnTo>
                          <a:pt x="156" y="530"/>
                        </a:lnTo>
                        <a:lnTo>
                          <a:pt x="147" y="537"/>
                        </a:lnTo>
                        <a:lnTo>
                          <a:pt x="139" y="536"/>
                        </a:lnTo>
                        <a:lnTo>
                          <a:pt x="132" y="524"/>
                        </a:lnTo>
                        <a:lnTo>
                          <a:pt x="132" y="507"/>
                        </a:lnTo>
                        <a:lnTo>
                          <a:pt x="134" y="484"/>
                        </a:lnTo>
                        <a:lnTo>
                          <a:pt x="138" y="461"/>
                        </a:lnTo>
                        <a:lnTo>
                          <a:pt x="141" y="441"/>
                        </a:lnTo>
                        <a:lnTo>
                          <a:pt x="138" y="443"/>
                        </a:lnTo>
                        <a:lnTo>
                          <a:pt x="133" y="444"/>
                        </a:lnTo>
                        <a:lnTo>
                          <a:pt x="128" y="443"/>
                        </a:lnTo>
                        <a:lnTo>
                          <a:pt x="121" y="439"/>
                        </a:lnTo>
                        <a:lnTo>
                          <a:pt x="116" y="426"/>
                        </a:lnTo>
                        <a:lnTo>
                          <a:pt x="114" y="404"/>
                        </a:lnTo>
                        <a:lnTo>
                          <a:pt x="114" y="378"/>
                        </a:lnTo>
                        <a:lnTo>
                          <a:pt x="116" y="352"/>
                        </a:lnTo>
                        <a:lnTo>
                          <a:pt x="114" y="356"/>
                        </a:lnTo>
                        <a:lnTo>
                          <a:pt x="111" y="357"/>
                        </a:lnTo>
                        <a:lnTo>
                          <a:pt x="107" y="358"/>
                        </a:lnTo>
                        <a:lnTo>
                          <a:pt x="103" y="358"/>
                        </a:lnTo>
                        <a:lnTo>
                          <a:pt x="91" y="341"/>
                        </a:lnTo>
                        <a:lnTo>
                          <a:pt x="88" y="310"/>
                        </a:lnTo>
                        <a:lnTo>
                          <a:pt x="89" y="283"/>
                        </a:lnTo>
                        <a:lnTo>
                          <a:pt x="88" y="282"/>
                        </a:lnTo>
                        <a:lnTo>
                          <a:pt x="86" y="289"/>
                        </a:lnTo>
                        <a:lnTo>
                          <a:pt x="84" y="295"/>
                        </a:lnTo>
                        <a:lnTo>
                          <a:pt x="80" y="299"/>
                        </a:lnTo>
                        <a:lnTo>
                          <a:pt x="76" y="301"/>
                        </a:lnTo>
                        <a:lnTo>
                          <a:pt x="71" y="301"/>
                        </a:lnTo>
                        <a:lnTo>
                          <a:pt x="65" y="299"/>
                        </a:lnTo>
                        <a:lnTo>
                          <a:pt x="59" y="296"/>
                        </a:lnTo>
                        <a:lnTo>
                          <a:pt x="53" y="292"/>
                        </a:lnTo>
                        <a:lnTo>
                          <a:pt x="44" y="276"/>
                        </a:lnTo>
                        <a:lnTo>
                          <a:pt x="44" y="251"/>
                        </a:lnTo>
                        <a:lnTo>
                          <a:pt x="46" y="228"/>
                        </a:lnTo>
                        <a:lnTo>
                          <a:pt x="47" y="214"/>
                        </a:lnTo>
                        <a:lnTo>
                          <a:pt x="49" y="208"/>
                        </a:lnTo>
                        <a:lnTo>
                          <a:pt x="56" y="200"/>
                        </a:lnTo>
                        <a:lnTo>
                          <a:pt x="61" y="195"/>
                        </a:lnTo>
                        <a:lnTo>
                          <a:pt x="63" y="193"/>
                        </a:lnTo>
                        <a:lnTo>
                          <a:pt x="62" y="186"/>
                        </a:lnTo>
                        <a:lnTo>
                          <a:pt x="60" y="171"/>
                        </a:lnTo>
                        <a:lnTo>
                          <a:pt x="58" y="154"/>
                        </a:lnTo>
                        <a:lnTo>
                          <a:pt x="57" y="141"/>
                        </a:lnTo>
                        <a:lnTo>
                          <a:pt x="61" y="125"/>
                        </a:lnTo>
                        <a:lnTo>
                          <a:pt x="72" y="99"/>
                        </a:lnTo>
                        <a:lnTo>
                          <a:pt x="82" y="74"/>
                        </a:lnTo>
                        <a:lnTo>
                          <a:pt x="86" y="63"/>
                        </a:lnTo>
                        <a:lnTo>
                          <a:pt x="83" y="64"/>
                        </a:lnTo>
                        <a:lnTo>
                          <a:pt x="76" y="65"/>
                        </a:lnTo>
                        <a:lnTo>
                          <a:pt x="73" y="63"/>
                        </a:lnTo>
                        <a:lnTo>
                          <a:pt x="78" y="51"/>
                        </a:lnTo>
                        <a:lnTo>
                          <a:pt x="86" y="42"/>
                        </a:lnTo>
                        <a:lnTo>
                          <a:pt x="96" y="33"/>
                        </a:lnTo>
                        <a:lnTo>
                          <a:pt x="108" y="25"/>
                        </a:lnTo>
                        <a:lnTo>
                          <a:pt x="120" y="17"/>
                        </a:lnTo>
                        <a:lnTo>
                          <a:pt x="132" y="10"/>
                        </a:lnTo>
                        <a:lnTo>
                          <a:pt x="141" y="5"/>
                        </a:lnTo>
                        <a:lnTo>
                          <a:pt x="147" y="1"/>
                        </a:lnTo>
                        <a:lnTo>
                          <a:pt x="147" y="0"/>
                        </a:lnTo>
                        <a:lnTo>
                          <a:pt x="142" y="1"/>
                        </a:lnTo>
                        <a:lnTo>
                          <a:pt x="130" y="5"/>
                        </a:lnTo>
                        <a:lnTo>
                          <a:pt x="115" y="10"/>
                        </a:lnTo>
                        <a:lnTo>
                          <a:pt x="97" y="17"/>
                        </a:lnTo>
                        <a:lnTo>
                          <a:pt x="79" y="25"/>
                        </a:lnTo>
                        <a:lnTo>
                          <a:pt x="63" y="33"/>
                        </a:lnTo>
                        <a:lnTo>
                          <a:pt x="49" y="39"/>
                        </a:lnTo>
                        <a:lnTo>
                          <a:pt x="42" y="46"/>
                        </a:lnTo>
                        <a:lnTo>
                          <a:pt x="36" y="54"/>
                        </a:lnTo>
                        <a:lnTo>
                          <a:pt x="30" y="65"/>
                        </a:lnTo>
                        <a:lnTo>
                          <a:pt x="25" y="77"/>
                        </a:lnTo>
                        <a:lnTo>
                          <a:pt x="19" y="92"/>
                        </a:lnTo>
                        <a:lnTo>
                          <a:pt x="15" y="105"/>
                        </a:lnTo>
                        <a:lnTo>
                          <a:pt x="12" y="117"/>
                        </a:lnTo>
                        <a:lnTo>
                          <a:pt x="9" y="123"/>
                        </a:lnTo>
                        <a:lnTo>
                          <a:pt x="8" y="127"/>
                        </a:lnTo>
                        <a:lnTo>
                          <a:pt x="6" y="138"/>
                        </a:lnTo>
                        <a:lnTo>
                          <a:pt x="11" y="126"/>
                        </a:lnTo>
                        <a:lnTo>
                          <a:pt x="13" y="117"/>
                        </a:lnTo>
                        <a:lnTo>
                          <a:pt x="15" y="110"/>
                        </a:lnTo>
                        <a:lnTo>
                          <a:pt x="16" y="108"/>
                        </a:lnTo>
                        <a:lnTo>
                          <a:pt x="13" y="129"/>
                        </a:lnTo>
                        <a:lnTo>
                          <a:pt x="6" y="175"/>
                        </a:lnTo>
                        <a:lnTo>
                          <a:pt x="0" y="225"/>
                        </a:lnTo>
                        <a:lnTo>
                          <a:pt x="0" y="257"/>
                        </a:lnTo>
                        <a:lnTo>
                          <a:pt x="4" y="268"/>
                        </a:lnTo>
                        <a:lnTo>
                          <a:pt x="7" y="271"/>
                        </a:lnTo>
                        <a:lnTo>
                          <a:pt x="8" y="271"/>
                        </a:lnTo>
                        <a:lnTo>
                          <a:pt x="9" y="270"/>
                        </a:lnTo>
                        <a:lnTo>
                          <a:pt x="8" y="276"/>
                        </a:lnTo>
                        <a:lnTo>
                          <a:pt x="7" y="289"/>
                        </a:lnTo>
                        <a:lnTo>
                          <a:pt x="6" y="305"/>
                        </a:lnTo>
                        <a:lnTo>
                          <a:pt x="9" y="317"/>
                        </a:lnTo>
                        <a:lnTo>
                          <a:pt x="14" y="333"/>
                        </a:lnTo>
                        <a:lnTo>
                          <a:pt x="16" y="356"/>
                        </a:lnTo>
                        <a:lnTo>
                          <a:pt x="17" y="376"/>
                        </a:lnTo>
                        <a:lnTo>
                          <a:pt x="19" y="388"/>
                        </a:lnTo>
                        <a:lnTo>
                          <a:pt x="23" y="404"/>
                        </a:lnTo>
                        <a:lnTo>
                          <a:pt x="29" y="434"/>
                        </a:lnTo>
                        <a:lnTo>
                          <a:pt x="33" y="467"/>
                        </a:lnTo>
                        <a:lnTo>
                          <a:pt x="35" y="489"/>
                        </a:lnTo>
                        <a:lnTo>
                          <a:pt x="39" y="498"/>
                        </a:lnTo>
                        <a:lnTo>
                          <a:pt x="44" y="504"/>
                        </a:lnTo>
                        <a:lnTo>
                          <a:pt x="51" y="505"/>
                        </a:lnTo>
                        <a:lnTo>
                          <a:pt x="56" y="504"/>
                        </a:lnTo>
                        <a:lnTo>
                          <a:pt x="58" y="510"/>
                        </a:lnTo>
                        <a:lnTo>
                          <a:pt x="58" y="528"/>
                        </a:lnTo>
                        <a:lnTo>
                          <a:pt x="59" y="551"/>
                        </a:lnTo>
                        <a:lnTo>
                          <a:pt x="64" y="564"/>
                        </a:lnTo>
                        <a:lnTo>
                          <a:pt x="71" y="567"/>
                        </a:lnTo>
                        <a:lnTo>
                          <a:pt x="76" y="565"/>
                        </a:lnTo>
                        <a:lnTo>
                          <a:pt x="78" y="562"/>
                        </a:lnTo>
                        <a:lnTo>
                          <a:pt x="79" y="560"/>
                        </a:lnTo>
                        <a:lnTo>
                          <a:pt x="79" y="566"/>
                        </a:lnTo>
                        <a:lnTo>
                          <a:pt x="80" y="581"/>
                        </a:lnTo>
                        <a:lnTo>
                          <a:pt x="83" y="599"/>
                        </a:lnTo>
                        <a:lnTo>
                          <a:pt x="87" y="613"/>
                        </a:lnTo>
                        <a:lnTo>
                          <a:pt x="92" y="620"/>
                        </a:lnTo>
                        <a:lnTo>
                          <a:pt x="98" y="620"/>
                        </a:lnTo>
                        <a:lnTo>
                          <a:pt x="102" y="617"/>
                        </a:lnTo>
                        <a:lnTo>
                          <a:pt x="105" y="610"/>
                        </a:lnTo>
                        <a:lnTo>
                          <a:pt x="105" y="609"/>
                        </a:lnTo>
                        <a:lnTo>
                          <a:pt x="106" y="618"/>
                        </a:lnTo>
                        <a:lnTo>
                          <a:pt x="107" y="631"/>
                        </a:lnTo>
                        <a:lnTo>
                          <a:pt x="113" y="644"/>
                        </a:lnTo>
                        <a:lnTo>
                          <a:pt x="120" y="650"/>
                        </a:lnTo>
                        <a:lnTo>
                          <a:pt x="127" y="650"/>
                        </a:lnTo>
                        <a:lnTo>
                          <a:pt x="131" y="647"/>
                        </a:lnTo>
                        <a:lnTo>
                          <a:pt x="132" y="641"/>
                        </a:lnTo>
                        <a:lnTo>
                          <a:pt x="132" y="652"/>
                        </a:lnTo>
                        <a:lnTo>
                          <a:pt x="133" y="668"/>
                        </a:lnTo>
                        <a:lnTo>
                          <a:pt x="135" y="685"/>
                        </a:lnTo>
                        <a:lnTo>
                          <a:pt x="139" y="700"/>
                        </a:lnTo>
                        <a:lnTo>
                          <a:pt x="142" y="711"/>
                        </a:lnTo>
                        <a:lnTo>
                          <a:pt x="146" y="728"/>
                        </a:lnTo>
                        <a:lnTo>
                          <a:pt x="153" y="749"/>
                        </a:lnTo>
                        <a:lnTo>
                          <a:pt x="160" y="774"/>
                        </a:lnTo>
                        <a:lnTo>
                          <a:pt x="170" y="801"/>
                        </a:lnTo>
                        <a:lnTo>
                          <a:pt x="183" y="828"/>
                        </a:lnTo>
                        <a:lnTo>
                          <a:pt x="200" y="853"/>
                        </a:lnTo>
                        <a:lnTo>
                          <a:pt x="220" y="878"/>
                        </a:lnTo>
                        <a:lnTo>
                          <a:pt x="233" y="889"/>
                        </a:lnTo>
                        <a:lnTo>
                          <a:pt x="247" y="902"/>
                        </a:lnTo>
                        <a:lnTo>
                          <a:pt x="262" y="913"/>
                        </a:lnTo>
                        <a:lnTo>
                          <a:pt x="278" y="924"/>
                        </a:lnTo>
                        <a:lnTo>
                          <a:pt x="296" y="935"/>
                        </a:lnTo>
                        <a:lnTo>
                          <a:pt x="313" y="945"/>
                        </a:lnTo>
                        <a:lnTo>
                          <a:pt x="331" y="955"/>
                        </a:lnTo>
                        <a:lnTo>
                          <a:pt x="348" y="966"/>
                        </a:lnTo>
                        <a:lnTo>
                          <a:pt x="365" y="975"/>
                        </a:lnTo>
                        <a:lnTo>
                          <a:pt x="381" y="982"/>
                        </a:lnTo>
                        <a:lnTo>
                          <a:pt x="396" y="990"/>
                        </a:lnTo>
                        <a:lnTo>
                          <a:pt x="409" y="996"/>
                        </a:lnTo>
                        <a:lnTo>
                          <a:pt x="421" y="1001"/>
                        </a:lnTo>
                        <a:lnTo>
                          <a:pt x="430" y="1006"/>
                        </a:lnTo>
                        <a:lnTo>
                          <a:pt x="437" y="1009"/>
                        </a:lnTo>
                        <a:lnTo>
                          <a:pt x="441" y="1012"/>
                        </a:lnTo>
                        <a:lnTo>
                          <a:pt x="442" y="1013"/>
                        </a:lnTo>
                        <a:lnTo>
                          <a:pt x="442" y="1014"/>
                        </a:lnTo>
                        <a:lnTo>
                          <a:pt x="443" y="1016"/>
                        </a:lnTo>
                        <a:lnTo>
                          <a:pt x="443" y="1018"/>
                        </a:lnTo>
                        <a:lnTo>
                          <a:pt x="446" y="1010"/>
                        </a:lnTo>
                        <a:lnTo>
                          <a:pt x="450" y="1004"/>
                        </a:lnTo>
                        <a:lnTo>
                          <a:pt x="454" y="996"/>
                        </a:lnTo>
                        <a:lnTo>
                          <a:pt x="458" y="988"/>
                        </a:lnTo>
                        <a:lnTo>
                          <a:pt x="464" y="981"/>
                        </a:lnTo>
                        <a:lnTo>
                          <a:pt x="468" y="975"/>
                        </a:lnTo>
                        <a:lnTo>
                          <a:pt x="472" y="969"/>
                        </a:lnTo>
                        <a:lnTo>
                          <a:pt x="476" y="964"/>
                        </a:lnTo>
                        <a:lnTo>
                          <a:pt x="473" y="966"/>
                        </a:lnTo>
                        <a:lnTo>
                          <a:pt x="469" y="968"/>
                        </a:lnTo>
                        <a:lnTo>
                          <a:pt x="464" y="969"/>
                        </a:lnTo>
                        <a:lnTo>
                          <a:pt x="458" y="971"/>
                        </a:lnTo>
                        <a:lnTo>
                          <a:pt x="451" y="972"/>
                        </a:lnTo>
                        <a:lnTo>
                          <a:pt x="442" y="973"/>
                        </a:lnTo>
                        <a:lnTo>
                          <a:pt x="432" y="975"/>
                        </a:lnTo>
                        <a:lnTo>
                          <a:pt x="422" y="976"/>
                        </a:lnTo>
                        <a:lnTo>
                          <a:pt x="397" y="973"/>
                        </a:lnTo>
                        <a:lnTo>
                          <a:pt x="372" y="963"/>
                        </a:lnTo>
                        <a:lnTo>
                          <a:pt x="348" y="949"/>
                        </a:lnTo>
                        <a:lnTo>
                          <a:pt x="326" y="930"/>
                        </a:lnTo>
                        <a:lnTo>
                          <a:pt x="304" y="911"/>
                        </a:lnTo>
                        <a:lnTo>
                          <a:pt x="286" y="890"/>
                        </a:lnTo>
                        <a:lnTo>
                          <a:pt x="270" y="872"/>
                        </a:lnTo>
                        <a:lnTo>
                          <a:pt x="258" y="858"/>
                        </a:lnTo>
                        <a:close/>
                      </a:path>
                    </a:pathLst>
                  </a:custGeom>
                  <a:solidFill>
                    <a:srgbClr val="BFBFBF"/>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74" name="Freeform 114"/>
                  <p:cNvSpPr>
                    <a:spLocks/>
                  </p:cNvSpPr>
                  <p:nvPr/>
                </p:nvSpPr>
                <p:spPr bwMode="auto">
                  <a:xfrm>
                    <a:off x="966" y="3792"/>
                    <a:ext cx="34" cy="8"/>
                  </a:xfrm>
                  <a:custGeom>
                    <a:avLst/>
                    <a:gdLst/>
                    <a:ahLst/>
                    <a:cxnLst>
                      <a:cxn ang="0">
                        <a:pos x="311" y="74"/>
                      </a:cxn>
                      <a:cxn ang="0">
                        <a:pos x="310" y="73"/>
                      </a:cxn>
                      <a:cxn ang="0">
                        <a:pos x="307" y="70"/>
                      </a:cxn>
                      <a:cxn ang="0">
                        <a:pos x="302" y="65"/>
                      </a:cxn>
                      <a:cxn ang="0">
                        <a:pos x="295" y="58"/>
                      </a:cxn>
                      <a:cxn ang="0">
                        <a:pos x="287" y="52"/>
                      </a:cxn>
                      <a:cxn ang="0">
                        <a:pos x="276" y="44"/>
                      </a:cxn>
                      <a:cxn ang="0">
                        <a:pos x="264" y="36"/>
                      </a:cxn>
                      <a:cxn ang="0">
                        <a:pos x="252" y="27"/>
                      </a:cxn>
                      <a:cxn ang="0">
                        <a:pos x="238" y="20"/>
                      </a:cxn>
                      <a:cxn ang="0">
                        <a:pos x="223" y="12"/>
                      </a:cxn>
                      <a:cxn ang="0">
                        <a:pos x="208" y="7"/>
                      </a:cxn>
                      <a:cxn ang="0">
                        <a:pos x="192" y="2"/>
                      </a:cxn>
                      <a:cxn ang="0">
                        <a:pos x="175" y="0"/>
                      </a:cxn>
                      <a:cxn ang="0">
                        <a:pos x="159" y="0"/>
                      </a:cxn>
                      <a:cxn ang="0">
                        <a:pos x="141" y="2"/>
                      </a:cxn>
                      <a:cxn ang="0">
                        <a:pos x="124" y="7"/>
                      </a:cxn>
                      <a:cxn ang="0">
                        <a:pos x="94" y="19"/>
                      </a:cxn>
                      <a:cxn ang="0">
                        <a:pos x="68" y="33"/>
                      </a:cxn>
                      <a:cxn ang="0">
                        <a:pos x="48" y="46"/>
                      </a:cxn>
                      <a:cxn ang="0">
                        <a:pos x="32" y="58"/>
                      </a:cxn>
                      <a:cxn ang="0">
                        <a:pos x="19" y="70"/>
                      </a:cxn>
                      <a:cxn ang="0">
                        <a:pos x="10" y="79"/>
                      </a:cxn>
                      <a:cxn ang="0">
                        <a:pos x="4" y="86"/>
                      </a:cxn>
                      <a:cxn ang="0">
                        <a:pos x="0" y="91"/>
                      </a:cxn>
                      <a:cxn ang="0">
                        <a:pos x="1" y="91"/>
                      </a:cxn>
                      <a:cxn ang="0">
                        <a:pos x="7" y="85"/>
                      </a:cxn>
                      <a:cxn ang="0">
                        <a:pos x="19" y="75"/>
                      </a:cxn>
                      <a:cxn ang="0">
                        <a:pos x="35" y="63"/>
                      </a:cxn>
                      <a:cxn ang="0">
                        <a:pos x="54" y="49"/>
                      </a:cxn>
                      <a:cxn ang="0">
                        <a:pos x="76" y="36"/>
                      </a:cxn>
                      <a:cxn ang="0">
                        <a:pos x="100" y="24"/>
                      </a:cxn>
                      <a:cxn ang="0">
                        <a:pos x="127" y="15"/>
                      </a:cxn>
                      <a:cxn ang="0">
                        <a:pos x="140" y="11"/>
                      </a:cxn>
                      <a:cxn ang="0">
                        <a:pos x="153" y="10"/>
                      </a:cxn>
                      <a:cxn ang="0">
                        <a:pos x="166" y="10"/>
                      </a:cxn>
                      <a:cxn ang="0">
                        <a:pos x="179" y="10"/>
                      </a:cxn>
                      <a:cxn ang="0">
                        <a:pos x="192" y="12"/>
                      </a:cxn>
                      <a:cxn ang="0">
                        <a:pos x="204" y="16"/>
                      </a:cxn>
                      <a:cxn ang="0">
                        <a:pos x="216" y="19"/>
                      </a:cxn>
                      <a:cxn ang="0">
                        <a:pos x="227" y="24"/>
                      </a:cxn>
                      <a:cxn ang="0">
                        <a:pos x="239" y="28"/>
                      </a:cxn>
                      <a:cxn ang="0">
                        <a:pos x="251" y="34"/>
                      </a:cxn>
                      <a:cxn ang="0">
                        <a:pos x="262" y="40"/>
                      </a:cxn>
                      <a:cxn ang="0">
                        <a:pos x="273" y="46"/>
                      </a:cxn>
                      <a:cxn ang="0">
                        <a:pos x="282" y="53"/>
                      </a:cxn>
                      <a:cxn ang="0">
                        <a:pos x="293" y="61"/>
                      </a:cxn>
                      <a:cxn ang="0">
                        <a:pos x="303" y="67"/>
                      </a:cxn>
                      <a:cxn ang="0">
                        <a:pos x="311" y="74"/>
                      </a:cxn>
                    </a:cxnLst>
                    <a:rect l="0" t="0" r="r" b="b"/>
                    <a:pathLst>
                      <a:path w="311" h="91">
                        <a:moveTo>
                          <a:pt x="311" y="74"/>
                        </a:moveTo>
                        <a:lnTo>
                          <a:pt x="310" y="73"/>
                        </a:lnTo>
                        <a:lnTo>
                          <a:pt x="307" y="70"/>
                        </a:lnTo>
                        <a:lnTo>
                          <a:pt x="302" y="65"/>
                        </a:lnTo>
                        <a:lnTo>
                          <a:pt x="295" y="58"/>
                        </a:lnTo>
                        <a:lnTo>
                          <a:pt x="287" y="52"/>
                        </a:lnTo>
                        <a:lnTo>
                          <a:pt x="276" y="44"/>
                        </a:lnTo>
                        <a:lnTo>
                          <a:pt x="264" y="36"/>
                        </a:lnTo>
                        <a:lnTo>
                          <a:pt x="252" y="27"/>
                        </a:lnTo>
                        <a:lnTo>
                          <a:pt x="238" y="20"/>
                        </a:lnTo>
                        <a:lnTo>
                          <a:pt x="223" y="12"/>
                        </a:lnTo>
                        <a:lnTo>
                          <a:pt x="208" y="7"/>
                        </a:lnTo>
                        <a:lnTo>
                          <a:pt x="192" y="2"/>
                        </a:lnTo>
                        <a:lnTo>
                          <a:pt x="175" y="0"/>
                        </a:lnTo>
                        <a:lnTo>
                          <a:pt x="159" y="0"/>
                        </a:lnTo>
                        <a:lnTo>
                          <a:pt x="141" y="2"/>
                        </a:lnTo>
                        <a:lnTo>
                          <a:pt x="124" y="7"/>
                        </a:lnTo>
                        <a:lnTo>
                          <a:pt x="94" y="19"/>
                        </a:lnTo>
                        <a:lnTo>
                          <a:pt x="68" y="33"/>
                        </a:lnTo>
                        <a:lnTo>
                          <a:pt x="48" y="46"/>
                        </a:lnTo>
                        <a:lnTo>
                          <a:pt x="32" y="58"/>
                        </a:lnTo>
                        <a:lnTo>
                          <a:pt x="19" y="70"/>
                        </a:lnTo>
                        <a:lnTo>
                          <a:pt x="10" y="79"/>
                        </a:lnTo>
                        <a:lnTo>
                          <a:pt x="4" y="86"/>
                        </a:lnTo>
                        <a:lnTo>
                          <a:pt x="0" y="91"/>
                        </a:lnTo>
                        <a:lnTo>
                          <a:pt x="1" y="91"/>
                        </a:lnTo>
                        <a:lnTo>
                          <a:pt x="7" y="85"/>
                        </a:lnTo>
                        <a:lnTo>
                          <a:pt x="19" y="75"/>
                        </a:lnTo>
                        <a:lnTo>
                          <a:pt x="35" y="63"/>
                        </a:lnTo>
                        <a:lnTo>
                          <a:pt x="54" y="49"/>
                        </a:lnTo>
                        <a:lnTo>
                          <a:pt x="76" y="36"/>
                        </a:lnTo>
                        <a:lnTo>
                          <a:pt x="100" y="24"/>
                        </a:lnTo>
                        <a:lnTo>
                          <a:pt x="127" y="15"/>
                        </a:lnTo>
                        <a:lnTo>
                          <a:pt x="140" y="11"/>
                        </a:lnTo>
                        <a:lnTo>
                          <a:pt x="153" y="10"/>
                        </a:lnTo>
                        <a:lnTo>
                          <a:pt x="166" y="10"/>
                        </a:lnTo>
                        <a:lnTo>
                          <a:pt x="179" y="10"/>
                        </a:lnTo>
                        <a:lnTo>
                          <a:pt x="192" y="12"/>
                        </a:lnTo>
                        <a:lnTo>
                          <a:pt x="204" y="16"/>
                        </a:lnTo>
                        <a:lnTo>
                          <a:pt x="216" y="19"/>
                        </a:lnTo>
                        <a:lnTo>
                          <a:pt x="227" y="24"/>
                        </a:lnTo>
                        <a:lnTo>
                          <a:pt x="239" y="28"/>
                        </a:lnTo>
                        <a:lnTo>
                          <a:pt x="251" y="34"/>
                        </a:lnTo>
                        <a:lnTo>
                          <a:pt x="262" y="40"/>
                        </a:lnTo>
                        <a:lnTo>
                          <a:pt x="273" y="46"/>
                        </a:lnTo>
                        <a:lnTo>
                          <a:pt x="282" y="53"/>
                        </a:lnTo>
                        <a:lnTo>
                          <a:pt x="293" y="61"/>
                        </a:lnTo>
                        <a:lnTo>
                          <a:pt x="303" y="67"/>
                        </a:lnTo>
                        <a:lnTo>
                          <a:pt x="311" y="74"/>
                        </a:lnTo>
                        <a:close/>
                      </a:path>
                    </a:pathLst>
                  </a:custGeom>
                  <a:solidFill>
                    <a:srgbClr val="00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75" name="Freeform 115"/>
                  <p:cNvSpPr>
                    <a:spLocks/>
                  </p:cNvSpPr>
                  <p:nvPr/>
                </p:nvSpPr>
                <p:spPr bwMode="auto">
                  <a:xfrm>
                    <a:off x="997" y="3839"/>
                    <a:ext cx="37" cy="23"/>
                  </a:xfrm>
                  <a:custGeom>
                    <a:avLst/>
                    <a:gdLst/>
                    <a:ahLst/>
                    <a:cxnLst>
                      <a:cxn ang="0">
                        <a:pos x="6" y="146"/>
                      </a:cxn>
                      <a:cxn ang="0">
                        <a:pos x="25" y="138"/>
                      </a:cxn>
                      <a:cxn ang="0">
                        <a:pos x="48" y="133"/>
                      </a:cxn>
                      <a:cxn ang="0">
                        <a:pos x="68" y="140"/>
                      </a:cxn>
                      <a:cxn ang="0">
                        <a:pos x="75" y="153"/>
                      </a:cxn>
                      <a:cxn ang="0">
                        <a:pos x="97" y="168"/>
                      </a:cxn>
                      <a:cxn ang="0">
                        <a:pos x="128" y="183"/>
                      </a:cxn>
                      <a:cxn ang="0">
                        <a:pos x="162" y="192"/>
                      </a:cxn>
                      <a:cxn ang="0">
                        <a:pos x="192" y="196"/>
                      </a:cxn>
                      <a:cxn ang="0">
                        <a:pos x="212" y="198"/>
                      </a:cxn>
                      <a:cxn ang="0">
                        <a:pos x="241" y="199"/>
                      </a:cxn>
                      <a:cxn ang="0">
                        <a:pos x="267" y="198"/>
                      </a:cxn>
                      <a:cxn ang="0">
                        <a:pos x="253" y="192"/>
                      </a:cxn>
                      <a:cxn ang="0">
                        <a:pos x="184" y="175"/>
                      </a:cxn>
                      <a:cxn ang="0">
                        <a:pos x="138" y="164"/>
                      </a:cxn>
                      <a:cxn ang="0">
                        <a:pos x="156" y="156"/>
                      </a:cxn>
                      <a:cxn ang="0">
                        <a:pos x="196" y="147"/>
                      </a:cxn>
                      <a:cxn ang="0">
                        <a:pos x="224" y="145"/>
                      </a:cxn>
                      <a:cxn ang="0">
                        <a:pos x="277" y="139"/>
                      </a:cxn>
                      <a:cxn ang="0">
                        <a:pos x="325" y="131"/>
                      </a:cxn>
                      <a:cxn ang="0">
                        <a:pos x="325" y="129"/>
                      </a:cxn>
                      <a:cxn ang="0">
                        <a:pos x="289" y="132"/>
                      </a:cxn>
                      <a:cxn ang="0">
                        <a:pos x="233" y="139"/>
                      </a:cxn>
                      <a:cxn ang="0">
                        <a:pos x="175" y="145"/>
                      </a:cxn>
                      <a:cxn ang="0">
                        <a:pos x="129" y="146"/>
                      </a:cxn>
                      <a:cxn ang="0">
                        <a:pos x="101" y="133"/>
                      </a:cxn>
                      <a:cxn ang="0">
                        <a:pos x="96" y="105"/>
                      </a:cxn>
                      <a:cxn ang="0">
                        <a:pos x="138" y="102"/>
                      </a:cxn>
                      <a:cxn ang="0">
                        <a:pos x="200" y="92"/>
                      </a:cxn>
                      <a:cxn ang="0">
                        <a:pos x="222" y="84"/>
                      </a:cxn>
                      <a:cxn ang="0">
                        <a:pos x="165" y="91"/>
                      </a:cxn>
                      <a:cxn ang="0">
                        <a:pos x="94" y="94"/>
                      </a:cxn>
                      <a:cxn ang="0">
                        <a:pos x="75" y="78"/>
                      </a:cxn>
                      <a:cxn ang="0">
                        <a:pos x="80" y="67"/>
                      </a:cxn>
                      <a:cxn ang="0">
                        <a:pos x="96" y="64"/>
                      </a:cxn>
                      <a:cxn ang="0">
                        <a:pos x="129" y="63"/>
                      </a:cxn>
                      <a:cxn ang="0">
                        <a:pos x="171" y="58"/>
                      </a:cxn>
                      <a:cxn ang="0">
                        <a:pos x="183" y="55"/>
                      </a:cxn>
                      <a:cxn ang="0">
                        <a:pos x="145" y="55"/>
                      </a:cxn>
                      <a:cxn ang="0">
                        <a:pos x="101" y="50"/>
                      </a:cxn>
                      <a:cxn ang="0">
                        <a:pos x="99" y="33"/>
                      </a:cxn>
                      <a:cxn ang="0">
                        <a:pos x="120" y="28"/>
                      </a:cxn>
                      <a:cxn ang="0">
                        <a:pos x="122" y="4"/>
                      </a:cxn>
                      <a:cxn ang="0">
                        <a:pos x="112" y="2"/>
                      </a:cxn>
                      <a:cxn ang="0">
                        <a:pos x="88" y="13"/>
                      </a:cxn>
                      <a:cxn ang="0">
                        <a:pos x="77" y="26"/>
                      </a:cxn>
                      <a:cxn ang="0">
                        <a:pos x="49" y="68"/>
                      </a:cxn>
                      <a:cxn ang="0">
                        <a:pos x="36" y="73"/>
                      </a:cxn>
                      <a:cxn ang="0">
                        <a:pos x="23" y="83"/>
                      </a:cxn>
                      <a:cxn ang="0">
                        <a:pos x="12" y="106"/>
                      </a:cxn>
                      <a:cxn ang="0">
                        <a:pos x="0" y="148"/>
                      </a:cxn>
                    </a:cxnLst>
                    <a:rect l="0" t="0" r="r" b="b"/>
                    <a:pathLst>
                      <a:path w="332" h="199">
                        <a:moveTo>
                          <a:pt x="0" y="148"/>
                        </a:moveTo>
                        <a:lnTo>
                          <a:pt x="1" y="147"/>
                        </a:lnTo>
                        <a:lnTo>
                          <a:pt x="6" y="146"/>
                        </a:lnTo>
                        <a:lnTo>
                          <a:pt x="11" y="143"/>
                        </a:lnTo>
                        <a:lnTo>
                          <a:pt x="18" y="140"/>
                        </a:lnTo>
                        <a:lnTo>
                          <a:pt x="25" y="138"/>
                        </a:lnTo>
                        <a:lnTo>
                          <a:pt x="33" y="136"/>
                        </a:lnTo>
                        <a:lnTo>
                          <a:pt x="41" y="134"/>
                        </a:lnTo>
                        <a:lnTo>
                          <a:pt x="48" y="133"/>
                        </a:lnTo>
                        <a:lnTo>
                          <a:pt x="57" y="134"/>
                        </a:lnTo>
                        <a:lnTo>
                          <a:pt x="64" y="137"/>
                        </a:lnTo>
                        <a:lnTo>
                          <a:pt x="68" y="140"/>
                        </a:lnTo>
                        <a:lnTo>
                          <a:pt x="69" y="146"/>
                        </a:lnTo>
                        <a:lnTo>
                          <a:pt x="70" y="149"/>
                        </a:lnTo>
                        <a:lnTo>
                          <a:pt x="75" y="153"/>
                        </a:lnTo>
                        <a:lnTo>
                          <a:pt x="81" y="158"/>
                        </a:lnTo>
                        <a:lnTo>
                          <a:pt x="89" y="164"/>
                        </a:lnTo>
                        <a:lnTo>
                          <a:pt x="97" y="168"/>
                        </a:lnTo>
                        <a:lnTo>
                          <a:pt x="107" y="174"/>
                        </a:lnTo>
                        <a:lnTo>
                          <a:pt x="118" y="178"/>
                        </a:lnTo>
                        <a:lnTo>
                          <a:pt x="128" y="183"/>
                        </a:lnTo>
                        <a:lnTo>
                          <a:pt x="139" y="186"/>
                        </a:lnTo>
                        <a:lnTo>
                          <a:pt x="151" y="189"/>
                        </a:lnTo>
                        <a:lnTo>
                          <a:pt x="162" y="192"/>
                        </a:lnTo>
                        <a:lnTo>
                          <a:pt x="173" y="193"/>
                        </a:lnTo>
                        <a:lnTo>
                          <a:pt x="182" y="195"/>
                        </a:lnTo>
                        <a:lnTo>
                          <a:pt x="192" y="196"/>
                        </a:lnTo>
                        <a:lnTo>
                          <a:pt x="199" y="196"/>
                        </a:lnTo>
                        <a:lnTo>
                          <a:pt x="206" y="197"/>
                        </a:lnTo>
                        <a:lnTo>
                          <a:pt x="212" y="198"/>
                        </a:lnTo>
                        <a:lnTo>
                          <a:pt x="221" y="198"/>
                        </a:lnTo>
                        <a:lnTo>
                          <a:pt x="231" y="199"/>
                        </a:lnTo>
                        <a:lnTo>
                          <a:pt x="241" y="199"/>
                        </a:lnTo>
                        <a:lnTo>
                          <a:pt x="251" y="199"/>
                        </a:lnTo>
                        <a:lnTo>
                          <a:pt x="260" y="199"/>
                        </a:lnTo>
                        <a:lnTo>
                          <a:pt x="267" y="198"/>
                        </a:lnTo>
                        <a:lnTo>
                          <a:pt x="270" y="197"/>
                        </a:lnTo>
                        <a:lnTo>
                          <a:pt x="267" y="195"/>
                        </a:lnTo>
                        <a:lnTo>
                          <a:pt x="253" y="192"/>
                        </a:lnTo>
                        <a:lnTo>
                          <a:pt x="233" y="186"/>
                        </a:lnTo>
                        <a:lnTo>
                          <a:pt x="209" y="180"/>
                        </a:lnTo>
                        <a:lnTo>
                          <a:pt x="184" y="175"/>
                        </a:lnTo>
                        <a:lnTo>
                          <a:pt x="163" y="170"/>
                        </a:lnTo>
                        <a:lnTo>
                          <a:pt x="146" y="166"/>
                        </a:lnTo>
                        <a:lnTo>
                          <a:pt x="138" y="164"/>
                        </a:lnTo>
                        <a:lnTo>
                          <a:pt x="139" y="161"/>
                        </a:lnTo>
                        <a:lnTo>
                          <a:pt x="146" y="159"/>
                        </a:lnTo>
                        <a:lnTo>
                          <a:pt x="156" y="156"/>
                        </a:lnTo>
                        <a:lnTo>
                          <a:pt x="169" y="152"/>
                        </a:lnTo>
                        <a:lnTo>
                          <a:pt x="182" y="149"/>
                        </a:lnTo>
                        <a:lnTo>
                          <a:pt x="196" y="147"/>
                        </a:lnTo>
                        <a:lnTo>
                          <a:pt x="207" y="145"/>
                        </a:lnTo>
                        <a:lnTo>
                          <a:pt x="216" y="145"/>
                        </a:lnTo>
                        <a:lnTo>
                          <a:pt x="224" y="145"/>
                        </a:lnTo>
                        <a:lnTo>
                          <a:pt x="239" y="143"/>
                        </a:lnTo>
                        <a:lnTo>
                          <a:pt x="258" y="141"/>
                        </a:lnTo>
                        <a:lnTo>
                          <a:pt x="277" y="139"/>
                        </a:lnTo>
                        <a:lnTo>
                          <a:pt x="296" y="136"/>
                        </a:lnTo>
                        <a:lnTo>
                          <a:pt x="313" y="133"/>
                        </a:lnTo>
                        <a:lnTo>
                          <a:pt x="325" y="131"/>
                        </a:lnTo>
                        <a:lnTo>
                          <a:pt x="332" y="129"/>
                        </a:lnTo>
                        <a:lnTo>
                          <a:pt x="331" y="129"/>
                        </a:lnTo>
                        <a:lnTo>
                          <a:pt x="325" y="129"/>
                        </a:lnTo>
                        <a:lnTo>
                          <a:pt x="316" y="130"/>
                        </a:lnTo>
                        <a:lnTo>
                          <a:pt x="304" y="131"/>
                        </a:lnTo>
                        <a:lnTo>
                          <a:pt x="289" y="132"/>
                        </a:lnTo>
                        <a:lnTo>
                          <a:pt x="272" y="134"/>
                        </a:lnTo>
                        <a:lnTo>
                          <a:pt x="252" y="137"/>
                        </a:lnTo>
                        <a:lnTo>
                          <a:pt x="233" y="139"/>
                        </a:lnTo>
                        <a:lnTo>
                          <a:pt x="213" y="141"/>
                        </a:lnTo>
                        <a:lnTo>
                          <a:pt x="194" y="142"/>
                        </a:lnTo>
                        <a:lnTo>
                          <a:pt x="175" y="145"/>
                        </a:lnTo>
                        <a:lnTo>
                          <a:pt x="157" y="146"/>
                        </a:lnTo>
                        <a:lnTo>
                          <a:pt x="142" y="146"/>
                        </a:lnTo>
                        <a:lnTo>
                          <a:pt x="129" y="146"/>
                        </a:lnTo>
                        <a:lnTo>
                          <a:pt x="120" y="145"/>
                        </a:lnTo>
                        <a:lnTo>
                          <a:pt x="114" y="143"/>
                        </a:lnTo>
                        <a:lnTo>
                          <a:pt x="101" y="133"/>
                        </a:lnTo>
                        <a:lnTo>
                          <a:pt x="94" y="120"/>
                        </a:lnTo>
                        <a:lnTo>
                          <a:pt x="92" y="110"/>
                        </a:lnTo>
                        <a:lnTo>
                          <a:pt x="96" y="105"/>
                        </a:lnTo>
                        <a:lnTo>
                          <a:pt x="104" y="105"/>
                        </a:lnTo>
                        <a:lnTo>
                          <a:pt x="119" y="104"/>
                        </a:lnTo>
                        <a:lnTo>
                          <a:pt x="138" y="102"/>
                        </a:lnTo>
                        <a:lnTo>
                          <a:pt x="160" y="99"/>
                        </a:lnTo>
                        <a:lnTo>
                          <a:pt x="181" y="95"/>
                        </a:lnTo>
                        <a:lnTo>
                          <a:pt x="200" y="92"/>
                        </a:lnTo>
                        <a:lnTo>
                          <a:pt x="216" y="88"/>
                        </a:lnTo>
                        <a:lnTo>
                          <a:pt x="224" y="85"/>
                        </a:lnTo>
                        <a:lnTo>
                          <a:pt x="222" y="84"/>
                        </a:lnTo>
                        <a:lnTo>
                          <a:pt x="210" y="85"/>
                        </a:lnTo>
                        <a:lnTo>
                          <a:pt x="190" y="87"/>
                        </a:lnTo>
                        <a:lnTo>
                          <a:pt x="165" y="91"/>
                        </a:lnTo>
                        <a:lnTo>
                          <a:pt x="138" y="93"/>
                        </a:lnTo>
                        <a:lnTo>
                          <a:pt x="113" y="94"/>
                        </a:lnTo>
                        <a:lnTo>
                          <a:pt x="94" y="94"/>
                        </a:lnTo>
                        <a:lnTo>
                          <a:pt x="82" y="90"/>
                        </a:lnTo>
                        <a:lnTo>
                          <a:pt x="77" y="84"/>
                        </a:lnTo>
                        <a:lnTo>
                          <a:pt x="75" y="78"/>
                        </a:lnTo>
                        <a:lnTo>
                          <a:pt x="75" y="74"/>
                        </a:lnTo>
                        <a:lnTo>
                          <a:pt x="77" y="69"/>
                        </a:lnTo>
                        <a:lnTo>
                          <a:pt x="80" y="67"/>
                        </a:lnTo>
                        <a:lnTo>
                          <a:pt x="85" y="65"/>
                        </a:lnTo>
                        <a:lnTo>
                          <a:pt x="91" y="64"/>
                        </a:lnTo>
                        <a:lnTo>
                          <a:pt x="96" y="64"/>
                        </a:lnTo>
                        <a:lnTo>
                          <a:pt x="104" y="64"/>
                        </a:lnTo>
                        <a:lnTo>
                          <a:pt x="115" y="64"/>
                        </a:lnTo>
                        <a:lnTo>
                          <a:pt x="129" y="63"/>
                        </a:lnTo>
                        <a:lnTo>
                          <a:pt x="145" y="62"/>
                        </a:lnTo>
                        <a:lnTo>
                          <a:pt x="159" y="60"/>
                        </a:lnTo>
                        <a:lnTo>
                          <a:pt x="171" y="58"/>
                        </a:lnTo>
                        <a:lnTo>
                          <a:pt x="181" y="57"/>
                        </a:lnTo>
                        <a:lnTo>
                          <a:pt x="185" y="56"/>
                        </a:lnTo>
                        <a:lnTo>
                          <a:pt x="183" y="55"/>
                        </a:lnTo>
                        <a:lnTo>
                          <a:pt x="175" y="55"/>
                        </a:lnTo>
                        <a:lnTo>
                          <a:pt x="161" y="55"/>
                        </a:lnTo>
                        <a:lnTo>
                          <a:pt x="145" y="55"/>
                        </a:lnTo>
                        <a:lnTo>
                          <a:pt x="127" y="54"/>
                        </a:lnTo>
                        <a:lnTo>
                          <a:pt x="112" y="53"/>
                        </a:lnTo>
                        <a:lnTo>
                          <a:pt x="101" y="50"/>
                        </a:lnTo>
                        <a:lnTo>
                          <a:pt x="96" y="47"/>
                        </a:lnTo>
                        <a:lnTo>
                          <a:pt x="95" y="39"/>
                        </a:lnTo>
                        <a:lnTo>
                          <a:pt x="99" y="33"/>
                        </a:lnTo>
                        <a:lnTo>
                          <a:pt x="106" y="31"/>
                        </a:lnTo>
                        <a:lnTo>
                          <a:pt x="114" y="30"/>
                        </a:lnTo>
                        <a:lnTo>
                          <a:pt x="120" y="28"/>
                        </a:lnTo>
                        <a:lnTo>
                          <a:pt x="120" y="23"/>
                        </a:lnTo>
                        <a:lnTo>
                          <a:pt x="120" y="14"/>
                        </a:lnTo>
                        <a:lnTo>
                          <a:pt x="122" y="4"/>
                        </a:lnTo>
                        <a:lnTo>
                          <a:pt x="123" y="1"/>
                        </a:lnTo>
                        <a:lnTo>
                          <a:pt x="119" y="0"/>
                        </a:lnTo>
                        <a:lnTo>
                          <a:pt x="112" y="2"/>
                        </a:lnTo>
                        <a:lnTo>
                          <a:pt x="105" y="5"/>
                        </a:lnTo>
                        <a:lnTo>
                          <a:pt x="95" y="10"/>
                        </a:lnTo>
                        <a:lnTo>
                          <a:pt x="88" y="13"/>
                        </a:lnTo>
                        <a:lnTo>
                          <a:pt x="82" y="17"/>
                        </a:lnTo>
                        <a:lnTo>
                          <a:pt x="80" y="18"/>
                        </a:lnTo>
                        <a:lnTo>
                          <a:pt x="77" y="26"/>
                        </a:lnTo>
                        <a:lnTo>
                          <a:pt x="69" y="42"/>
                        </a:lnTo>
                        <a:lnTo>
                          <a:pt x="58" y="59"/>
                        </a:lnTo>
                        <a:lnTo>
                          <a:pt x="49" y="68"/>
                        </a:lnTo>
                        <a:lnTo>
                          <a:pt x="44" y="69"/>
                        </a:lnTo>
                        <a:lnTo>
                          <a:pt x="40" y="70"/>
                        </a:lnTo>
                        <a:lnTo>
                          <a:pt x="36" y="73"/>
                        </a:lnTo>
                        <a:lnTo>
                          <a:pt x="32" y="75"/>
                        </a:lnTo>
                        <a:lnTo>
                          <a:pt x="26" y="78"/>
                        </a:lnTo>
                        <a:lnTo>
                          <a:pt x="23" y="83"/>
                        </a:lnTo>
                        <a:lnTo>
                          <a:pt x="20" y="86"/>
                        </a:lnTo>
                        <a:lnTo>
                          <a:pt x="16" y="92"/>
                        </a:lnTo>
                        <a:lnTo>
                          <a:pt x="12" y="106"/>
                        </a:lnTo>
                        <a:lnTo>
                          <a:pt x="10" y="124"/>
                        </a:lnTo>
                        <a:lnTo>
                          <a:pt x="6" y="141"/>
                        </a:lnTo>
                        <a:lnTo>
                          <a:pt x="0" y="148"/>
                        </a:lnTo>
                        <a:close/>
                      </a:path>
                    </a:pathLst>
                  </a:custGeom>
                  <a:solidFill>
                    <a:srgbClr val="BFBFBF"/>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76" name="Freeform 116"/>
                  <p:cNvSpPr>
                    <a:spLocks/>
                  </p:cNvSpPr>
                  <p:nvPr/>
                </p:nvSpPr>
                <p:spPr bwMode="auto">
                  <a:xfrm>
                    <a:off x="1029" y="3847"/>
                    <a:ext cx="41" cy="11"/>
                  </a:xfrm>
                  <a:custGeom>
                    <a:avLst/>
                    <a:gdLst/>
                    <a:ahLst/>
                    <a:cxnLst>
                      <a:cxn ang="0">
                        <a:pos x="360" y="73"/>
                      </a:cxn>
                      <a:cxn ang="0">
                        <a:pos x="356" y="75"/>
                      </a:cxn>
                      <a:cxn ang="0">
                        <a:pos x="346" y="83"/>
                      </a:cxn>
                      <a:cxn ang="0">
                        <a:pos x="330" y="93"/>
                      </a:cxn>
                      <a:cxn ang="0">
                        <a:pos x="310" y="103"/>
                      </a:cxn>
                      <a:cxn ang="0">
                        <a:pos x="286" y="113"/>
                      </a:cxn>
                      <a:cxn ang="0">
                        <a:pos x="261" y="121"/>
                      </a:cxn>
                      <a:cxn ang="0">
                        <a:pos x="234" y="123"/>
                      </a:cxn>
                      <a:cxn ang="0">
                        <a:pos x="207" y="121"/>
                      </a:cxn>
                      <a:cxn ang="0">
                        <a:pos x="181" y="112"/>
                      </a:cxn>
                      <a:cxn ang="0">
                        <a:pos x="154" y="103"/>
                      </a:cxn>
                      <a:cxn ang="0">
                        <a:pos x="129" y="92"/>
                      </a:cxn>
                      <a:cxn ang="0">
                        <a:pos x="107" y="81"/>
                      </a:cxn>
                      <a:cxn ang="0">
                        <a:pos x="86" y="70"/>
                      </a:cxn>
                      <a:cxn ang="0">
                        <a:pos x="69" y="60"/>
                      </a:cxn>
                      <a:cxn ang="0">
                        <a:pos x="56" y="51"/>
                      </a:cxn>
                      <a:cxn ang="0">
                        <a:pos x="49" y="45"/>
                      </a:cxn>
                      <a:cxn ang="0">
                        <a:pos x="43" y="39"/>
                      </a:cxn>
                      <a:cxn ang="0">
                        <a:pos x="37" y="35"/>
                      </a:cxn>
                      <a:cxn ang="0">
                        <a:pos x="30" y="31"/>
                      </a:cxn>
                      <a:cxn ang="0">
                        <a:pos x="23" y="28"/>
                      </a:cxn>
                      <a:cxn ang="0">
                        <a:pos x="16" y="24"/>
                      </a:cxn>
                      <a:cxn ang="0">
                        <a:pos x="10" y="20"/>
                      </a:cxn>
                      <a:cxn ang="0">
                        <a:pos x="5" y="14"/>
                      </a:cxn>
                      <a:cxn ang="0">
                        <a:pos x="2" y="7"/>
                      </a:cxn>
                      <a:cxn ang="0">
                        <a:pos x="0" y="0"/>
                      </a:cxn>
                      <a:cxn ang="0">
                        <a:pos x="1" y="9"/>
                      </a:cxn>
                      <a:cxn ang="0">
                        <a:pos x="5" y="22"/>
                      </a:cxn>
                      <a:cxn ang="0">
                        <a:pos x="12" y="32"/>
                      </a:cxn>
                      <a:cxn ang="0">
                        <a:pos x="16" y="35"/>
                      </a:cxn>
                      <a:cxn ang="0">
                        <a:pos x="22" y="37"/>
                      </a:cxn>
                      <a:cxn ang="0">
                        <a:pos x="26" y="39"/>
                      </a:cxn>
                      <a:cxn ang="0">
                        <a:pos x="31" y="41"/>
                      </a:cxn>
                      <a:cxn ang="0">
                        <a:pos x="37" y="45"/>
                      </a:cxn>
                      <a:cxn ang="0">
                        <a:pos x="41" y="48"/>
                      </a:cxn>
                      <a:cxn ang="0">
                        <a:pos x="44" y="50"/>
                      </a:cxn>
                      <a:cxn ang="0">
                        <a:pos x="47" y="54"/>
                      </a:cxn>
                      <a:cxn ang="0">
                        <a:pos x="53" y="58"/>
                      </a:cxn>
                      <a:cxn ang="0">
                        <a:pos x="61" y="65"/>
                      </a:cxn>
                      <a:cxn ang="0">
                        <a:pos x="75" y="75"/>
                      </a:cxn>
                      <a:cxn ang="0">
                        <a:pos x="94" y="85"/>
                      </a:cxn>
                      <a:cxn ang="0">
                        <a:pos x="116" y="96"/>
                      </a:cxn>
                      <a:cxn ang="0">
                        <a:pos x="142" y="107"/>
                      </a:cxn>
                      <a:cxn ang="0">
                        <a:pos x="172" y="116"/>
                      </a:cxn>
                      <a:cxn ang="0">
                        <a:pos x="205" y="124"/>
                      </a:cxn>
                      <a:cxn ang="0">
                        <a:pos x="238" y="128"/>
                      </a:cxn>
                      <a:cxn ang="0">
                        <a:pos x="269" y="124"/>
                      </a:cxn>
                      <a:cxn ang="0">
                        <a:pos x="295" y="116"/>
                      </a:cxn>
                      <a:cxn ang="0">
                        <a:pos x="318" y="106"/>
                      </a:cxn>
                      <a:cxn ang="0">
                        <a:pos x="336" y="94"/>
                      </a:cxn>
                      <a:cxn ang="0">
                        <a:pos x="349" y="84"/>
                      </a:cxn>
                      <a:cxn ang="0">
                        <a:pos x="356" y="76"/>
                      </a:cxn>
                      <a:cxn ang="0">
                        <a:pos x="360" y="73"/>
                      </a:cxn>
                    </a:cxnLst>
                    <a:rect l="0" t="0" r="r" b="b"/>
                    <a:pathLst>
                      <a:path w="360" h="128">
                        <a:moveTo>
                          <a:pt x="360" y="73"/>
                        </a:moveTo>
                        <a:lnTo>
                          <a:pt x="356" y="75"/>
                        </a:lnTo>
                        <a:lnTo>
                          <a:pt x="346" y="83"/>
                        </a:lnTo>
                        <a:lnTo>
                          <a:pt x="330" y="93"/>
                        </a:lnTo>
                        <a:lnTo>
                          <a:pt x="310" y="103"/>
                        </a:lnTo>
                        <a:lnTo>
                          <a:pt x="286" y="113"/>
                        </a:lnTo>
                        <a:lnTo>
                          <a:pt x="261" y="121"/>
                        </a:lnTo>
                        <a:lnTo>
                          <a:pt x="234" y="123"/>
                        </a:lnTo>
                        <a:lnTo>
                          <a:pt x="207" y="121"/>
                        </a:lnTo>
                        <a:lnTo>
                          <a:pt x="181" y="112"/>
                        </a:lnTo>
                        <a:lnTo>
                          <a:pt x="154" y="103"/>
                        </a:lnTo>
                        <a:lnTo>
                          <a:pt x="129" y="92"/>
                        </a:lnTo>
                        <a:lnTo>
                          <a:pt x="107" y="81"/>
                        </a:lnTo>
                        <a:lnTo>
                          <a:pt x="86" y="70"/>
                        </a:lnTo>
                        <a:lnTo>
                          <a:pt x="69" y="60"/>
                        </a:lnTo>
                        <a:lnTo>
                          <a:pt x="56" y="51"/>
                        </a:lnTo>
                        <a:lnTo>
                          <a:pt x="49" y="45"/>
                        </a:lnTo>
                        <a:lnTo>
                          <a:pt x="43" y="39"/>
                        </a:lnTo>
                        <a:lnTo>
                          <a:pt x="37" y="35"/>
                        </a:lnTo>
                        <a:lnTo>
                          <a:pt x="30" y="31"/>
                        </a:lnTo>
                        <a:lnTo>
                          <a:pt x="23" y="28"/>
                        </a:lnTo>
                        <a:lnTo>
                          <a:pt x="16" y="24"/>
                        </a:lnTo>
                        <a:lnTo>
                          <a:pt x="10" y="20"/>
                        </a:lnTo>
                        <a:lnTo>
                          <a:pt x="5" y="14"/>
                        </a:lnTo>
                        <a:lnTo>
                          <a:pt x="2" y="7"/>
                        </a:lnTo>
                        <a:lnTo>
                          <a:pt x="0" y="0"/>
                        </a:lnTo>
                        <a:lnTo>
                          <a:pt x="1" y="9"/>
                        </a:lnTo>
                        <a:lnTo>
                          <a:pt x="5" y="22"/>
                        </a:lnTo>
                        <a:lnTo>
                          <a:pt x="12" y="32"/>
                        </a:lnTo>
                        <a:lnTo>
                          <a:pt x="16" y="35"/>
                        </a:lnTo>
                        <a:lnTo>
                          <a:pt x="22" y="37"/>
                        </a:lnTo>
                        <a:lnTo>
                          <a:pt x="26" y="39"/>
                        </a:lnTo>
                        <a:lnTo>
                          <a:pt x="31" y="41"/>
                        </a:lnTo>
                        <a:lnTo>
                          <a:pt x="37" y="45"/>
                        </a:lnTo>
                        <a:lnTo>
                          <a:pt x="41" y="48"/>
                        </a:lnTo>
                        <a:lnTo>
                          <a:pt x="44" y="50"/>
                        </a:lnTo>
                        <a:lnTo>
                          <a:pt x="47" y="54"/>
                        </a:lnTo>
                        <a:lnTo>
                          <a:pt x="53" y="58"/>
                        </a:lnTo>
                        <a:lnTo>
                          <a:pt x="61" y="65"/>
                        </a:lnTo>
                        <a:lnTo>
                          <a:pt x="75" y="75"/>
                        </a:lnTo>
                        <a:lnTo>
                          <a:pt x="94" y="85"/>
                        </a:lnTo>
                        <a:lnTo>
                          <a:pt x="116" y="96"/>
                        </a:lnTo>
                        <a:lnTo>
                          <a:pt x="142" y="107"/>
                        </a:lnTo>
                        <a:lnTo>
                          <a:pt x="172" y="116"/>
                        </a:lnTo>
                        <a:lnTo>
                          <a:pt x="205" y="124"/>
                        </a:lnTo>
                        <a:lnTo>
                          <a:pt x="238" y="128"/>
                        </a:lnTo>
                        <a:lnTo>
                          <a:pt x="269" y="124"/>
                        </a:lnTo>
                        <a:lnTo>
                          <a:pt x="295" y="116"/>
                        </a:lnTo>
                        <a:lnTo>
                          <a:pt x="318" y="106"/>
                        </a:lnTo>
                        <a:lnTo>
                          <a:pt x="336" y="94"/>
                        </a:lnTo>
                        <a:lnTo>
                          <a:pt x="349" y="84"/>
                        </a:lnTo>
                        <a:lnTo>
                          <a:pt x="356" y="76"/>
                        </a:lnTo>
                        <a:lnTo>
                          <a:pt x="360" y="73"/>
                        </a:lnTo>
                        <a:close/>
                      </a:path>
                    </a:pathLst>
                  </a:custGeom>
                  <a:solidFill>
                    <a:srgbClr val="00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77" name="Freeform 117"/>
                  <p:cNvSpPr>
                    <a:spLocks/>
                  </p:cNvSpPr>
                  <p:nvPr/>
                </p:nvSpPr>
                <p:spPr bwMode="auto">
                  <a:xfrm>
                    <a:off x="1000" y="3851"/>
                    <a:ext cx="45" cy="11"/>
                  </a:xfrm>
                  <a:custGeom>
                    <a:avLst/>
                    <a:gdLst/>
                    <a:ahLst/>
                    <a:cxnLst>
                      <a:cxn ang="0">
                        <a:pos x="0" y="0"/>
                      </a:cxn>
                      <a:cxn ang="0">
                        <a:pos x="1" y="1"/>
                      </a:cxn>
                      <a:cxn ang="0">
                        <a:pos x="4" y="2"/>
                      </a:cxn>
                      <a:cxn ang="0">
                        <a:pos x="7" y="6"/>
                      </a:cxn>
                      <a:cxn ang="0">
                        <a:pos x="13" y="9"/>
                      </a:cxn>
                      <a:cxn ang="0">
                        <a:pos x="18" y="12"/>
                      </a:cxn>
                      <a:cxn ang="0">
                        <a:pos x="23" y="15"/>
                      </a:cxn>
                      <a:cxn ang="0">
                        <a:pos x="29" y="17"/>
                      </a:cxn>
                      <a:cxn ang="0">
                        <a:pos x="33" y="18"/>
                      </a:cxn>
                      <a:cxn ang="0">
                        <a:pos x="37" y="19"/>
                      </a:cxn>
                      <a:cxn ang="0">
                        <a:pos x="42" y="21"/>
                      </a:cxn>
                      <a:cxn ang="0">
                        <a:pos x="46" y="25"/>
                      </a:cxn>
                      <a:cxn ang="0">
                        <a:pos x="50" y="28"/>
                      </a:cxn>
                      <a:cxn ang="0">
                        <a:pos x="56" y="33"/>
                      </a:cxn>
                      <a:cxn ang="0">
                        <a:pos x="60" y="37"/>
                      </a:cxn>
                      <a:cxn ang="0">
                        <a:pos x="64" y="42"/>
                      </a:cxn>
                      <a:cxn ang="0">
                        <a:pos x="69" y="45"/>
                      </a:cxn>
                      <a:cxn ang="0">
                        <a:pos x="73" y="47"/>
                      </a:cxn>
                      <a:cxn ang="0">
                        <a:pos x="81" y="52"/>
                      </a:cxn>
                      <a:cxn ang="0">
                        <a:pos x="93" y="56"/>
                      </a:cxn>
                      <a:cxn ang="0">
                        <a:pos x="109" y="63"/>
                      </a:cxn>
                      <a:cxn ang="0">
                        <a:pos x="129" y="70"/>
                      </a:cxn>
                      <a:cxn ang="0">
                        <a:pos x="150" y="76"/>
                      </a:cxn>
                      <a:cxn ang="0">
                        <a:pos x="174" y="83"/>
                      </a:cxn>
                      <a:cxn ang="0">
                        <a:pos x="200" y="90"/>
                      </a:cxn>
                      <a:cxn ang="0">
                        <a:pos x="228" y="95"/>
                      </a:cxn>
                      <a:cxn ang="0">
                        <a:pos x="256" y="100"/>
                      </a:cxn>
                      <a:cxn ang="0">
                        <a:pos x="285" y="102"/>
                      </a:cxn>
                      <a:cxn ang="0">
                        <a:pos x="315" y="103"/>
                      </a:cxn>
                      <a:cxn ang="0">
                        <a:pos x="344" y="103"/>
                      </a:cxn>
                      <a:cxn ang="0">
                        <a:pos x="373" y="99"/>
                      </a:cxn>
                      <a:cxn ang="0">
                        <a:pos x="402" y="93"/>
                      </a:cxn>
                      <a:cxn ang="0">
                        <a:pos x="429" y="83"/>
                      </a:cxn>
                      <a:cxn ang="0">
                        <a:pos x="434" y="81"/>
                      </a:cxn>
                      <a:cxn ang="0">
                        <a:pos x="432" y="82"/>
                      </a:cxn>
                      <a:cxn ang="0">
                        <a:pos x="423" y="85"/>
                      </a:cxn>
                      <a:cxn ang="0">
                        <a:pos x="408" y="90"/>
                      </a:cxn>
                      <a:cxn ang="0">
                        <a:pos x="387" y="95"/>
                      </a:cxn>
                      <a:cxn ang="0">
                        <a:pos x="362" y="101"/>
                      </a:cxn>
                      <a:cxn ang="0">
                        <a:pos x="333" y="105"/>
                      </a:cxn>
                      <a:cxn ang="0">
                        <a:pos x="301" y="109"/>
                      </a:cxn>
                      <a:cxn ang="0">
                        <a:pos x="265" y="110"/>
                      </a:cxn>
                      <a:cxn ang="0">
                        <a:pos x="228" y="109"/>
                      </a:cxn>
                      <a:cxn ang="0">
                        <a:pos x="189" y="103"/>
                      </a:cxn>
                      <a:cxn ang="0">
                        <a:pos x="150" y="94"/>
                      </a:cxn>
                      <a:cxn ang="0">
                        <a:pos x="111" y="80"/>
                      </a:cxn>
                      <a:cxn ang="0">
                        <a:pos x="73" y="59"/>
                      </a:cxn>
                      <a:cxn ang="0">
                        <a:pos x="35" y="34"/>
                      </a:cxn>
                      <a:cxn ang="0">
                        <a:pos x="0" y="0"/>
                      </a:cxn>
                    </a:cxnLst>
                    <a:rect l="0" t="0" r="r" b="b"/>
                    <a:pathLst>
                      <a:path w="434" h="110">
                        <a:moveTo>
                          <a:pt x="0" y="0"/>
                        </a:moveTo>
                        <a:lnTo>
                          <a:pt x="1" y="1"/>
                        </a:lnTo>
                        <a:lnTo>
                          <a:pt x="4" y="2"/>
                        </a:lnTo>
                        <a:lnTo>
                          <a:pt x="7" y="6"/>
                        </a:lnTo>
                        <a:lnTo>
                          <a:pt x="13" y="9"/>
                        </a:lnTo>
                        <a:lnTo>
                          <a:pt x="18" y="12"/>
                        </a:lnTo>
                        <a:lnTo>
                          <a:pt x="23" y="15"/>
                        </a:lnTo>
                        <a:lnTo>
                          <a:pt x="29" y="17"/>
                        </a:lnTo>
                        <a:lnTo>
                          <a:pt x="33" y="18"/>
                        </a:lnTo>
                        <a:lnTo>
                          <a:pt x="37" y="19"/>
                        </a:lnTo>
                        <a:lnTo>
                          <a:pt x="42" y="21"/>
                        </a:lnTo>
                        <a:lnTo>
                          <a:pt x="46" y="25"/>
                        </a:lnTo>
                        <a:lnTo>
                          <a:pt x="50" y="28"/>
                        </a:lnTo>
                        <a:lnTo>
                          <a:pt x="56" y="33"/>
                        </a:lnTo>
                        <a:lnTo>
                          <a:pt x="60" y="37"/>
                        </a:lnTo>
                        <a:lnTo>
                          <a:pt x="64" y="42"/>
                        </a:lnTo>
                        <a:lnTo>
                          <a:pt x="69" y="45"/>
                        </a:lnTo>
                        <a:lnTo>
                          <a:pt x="73" y="47"/>
                        </a:lnTo>
                        <a:lnTo>
                          <a:pt x="81" y="52"/>
                        </a:lnTo>
                        <a:lnTo>
                          <a:pt x="93" y="56"/>
                        </a:lnTo>
                        <a:lnTo>
                          <a:pt x="109" y="63"/>
                        </a:lnTo>
                        <a:lnTo>
                          <a:pt x="129" y="70"/>
                        </a:lnTo>
                        <a:lnTo>
                          <a:pt x="150" y="76"/>
                        </a:lnTo>
                        <a:lnTo>
                          <a:pt x="174" y="83"/>
                        </a:lnTo>
                        <a:lnTo>
                          <a:pt x="200" y="90"/>
                        </a:lnTo>
                        <a:lnTo>
                          <a:pt x="228" y="95"/>
                        </a:lnTo>
                        <a:lnTo>
                          <a:pt x="256" y="100"/>
                        </a:lnTo>
                        <a:lnTo>
                          <a:pt x="285" y="102"/>
                        </a:lnTo>
                        <a:lnTo>
                          <a:pt x="315" y="103"/>
                        </a:lnTo>
                        <a:lnTo>
                          <a:pt x="344" y="103"/>
                        </a:lnTo>
                        <a:lnTo>
                          <a:pt x="373" y="99"/>
                        </a:lnTo>
                        <a:lnTo>
                          <a:pt x="402" y="93"/>
                        </a:lnTo>
                        <a:lnTo>
                          <a:pt x="429" y="83"/>
                        </a:lnTo>
                        <a:lnTo>
                          <a:pt x="434" y="81"/>
                        </a:lnTo>
                        <a:lnTo>
                          <a:pt x="432" y="82"/>
                        </a:lnTo>
                        <a:lnTo>
                          <a:pt x="423" y="85"/>
                        </a:lnTo>
                        <a:lnTo>
                          <a:pt x="408" y="90"/>
                        </a:lnTo>
                        <a:lnTo>
                          <a:pt x="387" y="95"/>
                        </a:lnTo>
                        <a:lnTo>
                          <a:pt x="362" y="101"/>
                        </a:lnTo>
                        <a:lnTo>
                          <a:pt x="333" y="105"/>
                        </a:lnTo>
                        <a:lnTo>
                          <a:pt x="301" y="109"/>
                        </a:lnTo>
                        <a:lnTo>
                          <a:pt x="265" y="110"/>
                        </a:lnTo>
                        <a:lnTo>
                          <a:pt x="228" y="109"/>
                        </a:lnTo>
                        <a:lnTo>
                          <a:pt x="189" y="103"/>
                        </a:lnTo>
                        <a:lnTo>
                          <a:pt x="150" y="94"/>
                        </a:lnTo>
                        <a:lnTo>
                          <a:pt x="111" y="80"/>
                        </a:lnTo>
                        <a:lnTo>
                          <a:pt x="73" y="59"/>
                        </a:lnTo>
                        <a:lnTo>
                          <a:pt x="35" y="34"/>
                        </a:lnTo>
                        <a:lnTo>
                          <a:pt x="0" y="0"/>
                        </a:lnTo>
                        <a:close/>
                      </a:path>
                    </a:pathLst>
                  </a:custGeom>
                  <a:solidFill>
                    <a:srgbClr val="00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78" name="Freeform 118"/>
                  <p:cNvSpPr>
                    <a:spLocks/>
                  </p:cNvSpPr>
                  <p:nvPr/>
                </p:nvSpPr>
                <p:spPr bwMode="auto">
                  <a:xfrm>
                    <a:off x="1004" y="3843"/>
                    <a:ext cx="17" cy="4"/>
                  </a:xfrm>
                  <a:custGeom>
                    <a:avLst/>
                    <a:gdLst/>
                    <a:ahLst/>
                    <a:cxnLst>
                      <a:cxn ang="0">
                        <a:pos x="32" y="15"/>
                      </a:cxn>
                      <a:cxn ang="0">
                        <a:pos x="36" y="15"/>
                      </a:cxn>
                      <a:cxn ang="0">
                        <a:pos x="45" y="14"/>
                      </a:cxn>
                      <a:cxn ang="0">
                        <a:pos x="59" y="12"/>
                      </a:cxn>
                      <a:cxn ang="0">
                        <a:pos x="77" y="11"/>
                      </a:cxn>
                      <a:cxn ang="0">
                        <a:pos x="95" y="9"/>
                      </a:cxn>
                      <a:cxn ang="0">
                        <a:pos x="113" y="7"/>
                      </a:cxn>
                      <a:cxn ang="0">
                        <a:pos x="129" y="5"/>
                      </a:cxn>
                      <a:cxn ang="0">
                        <a:pos x="142" y="1"/>
                      </a:cxn>
                      <a:cxn ang="0">
                        <a:pos x="148" y="0"/>
                      </a:cxn>
                      <a:cxn ang="0">
                        <a:pos x="145" y="1"/>
                      </a:cxn>
                      <a:cxn ang="0">
                        <a:pos x="135" y="5"/>
                      </a:cxn>
                      <a:cxn ang="0">
                        <a:pos x="119" y="9"/>
                      </a:cxn>
                      <a:cxn ang="0">
                        <a:pos x="97" y="14"/>
                      </a:cxn>
                      <a:cxn ang="0">
                        <a:pos x="72" y="18"/>
                      </a:cxn>
                      <a:cxn ang="0">
                        <a:pos x="43" y="21"/>
                      </a:cxn>
                      <a:cxn ang="0">
                        <a:pos x="13" y="22"/>
                      </a:cxn>
                      <a:cxn ang="0">
                        <a:pos x="3" y="22"/>
                      </a:cxn>
                      <a:cxn ang="0">
                        <a:pos x="0" y="21"/>
                      </a:cxn>
                      <a:cxn ang="0">
                        <a:pos x="3" y="20"/>
                      </a:cxn>
                      <a:cxn ang="0">
                        <a:pos x="9" y="18"/>
                      </a:cxn>
                      <a:cxn ang="0">
                        <a:pos x="16" y="17"/>
                      </a:cxn>
                      <a:cxn ang="0">
                        <a:pos x="24" y="16"/>
                      </a:cxn>
                      <a:cxn ang="0">
                        <a:pos x="30" y="15"/>
                      </a:cxn>
                      <a:cxn ang="0">
                        <a:pos x="32" y="15"/>
                      </a:cxn>
                    </a:cxnLst>
                    <a:rect l="0" t="0" r="r" b="b"/>
                    <a:pathLst>
                      <a:path w="148" h="22">
                        <a:moveTo>
                          <a:pt x="32" y="15"/>
                        </a:moveTo>
                        <a:lnTo>
                          <a:pt x="36" y="15"/>
                        </a:lnTo>
                        <a:lnTo>
                          <a:pt x="45" y="14"/>
                        </a:lnTo>
                        <a:lnTo>
                          <a:pt x="59" y="12"/>
                        </a:lnTo>
                        <a:lnTo>
                          <a:pt x="77" y="11"/>
                        </a:lnTo>
                        <a:lnTo>
                          <a:pt x="95" y="9"/>
                        </a:lnTo>
                        <a:lnTo>
                          <a:pt x="113" y="7"/>
                        </a:lnTo>
                        <a:lnTo>
                          <a:pt x="129" y="5"/>
                        </a:lnTo>
                        <a:lnTo>
                          <a:pt x="142" y="1"/>
                        </a:lnTo>
                        <a:lnTo>
                          <a:pt x="148" y="0"/>
                        </a:lnTo>
                        <a:lnTo>
                          <a:pt x="145" y="1"/>
                        </a:lnTo>
                        <a:lnTo>
                          <a:pt x="135" y="5"/>
                        </a:lnTo>
                        <a:lnTo>
                          <a:pt x="119" y="9"/>
                        </a:lnTo>
                        <a:lnTo>
                          <a:pt x="97" y="14"/>
                        </a:lnTo>
                        <a:lnTo>
                          <a:pt x="72" y="18"/>
                        </a:lnTo>
                        <a:lnTo>
                          <a:pt x="43" y="21"/>
                        </a:lnTo>
                        <a:lnTo>
                          <a:pt x="13" y="22"/>
                        </a:lnTo>
                        <a:lnTo>
                          <a:pt x="3" y="22"/>
                        </a:lnTo>
                        <a:lnTo>
                          <a:pt x="0" y="21"/>
                        </a:lnTo>
                        <a:lnTo>
                          <a:pt x="3" y="20"/>
                        </a:lnTo>
                        <a:lnTo>
                          <a:pt x="9" y="18"/>
                        </a:lnTo>
                        <a:lnTo>
                          <a:pt x="16" y="17"/>
                        </a:lnTo>
                        <a:lnTo>
                          <a:pt x="24" y="16"/>
                        </a:lnTo>
                        <a:lnTo>
                          <a:pt x="30" y="15"/>
                        </a:lnTo>
                        <a:lnTo>
                          <a:pt x="32" y="15"/>
                        </a:lnTo>
                        <a:close/>
                      </a:path>
                    </a:pathLst>
                  </a:custGeom>
                  <a:solidFill>
                    <a:srgbClr val="00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79" name="Freeform 119"/>
                  <p:cNvSpPr>
                    <a:spLocks/>
                  </p:cNvSpPr>
                  <p:nvPr/>
                </p:nvSpPr>
                <p:spPr bwMode="auto">
                  <a:xfrm>
                    <a:off x="1004" y="3847"/>
                    <a:ext cx="21" cy="4"/>
                  </a:xfrm>
                  <a:custGeom>
                    <a:avLst/>
                    <a:gdLst/>
                    <a:ahLst/>
                    <a:cxnLst>
                      <a:cxn ang="0">
                        <a:pos x="33" y="23"/>
                      </a:cxn>
                      <a:cxn ang="0">
                        <a:pos x="38" y="23"/>
                      </a:cxn>
                      <a:cxn ang="0">
                        <a:pos x="55" y="21"/>
                      </a:cxn>
                      <a:cxn ang="0">
                        <a:pos x="76" y="18"/>
                      </a:cxn>
                      <a:cxn ang="0">
                        <a:pos x="103" y="15"/>
                      </a:cxn>
                      <a:cxn ang="0">
                        <a:pos x="130" y="13"/>
                      </a:cxn>
                      <a:cxn ang="0">
                        <a:pos x="156" y="8"/>
                      </a:cxn>
                      <a:cxn ang="0">
                        <a:pos x="177" y="5"/>
                      </a:cxn>
                      <a:cxn ang="0">
                        <a:pos x="192" y="2"/>
                      </a:cxn>
                      <a:cxn ang="0">
                        <a:pos x="196" y="0"/>
                      </a:cxn>
                      <a:cxn ang="0">
                        <a:pos x="196" y="0"/>
                      </a:cxn>
                      <a:cxn ang="0">
                        <a:pos x="193" y="2"/>
                      </a:cxn>
                      <a:cxn ang="0">
                        <a:pos x="188" y="3"/>
                      </a:cxn>
                      <a:cxn ang="0">
                        <a:pos x="179" y="5"/>
                      </a:cxn>
                      <a:cxn ang="0">
                        <a:pos x="170" y="7"/>
                      </a:cxn>
                      <a:cxn ang="0">
                        <a:pos x="158" y="11"/>
                      </a:cxn>
                      <a:cxn ang="0">
                        <a:pos x="144" y="14"/>
                      </a:cxn>
                      <a:cxn ang="0">
                        <a:pos x="129" y="17"/>
                      </a:cxn>
                      <a:cxn ang="0">
                        <a:pos x="113" y="21"/>
                      </a:cxn>
                      <a:cxn ang="0">
                        <a:pos x="97" y="23"/>
                      </a:cxn>
                      <a:cxn ang="0">
                        <a:pos x="79" y="26"/>
                      </a:cxn>
                      <a:cxn ang="0">
                        <a:pos x="62" y="28"/>
                      </a:cxn>
                      <a:cxn ang="0">
                        <a:pos x="45" y="31"/>
                      </a:cxn>
                      <a:cxn ang="0">
                        <a:pos x="28" y="32"/>
                      </a:cxn>
                      <a:cxn ang="0">
                        <a:pos x="12" y="32"/>
                      </a:cxn>
                      <a:cxn ang="0">
                        <a:pos x="2" y="32"/>
                      </a:cxn>
                      <a:cxn ang="0">
                        <a:pos x="0" y="31"/>
                      </a:cxn>
                      <a:cxn ang="0">
                        <a:pos x="2" y="28"/>
                      </a:cxn>
                      <a:cxn ang="0">
                        <a:pos x="8" y="27"/>
                      </a:cxn>
                      <a:cxn ang="0">
                        <a:pos x="17" y="26"/>
                      </a:cxn>
                      <a:cxn ang="0">
                        <a:pos x="24" y="24"/>
                      </a:cxn>
                      <a:cxn ang="0">
                        <a:pos x="31" y="23"/>
                      </a:cxn>
                      <a:cxn ang="0">
                        <a:pos x="33" y="23"/>
                      </a:cxn>
                    </a:cxnLst>
                    <a:rect l="0" t="0" r="r" b="b"/>
                    <a:pathLst>
                      <a:path w="196" h="32">
                        <a:moveTo>
                          <a:pt x="33" y="23"/>
                        </a:moveTo>
                        <a:lnTo>
                          <a:pt x="38" y="23"/>
                        </a:lnTo>
                        <a:lnTo>
                          <a:pt x="55" y="21"/>
                        </a:lnTo>
                        <a:lnTo>
                          <a:pt x="76" y="18"/>
                        </a:lnTo>
                        <a:lnTo>
                          <a:pt x="103" y="15"/>
                        </a:lnTo>
                        <a:lnTo>
                          <a:pt x="130" y="13"/>
                        </a:lnTo>
                        <a:lnTo>
                          <a:pt x="156" y="8"/>
                        </a:lnTo>
                        <a:lnTo>
                          <a:pt x="177" y="5"/>
                        </a:lnTo>
                        <a:lnTo>
                          <a:pt x="192" y="2"/>
                        </a:lnTo>
                        <a:lnTo>
                          <a:pt x="196" y="0"/>
                        </a:lnTo>
                        <a:lnTo>
                          <a:pt x="196" y="0"/>
                        </a:lnTo>
                        <a:lnTo>
                          <a:pt x="193" y="2"/>
                        </a:lnTo>
                        <a:lnTo>
                          <a:pt x="188" y="3"/>
                        </a:lnTo>
                        <a:lnTo>
                          <a:pt x="179" y="5"/>
                        </a:lnTo>
                        <a:lnTo>
                          <a:pt x="170" y="7"/>
                        </a:lnTo>
                        <a:lnTo>
                          <a:pt x="158" y="11"/>
                        </a:lnTo>
                        <a:lnTo>
                          <a:pt x="144" y="14"/>
                        </a:lnTo>
                        <a:lnTo>
                          <a:pt x="129" y="17"/>
                        </a:lnTo>
                        <a:lnTo>
                          <a:pt x="113" y="21"/>
                        </a:lnTo>
                        <a:lnTo>
                          <a:pt x="97" y="23"/>
                        </a:lnTo>
                        <a:lnTo>
                          <a:pt x="79" y="26"/>
                        </a:lnTo>
                        <a:lnTo>
                          <a:pt x="62" y="28"/>
                        </a:lnTo>
                        <a:lnTo>
                          <a:pt x="45" y="31"/>
                        </a:lnTo>
                        <a:lnTo>
                          <a:pt x="28" y="32"/>
                        </a:lnTo>
                        <a:lnTo>
                          <a:pt x="12" y="32"/>
                        </a:lnTo>
                        <a:lnTo>
                          <a:pt x="2" y="32"/>
                        </a:lnTo>
                        <a:lnTo>
                          <a:pt x="0" y="31"/>
                        </a:lnTo>
                        <a:lnTo>
                          <a:pt x="2" y="28"/>
                        </a:lnTo>
                        <a:lnTo>
                          <a:pt x="8" y="27"/>
                        </a:lnTo>
                        <a:lnTo>
                          <a:pt x="17" y="26"/>
                        </a:lnTo>
                        <a:lnTo>
                          <a:pt x="24" y="24"/>
                        </a:lnTo>
                        <a:lnTo>
                          <a:pt x="31" y="23"/>
                        </a:lnTo>
                        <a:lnTo>
                          <a:pt x="33" y="23"/>
                        </a:lnTo>
                        <a:close/>
                      </a:path>
                    </a:pathLst>
                  </a:custGeom>
                  <a:solidFill>
                    <a:srgbClr val="00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80" name="Freeform 120"/>
                  <p:cNvSpPr>
                    <a:spLocks/>
                  </p:cNvSpPr>
                  <p:nvPr/>
                </p:nvSpPr>
                <p:spPr bwMode="auto">
                  <a:xfrm>
                    <a:off x="1006" y="3851"/>
                    <a:ext cx="21" cy="4"/>
                  </a:xfrm>
                  <a:custGeom>
                    <a:avLst/>
                    <a:gdLst/>
                    <a:ahLst/>
                    <a:cxnLst>
                      <a:cxn ang="0">
                        <a:pos x="32" y="22"/>
                      </a:cxn>
                      <a:cxn ang="0">
                        <a:pos x="38" y="22"/>
                      </a:cxn>
                      <a:cxn ang="0">
                        <a:pos x="52" y="19"/>
                      </a:cxn>
                      <a:cxn ang="0">
                        <a:pos x="72" y="17"/>
                      </a:cxn>
                      <a:cxn ang="0">
                        <a:pos x="96" y="15"/>
                      </a:cxn>
                      <a:cxn ang="0">
                        <a:pos x="121" y="12"/>
                      </a:cxn>
                      <a:cxn ang="0">
                        <a:pos x="145" y="8"/>
                      </a:cxn>
                      <a:cxn ang="0">
                        <a:pos x="166" y="5"/>
                      </a:cxn>
                      <a:cxn ang="0">
                        <a:pos x="180" y="1"/>
                      </a:cxn>
                      <a:cxn ang="0">
                        <a:pos x="183" y="0"/>
                      </a:cxn>
                      <a:cxn ang="0">
                        <a:pos x="184" y="0"/>
                      </a:cxn>
                      <a:cxn ang="0">
                        <a:pos x="182" y="1"/>
                      </a:cxn>
                      <a:cxn ang="0">
                        <a:pos x="176" y="3"/>
                      </a:cxn>
                      <a:cxn ang="0">
                        <a:pos x="170" y="4"/>
                      </a:cxn>
                      <a:cxn ang="0">
                        <a:pos x="160" y="7"/>
                      </a:cxn>
                      <a:cxn ang="0">
                        <a:pos x="149" y="9"/>
                      </a:cxn>
                      <a:cxn ang="0">
                        <a:pos x="138" y="12"/>
                      </a:cxn>
                      <a:cxn ang="0">
                        <a:pos x="124" y="15"/>
                      </a:cxn>
                      <a:cxn ang="0">
                        <a:pos x="109" y="18"/>
                      </a:cxn>
                      <a:cxn ang="0">
                        <a:pos x="94" y="21"/>
                      </a:cxn>
                      <a:cxn ang="0">
                        <a:pos x="77" y="23"/>
                      </a:cxn>
                      <a:cxn ang="0">
                        <a:pos x="61" y="25"/>
                      </a:cxn>
                      <a:cxn ang="0">
                        <a:pos x="45" y="27"/>
                      </a:cxn>
                      <a:cxn ang="0">
                        <a:pos x="29" y="28"/>
                      </a:cxn>
                      <a:cxn ang="0">
                        <a:pos x="13" y="28"/>
                      </a:cxn>
                      <a:cxn ang="0">
                        <a:pos x="3" y="28"/>
                      </a:cxn>
                      <a:cxn ang="0">
                        <a:pos x="0" y="27"/>
                      </a:cxn>
                      <a:cxn ang="0">
                        <a:pos x="2" y="26"/>
                      </a:cxn>
                      <a:cxn ang="0">
                        <a:pos x="8" y="25"/>
                      </a:cxn>
                      <a:cxn ang="0">
                        <a:pos x="16" y="24"/>
                      </a:cxn>
                      <a:cxn ang="0">
                        <a:pos x="24" y="23"/>
                      </a:cxn>
                      <a:cxn ang="0">
                        <a:pos x="30" y="22"/>
                      </a:cxn>
                      <a:cxn ang="0">
                        <a:pos x="32" y="22"/>
                      </a:cxn>
                    </a:cxnLst>
                    <a:rect l="0" t="0" r="r" b="b"/>
                    <a:pathLst>
                      <a:path w="184" h="28">
                        <a:moveTo>
                          <a:pt x="32" y="22"/>
                        </a:moveTo>
                        <a:lnTo>
                          <a:pt x="38" y="22"/>
                        </a:lnTo>
                        <a:lnTo>
                          <a:pt x="52" y="19"/>
                        </a:lnTo>
                        <a:lnTo>
                          <a:pt x="72" y="17"/>
                        </a:lnTo>
                        <a:lnTo>
                          <a:pt x="96" y="15"/>
                        </a:lnTo>
                        <a:lnTo>
                          <a:pt x="121" y="12"/>
                        </a:lnTo>
                        <a:lnTo>
                          <a:pt x="145" y="8"/>
                        </a:lnTo>
                        <a:lnTo>
                          <a:pt x="166" y="5"/>
                        </a:lnTo>
                        <a:lnTo>
                          <a:pt x="180" y="1"/>
                        </a:lnTo>
                        <a:lnTo>
                          <a:pt x="183" y="0"/>
                        </a:lnTo>
                        <a:lnTo>
                          <a:pt x="184" y="0"/>
                        </a:lnTo>
                        <a:lnTo>
                          <a:pt x="182" y="1"/>
                        </a:lnTo>
                        <a:lnTo>
                          <a:pt x="176" y="3"/>
                        </a:lnTo>
                        <a:lnTo>
                          <a:pt x="170" y="4"/>
                        </a:lnTo>
                        <a:lnTo>
                          <a:pt x="160" y="7"/>
                        </a:lnTo>
                        <a:lnTo>
                          <a:pt x="149" y="9"/>
                        </a:lnTo>
                        <a:lnTo>
                          <a:pt x="138" y="12"/>
                        </a:lnTo>
                        <a:lnTo>
                          <a:pt x="124" y="15"/>
                        </a:lnTo>
                        <a:lnTo>
                          <a:pt x="109" y="18"/>
                        </a:lnTo>
                        <a:lnTo>
                          <a:pt x="94" y="21"/>
                        </a:lnTo>
                        <a:lnTo>
                          <a:pt x="77" y="23"/>
                        </a:lnTo>
                        <a:lnTo>
                          <a:pt x="61" y="25"/>
                        </a:lnTo>
                        <a:lnTo>
                          <a:pt x="45" y="27"/>
                        </a:lnTo>
                        <a:lnTo>
                          <a:pt x="29" y="28"/>
                        </a:lnTo>
                        <a:lnTo>
                          <a:pt x="13" y="28"/>
                        </a:lnTo>
                        <a:lnTo>
                          <a:pt x="3" y="28"/>
                        </a:lnTo>
                        <a:lnTo>
                          <a:pt x="0" y="27"/>
                        </a:lnTo>
                        <a:lnTo>
                          <a:pt x="2" y="26"/>
                        </a:lnTo>
                        <a:lnTo>
                          <a:pt x="8" y="25"/>
                        </a:lnTo>
                        <a:lnTo>
                          <a:pt x="16" y="24"/>
                        </a:lnTo>
                        <a:lnTo>
                          <a:pt x="24" y="23"/>
                        </a:lnTo>
                        <a:lnTo>
                          <a:pt x="30" y="22"/>
                        </a:lnTo>
                        <a:lnTo>
                          <a:pt x="32" y="22"/>
                        </a:lnTo>
                        <a:close/>
                      </a:path>
                    </a:pathLst>
                  </a:custGeom>
                  <a:solidFill>
                    <a:srgbClr val="00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81" name="Freeform 121"/>
                  <p:cNvSpPr>
                    <a:spLocks/>
                  </p:cNvSpPr>
                  <p:nvPr/>
                </p:nvSpPr>
                <p:spPr bwMode="auto">
                  <a:xfrm>
                    <a:off x="1016" y="3855"/>
                    <a:ext cx="17" cy="3"/>
                  </a:xfrm>
                  <a:custGeom>
                    <a:avLst/>
                    <a:gdLst/>
                    <a:ahLst/>
                    <a:cxnLst>
                      <a:cxn ang="0">
                        <a:pos x="33" y="14"/>
                      </a:cxn>
                      <a:cxn ang="0">
                        <a:pos x="36" y="14"/>
                      </a:cxn>
                      <a:cxn ang="0">
                        <a:pos x="45" y="12"/>
                      </a:cxn>
                      <a:cxn ang="0">
                        <a:pos x="61" y="11"/>
                      </a:cxn>
                      <a:cxn ang="0">
                        <a:pos x="78" y="10"/>
                      </a:cxn>
                      <a:cxn ang="0">
                        <a:pos x="96" y="9"/>
                      </a:cxn>
                      <a:cxn ang="0">
                        <a:pos x="114" y="7"/>
                      </a:cxn>
                      <a:cxn ang="0">
                        <a:pos x="129" y="3"/>
                      </a:cxn>
                      <a:cxn ang="0">
                        <a:pos x="142" y="1"/>
                      </a:cxn>
                      <a:cxn ang="0">
                        <a:pos x="148" y="0"/>
                      </a:cxn>
                      <a:cxn ang="0">
                        <a:pos x="146" y="1"/>
                      </a:cxn>
                      <a:cxn ang="0">
                        <a:pos x="136" y="5"/>
                      </a:cxn>
                      <a:cxn ang="0">
                        <a:pos x="119" y="9"/>
                      </a:cxn>
                      <a:cxn ang="0">
                        <a:pos x="97" y="14"/>
                      </a:cxn>
                      <a:cxn ang="0">
                        <a:pos x="71" y="18"/>
                      </a:cxn>
                      <a:cxn ang="0">
                        <a:pos x="42" y="21"/>
                      </a:cxn>
                      <a:cxn ang="0">
                        <a:pos x="11" y="22"/>
                      </a:cxn>
                      <a:cxn ang="0">
                        <a:pos x="2" y="22"/>
                      </a:cxn>
                      <a:cxn ang="0">
                        <a:pos x="0" y="21"/>
                      </a:cxn>
                      <a:cxn ang="0">
                        <a:pos x="4" y="19"/>
                      </a:cxn>
                      <a:cxn ang="0">
                        <a:pos x="9" y="18"/>
                      </a:cxn>
                      <a:cxn ang="0">
                        <a:pos x="16" y="17"/>
                      </a:cxn>
                      <a:cxn ang="0">
                        <a:pos x="25" y="15"/>
                      </a:cxn>
                      <a:cxn ang="0">
                        <a:pos x="30" y="14"/>
                      </a:cxn>
                      <a:cxn ang="0">
                        <a:pos x="33" y="14"/>
                      </a:cxn>
                    </a:cxnLst>
                    <a:rect l="0" t="0" r="r" b="b"/>
                    <a:pathLst>
                      <a:path w="148" h="22">
                        <a:moveTo>
                          <a:pt x="33" y="14"/>
                        </a:moveTo>
                        <a:lnTo>
                          <a:pt x="36" y="14"/>
                        </a:lnTo>
                        <a:lnTo>
                          <a:pt x="45" y="12"/>
                        </a:lnTo>
                        <a:lnTo>
                          <a:pt x="61" y="11"/>
                        </a:lnTo>
                        <a:lnTo>
                          <a:pt x="78" y="10"/>
                        </a:lnTo>
                        <a:lnTo>
                          <a:pt x="96" y="9"/>
                        </a:lnTo>
                        <a:lnTo>
                          <a:pt x="114" y="7"/>
                        </a:lnTo>
                        <a:lnTo>
                          <a:pt x="129" y="3"/>
                        </a:lnTo>
                        <a:lnTo>
                          <a:pt x="142" y="1"/>
                        </a:lnTo>
                        <a:lnTo>
                          <a:pt x="148" y="0"/>
                        </a:lnTo>
                        <a:lnTo>
                          <a:pt x="146" y="1"/>
                        </a:lnTo>
                        <a:lnTo>
                          <a:pt x="136" y="5"/>
                        </a:lnTo>
                        <a:lnTo>
                          <a:pt x="119" y="9"/>
                        </a:lnTo>
                        <a:lnTo>
                          <a:pt x="97" y="14"/>
                        </a:lnTo>
                        <a:lnTo>
                          <a:pt x="71" y="18"/>
                        </a:lnTo>
                        <a:lnTo>
                          <a:pt x="42" y="21"/>
                        </a:lnTo>
                        <a:lnTo>
                          <a:pt x="11" y="22"/>
                        </a:lnTo>
                        <a:lnTo>
                          <a:pt x="2" y="22"/>
                        </a:lnTo>
                        <a:lnTo>
                          <a:pt x="0" y="21"/>
                        </a:lnTo>
                        <a:lnTo>
                          <a:pt x="4" y="19"/>
                        </a:lnTo>
                        <a:lnTo>
                          <a:pt x="9" y="18"/>
                        </a:lnTo>
                        <a:lnTo>
                          <a:pt x="16" y="17"/>
                        </a:lnTo>
                        <a:lnTo>
                          <a:pt x="25" y="15"/>
                        </a:lnTo>
                        <a:lnTo>
                          <a:pt x="30" y="14"/>
                        </a:lnTo>
                        <a:lnTo>
                          <a:pt x="33" y="14"/>
                        </a:lnTo>
                        <a:close/>
                      </a:path>
                    </a:pathLst>
                  </a:custGeom>
                  <a:solidFill>
                    <a:srgbClr val="00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82" name="Freeform 122"/>
                  <p:cNvSpPr>
                    <a:spLocks/>
                  </p:cNvSpPr>
                  <p:nvPr/>
                </p:nvSpPr>
                <p:spPr bwMode="auto">
                  <a:xfrm>
                    <a:off x="987" y="3827"/>
                    <a:ext cx="30" cy="31"/>
                  </a:xfrm>
                  <a:custGeom>
                    <a:avLst/>
                    <a:gdLst/>
                    <a:ahLst/>
                    <a:cxnLst>
                      <a:cxn ang="0">
                        <a:pos x="182" y="122"/>
                      </a:cxn>
                      <a:cxn ang="0">
                        <a:pos x="169" y="128"/>
                      </a:cxn>
                      <a:cxn ang="0">
                        <a:pos x="156" y="134"/>
                      </a:cxn>
                      <a:cxn ang="0">
                        <a:pos x="146" y="140"/>
                      </a:cxn>
                      <a:cxn ang="0">
                        <a:pos x="139" y="155"/>
                      </a:cxn>
                      <a:cxn ang="0">
                        <a:pos x="122" y="182"/>
                      </a:cxn>
                      <a:cxn ang="0">
                        <a:pos x="105" y="191"/>
                      </a:cxn>
                      <a:cxn ang="0">
                        <a:pos x="95" y="202"/>
                      </a:cxn>
                      <a:cxn ang="0">
                        <a:pos x="87" y="223"/>
                      </a:cxn>
                      <a:cxn ang="0">
                        <a:pos x="73" y="260"/>
                      </a:cxn>
                      <a:cxn ang="0">
                        <a:pos x="56" y="270"/>
                      </a:cxn>
                      <a:cxn ang="0">
                        <a:pos x="43" y="261"/>
                      </a:cxn>
                      <a:cxn ang="0">
                        <a:pos x="39" y="260"/>
                      </a:cxn>
                      <a:cxn ang="0">
                        <a:pos x="26" y="269"/>
                      </a:cxn>
                      <a:cxn ang="0">
                        <a:pos x="18" y="283"/>
                      </a:cxn>
                      <a:cxn ang="0">
                        <a:pos x="6" y="287"/>
                      </a:cxn>
                      <a:cxn ang="0">
                        <a:pos x="0" y="287"/>
                      </a:cxn>
                      <a:cxn ang="0">
                        <a:pos x="14" y="292"/>
                      </a:cxn>
                      <a:cxn ang="0">
                        <a:pos x="25" y="284"/>
                      </a:cxn>
                      <a:cxn ang="0">
                        <a:pos x="38" y="270"/>
                      </a:cxn>
                      <a:cxn ang="0">
                        <a:pos x="46" y="266"/>
                      </a:cxn>
                      <a:cxn ang="0">
                        <a:pos x="53" y="273"/>
                      </a:cxn>
                      <a:cxn ang="0">
                        <a:pos x="69" y="277"/>
                      </a:cxn>
                      <a:cxn ang="0">
                        <a:pos x="85" y="249"/>
                      </a:cxn>
                      <a:cxn ang="0">
                        <a:pos x="96" y="215"/>
                      </a:cxn>
                      <a:cxn ang="0">
                        <a:pos x="103" y="202"/>
                      </a:cxn>
                      <a:cxn ang="0">
                        <a:pos x="116" y="195"/>
                      </a:cxn>
                      <a:cxn ang="0">
                        <a:pos x="125" y="188"/>
                      </a:cxn>
                      <a:cxn ang="0">
                        <a:pos x="135" y="176"/>
                      </a:cxn>
                      <a:cxn ang="0">
                        <a:pos x="143" y="162"/>
                      </a:cxn>
                      <a:cxn ang="0">
                        <a:pos x="149" y="150"/>
                      </a:cxn>
                      <a:cxn ang="0">
                        <a:pos x="155" y="144"/>
                      </a:cxn>
                      <a:cxn ang="0">
                        <a:pos x="167" y="137"/>
                      </a:cxn>
                      <a:cxn ang="0">
                        <a:pos x="179" y="131"/>
                      </a:cxn>
                      <a:cxn ang="0">
                        <a:pos x="190" y="125"/>
                      </a:cxn>
                      <a:cxn ang="0">
                        <a:pos x="209" y="102"/>
                      </a:cxn>
                      <a:cxn ang="0">
                        <a:pos x="236" y="60"/>
                      </a:cxn>
                      <a:cxn ang="0">
                        <a:pos x="259" y="18"/>
                      </a:cxn>
                      <a:cxn ang="0">
                        <a:pos x="269" y="0"/>
                      </a:cxn>
                      <a:cxn ang="0">
                        <a:pos x="256" y="18"/>
                      </a:cxn>
                      <a:cxn ang="0">
                        <a:pos x="230" y="57"/>
                      </a:cxn>
                      <a:cxn ang="0">
                        <a:pos x="204" y="98"/>
                      </a:cxn>
                      <a:cxn ang="0">
                        <a:pos x="187" y="119"/>
                      </a:cxn>
                    </a:cxnLst>
                    <a:rect l="0" t="0" r="r" b="b"/>
                    <a:pathLst>
                      <a:path w="269" h="292">
                        <a:moveTo>
                          <a:pt x="187" y="119"/>
                        </a:moveTo>
                        <a:lnTo>
                          <a:pt x="182" y="122"/>
                        </a:lnTo>
                        <a:lnTo>
                          <a:pt x="175" y="125"/>
                        </a:lnTo>
                        <a:lnTo>
                          <a:pt x="169" y="128"/>
                        </a:lnTo>
                        <a:lnTo>
                          <a:pt x="163" y="130"/>
                        </a:lnTo>
                        <a:lnTo>
                          <a:pt x="156" y="134"/>
                        </a:lnTo>
                        <a:lnTo>
                          <a:pt x="151" y="137"/>
                        </a:lnTo>
                        <a:lnTo>
                          <a:pt x="146" y="140"/>
                        </a:lnTo>
                        <a:lnTo>
                          <a:pt x="144" y="145"/>
                        </a:lnTo>
                        <a:lnTo>
                          <a:pt x="139" y="155"/>
                        </a:lnTo>
                        <a:lnTo>
                          <a:pt x="130" y="169"/>
                        </a:lnTo>
                        <a:lnTo>
                          <a:pt x="122" y="182"/>
                        </a:lnTo>
                        <a:lnTo>
                          <a:pt x="113" y="188"/>
                        </a:lnTo>
                        <a:lnTo>
                          <a:pt x="105" y="191"/>
                        </a:lnTo>
                        <a:lnTo>
                          <a:pt x="100" y="195"/>
                        </a:lnTo>
                        <a:lnTo>
                          <a:pt x="95" y="202"/>
                        </a:lnTo>
                        <a:lnTo>
                          <a:pt x="91" y="210"/>
                        </a:lnTo>
                        <a:lnTo>
                          <a:pt x="87" y="223"/>
                        </a:lnTo>
                        <a:lnTo>
                          <a:pt x="82" y="242"/>
                        </a:lnTo>
                        <a:lnTo>
                          <a:pt x="73" y="260"/>
                        </a:lnTo>
                        <a:lnTo>
                          <a:pt x="65" y="270"/>
                        </a:lnTo>
                        <a:lnTo>
                          <a:pt x="56" y="270"/>
                        </a:lnTo>
                        <a:lnTo>
                          <a:pt x="48" y="266"/>
                        </a:lnTo>
                        <a:lnTo>
                          <a:pt x="43" y="261"/>
                        </a:lnTo>
                        <a:lnTo>
                          <a:pt x="41" y="259"/>
                        </a:lnTo>
                        <a:lnTo>
                          <a:pt x="39" y="260"/>
                        </a:lnTo>
                        <a:lnTo>
                          <a:pt x="32" y="264"/>
                        </a:lnTo>
                        <a:lnTo>
                          <a:pt x="26" y="269"/>
                        </a:lnTo>
                        <a:lnTo>
                          <a:pt x="22" y="277"/>
                        </a:lnTo>
                        <a:lnTo>
                          <a:pt x="18" y="283"/>
                        </a:lnTo>
                        <a:lnTo>
                          <a:pt x="13" y="286"/>
                        </a:lnTo>
                        <a:lnTo>
                          <a:pt x="6" y="287"/>
                        </a:lnTo>
                        <a:lnTo>
                          <a:pt x="0" y="286"/>
                        </a:lnTo>
                        <a:lnTo>
                          <a:pt x="0" y="287"/>
                        </a:lnTo>
                        <a:lnTo>
                          <a:pt x="8" y="292"/>
                        </a:lnTo>
                        <a:lnTo>
                          <a:pt x="14" y="292"/>
                        </a:lnTo>
                        <a:lnTo>
                          <a:pt x="20" y="289"/>
                        </a:lnTo>
                        <a:lnTo>
                          <a:pt x="25" y="284"/>
                        </a:lnTo>
                        <a:lnTo>
                          <a:pt x="30" y="276"/>
                        </a:lnTo>
                        <a:lnTo>
                          <a:pt x="38" y="270"/>
                        </a:lnTo>
                        <a:lnTo>
                          <a:pt x="44" y="267"/>
                        </a:lnTo>
                        <a:lnTo>
                          <a:pt x="46" y="266"/>
                        </a:lnTo>
                        <a:lnTo>
                          <a:pt x="48" y="268"/>
                        </a:lnTo>
                        <a:lnTo>
                          <a:pt x="53" y="273"/>
                        </a:lnTo>
                        <a:lnTo>
                          <a:pt x="60" y="277"/>
                        </a:lnTo>
                        <a:lnTo>
                          <a:pt x="69" y="277"/>
                        </a:lnTo>
                        <a:lnTo>
                          <a:pt x="77" y="267"/>
                        </a:lnTo>
                        <a:lnTo>
                          <a:pt x="85" y="249"/>
                        </a:lnTo>
                        <a:lnTo>
                          <a:pt x="91" y="230"/>
                        </a:lnTo>
                        <a:lnTo>
                          <a:pt x="96" y="215"/>
                        </a:lnTo>
                        <a:lnTo>
                          <a:pt x="99" y="208"/>
                        </a:lnTo>
                        <a:lnTo>
                          <a:pt x="103" y="202"/>
                        </a:lnTo>
                        <a:lnTo>
                          <a:pt x="109" y="197"/>
                        </a:lnTo>
                        <a:lnTo>
                          <a:pt x="116" y="195"/>
                        </a:lnTo>
                        <a:lnTo>
                          <a:pt x="121" y="193"/>
                        </a:lnTo>
                        <a:lnTo>
                          <a:pt x="125" y="188"/>
                        </a:lnTo>
                        <a:lnTo>
                          <a:pt x="129" y="183"/>
                        </a:lnTo>
                        <a:lnTo>
                          <a:pt x="135" y="176"/>
                        </a:lnTo>
                        <a:lnTo>
                          <a:pt x="139" y="168"/>
                        </a:lnTo>
                        <a:lnTo>
                          <a:pt x="143" y="162"/>
                        </a:lnTo>
                        <a:lnTo>
                          <a:pt x="146" y="155"/>
                        </a:lnTo>
                        <a:lnTo>
                          <a:pt x="149" y="150"/>
                        </a:lnTo>
                        <a:lnTo>
                          <a:pt x="151" y="147"/>
                        </a:lnTo>
                        <a:lnTo>
                          <a:pt x="155" y="144"/>
                        </a:lnTo>
                        <a:lnTo>
                          <a:pt x="160" y="140"/>
                        </a:lnTo>
                        <a:lnTo>
                          <a:pt x="167" y="137"/>
                        </a:lnTo>
                        <a:lnTo>
                          <a:pt x="172" y="134"/>
                        </a:lnTo>
                        <a:lnTo>
                          <a:pt x="179" y="131"/>
                        </a:lnTo>
                        <a:lnTo>
                          <a:pt x="185" y="128"/>
                        </a:lnTo>
                        <a:lnTo>
                          <a:pt x="190" y="125"/>
                        </a:lnTo>
                        <a:lnTo>
                          <a:pt x="198" y="117"/>
                        </a:lnTo>
                        <a:lnTo>
                          <a:pt x="209" y="102"/>
                        </a:lnTo>
                        <a:lnTo>
                          <a:pt x="222" y="82"/>
                        </a:lnTo>
                        <a:lnTo>
                          <a:pt x="236" y="60"/>
                        </a:lnTo>
                        <a:lnTo>
                          <a:pt x="249" y="37"/>
                        </a:lnTo>
                        <a:lnTo>
                          <a:pt x="259" y="18"/>
                        </a:lnTo>
                        <a:lnTo>
                          <a:pt x="266" y="5"/>
                        </a:lnTo>
                        <a:lnTo>
                          <a:pt x="269" y="0"/>
                        </a:lnTo>
                        <a:lnTo>
                          <a:pt x="265" y="6"/>
                        </a:lnTo>
                        <a:lnTo>
                          <a:pt x="256" y="18"/>
                        </a:lnTo>
                        <a:lnTo>
                          <a:pt x="244" y="36"/>
                        </a:lnTo>
                        <a:lnTo>
                          <a:pt x="230" y="57"/>
                        </a:lnTo>
                        <a:lnTo>
                          <a:pt x="216" y="79"/>
                        </a:lnTo>
                        <a:lnTo>
                          <a:pt x="204" y="98"/>
                        </a:lnTo>
                        <a:lnTo>
                          <a:pt x="194" y="112"/>
                        </a:lnTo>
                        <a:lnTo>
                          <a:pt x="187" y="119"/>
                        </a:lnTo>
                        <a:close/>
                      </a:path>
                    </a:pathLst>
                  </a:custGeom>
                  <a:solidFill>
                    <a:srgbClr val="00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83" name="Freeform 123"/>
                  <p:cNvSpPr>
                    <a:spLocks/>
                  </p:cNvSpPr>
                  <p:nvPr/>
                </p:nvSpPr>
                <p:spPr bwMode="auto">
                  <a:xfrm>
                    <a:off x="973" y="3792"/>
                    <a:ext cx="9" cy="24"/>
                  </a:xfrm>
                  <a:custGeom>
                    <a:avLst/>
                    <a:gdLst/>
                    <a:ahLst/>
                    <a:cxnLst>
                      <a:cxn ang="0">
                        <a:pos x="78" y="0"/>
                      </a:cxn>
                      <a:cxn ang="0">
                        <a:pos x="74" y="2"/>
                      </a:cxn>
                      <a:cxn ang="0">
                        <a:pos x="64" y="9"/>
                      </a:cxn>
                      <a:cxn ang="0">
                        <a:pos x="49" y="21"/>
                      </a:cxn>
                      <a:cxn ang="0">
                        <a:pos x="33" y="37"/>
                      </a:cxn>
                      <a:cxn ang="0">
                        <a:pos x="18" y="58"/>
                      </a:cxn>
                      <a:cxn ang="0">
                        <a:pos x="6" y="83"/>
                      </a:cxn>
                      <a:cxn ang="0">
                        <a:pos x="0" y="113"/>
                      </a:cxn>
                      <a:cxn ang="0">
                        <a:pos x="1" y="148"/>
                      </a:cxn>
                      <a:cxn ang="0">
                        <a:pos x="8" y="179"/>
                      </a:cxn>
                      <a:cxn ang="0">
                        <a:pos x="15" y="200"/>
                      </a:cxn>
                      <a:cxn ang="0">
                        <a:pos x="21" y="211"/>
                      </a:cxn>
                      <a:cxn ang="0">
                        <a:pos x="28" y="215"/>
                      </a:cxn>
                      <a:cxn ang="0">
                        <a:pos x="32" y="216"/>
                      </a:cxn>
                      <a:cxn ang="0">
                        <a:pos x="35" y="214"/>
                      </a:cxn>
                      <a:cxn ang="0">
                        <a:pos x="37" y="211"/>
                      </a:cxn>
                      <a:cxn ang="0">
                        <a:pos x="38" y="210"/>
                      </a:cxn>
                      <a:cxn ang="0">
                        <a:pos x="45" y="150"/>
                      </a:cxn>
                      <a:cxn ang="0">
                        <a:pos x="44" y="158"/>
                      </a:cxn>
                      <a:cxn ang="0">
                        <a:pos x="40" y="176"/>
                      </a:cxn>
                      <a:cxn ang="0">
                        <a:pos x="35" y="194"/>
                      </a:cxn>
                      <a:cxn ang="0">
                        <a:pos x="30" y="203"/>
                      </a:cxn>
                      <a:cxn ang="0">
                        <a:pos x="20" y="196"/>
                      </a:cxn>
                      <a:cxn ang="0">
                        <a:pos x="14" y="175"/>
                      </a:cxn>
                      <a:cxn ang="0">
                        <a:pos x="10" y="152"/>
                      </a:cxn>
                      <a:cxn ang="0">
                        <a:pos x="7" y="140"/>
                      </a:cxn>
                      <a:cxn ang="0">
                        <a:pos x="6" y="135"/>
                      </a:cxn>
                      <a:cxn ang="0">
                        <a:pos x="6" y="123"/>
                      </a:cxn>
                      <a:cxn ang="0">
                        <a:pos x="7" y="107"/>
                      </a:cxn>
                      <a:cxn ang="0">
                        <a:pos x="13" y="86"/>
                      </a:cxn>
                      <a:cxn ang="0">
                        <a:pos x="20" y="65"/>
                      </a:cxn>
                      <a:cxn ang="0">
                        <a:pos x="34" y="43"/>
                      </a:cxn>
                      <a:cxn ang="0">
                        <a:pos x="52" y="20"/>
                      </a:cxn>
                      <a:cxn ang="0">
                        <a:pos x="78" y="0"/>
                      </a:cxn>
                    </a:cxnLst>
                    <a:rect l="0" t="0" r="r" b="b"/>
                    <a:pathLst>
                      <a:path w="78" h="216">
                        <a:moveTo>
                          <a:pt x="78" y="0"/>
                        </a:moveTo>
                        <a:lnTo>
                          <a:pt x="74" y="2"/>
                        </a:lnTo>
                        <a:lnTo>
                          <a:pt x="64" y="9"/>
                        </a:lnTo>
                        <a:lnTo>
                          <a:pt x="49" y="21"/>
                        </a:lnTo>
                        <a:lnTo>
                          <a:pt x="33" y="37"/>
                        </a:lnTo>
                        <a:lnTo>
                          <a:pt x="18" y="58"/>
                        </a:lnTo>
                        <a:lnTo>
                          <a:pt x="6" y="83"/>
                        </a:lnTo>
                        <a:lnTo>
                          <a:pt x="0" y="113"/>
                        </a:lnTo>
                        <a:lnTo>
                          <a:pt x="1" y="148"/>
                        </a:lnTo>
                        <a:lnTo>
                          <a:pt x="8" y="179"/>
                        </a:lnTo>
                        <a:lnTo>
                          <a:pt x="15" y="200"/>
                        </a:lnTo>
                        <a:lnTo>
                          <a:pt x="21" y="211"/>
                        </a:lnTo>
                        <a:lnTo>
                          <a:pt x="28" y="215"/>
                        </a:lnTo>
                        <a:lnTo>
                          <a:pt x="32" y="216"/>
                        </a:lnTo>
                        <a:lnTo>
                          <a:pt x="35" y="214"/>
                        </a:lnTo>
                        <a:lnTo>
                          <a:pt x="37" y="211"/>
                        </a:lnTo>
                        <a:lnTo>
                          <a:pt x="38" y="210"/>
                        </a:lnTo>
                        <a:lnTo>
                          <a:pt x="45" y="150"/>
                        </a:lnTo>
                        <a:lnTo>
                          <a:pt x="44" y="158"/>
                        </a:lnTo>
                        <a:lnTo>
                          <a:pt x="40" y="176"/>
                        </a:lnTo>
                        <a:lnTo>
                          <a:pt x="35" y="194"/>
                        </a:lnTo>
                        <a:lnTo>
                          <a:pt x="30" y="203"/>
                        </a:lnTo>
                        <a:lnTo>
                          <a:pt x="20" y="196"/>
                        </a:lnTo>
                        <a:lnTo>
                          <a:pt x="14" y="175"/>
                        </a:lnTo>
                        <a:lnTo>
                          <a:pt x="10" y="152"/>
                        </a:lnTo>
                        <a:lnTo>
                          <a:pt x="7" y="140"/>
                        </a:lnTo>
                        <a:lnTo>
                          <a:pt x="6" y="135"/>
                        </a:lnTo>
                        <a:lnTo>
                          <a:pt x="6" y="123"/>
                        </a:lnTo>
                        <a:lnTo>
                          <a:pt x="7" y="107"/>
                        </a:lnTo>
                        <a:lnTo>
                          <a:pt x="13" y="86"/>
                        </a:lnTo>
                        <a:lnTo>
                          <a:pt x="20" y="65"/>
                        </a:lnTo>
                        <a:lnTo>
                          <a:pt x="34" y="43"/>
                        </a:lnTo>
                        <a:lnTo>
                          <a:pt x="52" y="20"/>
                        </a:lnTo>
                        <a:lnTo>
                          <a:pt x="78" y="0"/>
                        </a:lnTo>
                        <a:close/>
                      </a:path>
                    </a:pathLst>
                  </a:custGeom>
                  <a:solidFill>
                    <a:srgbClr val="00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84" name="Freeform 124"/>
                  <p:cNvSpPr>
                    <a:spLocks/>
                  </p:cNvSpPr>
                  <p:nvPr/>
                </p:nvSpPr>
                <p:spPr bwMode="auto">
                  <a:xfrm>
                    <a:off x="978" y="3808"/>
                    <a:ext cx="3" cy="9"/>
                  </a:xfrm>
                  <a:custGeom>
                    <a:avLst/>
                    <a:gdLst/>
                    <a:ahLst/>
                    <a:cxnLst>
                      <a:cxn ang="0">
                        <a:pos x="0" y="0"/>
                      </a:cxn>
                      <a:cxn ang="0">
                        <a:pos x="1" y="10"/>
                      </a:cxn>
                      <a:cxn ang="0">
                        <a:pos x="3" y="35"/>
                      </a:cxn>
                      <a:cxn ang="0">
                        <a:pos x="6" y="60"/>
                      </a:cxn>
                      <a:cxn ang="0">
                        <a:pos x="13" y="74"/>
                      </a:cxn>
                      <a:cxn ang="0">
                        <a:pos x="20" y="76"/>
                      </a:cxn>
                      <a:cxn ang="0">
                        <a:pos x="26" y="73"/>
                      </a:cxn>
                      <a:cxn ang="0">
                        <a:pos x="30" y="70"/>
                      </a:cxn>
                      <a:cxn ang="0">
                        <a:pos x="32" y="67"/>
                      </a:cxn>
                      <a:cxn ang="0">
                        <a:pos x="31" y="69"/>
                      </a:cxn>
                      <a:cxn ang="0">
                        <a:pos x="27" y="69"/>
                      </a:cxn>
                      <a:cxn ang="0">
                        <a:pos x="21" y="69"/>
                      </a:cxn>
                      <a:cxn ang="0">
                        <a:pos x="16" y="65"/>
                      </a:cxn>
                      <a:cxn ang="0">
                        <a:pos x="11" y="54"/>
                      </a:cxn>
                      <a:cxn ang="0">
                        <a:pos x="5" y="34"/>
                      </a:cxn>
                      <a:cxn ang="0">
                        <a:pos x="0" y="14"/>
                      </a:cxn>
                      <a:cxn ang="0">
                        <a:pos x="0" y="0"/>
                      </a:cxn>
                    </a:cxnLst>
                    <a:rect l="0" t="0" r="r" b="b"/>
                    <a:pathLst>
                      <a:path w="32" h="76">
                        <a:moveTo>
                          <a:pt x="0" y="0"/>
                        </a:moveTo>
                        <a:lnTo>
                          <a:pt x="1" y="10"/>
                        </a:lnTo>
                        <a:lnTo>
                          <a:pt x="3" y="35"/>
                        </a:lnTo>
                        <a:lnTo>
                          <a:pt x="6" y="60"/>
                        </a:lnTo>
                        <a:lnTo>
                          <a:pt x="13" y="74"/>
                        </a:lnTo>
                        <a:lnTo>
                          <a:pt x="20" y="76"/>
                        </a:lnTo>
                        <a:lnTo>
                          <a:pt x="26" y="73"/>
                        </a:lnTo>
                        <a:lnTo>
                          <a:pt x="30" y="70"/>
                        </a:lnTo>
                        <a:lnTo>
                          <a:pt x="32" y="67"/>
                        </a:lnTo>
                        <a:lnTo>
                          <a:pt x="31" y="69"/>
                        </a:lnTo>
                        <a:lnTo>
                          <a:pt x="27" y="69"/>
                        </a:lnTo>
                        <a:lnTo>
                          <a:pt x="21" y="69"/>
                        </a:lnTo>
                        <a:lnTo>
                          <a:pt x="16" y="65"/>
                        </a:lnTo>
                        <a:lnTo>
                          <a:pt x="11" y="54"/>
                        </a:lnTo>
                        <a:lnTo>
                          <a:pt x="5" y="34"/>
                        </a:lnTo>
                        <a:lnTo>
                          <a:pt x="0" y="14"/>
                        </a:lnTo>
                        <a:lnTo>
                          <a:pt x="0" y="0"/>
                        </a:lnTo>
                        <a:close/>
                      </a:path>
                    </a:pathLst>
                  </a:custGeom>
                  <a:solidFill>
                    <a:srgbClr val="00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85" name="Freeform 125"/>
                  <p:cNvSpPr>
                    <a:spLocks/>
                  </p:cNvSpPr>
                  <p:nvPr/>
                </p:nvSpPr>
                <p:spPr bwMode="auto">
                  <a:xfrm>
                    <a:off x="979" y="3823"/>
                    <a:ext cx="3" cy="12"/>
                  </a:xfrm>
                  <a:custGeom>
                    <a:avLst/>
                    <a:gdLst/>
                    <a:ahLst/>
                    <a:cxnLst>
                      <a:cxn ang="0">
                        <a:pos x="2" y="0"/>
                      </a:cxn>
                      <a:cxn ang="0">
                        <a:pos x="1" y="14"/>
                      </a:cxn>
                      <a:cxn ang="0">
                        <a:pos x="0" y="47"/>
                      </a:cxn>
                      <a:cxn ang="0">
                        <a:pos x="0" y="80"/>
                      </a:cxn>
                      <a:cxn ang="0">
                        <a:pos x="4" y="98"/>
                      </a:cxn>
                      <a:cxn ang="0">
                        <a:pos x="12" y="101"/>
                      </a:cxn>
                      <a:cxn ang="0">
                        <a:pos x="18" y="98"/>
                      </a:cxn>
                      <a:cxn ang="0">
                        <a:pos x="22" y="95"/>
                      </a:cxn>
                      <a:cxn ang="0">
                        <a:pos x="24" y="93"/>
                      </a:cxn>
                      <a:cxn ang="0">
                        <a:pos x="23" y="93"/>
                      </a:cxn>
                      <a:cxn ang="0">
                        <a:pos x="19" y="94"/>
                      </a:cxn>
                      <a:cxn ang="0">
                        <a:pos x="14" y="93"/>
                      </a:cxn>
                      <a:cxn ang="0">
                        <a:pos x="9" y="91"/>
                      </a:cxn>
                      <a:cxn ang="0">
                        <a:pos x="5" y="75"/>
                      </a:cxn>
                      <a:cxn ang="0">
                        <a:pos x="3" y="47"/>
                      </a:cxn>
                      <a:cxn ang="0">
                        <a:pos x="2" y="18"/>
                      </a:cxn>
                      <a:cxn ang="0">
                        <a:pos x="2" y="0"/>
                      </a:cxn>
                    </a:cxnLst>
                    <a:rect l="0" t="0" r="r" b="b"/>
                    <a:pathLst>
                      <a:path w="24" h="101">
                        <a:moveTo>
                          <a:pt x="2" y="0"/>
                        </a:moveTo>
                        <a:lnTo>
                          <a:pt x="1" y="14"/>
                        </a:lnTo>
                        <a:lnTo>
                          <a:pt x="0" y="47"/>
                        </a:lnTo>
                        <a:lnTo>
                          <a:pt x="0" y="80"/>
                        </a:lnTo>
                        <a:lnTo>
                          <a:pt x="4" y="98"/>
                        </a:lnTo>
                        <a:lnTo>
                          <a:pt x="12" y="101"/>
                        </a:lnTo>
                        <a:lnTo>
                          <a:pt x="18" y="98"/>
                        </a:lnTo>
                        <a:lnTo>
                          <a:pt x="22" y="95"/>
                        </a:lnTo>
                        <a:lnTo>
                          <a:pt x="24" y="93"/>
                        </a:lnTo>
                        <a:lnTo>
                          <a:pt x="23" y="93"/>
                        </a:lnTo>
                        <a:lnTo>
                          <a:pt x="19" y="94"/>
                        </a:lnTo>
                        <a:lnTo>
                          <a:pt x="14" y="93"/>
                        </a:lnTo>
                        <a:lnTo>
                          <a:pt x="9" y="91"/>
                        </a:lnTo>
                        <a:lnTo>
                          <a:pt x="5" y="75"/>
                        </a:lnTo>
                        <a:lnTo>
                          <a:pt x="3" y="47"/>
                        </a:lnTo>
                        <a:lnTo>
                          <a:pt x="2" y="18"/>
                        </a:lnTo>
                        <a:lnTo>
                          <a:pt x="2" y="0"/>
                        </a:lnTo>
                        <a:close/>
                      </a:path>
                    </a:pathLst>
                  </a:custGeom>
                  <a:solidFill>
                    <a:srgbClr val="00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86" name="Freeform 126"/>
                  <p:cNvSpPr>
                    <a:spLocks/>
                  </p:cNvSpPr>
                  <p:nvPr/>
                </p:nvSpPr>
                <p:spPr bwMode="auto">
                  <a:xfrm>
                    <a:off x="978" y="3831"/>
                    <a:ext cx="3" cy="12"/>
                  </a:xfrm>
                  <a:custGeom>
                    <a:avLst/>
                    <a:gdLst/>
                    <a:ahLst/>
                    <a:cxnLst>
                      <a:cxn ang="0">
                        <a:pos x="3" y="0"/>
                      </a:cxn>
                      <a:cxn ang="0">
                        <a:pos x="2" y="15"/>
                      </a:cxn>
                      <a:cxn ang="0">
                        <a:pos x="0" y="48"/>
                      </a:cxn>
                      <a:cxn ang="0">
                        <a:pos x="0" y="82"/>
                      </a:cxn>
                      <a:cxn ang="0">
                        <a:pos x="4" y="101"/>
                      </a:cxn>
                      <a:cxn ang="0">
                        <a:pos x="12" y="102"/>
                      </a:cxn>
                      <a:cxn ang="0">
                        <a:pos x="18" y="100"/>
                      </a:cxn>
                      <a:cxn ang="0">
                        <a:pos x="23" y="96"/>
                      </a:cxn>
                      <a:cxn ang="0">
                        <a:pos x="25" y="94"/>
                      </a:cxn>
                      <a:cxn ang="0">
                        <a:pos x="23" y="95"/>
                      </a:cxn>
                      <a:cxn ang="0">
                        <a:pos x="18" y="95"/>
                      </a:cxn>
                      <a:cxn ang="0">
                        <a:pos x="13" y="95"/>
                      </a:cxn>
                      <a:cxn ang="0">
                        <a:pos x="9" y="92"/>
                      </a:cxn>
                      <a:cxn ang="0">
                        <a:pos x="5" y="76"/>
                      </a:cxn>
                      <a:cxn ang="0">
                        <a:pos x="3" y="47"/>
                      </a:cxn>
                      <a:cxn ang="0">
                        <a:pos x="2" y="18"/>
                      </a:cxn>
                      <a:cxn ang="0">
                        <a:pos x="3" y="0"/>
                      </a:cxn>
                    </a:cxnLst>
                    <a:rect l="0" t="0" r="r" b="b"/>
                    <a:pathLst>
                      <a:path w="25" h="102">
                        <a:moveTo>
                          <a:pt x="3" y="0"/>
                        </a:moveTo>
                        <a:lnTo>
                          <a:pt x="2" y="15"/>
                        </a:lnTo>
                        <a:lnTo>
                          <a:pt x="0" y="48"/>
                        </a:lnTo>
                        <a:lnTo>
                          <a:pt x="0" y="82"/>
                        </a:lnTo>
                        <a:lnTo>
                          <a:pt x="4" y="101"/>
                        </a:lnTo>
                        <a:lnTo>
                          <a:pt x="12" y="102"/>
                        </a:lnTo>
                        <a:lnTo>
                          <a:pt x="18" y="100"/>
                        </a:lnTo>
                        <a:lnTo>
                          <a:pt x="23" y="96"/>
                        </a:lnTo>
                        <a:lnTo>
                          <a:pt x="25" y="94"/>
                        </a:lnTo>
                        <a:lnTo>
                          <a:pt x="23" y="95"/>
                        </a:lnTo>
                        <a:lnTo>
                          <a:pt x="18" y="95"/>
                        </a:lnTo>
                        <a:lnTo>
                          <a:pt x="13" y="95"/>
                        </a:lnTo>
                        <a:lnTo>
                          <a:pt x="9" y="92"/>
                        </a:lnTo>
                        <a:lnTo>
                          <a:pt x="5" y="76"/>
                        </a:lnTo>
                        <a:lnTo>
                          <a:pt x="3" y="47"/>
                        </a:lnTo>
                        <a:lnTo>
                          <a:pt x="2" y="18"/>
                        </a:lnTo>
                        <a:lnTo>
                          <a:pt x="3" y="0"/>
                        </a:lnTo>
                        <a:close/>
                      </a:path>
                    </a:pathLst>
                  </a:custGeom>
                  <a:solidFill>
                    <a:srgbClr val="00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87" name="Freeform 127"/>
                  <p:cNvSpPr>
                    <a:spLocks/>
                  </p:cNvSpPr>
                  <p:nvPr/>
                </p:nvSpPr>
                <p:spPr bwMode="auto">
                  <a:xfrm>
                    <a:off x="971" y="3804"/>
                    <a:ext cx="4" cy="12"/>
                  </a:xfrm>
                  <a:custGeom>
                    <a:avLst/>
                    <a:gdLst/>
                    <a:ahLst/>
                    <a:cxnLst>
                      <a:cxn ang="0">
                        <a:pos x="3" y="0"/>
                      </a:cxn>
                      <a:cxn ang="0">
                        <a:pos x="2" y="12"/>
                      </a:cxn>
                      <a:cxn ang="0">
                        <a:pos x="1" y="36"/>
                      </a:cxn>
                      <a:cxn ang="0">
                        <a:pos x="0" y="63"/>
                      </a:cxn>
                      <a:cxn ang="0">
                        <a:pos x="0" y="80"/>
                      </a:cxn>
                      <a:cxn ang="0">
                        <a:pos x="2" y="90"/>
                      </a:cxn>
                      <a:cxn ang="0">
                        <a:pos x="7" y="101"/>
                      </a:cxn>
                      <a:cxn ang="0">
                        <a:pos x="16" y="110"/>
                      </a:cxn>
                      <a:cxn ang="0">
                        <a:pos x="28" y="109"/>
                      </a:cxn>
                      <a:cxn ang="0">
                        <a:pos x="32" y="106"/>
                      </a:cxn>
                      <a:cxn ang="0">
                        <a:pos x="32" y="106"/>
                      </a:cxn>
                      <a:cxn ang="0">
                        <a:pos x="28" y="105"/>
                      </a:cxn>
                      <a:cxn ang="0">
                        <a:pos x="22" y="103"/>
                      </a:cxn>
                      <a:cxn ang="0">
                        <a:pos x="16" y="99"/>
                      </a:cxn>
                      <a:cxn ang="0">
                        <a:pos x="11" y="91"/>
                      </a:cxn>
                      <a:cxn ang="0">
                        <a:pos x="7" y="78"/>
                      </a:cxn>
                      <a:cxn ang="0">
                        <a:pos x="6" y="57"/>
                      </a:cxn>
                      <a:cxn ang="0">
                        <a:pos x="3" y="0"/>
                      </a:cxn>
                    </a:cxnLst>
                    <a:rect l="0" t="0" r="r" b="b"/>
                    <a:pathLst>
                      <a:path w="32" h="110">
                        <a:moveTo>
                          <a:pt x="3" y="0"/>
                        </a:moveTo>
                        <a:lnTo>
                          <a:pt x="2" y="12"/>
                        </a:lnTo>
                        <a:lnTo>
                          <a:pt x="1" y="36"/>
                        </a:lnTo>
                        <a:lnTo>
                          <a:pt x="0" y="63"/>
                        </a:lnTo>
                        <a:lnTo>
                          <a:pt x="0" y="80"/>
                        </a:lnTo>
                        <a:lnTo>
                          <a:pt x="2" y="90"/>
                        </a:lnTo>
                        <a:lnTo>
                          <a:pt x="7" y="101"/>
                        </a:lnTo>
                        <a:lnTo>
                          <a:pt x="16" y="110"/>
                        </a:lnTo>
                        <a:lnTo>
                          <a:pt x="28" y="109"/>
                        </a:lnTo>
                        <a:lnTo>
                          <a:pt x="32" y="106"/>
                        </a:lnTo>
                        <a:lnTo>
                          <a:pt x="32" y="106"/>
                        </a:lnTo>
                        <a:lnTo>
                          <a:pt x="28" y="105"/>
                        </a:lnTo>
                        <a:lnTo>
                          <a:pt x="22" y="103"/>
                        </a:lnTo>
                        <a:lnTo>
                          <a:pt x="16" y="99"/>
                        </a:lnTo>
                        <a:lnTo>
                          <a:pt x="11" y="91"/>
                        </a:lnTo>
                        <a:lnTo>
                          <a:pt x="7" y="78"/>
                        </a:lnTo>
                        <a:lnTo>
                          <a:pt x="6" y="57"/>
                        </a:lnTo>
                        <a:lnTo>
                          <a:pt x="3" y="0"/>
                        </a:lnTo>
                        <a:close/>
                      </a:path>
                    </a:pathLst>
                  </a:custGeom>
                  <a:solidFill>
                    <a:srgbClr val="00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88" name="Freeform 128"/>
                  <p:cNvSpPr>
                    <a:spLocks/>
                  </p:cNvSpPr>
                  <p:nvPr/>
                </p:nvSpPr>
                <p:spPr bwMode="auto">
                  <a:xfrm>
                    <a:off x="989" y="3823"/>
                    <a:ext cx="4" cy="16"/>
                  </a:xfrm>
                  <a:custGeom>
                    <a:avLst/>
                    <a:gdLst/>
                    <a:ahLst/>
                    <a:cxnLst>
                      <a:cxn ang="0">
                        <a:pos x="35" y="0"/>
                      </a:cxn>
                      <a:cxn ang="0">
                        <a:pos x="33" y="4"/>
                      </a:cxn>
                      <a:cxn ang="0">
                        <a:pos x="27" y="16"/>
                      </a:cxn>
                      <a:cxn ang="0">
                        <a:pos x="21" y="34"/>
                      </a:cxn>
                      <a:cxn ang="0">
                        <a:pos x="13" y="57"/>
                      </a:cxn>
                      <a:cxn ang="0">
                        <a:pos x="7" y="81"/>
                      </a:cxn>
                      <a:cxn ang="0">
                        <a:pos x="1" y="105"/>
                      </a:cxn>
                      <a:cxn ang="0">
                        <a:pos x="0" y="127"/>
                      </a:cxn>
                      <a:cxn ang="0">
                        <a:pos x="2" y="145"/>
                      </a:cxn>
                      <a:cxn ang="0">
                        <a:pos x="9" y="158"/>
                      </a:cxn>
                      <a:cxn ang="0">
                        <a:pos x="15" y="163"/>
                      </a:cxn>
                      <a:cxn ang="0">
                        <a:pos x="22" y="163"/>
                      </a:cxn>
                      <a:cxn ang="0">
                        <a:pos x="29" y="159"/>
                      </a:cxn>
                      <a:cxn ang="0">
                        <a:pos x="35" y="152"/>
                      </a:cxn>
                      <a:cxn ang="0">
                        <a:pos x="40" y="143"/>
                      </a:cxn>
                      <a:cxn ang="0">
                        <a:pos x="43" y="135"/>
                      </a:cxn>
                      <a:cxn ang="0">
                        <a:pos x="46" y="129"/>
                      </a:cxn>
                      <a:cxn ang="0">
                        <a:pos x="44" y="126"/>
                      </a:cxn>
                      <a:cxn ang="0">
                        <a:pos x="38" y="135"/>
                      </a:cxn>
                      <a:cxn ang="0">
                        <a:pos x="30" y="146"/>
                      </a:cxn>
                      <a:cxn ang="0">
                        <a:pos x="21" y="152"/>
                      </a:cxn>
                      <a:cxn ang="0">
                        <a:pos x="13" y="150"/>
                      </a:cxn>
                      <a:cxn ang="0">
                        <a:pos x="6" y="140"/>
                      </a:cxn>
                      <a:cxn ang="0">
                        <a:pos x="4" y="120"/>
                      </a:cxn>
                      <a:cxn ang="0">
                        <a:pos x="9" y="86"/>
                      </a:cxn>
                      <a:cxn ang="0">
                        <a:pos x="19" y="49"/>
                      </a:cxn>
                      <a:cxn ang="0">
                        <a:pos x="27" y="22"/>
                      </a:cxn>
                      <a:cxn ang="0">
                        <a:pos x="33" y="5"/>
                      </a:cxn>
                      <a:cxn ang="0">
                        <a:pos x="35" y="0"/>
                      </a:cxn>
                    </a:cxnLst>
                    <a:rect l="0" t="0" r="r" b="b"/>
                    <a:pathLst>
                      <a:path w="46" h="163">
                        <a:moveTo>
                          <a:pt x="35" y="0"/>
                        </a:moveTo>
                        <a:lnTo>
                          <a:pt x="33" y="4"/>
                        </a:lnTo>
                        <a:lnTo>
                          <a:pt x="27" y="16"/>
                        </a:lnTo>
                        <a:lnTo>
                          <a:pt x="21" y="34"/>
                        </a:lnTo>
                        <a:lnTo>
                          <a:pt x="13" y="57"/>
                        </a:lnTo>
                        <a:lnTo>
                          <a:pt x="7" y="81"/>
                        </a:lnTo>
                        <a:lnTo>
                          <a:pt x="1" y="105"/>
                        </a:lnTo>
                        <a:lnTo>
                          <a:pt x="0" y="127"/>
                        </a:lnTo>
                        <a:lnTo>
                          <a:pt x="2" y="145"/>
                        </a:lnTo>
                        <a:lnTo>
                          <a:pt x="9" y="158"/>
                        </a:lnTo>
                        <a:lnTo>
                          <a:pt x="15" y="163"/>
                        </a:lnTo>
                        <a:lnTo>
                          <a:pt x="22" y="163"/>
                        </a:lnTo>
                        <a:lnTo>
                          <a:pt x="29" y="159"/>
                        </a:lnTo>
                        <a:lnTo>
                          <a:pt x="35" y="152"/>
                        </a:lnTo>
                        <a:lnTo>
                          <a:pt x="40" y="143"/>
                        </a:lnTo>
                        <a:lnTo>
                          <a:pt x="43" y="135"/>
                        </a:lnTo>
                        <a:lnTo>
                          <a:pt x="46" y="129"/>
                        </a:lnTo>
                        <a:lnTo>
                          <a:pt x="44" y="126"/>
                        </a:lnTo>
                        <a:lnTo>
                          <a:pt x="38" y="135"/>
                        </a:lnTo>
                        <a:lnTo>
                          <a:pt x="30" y="146"/>
                        </a:lnTo>
                        <a:lnTo>
                          <a:pt x="21" y="152"/>
                        </a:lnTo>
                        <a:lnTo>
                          <a:pt x="13" y="150"/>
                        </a:lnTo>
                        <a:lnTo>
                          <a:pt x="6" y="140"/>
                        </a:lnTo>
                        <a:lnTo>
                          <a:pt x="4" y="120"/>
                        </a:lnTo>
                        <a:lnTo>
                          <a:pt x="9" y="86"/>
                        </a:lnTo>
                        <a:lnTo>
                          <a:pt x="19" y="49"/>
                        </a:lnTo>
                        <a:lnTo>
                          <a:pt x="27" y="22"/>
                        </a:lnTo>
                        <a:lnTo>
                          <a:pt x="33" y="5"/>
                        </a:lnTo>
                        <a:lnTo>
                          <a:pt x="35" y="0"/>
                        </a:lnTo>
                        <a:close/>
                      </a:path>
                    </a:pathLst>
                  </a:custGeom>
                  <a:solidFill>
                    <a:srgbClr val="00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89" name="Freeform 129"/>
                  <p:cNvSpPr>
                    <a:spLocks/>
                  </p:cNvSpPr>
                  <p:nvPr/>
                </p:nvSpPr>
                <p:spPr bwMode="auto">
                  <a:xfrm>
                    <a:off x="1041" y="3886"/>
                    <a:ext cx="20" cy="11"/>
                  </a:xfrm>
                  <a:custGeom>
                    <a:avLst/>
                    <a:gdLst/>
                    <a:ahLst/>
                    <a:cxnLst>
                      <a:cxn ang="0">
                        <a:pos x="4" y="99"/>
                      </a:cxn>
                      <a:cxn ang="0">
                        <a:pos x="7" y="97"/>
                      </a:cxn>
                      <a:cxn ang="0">
                        <a:pos x="14" y="90"/>
                      </a:cxn>
                      <a:cxn ang="0">
                        <a:pos x="26" y="81"/>
                      </a:cxn>
                      <a:cxn ang="0">
                        <a:pos x="40" y="70"/>
                      </a:cxn>
                      <a:cxn ang="0">
                        <a:pos x="55" y="59"/>
                      </a:cxn>
                      <a:cxn ang="0">
                        <a:pos x="70" y="48"/>
                      </a:cxn>
                      <a:cxn ang="0">
                        <a:pos x="84" y="37"/>
                      </a:cxn>
                      <a:cxn ang="0">
                        <a:pos x="96" y="31"/>
                      </a:cxn>
                      <a:cxn ang="0">
                        <a:pos x="107" y="26"/>
                      </a:cxn>
                      <a:cxn ang="0">
                        <a:pos x="119" y="22"/>
                      </a:cxn>
                      <a:cxn ang="0">
                        <a:pos x="132" y="18"/>
                      </a:cxn>
                      <a:cxn ang="0">
                        <a:pos x="144" y="14"/>
                      </a:cxn>
                      <a:cxn ang="0">
                        <a:pos x="155" y="11"/>
                      </a:cxn>
                      <a:cxn ang="0">
                        <a:pos x="166" y="7"/>
                      </a:cxn>
                      <a:cxn ang="0">
                        <a:pos x="174" y="4"/>
                      </a:cxn>
                      <a:cxn ang="0">
                        <a:pos x="179" y="0"/>
                      </a:cxn>
                      <a:cxn ang="0">
                        <a:pos x="179" y="0"/>
                      </a:cxn>
                      <a:cxn ang="0">
                        <a:pos x="174" y="4"/>
                      </a:cxn>
                      <a:cxn ang="0">
                        <a:pos x="164" y="11"/>
                      </a:cxn>
                      <a:cxn ang="0">
                        <a:pos x="151" y="18"/>
                      </a:cxn>
                      <a:cxn ang="0">
                        <a:pos x="136" y="26"/>
                      </a:cxn>
                      <a:cxn ang="0">
                        <a:pos x="123" y="34"/>
                      </a:cxn>
                      <a:cxn ang="0">
                        <a:pos x="111" y="40"/>
                      </a:cxn>
                      <a:cxn ang="0">
                        <a:pos x="104" y="42"/>
                      </a:cxn>
                      <a:cxn ang="0">
                        <a:pos x="97" y="45"/>
                      </a:cxn>
                      <a:cxn ang="0">
                        <a:pos x="85" y="53"/>
                      </a:cxn>
                      <a:cxn ang="0">
                        <a:pos x="69" y="65"/>
                      </a:cxn>
                      <a:cxn ang="0">
                        <a:pos x="52" y="79"/>
                      </a:cxn>
                      <a:cxn ang="0">
                        <a:pos x="36" y="92"/>
                      </a:cxn>
                      <a:cxn ang="0">
                        <a:pos x="21" y="105"/>
                      </a:cxn>
                      <a:cxn ang="0">
                        <a:pos x="9" y="113"/>
                      </a:cxn>
                      <a:cxn ang="0">
                        <a:pos x="4" y="116"/>
                      </a:cxn>
                      <a:cxn ang="0">
                        <a:pos x="0" y="114"/>
                      </a:cxn>
                      <a:cxn ang="0">
                        <a:pos x="2" y="107"/>
                      </a:cxn>
                      <a:cxn ang="0">
                        <a:pos x="3" y="101"/>
                      </a:cxn>
                      <a:cxn ang="0">
                        <a:pos x="4" y="99"/>
                      </a:cxn>
                    </a:cxnLst>
                    <a:rect l="0" t="0" r="r" b="b"/>
                    <a:pathLst>
                      <a:path w="179" h="116">
                        <a:moveTo>
                          <a:pt x="4" y="99"/>
                        </a:moveTo>
                        <a:lnTo>
                          <a:pt x="7" y="97"/>
                        </a:lnTo>
                        <a:lnTo>
                          <a:pt x="14" y="90"/>
                        </a:lnTo>
                        <a:lnTo>
                          <a:pt x="26" y="81"/>
                        </a:lnTo>
                        <a:lnTo>
                          <a:pt x="40" y="70"/>
                        </a:lnTo>
                        <a:lnTo>
                          <a:pt x="55" y="59"/>
                        </a:lnTo>
                        <a:lnTo>
                          <a:pt x="70" y="48"/>
                        </a:lnTo>
                        <a:lnTo>
                          <a:pt x="84" y="37"/>
                        </a:lnTo>
                        <a:lnTo>
                          <a:pt x="96" y="31"/>
                        </a:lnTo>
                        <a:lnTo>
                          <a:pt x="107" y="26"/>
                        </a:lnTo>
                        <a:lnTo>
                          <a:pt x="119" y="22"/>
                        </a:lnTo>
                        <a:lnTo>
                          <a:pt x="132" y="18"/>
                        </a:lnTo>
                        <a:lnTo>
                          <a:pt x="144" y="14"/>
                        </a:lnTo>
                        <a:lnTo>
                          <a:pt x="155" y="11"/>
                        </a:lnTo>
                        <a:lnTo>
                          <a:pt x="166" y="7"/>
                        </a:lnTo>
                        <a:lnTo>
                          <a:pt x="174" y="4"/>
                        </a:lnTo>
                        <a:lnTo>
                          <a:pt x="179" y="0"/>
                        </a:lnTo>
                        <a:lnTo>
                          <a:pt x="179" y="0"/>
                        </a:lnTo>
                        <a:lnTo>
                          <a:pt x="174" y="4"/>
                        </a:lnTo>
                        <a:lnTo>
                          <a:pt x="164" y="11"/>
                        </a:lnTo>
                        <a:lnTo>
                          <a:pt x="151" y="18"/>
                        </a:lnTo>
                        <a:lnTo>
                          <a:pt x="136" y="26"/>
                        </a:lnTo>
                        <a:lnTo>
                          <a:pt x="123" y="34"/>
                        </a:lnTo>
                        <a:lnTo>
                          <a:pt x="111" y="40"/>
                        </a:lnTo>
                        <a:lnTo>
                          <a:pt x="104" y="42"/>
                        </a:lnTo>
                        <a:lnTo>
                          <a:pt x="97" y="45"/>
                        </a:lnTo>
                        <a:lnTo>
                          <a:pt x="85" y="53"/>
                        </a:lnTo>
                        <a:lnTo>
                          <a:pt x="69" y="65"/>
                        </a:lnTo>
                        <a:lnTo>
                          <a:pt x="52" y="79"/>
                        </a:lnTo>
                        <a:lnTo>
                          <a:pt x="36" y="92"/>
                        </a:lnTo>
                        <a:lnTo>
                          <a:pt x="21" y="105"/>
                        </a:lnTo>
                        <a:lnTo>
                          <a:pt x="9" y="113"/>
                        </a:lnTo>
                        <a:lnTo>
                          <a:pt x="4" y="116"/>
                        </a:lnTo>
                        <a:lnTo>
                          <a:pt x="0" y="114"/>
                        </a:lnTo>
                        <a:lnTo>
                          <a:pt x="2" y="107"/>
                        </a:lnTo>
                        <a:lnTo>
                          <a:pt x="3" y="101"/>
                        </a:lnTo>
                        <a:lnTo>
                          <a:pt x="4" y="99"/>
                        </a:lnTo>
                        <a:close/>
                      </a:path>
                    </a:pathLst>
                  </a:custGeom>
                  <a:solidFill>
                    <a:srgbClr val="000000"/>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sp>
                <p:nvSpPr>
                  <p:cNvPr id="757890" name="Freeform 130"/>
                  <p:cNvSpPr>
                    <a:spLocks/>
                  </p:cNvSpPr>
                  <p:nvPr/>
                </p:nvSpPr>
                <p:spPr bwMode="auto">
                  <a:xfrm>
                    <a:off x="1029" y="3812"/>
                    <a:ext cx="21" cy="15"/>
                  </a:xfrm>
                  <a:custGeom>
                    <a:avLst/>
                    <a:gdLst/>
                    <a:ahLst/>
                    <a:cxnLst>
                      <a:cxn ang="0">
                        <a:pos x="72" y="6"/>
                      </a:cxn>
                      <a:cxn ang="0">
                        <a:pos x="73" y="36"/>
                      </a:cxn>
                      <a:cxn ang="0">
                        <a:pos x="90" y="47"/>
                      </a:cxn>
                      <a:cxn ang="0">
                        <a:pos x="104" y="32"/>
                      </a:cxn>
                      <a:cxn ang="0">
                        <a:pos x="105" y="35"/>
                      </a:cxn>
                      <a:cxn ang="0">
                        <a:pos x="102" y="63"/>
                      </a:cxn>
                      <a:cxn ang="0">
                        <a:pos x="110" y="71"/>
                      </a:cxn>
                      <a:cxn ang="0">
                        <a:pos x="119" y="69"/>
                      </a:cxn>
                      <a:cxn ang="0">
                        <a:pos x="128" y="68"/>
                      </a:cxn>
                      <a:cxn ang="0">
                        <a:pos x="124" y="85"/>
                      </a:cxn>
                      <a:cxn ang="0">
                        <a:pos x="131" y="92"/>
                      </a:cxn>
                      <a:cxn ang="0">
                        <a:pos x="149" y="90"/>
                      </a:cxn>
                      <a:cxn ang="0">
                        <a:pos x="155" y="87"/>
                      </a:cxn>
                      <a:cxn ang="0">
                        <a:pos x="144" y="105"/>
                      </a:cxn>
                      <a:cxn ang="0">
                        <a:pos x="158" y="121"/>
                      </a:cxn>
                      <a:cxn ang="0">
                        <a:pos x="173" y="114"/>
                      </a:cxn>
                      <a:cxn ang="0">
                        <a:pos x="175" y="114"/>
                      </a:cxn>
                      <a:cxn ang="0">
                        <a:pos x="180" y="127"/>
                      </a:cxn>
                      <a:cxn ang="0">
                        <a:pos x="190" y="136"/>
                      </a:cxn>
                      <a:cxn ang="0">
                        <a:pos x="180" y="142"/>
                      </a:cxn>
                      <a:cxn ang="0">
                        <a:pos x="164" y="141"/>
                      </a:cxn>
                      <a:cxn ang="0">
                        <a:pos x="149" y="138"/>
                      </a:cxn>
                      <a:cxn ang="0">
                        <a:pos x="131" y="132"/>
                      </a:cxn>
                      <a:cxn ang="0">
                        <a:pos x="117" y="126"/>
                      </a:cxn>
                      <a:cxn ang="0">
                        <a:pos x="107" y="119"/>
                      </a:cxn>
                      <a:cxn ang="0">
                        <a:pos x="95" y="108"/>
                      </a:cxn>
                      <a:cxn ang="0">
                        <a:pos x="84" y="94"/>
                      </a:cxn>
                      <a:cxn ang="0">
                        <a:pos x="78" y="84"/>
                      </a:cxn>
                      <a:cxn ang="0">
                        <a:pos x="72" y="73"/>
                      </a:cxn>
                      <a:cxn ang="0">
                        <a:pos x="62" y="48"/>
                      </a:cxn>
                      <a:cxn ang="0">
                        <a:pos x="52" y="40"/>
                      </a:cxn>
                      <a:cxn ang="0">
                        <a:pos x="39" y="38"/>
                      </a:cxn>
                      <a:cxn ang="0">
                        <a:pos x="23" y="38"/>
                      </a:cxn>
                      <a:cxn ang="0">
                        <a:pos x="9" y="38"/>
                      </a:cxn>
                      <a:cxn ang="0">
                        <a:pos x="0" y="39"/>
                      </a:cxn>
                      <a:cxn ang="0">
                        <a:pos x="4" y="36"/>
                      </a:cxn>
                      <a:cxn ang="0">
                        <a:pos x="16" y="28"/>
                      </a:cxn>
                      <a:cxn ang="0">
                        <a:pos x="28" y="20"/>
                      </a:cxn>
                      <a:cxn ang="0">
                        <a:pos x="38" y="17"/>
                      </a:cxn>
                      <a:cxn ang="0">
                        <a:pos x="48" y="13"/>
                      </a:cxn>
                      <a:cxn ang="0">
                        <a:pos x="60" y="9"/>
                      </a:cxn>
                      <a:cxn ang="0">
                        <a:pos x="70" y="3"/>
                      </a:cxn>
                    </a:cxnLst>
                    <a:rect l="0" t="0" r="r" b="b"/>
                    <a:pathLst>
                      <a:path w="190" h="142">
                        <a:moveTo>
                          <a:pt x="73" y="0"/>
                        </a:moveTo>
                        <a:lnTo>
                          <a:pt x="72" y="6"/>
                        </a:lnTo>
                        <a:lnTo>
                          <a:pt x="72" y="20"/>
                        </a:lnTo>
                        <a:lnTo>
                          <a:pt x="73" y="36"/>
                        </a:lnTo>
                        <a:lnTo>
                          <a:pt x="80" y="46"/>
                        </a:lnTo>
                        <a:lnTo>
                          <a:pt x="90" y="47"/>
                        </a:lnTo>
                        <a:lnTo>
                          <a:pt x="99" y="40"/>
                        </a:lnTo>
                        <a:lnTo>
                          <a:pt x="104" y="32"/>
                        </a:lnTo>
                        <a:lnTo>
                          <a:pt x="107" y="29"/>
                        </a:lnTo>
                        <a:lnTo>
                          <a:pt x="105" y="35"/>
                        </a:lnTo>
                        <a:lnTo>
                          <a:pt x="103" y="48"/>
                        </a:lnTo>
                        <a:lnTo>
                          <a:pt x="102" y="63"/>
                        </a:lnTo>
                        <a:lnTo>
                          <a:pt x="104" y="69"/>
                        </a:lnTo>
                        <a:lnTo>
                          <a:pt x="110" y="71"/>
                        </a:lnTo>
                        <a:lnTo>
                          <a:pt x="115" y="71"/>
                        </a:lnTo>
                        <a:lnTo>
                          <a:pt x="119" y="69"/>
                        </a:lnTo>
                        <a:lnTo>
                          <a:pt x="125" y="67"/>
                        </a:lnTo>
                        <a:lnTo>
                          <a:pt x="128" y="68"/>
                        </a:lnTo>
                        <a:lnTo>
                          <a:pt x="127" y="76"/>
                        </a:lnTo>
                        <a:lnTo>
                          <a:pt x="124" y="85"/>
                        </a:lnTo>
                        <a:lnTo>
                          <a:pt x="125" y="91"/>
                        </a:lnTo>
                        <a:lnTo>
                          <a:pt x="131" y="92"/>
                        </a:lnTo>
                        <a:lnTo>
                          <a:pt x="140" y="92"/>
                        </a:lnTo>
                        <a:lnTo>
                          <a:pt x="149" y="90"/>
                        </a:lnTo>
                        <a:lnTo>
                          <a:pt x="156" y="86"/>
                        </a:lnTo>
                        <a:lnTo>
                          <a:pt x="155" y="87"/>
                        </a:lnTo>
                        <a:lnTo>
                          <a:pt x="149" y="95"/>
                        </a:lnTo>
                        <a:lnTo>
                          <a:pt x="144" y="105"/>
                        </a:lnTo>
                        <a:lnTo>
                          <a:pt x="147" y="117"/>
                        </a:lnTo>
                        <a:lnTo>
                          <a:pt x="158" y="121"/>
                        </a:lnTo>
                        <a:lnTo>
                          <a:pt x="167" y="119"/>
                        </a:lnTo>
                        <a:lnTo>
                          <a:pt x="173" y="114"/>
                        </a:lnTo>
                        <a:lnTo>
                          <a:pt x="175" y="112"/>
                        </a:lnTo>
                        <a:lnTo>
                          <a:pt x="175" y="114"/>
                        </a:lnTo>
                        <a:lnTo>
                          <a:pt x="177" y="120"/>
                        </a:lnTo>
                        <a:lnTo>
                          <a:pt x="180" y="127"/>
                        </a:lnTo>
                        <a:lnTo>
                          <a:pt x="186" y="131"/>
                        </a:lnTo>
                        <a:lnTo>
                          <a:pt x="190" y="136"/>
                        </a:lnTo>
                        <a:lnTo>
                          <a:pt x="187" y="139"/>
                        </a:lnTo>
                        <a:lnTo>
                          <a:pt x="180" y="142"/>
                        </a:lnTo>
                        <a:lnTo>
                          <a:pt x="170" y="142"/>
                        </a:lnTo>
                        <a:lnTo>
                          <a:pt x="164" y="141"/>
                        </a:lnTo>
                        <a:lnTo>
                          <a:pt x="156" y="139"/>
                        </a:lnTo>
                        <a:lnTo>
                          <a:pt x="149" y="138"/>
                        </a:lnTo>
                        <a:lnTo>
                          <a:pt x="140" y="135"/>
                        </a:lnTo>
                        <a:lnTo>
                          <a:pt x="131" y="132"/>
                        </a:lnTo>
                        <a:lnTo>
                          <a:pt x="124" y="129"/>
                        </a:lnTo>
                        <a:lnTo>
                          <a:pt x="117" y="126"/>
                        </a:lnTo>
                        <a:lnTo>
                          <a:pt x="112" y="122"/>
                        </a:lnTo>
                        <a:lnTo>
                          <a:pt x="107" y="119"/>
                        </a:lnTo>
                        <a:lnTo>
                          <a:pt x="100" y="113"/>
                        </a:lnTo>
                        <a:lnTo>
                          <a:pt x="95" y="108"/>
                        </a:lnTo>
                        <a:lnTo>
                          <a:pt x="89" y="101"/>
                        </a:lnTo>
                        <a:lnTo>
                          <a:pt x="84" y="94"/>
                        </a:lnTo>
                        <a:lnTo>
                          <a:pt x="80" y="89"/>
                        </a:lnTo>
                        <a:lnTo>
                          <a:pt x="78" y="84"/>
                        </a:lnTo>
                        <a:lnTo>
                          <a:pt x="75" y="81"/>
                        </a:lnTo>
                        <a:lnTo>
                          <a:pt x="72" y="73"/>
                        </a:lnTo>
                        <a:lnTo>
                          <a:pt x="68" y="60"/>
                        </a:lnTo>
                        <a:lnTo>
                          <a:pt x="62" y="48"/>
                        </a:lnTo>
                        <a:lnTo>
                          <a:pt x="56" y="41"/>
                        </a:lnTo>
                        <a:lnTo>
                          <a:pt x="52" y="40"/>
                        </a:lnTo>
                        <a:lnTo>
                          <a:pt x="45" y="39"/>
                        </a:lnTo>
                        <a:lnTo>
                          <a:pt x="39" y="38"/>
                        </a:lnTo>
                        <a:lnTo>
                          <a:pt x="30" y="38"/>
                        </a:lnTo>
                        <a:lnTo>
                          <a:pt x="23" y="38"/>
                        </a:lnTo>
                        <a:lnTo>
                          <a:pt x="15" y="38"/>
                        </a:lnTo>
                        <a:lnTo>
                          <a:pt x="9" y="38"/>
                        </a:lnTo>
                        <a:lnTo>
                          <a:pt x="3" y="39"/>
                        </a:lnTo>
                        <a:lnTo>
                          <a:pt x="0" y="39"/>
                        </a:lnTo>
                        <a:lnTo>
                          <a:pt x="1" y="38"/>
                        </a:lnTo>
                        <a:lnTo>
                          <a:pt x="4" y="36"/>
                        </a:lnTo>
                        <a:lnTo>
                          <a:pt x="10" y="31"/>
                        </a:lnTo>
                        <a:lnTo>
                          <a:pt x="16" y="28"/>
                        </a:lnTo>
                        <a:lnTo>
                          <a:pt x="23" y="23"/>
                        </a:lnTo>
                        <a:lnTo>
                          <a:pt x="28" y="20"/>
                        </a:lnTo>
                        <a:lnTo>
                          <a:pt x="33" y="18"/>
                        </a:lnTo>
                        <a:lnTo>
                          <a:pt x="38" y="17"/>
                        </a:lnTo>
                        <a:lnTo>
                          <a:pt x="43" y="15"/>
                        </a:lnTo>
                        <a:lnTo>
                          <a:pt x="48" y="13"/>
                        </a:lnTo>
                        <a:lnTo>
                          <a:pt x="55" y="11"/>
                        </a:lnTo>
                        <a:lnTo>
                          <a:pt x="60" y="9"/>
                        </a:lnTo>
                        <a:lnTo>
                          <a:pt x="66" y="6"/>
                        </a:lnTo>
                        <a:lnTo>
                          <a:pt x="70" y="3"/>
                        </a:lnTo>
                        <a:lnTo>
                          <a:pt x="73" y="0"/>
                        </a:lnTo>
                        <a:close/>
                      </a:path>
                    </a:pathLst>
                  </a:custGeom>
                  <a:solidFill>
                    <a:srgbClr val="BFBFBF"/>
                  </a:solidFill>
                  <a:ln w="9525">
                    <a:noFill/>
                    <a:round/>
                    <a:headEnd/>
                    <a:tailEnd/>
                  </a:ln>
                </p:spPr>
                <p:txBody>
                  <a:bodyPr/>
                  <a:lstStyle/>
                  <a:p>
                    <a:pPr eaLnBrk="0" fontAlgn="base" hangingPunct="0">
                      <a:spcBef>
                        <a:spcPct val="0"/>
                      </a:spcBef>
                      <a:spcAft>
                        <a:spcPct val="0"/>
                      </a:spcAft>
                      <a:defRPr/>
                    </a:pPr>
                    <a:endParaRPr lang="en-GB" sz="2099" b="1">
                      <a:solidFill>
                        <a:srgbClr val="FFFFFF"/>
                      </a:solidFill>
                    </a:endParaRPr>
                  </a:p>
                </p:txBody>
              </p:sp>
            </p:grpSp>
          </p:grpSp>
          <p:pic>
            <p:nvPicPr>
              <p:cNvPr id="6284" name="Picture 132" descr="MANURE"/>
              <p:cNvPicPr>
                <a:picLocks noChangeAspect="1" noChangeArrowheads="1"/>
              </p:cNvPicPr>
              <p:nvPr/>
            </p:nvPicPr>
            <p:blipFill>
              <a:blip r:embed="rId9" cstate="print"/>
              <a:srcRect/>
              <a:stretch>
                <a:fillRect/>
              </a:stretch>
            </p:blipFill>
            <p:spPr bwMode="auto">
              <a:xfrm>
                <a:off x="2765" y="2323"/>
                <a:ext cx="283" cy="243"/>
              </a:xfrm>
              <a:prstGeom prst="rect">
                <a:avLst/>
              </a:prstGeom>
              <a:noFill/>
              <a:ln w="9525">
                <a:noFill/>
                <a:miter lim="800000"/>
                <a:headEnd/>
                <a:tailEnd/>
              </a:ln>
            </p:spPr>
          </p:pic>
          <p:sp>
            <p:nvSpPr>
              <p:cNvPr id="6285" name="Text Box 133"/>
              <p:cNvSpPr txBox="1">
                <a:spLocks noChangeArrowheads="1"/>
              </p:cNvSpPr>
              <p:nvPr/>
            </p:nvSpPr>
            <p:spPr bwMode="auto">
              <a:xfrm>
                <a:off x="1756" y="2862"/>
                <a:ext cx="926" cy="294"/>
              </a:xfrm>
              <a:prstGeom prst="rect">
                <a:avLst/>
              </a:prstGeom>
              <a:noFill/>
              <a:ln w="9525">
                <a:noFill/>
                <a:miter lim="800000"/>
                <a:headEnd/>
                <a:tailEnd/>
              </a:ln>
            </p:spPr>
            <p:txBody>
              <a:bodyPr wrap="none">
                <a:spAutoFit/>
              </a:bodyPr>
              <a:lstStyle/>
              <a:p>
                <a:pPr algn="ctr" fontAlgn="base">
                  <a:spcBef>
                    <a:spcPct val="0"/>
                  </a:spcBef>
                  <a:spcAft>
                    <a:spcPct val="0"/>
                  </a:spcAft>
                </a:pPr>
                <a:r>
                  <a:rPr lang="en-GB" sz="1799" b="1">
                    <a:solidFill>
                      <a:srgbClr val="FFFFFF"/>
                    </a:solidFill>
                  </a:rPr>
                  <a:t>Livestock farming</a:t>
                </a:r>
              </a:p>
              <a:p>
                <a:pPr algn="ctr" fontAlgn="base">
                  <a:spcBef>
                    <a:spcPct val="0"/>
                  </a:spcBef>
                  <a:spcAft>
                    <a:spcPct val="0"/>
                  </a:spcAft>
                </a:pPr>
                <a:r>
                  <a:rPr lang="en-GB" sz="1799" b="1">
                    <a:solidFill>
                      <a:srgbClr val="FFFFFF"/>
                    </a:solidFill>
                  </a:rPr>
                  <a:t>for food</a:t>
                </a:r>
                <a:endParaRPr lang="en-US" sz="1799" b="1">
                  <a:solidFill>
                    <a:srgbClr val="FFFFFF"/>
                  </a:solidFill>
                </a:endParaRPr>
              </a:p>
            </p:txBody>
          </p:sp>
          <p:sp>
            <p:nvSpPr>
              <p:cNvPr id="757894" name="Rectangle 134"/>
              <p:cNvSpPr>
                <a:spLocks noChangeArrowheads="1"/>
              </p:cNvSpPr>
              <p:nvPr/>
            </p:nvSpPr>
            <p:spPr bwMode="auto">
              <a:xfrm>
                <a:off x="2836" y="2161"/>
                <a:ext cx="183" cy="64"/>
              </a:xfrm>
              <a:prstGeom prst="rect">
                <a:avLst/>
              </a:prstGeom>
              <a:noFill/>
              <a:ln w="12700">
                <a:noFill/>
                <a:miter lim="800000"/>
                <a:headEnd type="none" w="sm" len="sm"/>
                <a:tailEnd type="none" w="sm" len="sm"/>
              </a:ln>
              <a:effectLst/>
            </p:spPr>
            <p:txBody>
              <a:bodyPr wrap="none" anchor="ctr"/>
              <a:lstStyle/>
              <a:p>
                <a:pPr eaLnBrk="0" fontAlgn="base" hangingPunct="0">
                  <a:spcBef>
                    <a:spcPct val="0"/>
                  </a:spcBef>
                  <a:spcAft>
                    <a:spcPct val="0"/>
                  </a:spcAft>
                  <a:defRPr/>
                </a:pPr>
                <a:endParaRPr lang="en-GB" sz="2099" b="1">
                  <a:solidFill>
                    <a:srgbClr val="FFFFFF"/>
                  </a:solidFill>
                </a:endParaRPr>
              </a:p>
            </p:txBody>
          </p:sp>
        </p:grpSp>
        <p:sp>
          <p:nvSpPr>
            <p:cNvPr id="303" name="AutoShape 7"/>
            <p:cNvSpPr>
              <a:spLocks noChangeArrowheads="1"/>
            </p:cNvSpPr>
            <p:nvPr/>
          </p:nvSpPr>
          <p:spPr bwMode="auto">
            <a:xfrm rot="16200000">
              <a:off x="3015369" y="4234731"/>
              <a:ext cx="398559" cy="457152"/>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eaLnBrk="0" fontAlgn="base" hangingPunct="0">
                <a:spcBef>
                  <a:spcPct val="0"/>
                </a:spcBef>
                <a:spcAft>
                  <a:spcPct val="0"/>
                </a:spcAft>
                <a:defRPr/>
              </a:pPr>
              <a:endParaRPr lang="en-GB" sz="2099" b="1">
                <a:solidFill>
                  <a:srgbClr val="FFFFFF"/>
                </a:solidFill>
              </a:endParaRPr>
            </a:p>
          </p:txBody>
        </p:sp>
        <p:sp>
          <p:nvSpPr>
            <p:cNvPr id="6277" name="Rectangle 303"/>
            <p:cNvSpPr>
              <a:spLocks noChangeArrowheads="1"/>
            </p:cNvSpPr>
            <p:nvPr/>
          </p:nvSpPr>
          <p:spPr bwMode="auto">
            <a:xfrm>
              <a:off x="2692415" y="4672757"/>
              <a:ext cx="942975" cy="323283"/>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GB" sz="1799" b="1">
                  <a:solidFill>
                    <a:srgbClr val="FFFFFF"/>
                  </a:solidFill>
                </a:rPr>
                <a:t>N</a:t>
              </a:r>
              <a:r>
                <a:rPr lang="en-GB" sz="1799" b="1" baseline="-25000">
                  <a:solidFill>
                    <a:srgbClr val="FFFFFF"/>
                  </a:solidFill>
                </a:rPr>
                <a:t>r</a:t>
              </a:r>
              <a:r>
                <a:rPr lang="en-GB" sz="1799" b="1">
                  <a:solidFill>
                    <a:srgbClr val="FFFFFF"/>
                  </a:solidFill>
                </a:rPr>
                <a:t> in </a:t>
              </a:r>
            </a:p>
            <a:p>
              <a:pPr algn="ctr" eaLnBrk="0" fontAlgn="base" hangingPunct="0">
                <a:spcBef>
                  <a:spcPct val="0"/>
                </a:spcBef>
                <a:spcAft>
                  <a:spcPct val="0"/>
                </a:spcAft>
              </a:pPr>
              <a:r>
                <a:rPr lang="en-GB" sz="1799" b="1">
                  <a:solidFill>
                    <a:srgbClr val="FFFFFF"/>
                  </a:solidFill>
                </a:rPr>
                <a:t>manure</a:t>
              </a:r>
            </a:p>
          </p:txBody>
        </p:sp>
      </p:grpSp>
      <p:sp>
        <p:nvSpPr>
          <p:cNvPr id="757897" name="Oval 137"/>
          <p:cNvSpPr>
            <a:spLocks noChangeArrowheads="1"/>
          </p:cNvSpPr>
          <p:nvPr/>
        </p:nvSpPr>
        <p:spPr bwMode="auto">
          <a:xfrm>
            <a:off x="8818731" y="3951215"/>
            <a:ext cx="101547" cy="101547"/>
          </a:xfrm>
          <a:prstGeom prst="ellipse">
            <a:avLst/>
          </a:prstGeom>
          <a:noFill/>
          <a:ln w="9525">
            <a:noFill/>
            <a:round/>
            <a:headEnd/>
            <a:tailEnd/>
          </a:ln>
          <a:effectLst/>
        </p:spPr>
        <p:txBody>
          <a:bodyPr wrap="none" anchor="ctr"/>
          <a:lstStyle/>
          <a:p>
            <a:pPr eaLnBrk="0" fontAlgn="base" hangingPunct="0">
              <a:spcBef>
                <a:spcPct val="0"/>
              </a:spcBef>
              <a:spcAft>
                <a:spcPct val="0"/>
              </a:spcAft>
              <a:defRPr/>
            </a:pPr>
            <a:endParaRPr lang="en-GB" sz="2099" b="1">
              <a:solidFill>
                <a:srgbClr val="FFFFFF"/>
              </a:solidFill>
            </a:endParaRPr>
          </a:p>
        </p:txBody>
      </p:sp>
      <p:grpSp>
        <p:nvGrpSpPr>
          <p:cNvPr id="20" name="Group 321"/>
          <p:cNvGrpSpPr>
            <a:grpSpLocks/>
          </p:cNvGrpSpPr>
          <p:nvPr/>
        </p:nvGrpSpPr>
        <p:grpSpPr bwMode="auto">
          <a:xfrm>
            <a:off x="6295922" y="2672360"/>
            <a:ext cx="4068230" cy="2034114"/>
            <a:chOff x="1625616" y="1335310"/>
            <a:chExt cx="2034629" cy="1016840"/>
          </a:xfrm>
        </p:grpSpPr>
        <p:cxnSp>
          <p:nvCxnSpPr>
            <p:cNvPr id="6272" name="AutoShape 53"/>
            <p:cNvCxnSpPr>
              <a:cxnSpLocks noChangeShapeType="1"/>
              <a:endCxn id="290" idx="2"/>
            </p:cNvCxnSpPr>
            <p:nvPr/>
          </p:nvCxnSpPr>
          <p:spPr bwMode="auto">
            <a:xfrm>
              <a:off x="1625616" y="1335310"/>
              <a:ext cx="2034629" cy="1016840"/>
            </a:xfrm>
            <a:prstGeom prst="bentConnector3">
              <a:avLst>
                <a:gd name="adj1" fmla="val 27880"/>
              </a:avLst>
            </a:prstGeom>
            <a:noFill/>
            <a:ln w="50800">
              <a:solidFill>
                <a:srgbClr val="C5E40A"/>
              </a:solidFill>
              <a:miter lim="800000"/>
              <a:headEnd type="none" w="sm" len="sm"/>
              <a:tailEnd type="triangle" w="med" len="med"/>
            </a:ln>
          </p:spPr>
        </p:cxnSp>
        <p:cxnSp>
          <p:nvCxnSpPr>
            <p:cNvPr id="6273" name="AutoShape 43"/>
            <p:cNvCxnSpPr>
              <a:cxnSpLocks noChangeShapeType="1"/>
              <a:endCxn id="757800" idx="1"/>
            </p:cNvCxnSpPr>
            <p:nvPr/>
          </p:nvCxnSpPr>
          <p:spPr bwMode="auto">
            <a:xfrm flipV="1">
              <a:off x="2189972" y="1813918"/>
              <a:ext cx="602457" cy="1042"/>
            </a:xfrm>
            <a:prstGeom prst="bentConnector3">
              <a:avLst>
                <a:gd name="adj1" fmla="val 50000"/>
              </a:avLst>
            </a:prstGeom>
            <a:noFill/>
            <a:ln w="50800">
              <a:solidFill>
                <a:srgbClr val="C5E40A"/>
              </a:solidFill>
              <a:miter lim="800000"/>
              <a:headEnd type="none" w="sm" len="sm"/>
              <a:tailEnd type="triangle" w="med" len="med"/>
            </a:ln>
          </p:spPr>
        </p:cxnSp>
      </p:grpSp>
      <p:grpSp>
        <p:nvGrpSpPr>
          <p:cNvPr id="21" name="Group 310"/>
          <p:cNvGrpSpPr>
            <a:grpSpLocks/>
          </p:cNvGrpSpPr>
          <p:nvPr/>
        </p:nvGrpSpPr>
        <p:grpSpPr bwMode="auto">
          <a:xfrm>
            <a:off x="16790180" y="8155903"/>
            <a:ext cx="4106310" cy="3078146"/>
            <a:chOff x="6876256" y="4077959"/>
            <a:chExt cx="2052865" cy="1539696"/>
          </a:xfrm>
        </p:grpSpPr>
        <p:sp>
          <p:nvSpPr>
            <p:cNvPr id="362" name="Rectangle 159"/>
            <p:cNvSpPr>
              <a:spLocks noChangeArrowheads="1"/>
            </p:cNvSpPr>
            <p:nvPr/>
          </p:nvSpPr>
          <p:spPr bwMode="auto">
            <a:xfrm>
              <a:off x="7793224" y="4077959"/>
              <a:ext cx="1135897" cy="480956"/>
            </a:xfrm>
            <a:prstGeom prst="rect">
              <a:avLst/>
            </a:prstGeom>
            <a:solidFill>
              <a:srgbClr val="FFCC66"/>
            </a:solidFill>
            <a:ln w="12700">
              <a:solidFill>
                <a:schemeClr val="bg2"/>
              </a:solidFill>
              <a:miter lim="800000"/>
              <a:headEnd type="none" w="sm" len="sm"/>
              <a:tailEnd type="none" w="sm" len="sm"/>
            </a:ln>
            <a:effectLst/>
          </p:spPr>
          <p:txBody>
            <a:bodyPr wrap="none" anchor="ctr"/>
            <a:lstStyle/>
            <a:p>
              <a:pPr algn="ctr" eaLnBrk="0" fontAlgn="base" hangingPunct="0">
                <a:spcBef>
                  <a:spcPct val="0"/>
                </a:spcBef>
                <a:spcAft>
                  <a:spcPct val="0"/>
                </a:spcAft>
                <a:defRPr/>
              </a:pPr>
              <a:r>
                <a:rPr lang="en-GB" sz="2099" b="1">
                  <a:solidFill>
                    <a:srgbClr val="1C1C1C"/>
                  </a:solidFill>
                </a:rPr>
                <a:t>Eventual </a:t>
              </a:r>
            </a:p>
            <a:p>
              <a:pPr algn="ctr" eaLnBrk="0" fontAlgn="base" hangingPunct="0">
                <a:spcBef>
                  <a:spcPct val="0"/>
                </a:spcBef>
                <a:spcAft>
                  <a:spcPct val="0"/>
                </a:spcAft>
                <a:defRPr/>
              </a:pPr>
              <a:r>
                <a:rPr lang="en-GB" sz="2099" b="1">
                  <a:solidFill>
                    <a:srgbClr val="1C1C1C"/>
                  </a:solidFill>
                </a:rPr>
                <a:t>denitrification </a:t>
              </a:r>
            </a:p>
            <a:p>
              <a:pPr algn="ctr" eaLnBrk="0" fontAlgn="base" hangingPunct="0">
                <a:spcBef>
                  <a:spcPct val="0"/>
                </a:spcBef>
                <a:spcAft>
                  <a:spcPct val="0"/>
                </a:spcAft>
                <a:defRPr/>
              </a:pPr>
              <a:r>
                <a:rPr lang="en-GB" sz="2099" b="1">
                  <a:solidFill>
                    <a:srgbClr val="1C1C1C"/>
                  </a:solidFill>
                </a:rPr>
                <a:t>to N</a:t>
              </a:r>
              <a:r>
                <a:rPr lang="en-GB" sz="2099" b="1" baseline="-25000">
                  <a:solidFill>
                    <a:srgbClr val="1C1C1C"/>
                  </a:solidFill>
                </a:rPr>
                <a:t>2</a:t>
              </a:r>
              <a:endParaRPr lang="en-US" sz="2099" b="1" baseline="-25000">
                <a:solidFill>
                  <a:srgbClr val="1C1C1C"/>
                </a:solidFill>
              </a:endParaRPr>
            </a:p>
          </p:txBody>
        </p:sp>
        <p:cxnSp>
          <p:nvCxnSpPr>
            <p:cNvPr id="6270" name="AutoShape 49"/>
            <p:cNvCxnSpPr>
              <a:cxnSpLocks noChangeShapeType="1"/>
            </p:cNvCxnSpPr>
            <p:nvPr/>
          </p:nvCxnSpPr>
          <p:spPr bwMode="auto">
            <a:xfrm flipV="1">
              <a:off x="6876256" y="4559293"/>
              <a:ext cx="1340912" cy="427665"/>
            </a:xfrm>
            <a:prstGeom prst="bentConnector2">
              <a:avLst/>
            </a:prstGeom>
            <a:noFill/>
            <a:ln w="50800">
              <a:solidFill>
                <a:srgbClr val="821C4F"/>
              </a:solidFill>
              <a:miter lim="800000"/>
              <a:headEnd type="none" w="sm" len="sm"/>
              <a:tailEnd type="triangle" w="med" len="med"/>
            </a:ln>
          </p:spPr>
        </p:cxnSp>
        <p:cxnSp>
          <p:nvCxnSpPr>
            <p:cNvPr id="6271" name="AutoShape 49"/>
            <p:cNvCxnSpPr>
              <a:cxnSpLocks noChangeShapeType="1"/>
              <a:stCxn id="757919" idx="3"/>
            </p:cNvCxnSpPr>
            <p:nvPr/>
          </p:nvCxnSpPr>
          <p:spPr bwMode="auto">
            <a:xfrm flipV="1">
              <a:off x="7731693" y="4557479"/>
              <a:ext cx="730136" cy="1060176"/>
            </a:xfrm>
            <a:prstGeom prst="bentConnector2">
              <a:avLst/>
            </a:prstGeom>
            <a:noFill/>
            <a:ln w="50800">
              <a:solidFill>
                <a:srgbClr val="821C4F"/>
              </a:solidFill>
              <a:miter lim="800000"/>
              <a:headEnd type="none" w="sm" len="sm"/>
              <a:tailEnd type="triangle" w="med" len="med"/>
            </a:ln>
          </p:spPr>
        </p:cxnSp>
      </p:grpSp>
      <p:sp>
        <p:nvSpPr>
          <p:cNvPr id="6165" name="Text Box 25"/>
          <p:cNvSpPr txBox="1">
            <a:spLocks noChangeArrowheads="1"/>
          </p:cNvSpPr>
          <p:nvPr/>
        </p:nvSpPr>
        <p:spPr bwMode="auto">
          <a:xfrm>
            <a:off x="2602783" y="116478"/>
            <a:ext cx="17599379" cy="830677"/>
          </a:xfrm>
          <a:prstGeom prst="rect">
            <a:avLst/>
          </a:prstGeom>
          <a:noFill/>
          <a:ln w="9525">
            <a:noFill/>
            <a:miter lim="800000"/>
            <a:headEnd/>
            <a:tailEnd/>
          </a:ln>
        </p:spPr>
        <p:txBody>
          <a:bodyPr>
            <a:spAutoFit/>
          </a:bodyPr>
          <a:lstStyle/>
          <a:p>
            <a:pPr algn="ctr" fontAlgn="base">
              <a:spcBef>
                <a:spcPct val="0"/>
              </a:spcBef>
              <a:spcAft>
                <a:spcPct val="0"/>
              </a:spcAft>
            </a:pPr>
            <a:r>
              <a:rPr lang="en-GB" sz="4798">
                <a:latin typeface="Comic Sans MS" panose="030F0702030302020204" pitchFamily="66" charset="0"/>
              </a:rPr>
              <a:t>European Nitrogen Assessment -  Nitrogen Cascade</a:t>
            </a:r>
          </a:p>
        </p:txBody>
      </p:sp>
      <p:grpSp>
        <p:nvGrpSpPr>
          <p:cNvPr id="22" name="Group 300"/>
          <p:cNvGrpSpPr>
            <a:grpSpLocks/>
          </p:cNvGrpSpPr>
          <p:nvPr/>
        </p:nvGrpSpPr>
        <p:grpSpPr bwMode="auto">
          <a:xfrm>
            <a:off x="3871485" y="9305003"/>
            <a:ext cx="1964256" cy="1843227"/>
            <a:chOff x="414226" y="4623387"/>
            <a:chExt cx="982001" cy="922599"/>
          </a:xfrm>
        </p:grpSpPr>
        <p:cxnSp>
          <p:nvCxnSpPr>
            <p:cNvPr id="6264" name="AutoShape 43"/>
            <p:cNvCxnSpPr>
              <a:cxnSpLocks noChangeShapeType="1"/>
            </p:cNvCxnSpPr>
            <p:nvPr/>
          </p:nvCxnSpPr>
          <p:spPr bwMode="auto">
            <a:xfrm>
              <a:off x="416603" y="4623387"/>
              <a:ext cx="360000" cy="1119"/>
            </a:xfrm>
            <a:prstGeom prst="bentConnector3">
              <a:avLst>
                <a:gd name="adj1" fmla="val 85718"/>
              </a:avLst>
            </a:prstGeom>
            <a:noFill/>
            <a:ln w="50800">
              <a:solidFill>
                <a:srgbClr val="C5E40A"/>
              </a:solidFill>
              <a:bevel/>
              <a:headEnd type="none" w="sm" len="sm"/>
              <a:tailEnd type="triangle" w="med" len="med"/>
            </a:ln>
          </p:spPr>
        </p:cxnSp>
        <p:cxnSp>
          <p:nvCxnSpPr>
            <p:cNvPr id="6265" name="AutoShape 55"/>
            <p:cNvCxnSpPr>
              <a:cxnSpLocks noChangeShapeType="1"/>
            </p:cNvCxnSpPr>
            <p:nvPr/>
          </p:nvCxnSpPr>
          <p:spPr bwMode="auto">
            <a:xfrm rot="10800000" flipH="1">
              <a:off x="416603" y="4783758"/>
              <a:ext cx="360000" cy="1118"/>
            </a:xfrm>
            <a:prstGeom prst="bentConnector3">
              <a:avLst>
                <a:gd name="adj1" fmla="val 85060"/>
              </a:avLst>
            </a:prstGeom>
            <a:noFill/>
            <a:ln w="50800">
              <a:solidFill>
                <a:srgbClr val="ECBF00"/>
              </a:solidFill>
              <a:miter lim="800000"/>
              <a:headEnd type="none" w="sm" len="sm"/>
              <a:tailEnd type="triangle" w="med" len="med"/>
            </a:ln>
          </p:spPr>
        </p:cxnSp>
        <p:cxnSp>
          <p:nvCxnSpPr>
            <p:cNvPr id="6266" name="AutoShape 161"/>
            <p:cNvCxnSpPr>
              <a:cxnSpLocks noChangeShapeType="1"/>
            </p:cNvCxnSpPr>
            <p:nvPr/>
          </p:nvCxnSpPr>
          <p:spPr bwMode="auto">
            <a:xfrm>
              <a:off x="416603" y="4944129"/>
              <a:ext cx="360000" cy="2236"/>
            </a:xfrm>
            <a:prstGeom prst="bentConnector3">
              <a:avLst>
                <a:gd name="adj1" fmla="val 87704"/>
              </a:avLst>
            </a:prstGeom>
            <a:noFill/>
            <a:ln w="50800">
              <a:solidFill>
                <a:srgbClr val="C00000"/>
              </a:solidFill>
              <a:miter lim="800000"/>
              <a:headEnd type="none" w="sm" len="sm"/>
              <a:tailEnd type="triangle" w="med" len="med"/>
            </a:ln>
          </p:spPr>
        </p:cxnSp>
        <p:sp>
          <p:nvSpPr>
            <p:cNvPr id="6267" name="TextBox 268"/>
            <p:cNvSpPr txBox="1">
              <a:spLocks noChangeArrowheads="1"/>
            </p:cNvSpPr>
            <p:nvPr/>
          </p:nvSpPr>
          <p:spPr bwMode="auto">
            <a:xfrm>
              <a:off x="727508" y="4730309"/>
              <a:ext cx="668719" cy="292572"/>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GB" sz="1599" b="1"/>
                <a:t>Unintended </a:t>
              </a:r>
            </a:p>
            <a:p>
              <a:pPr eaLnBrk="0" fontAlgn="base" hangingPunct="0">
                <a:spcBef>
                  <a:spcPct val="0"/>
                </a:spcBef>
                <a:spcAft>
                  <a:spcPct val="0"/>
                </a:spcAft>
              </a:pPr>
              <a:r>
                <a:rPr lang="en-GB" sz="1599" b="1"/>
                <a:t>N</a:t>
              </a:r>
              <a:r>
                <a:rPr lang="en-GB" sz="1599" b="1" baseline="-25000"/>
                <a:t> </a:t>
              </a:r>
              <a:r>
                <a:rPr lang="en-GB" sz="1599" b="1"/>
                <a:t> flows</a:t>
              </a:r>
            </a:p>
          </p:txBody>
        </p:sp>
        <p:sp>
          <p:nvSpPr>
            <p:cNvPr id="270" name="Rectangle 40"/>
            <p:cNvSpPr>
              <a:spLocks noChangeArrowheads="1"/>
            </p:cNvSpPr>
            <p:nvPr/>
          </p:nvSpPr>
          <p:spPr bwMode="auto">
            <a:xfrm>
              <a:off x="414226" y="5123479"/>
              <a:ext cx="915394" cy="422507"/>
            </a:xfrm>
            <a:prstGeom prst="rect">
              <a:avLst/>
            </a:prstGeom>
            <a:solidFill>
              <a:srgbClr val="FFCC66"/>
            </a:solidFill>
            <a:ln w="12700">
              <a:solidFill>
                <a:schemeClr val="bg2"/>
              </a:solidFill>
              <a:miter lim="800000"/>
              <a:headEnd type="none" w="sm" len="sm"/>
              <a:tailEnd type="none" w="sm" len="sm"/>
            </a:ln>
            <a:effectLst/>
          </p:spPr>
          <p:txBody>
            <a:bodyPr wrap="none" anchor="ctr"/>
            <a:lstStyle/>
            <a:p>
              <a:pPr algn="ctr" eaLnBrk="0" fontAlgn="base" hangingPunct="0">
                <a:spcBef>
                  <a:spcPct val="0"/>
                </a:spcBef>
                <a:spcAft>
                  <a:spcPct val="0"/>
                </a:spcAft>
                <a:defRPr/>
              </a:pPr>
              <a:r>
                <a:rPr lang="en-GB" sz="2099" b="1"/>
                <a:t>N form in </a:t>
              </a:r>
            </a:p>
            <a:p>
              <a:pPr algn="ctr" eaLnBrk="0" fontAlgn="base" hangingPunct="0">
                <a:spcBef>
                  <a:spcPct val="0"/>
                </a:spcBef>
                <a:spcAft>
                  <a:spcPct val="0"/>
                </a:spcAft>
                <a:defRPr/>
              </a:pPr>
              <a:r>
                <a:rPr lang="en-GB" sz="2099" b="1"/>
                <a:t>the cascade </a:t>
              </a:r>
              <a:endParaRPr lang="en-US" sz="2099" b="1" baseline="-25000"/>
            </a:p>
          </p:txBody>
        </p:sp>
      </p:grpSp>
      <p:grpSp>
        <p:nvGrpSpPr>
          <p:cNvPr id="23" name="Group 304"/>
          <p:cNvGrpSpPr>
            <a:grpSpLocks/>
          </p:cNvGrpSpPr>
          <p:nvPr/>
        </p:nvGrpSpPr>
        <p:grpSpPr bwMode="auto">
          <a:xfrm>
            <a:off x="3876242" y="2140820"/>
            <a:ext cx="14629868" cy="10036972"/>
            <a:chOff x="405490" y="1098526"/>
            <a:chExt cx="7318080" cy="5020769"/>
          </a:xfrm>
        </p:grpSpPr>
        <p:grpSp>
          <p:nvGrpSpPr>
            <p:cNvPr id="24" name="Group 296"/>
            <p:cNvGrpSpPr>
              <a:grpSpLocks/>
            </p:cNvGrpSpPr>
            <p:nvPr/>
          </p:nvGrpSpPr>
          <p:grpSpPr bwMode="auto">
            <a:xfrm>
              <a:off x="2772239" y="1098526"/>
              <a:ext cx="4951331" cy="5020769"/>
              <a:chOff x="2772239" y="1098526"/>
              <a:chExt cx="4951331" cy="5020769"/>
            </a:xfrm>
          </p:grpSpPr>
          <p:sp>
            <p:nvSpPr>
              <p:cNvPr id="159" name="Text Box 164"/>
              <p:cNvSpPr txBox="1">
                <a:spLocks noChangeArrowheads="1"/>
              </p:cNvSpPr>
              <p:nvPr/>
            </p:nvSpPr>
            <p:spPr bwMode="auto">
              <a:xfrm>
                <a:off x="6178704" y="4478091"/>
                <a:ext cx="1441319" cy="169290"/>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a:spAutoFit/>
              </a:bodyPr>
              <a:lstStyle/>
              <a:p>
                <a:pPr algn="ctr" eaLnBrk="0" fontAlgn="base" hangingPunct="0">
                  <a:spcBef>
                    <a:spcPct val="0"/>
                  </a:spcBef>
                  <a:spcAft>
                    <a:spcPct val="0"/>
                  </a:spcAft>
                  <a:defRPr/>
                </a:pPr>
                <a:r>
                  <a:rPr lang="en-GB" sz="1599" b="1">
                    <a:solidFill>
                      <a:srgbClr val="1C1C1C"/>
                    </a:solidFill>
                    <a:latin typeface="Arial" charset="0"/>
                  </a:rPr>
                  <a:t>Terrestrial Eutrophication </a:t>
                </a:r>
                <a:endParaRPr lang="en-US" sz="1599" b="1">
                  <a:solidFill>
                    <a:srgbClr val="1C1C1C"/>
                  </a:solidFill>
                  <a:latin typeface="Arial" charset="0"/>
                </a:endParaRPr>
              </a:p>
            </p:txBody>
          </p:sp>
          <p:sp>
            <p:nvSpPr>
              <p:cNvPr id="160" name="Text Box 165"/>
              <p:cNvSpPr txBox="1">
                <a:spLocks noChangeArrowheads="1"/>
              </p:cNvSpPr>
              <p:nvPr/>
            </p:nvSpPr>
            <p:spPr bwMode="auto">
              <a:xfrm>
                <a:off x="4669904" y="5768663"/>
                <a:ext cx="1503225" cy="169290"/>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a:spAutoFit/>
              </a:bodyPr>
              <a:lstStyle/>
              <a:p>
                <a:pPr algn="ctr" eaLnBrk="0" fontAlgn="base" hangingPunct="0">
                  <a:spcBef>
                    <a:spcPct val="0"/>
                  </a:spcBef>
                  <a:spcAft>
                    <a:spcPct val="0"/>
                  </a:spcAft>
                  <a:defRPr/>
                </a:pPr>
                <a:r>
                  <a:rPr lang="en-GB" sz="1599" b="1">
                    <a:solidFill>
                      <a:srgbClr val="1C1C1C"/>
                    </a:solidFill>
                    <a:latin typeface="Arial" charset="0"/>
                  </a:rPr>
                  <a:t>Freshwater Eutrophication</a:t>
                </a:r>
                <a:endParaRPr lang="en-US" sz="1599" b="1">
                  <a:solidFill>
                    <a:srgbClr val="1C1C1C"/>
                  </a:solidFill>
                  <a:latin typeface="Arial" charset="0"/>
                </a:endParaRPr>
              </a:p>
            </p:txBody>
          </p:sp>
          <p:sp>
            <p:nvSpPr>
              <p:cNvPr id="161" name="Text Box 166"/>
              <p:cNvSpPr txBox="1">
                <a:spLocks noChangeArrowheads="1"/>
              </p:cNvSpPr>
              <p:nvPr/>
            </p:nvSpPr>
            <p:spPr bwMode="auto">
              <a:xfrm>
                <a:off x="2772239" y="1098526"/>
                <a:ext cx="936540" cy="2923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a:spAutoFit/>
              </a:bodyPr>
              <a:lstStyle/>
              <a:p>
                <a:pPr algn="ctr" eaLnBrk="0" fontAlgn="base" hangingPunct="0">
                  <a:spcBef>
                    <a:spcPct val="0"/>
                  </a:spcBef>
                  <a:spcAft>
                    <a:spcPct val="0"/>
                  </a:spcAft>
                  <a:defRPr/>
                </a:pPr>
                <a:r>
                  <a:rPr lang="en-GB" sz="1599" b="1">
                    <a:solidFill>
                      <a:srgbClr val="1C1C1C"/>
                    </a:solidFill>
                    <a:latin typeface="Arial" charset="0"/>
                  </a:rPr>
                  <a:t>Greenhouse </a:t>
                </a:r>
              </a:p>
              <a:p>
                <a:pPr algn="ctr" eaLnBrk="0" fontAlgn="base" hangingPunct="0">
                  <a:spcBef>
                    <a:spcPct val="0"/>
                  </a:spcBef>
                  <a:spcAft>
                    <a:spcPct val="0"/>
                  </a:spcAft>
                  <a:defRPr/>
                </a:pPr>
                <a:r>
                  <a:rPr lang="en-GB" sz="1599" b="1">
                    <a:solidFill>
                      <a:srgbClr val="1C1C1C"/>
                    </a:solidFill>
                    <a:latin typeface="Arial" charset="0"/>
                  </a:rPr>
                  <a:t>gas balance</a:t>
                </a:r>
                <a:endParaRPr lang="en-US" sz="1599" b="1">
                  <a:solidFill>
                    <a:srgbClr val="1C1C1C"/>
                  </a:solidFill>
                  <a:latin typeface="Arial" charset="0"/>
                </a:endParaRPr>
              </a:p>
            </p:txBody>
          </p:sp>
          <p:sp>
            <p:nvSpPr>
              <p:cNvPr id="162" name="Text Box 167"/>
              <p:cNvSpPr txBox="1">
                <a:spLocks noChangeArrowheads="1"/>
              </p:cNvSpPr>
              <p:nvPr/>
            </p:nvSpPr>
            <p:spPr bwMode="auto">
              <a:xfrm>
                <a:off x="6085050" y="1890637"/>
                <a:ext cx="884157" cy="2923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a:spAutoFit/>
              </a:bodyPr>
              <a:lstStyle/>
              <a:p>
                <a:pPr algn="ctr" eaLnBrk="0" fontAlgn="base" hangingPunct="0">
                  <a:spcBef>
                    <a:spcPct val="0"/>
                  </a:spcBef>
                  <a:spcAft>
                    <a:spcPct val="0"/>
                  </a:spcAft>
                  <a:defRPr/>
                </a:pPr>
                <a:r>
                  <a:rPr lang="en-GB" sz="1599" b="1">
                    <a:solidFill>
                      <a:srgbClr val="1C1C1C"/>
                    </a:solidFill>
                    <a:latin typeface="Arial" charset="0"/>
                  </a:rPr>
                  <a:t>Particulate </a:t>
                </a:r>
              </a:p>
              <a:p>
                <a:pPr algn="ctr" eaLnBrk="0" fontAlgn="base" hangingPunct="0">
                  <a:spcBef>
                    <a:spcPct val="0"/>
                  </a:spcBef>
                  <a:spcAft>
                    <a:spcPct val="0"/>
                  </a:spcAft>
                  <a:defRPr/>
                </a:pPr>
                <a:r>
                  <a:rPr lang="en-GB" sz="1599" b="1">
                    <a:solidFill>
                      <a:srgbClr val="1C1C1C"/>
                    </a:solidFill>
                    <a:latin typeface="Arial" charset="0"/>
                  </a:rPr>
                  <a:t>Matter</a:t>
                </a:r>
                <a:endParaRPr lang="en-US" sz="1599" b="1">
                  <a:solidFill>
                    <a:srgbClr val="1C1C1C"/>
                  </a:solidFill>
                  <a:latin typeface="Arial" charset="0"/>
                </a:endParaRPr>
              </a:p>
            </p:txBody>
          </p:sp>
          <p:sp>
            <p:nvSpPr>
              <p:cNvPr id="260" name="Text Box 166"/>
              <p:cNvSpPr txBox="1">
                <a:spLocks noChangeArrowheads="1"/>
              </p:cNvSpPr>
              <p:nvPr/>
            </p:nvSpPr>
            <p:spPr bwMode="auto">
              <a:xfrm>
                <a:off x="4788180" y="1674751"/>
                <a:ext cx="1003209" cy="2923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a:spAutoFit/>
              </a:bodyPr>
              <a:lstStyle/>
              <a:p>
                <a:pPr algn="ctr" eaLnBrk="0" fontAlgn="base" hangingPunct="0">
                  <a:spcBef>
                    <a:spcPct val="0"/>
                  </a:spcBef>
                  <a:spcAft>
                    <a:spcPct val="0"/>
                  </a:spcAft>
                  <a:defRPr/>
                </a:pPr>
                <a:r>
                  <a:rPr lang="en-GB" sz="1599" b="1">
                    <a:solidFill>
                      <a:srgbClr val="1C1C1C"/>
                    </a:solidFill>
                    <a:latin typeface="Arial" charset="0"/>
                  </a:rPr>
                  <a:t>Tropospheric </a:t>
                </a:r>
              </a:p>
              <a:p>
                <a:pPr algn="ctr" eaLnBrk="0" fontAlgn="base" hangingPunct="0">
                  <a:spcBef>
                    <a:spcPct val="0"/>
                  </a:spcBef>
                  <a:spcAft>
                    <a:spcPct val="0"/>
                  </a:spcAft>
                  <a:defRPr/>
                </a:pPr>
                <a:r>
                  <a:rPr lang="en-GB" sz="1599" b="1">
                    <a:solidFill>
                      <a:srgbClr val="1C1C1C"/>
                    </a:solidFill>
                    <a:latin typeface="Arial" charset="0"/>
                  </a:rPr>
                  <a:t>ozone  formation</a:t>
                </a:r>
                <a:endParaRPr lang="en-US" sz="1599" b="1">
                  <a:solidFill>
                    <a:srgbClr val="1C1C1C"/>
                  </a:solidFill>
                  <a:latin typeface="Arial" charset="0"/>
                </a:endParaRPr>
              </a:p>
            </p:txBody>
          </p:sp>
          <p:sp>
            <p:nvSpPr>
              <p:cNvPr id="261" name="Text Box 166"/>
              <p:cNvSpPr txBox="1">
                <a:spLocks noChangeArrowheads="1"/>
              </p:cNvSpPr>
              <p:nvPr/>
            </p:nvSpPr>
            <p:spPr bwMode="auto">
              <a:xfrm>
                <a:off x="4067521" y="1242979"/>
                <a:ext cx="961937" cy="2923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a:spAutoFit/>
              </a:bodyPr>
              <a:lstStyle/>
              <a:p>
                <a:pPr algn="ctr" eaLnBrk="0" fontAlgn="base" hangingPunct="0">
                  <a:spcBef>
                    <a:spcPct val="0"/>
                  </a:spcBef>
                  <a:spcAft>
                    <a:spcPct val="0"/>
                  </a:spcAft>
                  <a:defRPr/>
                </a:pPr>
                <a:r>
                  <a:rPr lang="en-GB" sz="1599" b="1">
                    <a:solidFill>
                      <a:srgbClr val="1C1C1C"/>
                    </a:solidFill>
                    <a:latin typeface="Arial" charset="0"/>
                  </a:rPr>
                  <a:t>Stratospheric </a:t>
                </a:r>
              </a:p>
              <a:p>
                <a:pPr algn="ctr" eaLnBrk="0" fontAlgn="base" hangingPunct="0">
                  <a:spcBef>
                    <a:spcPct val="0"/>
                  </a:spcBef>
                  <a:spcAft>
                    <a:spcPct val="0"/>
                  </a:spcAft>
                  <a:defRPr/>
                </a:pPr>
                <a:r>
                  <a:rPr lang="en-GB" sz="1599" b="1">
                    <a:solidFill>
                      <a:srgbClr val="1C1C1C"/>
                    </a:solidFill>
                    <a:latin typeface="Arial" charset="0"/>
                  </a:rPr>
                  <a:t>ozone  loss</a:t>
                </a:r>
                <a:endParaRPr lang="en-US" sz="1599" b="1">
                  <a:solidFill>
                    <a:srgbClr val="1C1C1C"/>
                  </a:solidFill>
                  <a:latin typeface="Arial" charset="0"/>
                </a:endParaRPr>
              </a:p>
            </p:txBody>
          </p:sp>
          <p:sp>
            <p:nvSpPr>
              <p:cNvPr id="316" name="Text Box 164"/>
              <p:cNvSpPr txBox="1">
                <a:spLocks noChangeArrowheads="1"/>
              </p:cNvSpPr>
              <p:nvPr/>
            </p:nvSpPr>
            <p:spPr bwMode="auto">
              <a:xfrm>
                <a:off x="4778656" y="4982882"/>
                <a:ext cx="1038131" cy="169290"/>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a:spAutoFit/>
              </a:bodyPr>
              <a:lstStyle/>
              <a:p>
                <a:pPr algn="ctr" eaLnBrk="0" fontAlgn="base" hangingPunct="0">
                  <a:spcBef>
                    <a:spcPct val="0"/>
                  </a:spcBef>
                  <a:spcAft>
                    <a:spcPct val="0"/>
                  </a:spcAft>
                  <a:defRPr/>
                </a:pPr>
                <a:r>
                  <a:rPr lang="en-GB" sz="1599" b="1">
                    <a:solidFill>
                      <a:srgbClr val="1C1C1C"/>
                    </a:solidFill>
                    <a:latin typeface="Arial" charset="0"/>
                  </a:rPr>
                  <a:t>Soil acidification</a:t>
                </a:r>
                <a:endParaRPr lang="en-US" sz="1599" b="1">
                  <a:solidFill>
                    <a:srgbClr val="1C1C1C"/>
                  </a:solidFill>
                  <a:latin typeface="Arial" charset="0"/>
                </a:endParaRPr>
              </a:p>
            </p:txBody>
          </p:sp>
          <p:sp>
            <p:nvSpPr>
              <p:cNvPr id="235" name="Text Box 166"/>
              <p:cNvSpPr txBox="1">
                <a:spLocks noChangeArrowheads="1"/>
              </p:cNvSpPr>
              <p:nvPr/>
            </p:nvSpPr>
            <p:spPr bwMode="auto">
              <a:xfrm>
                <a:off x="3996091" y="1890637"/>
                <a:ext cx="647641" cy="2923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a:spAutoFit/>
              </a:bodyPr>
              <a:lstStyle/>
              <a:p>
                <a:pPr algn="ctr" eaLnBrk="0" fontAlgn="base" hangingPunct="0">
                  <a:spcBef>
                    <a:spcPct val="0"/>
                  </a:spcBef>
                  <a:spcAft>
                    <a:spcPct val="0"/>
                  </a:spcAft>
                  <a:defRPr/>
                </a:pPr>
                <a:r>
                  <a:rPr lang="en-GB" sz="1599" b="1">
                    <a:solidFill>
                      <a:srgbClr val="1C1C1C"/>
                    </a:solidFill>
                    <a:latin typeface="Arial" charset="0"/>
                  </a:rPr>
                  <a:t>Urban air </a:t>
                </a:r>
              </a:p>
              <a:p>
                <a:pPr algn="ctr" eaLnBrk="0" fontAlgn="base" hangingPunct="0">
                  <a:spcBef>
                    <a:spcPct val="0"/>
                  </a:spcBef>
                  <a:spcAft>
                    <a:spcPct val="0"/>
                  </a:spcAft>
                  <a:defRPr/>
                </a:pPr>
                <a:r>
                  <a:rPr lang="en-GB" sz="1599" b="1">
                    <a:solidFill>
                      <a:srgbClr val="1C1C1C"/>
                    </a:solidFill>
                    <a:latin typeface="Arial" charset="0"/>
                  </a:rPr>
                  <a:t>quality</a:t>
                </a:r>
                <a:endParaRPr lang="en-US" sz="1599" b="1">
                  <a:solidFill>
                    <a:srgbClr val="1C1C1C"/>
                  </a:solidFill>
                  <a:latin typeface="Arial" charset="0"/>
                </a:endParaRPr>
              </a:p>
            </p:txBody>
          </p:sp>
          <p:sp>
            <p:nvSpPr>
              <p:cNvPr id="236" name="Text Box 165"/>
              <p:cNvSpPr txBox="1">
                <a:spLocks noChangeArrowheads="1"/>
              </p:cNvSpPr>
              <p:nvPr/>
            </p:nvSpPr>
            <p:spPr bwMode="auto">
              <a:xfrm>
                <a:off x="6364794" y="5950005"/>
                <a:ext cx="1358776" cy="169290"/>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a:spAutoFit/>
              </a:bodyPr>
              <a:lstStyle/>
              <a:p>
                <a:pPr algn="ctr" eaLnBrk="0" fontAlgn="base" hangingPunct="0">
                  <a:spcBef>
                    <a:spcPct val="0"/>
                  </a:spcBef>
                  <a:spcAft>
                    <a:spcPct val="0"/>
                  </a:spcAft>
                  <a:defRPr/>
                </a:pPr>
                <a:r>
                  <a:rPr lang="en-GB" sz="1599" b="1">
                    <a:solidFill>
                      <a:srgbClr val="1C1C1C"/>
                    </a:solidFill>
                    <a:latin typeface="Arial" charset="0"/>
                  </a:rPr>
                  <a:t>Marine  Eutrophication</a:t>
                </a:r>
                <a:endParaRPr lang="en-US" sz="1599" b="1">
                  <a:solidFill>
                    <a:srgbClr val="1C1C1C"/>
                  </a:solidFill>
                  <a:latin typeface="Arial" charset="0"/>
                </a:endParaRPr>
              </a:p>
            </p:txBody>
          </p:sp>
        </p:grpSp>
        <p:sp>
          <p:nvSpPr>
            <p:cNvPr id="271" name="Text Box 164"/>
            <p:cNvSpPr txBox="1">
              <a:spLocks noChangeArrowheads="1"/>
            </p:cNvSpPr>
            <p:nvPr/>
          </p:nvSpPr>
          <p:spPr bwMode="auto">
            <a:xfrm>
              <a:off x="405490" y="5701292"/>
              <a:ext cx="911142" cy="261601"/>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a:spAutoFit/>
            </a:bodyPr>
            <a:lstStyle/>
            <a:p>
              <a:pPr algn="ctr" eaLnBrk="0" fontAlgn="base" hangingPunct="0">
                <a:spcBef>
                  <a:spcPct val="0"/>
                </a:spcBef>
                <a:spcAft>
                  <a:spcPct val="0"/>
                </a:spcAft>
                <a:defRPr/>
              </a:pPr>
              <a:r>
                <a:rPr lang="en-GB" sz="1399" b="1">
                  <a:solidFill>
                    <a:srgbClr val="1C1C1C"/>
                  </a:solidFill>
                  <a:latin typeface="Arial" charset="0"/>
                </a:rPr>
                <a:t>Environmental </a:t>
              </a:r>
            </a:p>
            <a:p>
              <a:pPr algn="ctr" eaLnBrk="0" fontAlgn="base" hangingPunct="0">
                <a:spcBef>
                  <a:spcPct val="0"/>
                </a:spcBef>
                <a:spcAft>
                  <a:spcPct val="0"/>
                </a:spcAft>
                <a:defRPr/>
              </a:pPr>
              <a:r>
                <a:rPr lang="en-GB" sz="1399" b="1">
                  <a:solidFill>
                    <a:srgbClr val="1C1C1C"/>
                  </a:solidFill>
                  <a:latin typeface="Arial" charset="0"/>
                </a:rPr>
                <a:t>concern from N</a:t>
              </a:r>
              <a:r>
                <a:rPr lang="en-GB" sz="1399" b="1" baseline="-25000">
                  <a:solidFill>
                    <a:srgbClr val="1C1C1C"/>
                  </a:solidFill>
                  <a:latin typeface="Arial" charset="0"/>
                </a:rPr>
                <a:t>r</a:t>
              </a:r>
              <a:endParaRPr lang="en-US" sz="1399" b="1" baseline="-25000">
                <a:solidFill>
                  <a:srgbClr val="1C1C1C"/>
                </a:solidFill>
                <a:latin typeface="Arial" charset="0"/>
              </a:endParaRPr>
            </a:p>
          </p:txBody>
        </p:sp>
      </p:grpSp>
      <p:sp>
        <p:nvSpPr>
          <p:cNvPr id="275" name="Rectangle 274"/>
          <p:cNvSpPr/>
          <p:nvPr/>
        </p:nvSpPr>
        <p:spPr>
          <a:xfrm>
            <a:off x="3754070" y="8599597"/>
            <a:ext cx="2065847" cy="385561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grpSp>
        <p:nvGrpSpPr>
          <p:cNvPr id="25" name="Group 336"/>
          <p:cNvGrpSpPr>
            <a:grpSpLocks/>
          </p:cNvGrpSpPr>
          <p:nvPr/>
        </p:nvGrpSpPr>
        <p:grpSpPr bwMode="auto">
          <a:xfrm>
            <a:off x="3881005" y="4005164"/>
            <a:ext cx="5806998" cy="5140682"/>
            <a:chOff x="417352" y="2002230"/>
            <a:chExt cx="2905618" cy="2571946"/>
          </a:xfrm>
        </p:grpSpPr>
        <p:grpSp>
          <p:nvGrpSpPr>
            <p:cNvPr id="26" name="Group 165"/>
            <p:cNvGrpSpPr>
              <a:grpSpLocks/>
            </p:cNvGrpSpPr>
            <p:nvPr/>
          </p:nvGrpSpPr>
          <p:grpSpPr bwMode="auto">
            <a:xfrm>
              <a:off x="530702" y="2002230"/>
              <a:ext cx="777422" cy="897301"/>
              <a:chOff x="1980765" y="2065799"/>
              <a:chExt cx="777422" cy="897301"/>
            </a:xfrm>
          </p:grpSpPr>
          <p:sp>
            <p:nvSpPr>
              <p:cNvPr id="757762" name="Rectangle 2"/>
              <p:cNvSpPr>
                <a:spLocks noChangeArrowheads="1"/>
              </p:cNvSpPr>
              <p:nvPr/>
            </p:nvSpPr>
            <p:spPr bwMode="auto">
              <a:xfrm>
                <a:off x="2048428" y="2264257"/>
                <a:ext cx="252465" cy="349286"/>
              </a:xfrm>
              <a:prstGeom prst="rect">
                <a:avLst/>
              </a:prstGeom>
              <a:solidFill>
                <a:schemeClr val="bg2"/>
              </a:solidFill>
              <a:ln w="9525">
                <a:solidFill>
                  <a:schemeClr val="tx1"/>
                </a:solidFill>
                <a:miter lim="800000"/>
                <a:headEnd/>
                <a:tailEnd/>
              </a:ln>
              <a:effectLst/>
            </p:spPr>
            <p:txBody>
              <a:bodyPr wrap="none" anchor="ctr"/>
              <a:lstStyle/>
              <a:p>
                <a:pPr eaLnBrk="0" fontAlgn="base" hangingPunct="0">
                  <a:spcBef>
                    <a:spcPct val="0"/>
                  </a:spcBef>
                  <a:spcAft>
                    <a:spcPct val="0"/>
                  </a:spcAft>
                  <a:defRPr/>
                </a:pPr>
                <a:endParaRPr lang="en-GB" sz="2099" b="1">
                  <a:solidFill>
                    <a:srgbClr val="FFFFFF"/>
                  </a:solidFill>
                </a:endParaRPr>
              </a:p>
            </p:txBody>
          </p:sp>
          <p:sp>
            <p:nvSpPr>
              <p:cNvPr id="757763" name="Rectangle 3"/>
              <p:cNvSpPr>
                <a:spLocks noChangeArrowheads="1"/>
              </p:cNvSpPr>
              <p:nvPr/>
            </p:nvSpPr>
            <p:spPr bwMode="auto">
              <a:xfrm>
                <a:off x="2048428" y="2065799"/>
                <a:ext cx="49222" cy="447722"/>
              </a:xfrm>
              <a:prstGeom prst="rect">
                <a:avLst/>
              </a:prstGeom>
              <a:solidFill>
                <a:schemeClr val="bg2"/>
              </a:solidFill>
              <a:ln w="9525">
                <a:solidFill>
                  <a:schemeClr val="tx1"/>
                </a:solidFill>
                <a:miter lim="800000"/>
                <a:headEnd/>
                <a:tailEnd/>
              </a:ln>
              <a:effectLst/>
            </p:spPr>
            <p:txBody>
              <a:bodyPr wrap="none" anchor="ctr"/>
              <a:lstStyle/>
              <a:p>
                <a:pPr eaLnBrk="0" fontAlgn="base" hangingPunct="0">
                  <a:spcBef>
                    <a:spcPct val="0"/>
                  </a:spcBef>
                  <a:spcAft>
                    <a:spcPct val="0"/>
                  </a:spcAft>
                  <a:defRPr/>
                </a:pPr>
                <a:endParaRPr lang="en-GB" sz="2099" b="1">
                  <a:solidFill>
                    <a:srgbClr val="FFFFFF"/>
                  </a:solidFill>
                </a:endParaRPr>
              </a:p>
            </p:txBody>
          </p:sp>
          <p:sp>
            <p:nvSpPr>
              <p:cNvPr id="6250" name="Text Box 4"/>
              <p:cNvSpPr txBox="1">
                <a:spLocks noChangeArrowheads="1"/>
              </p:cNvSpPr>
              <p:nvPr/>
            </p:nvSpPr>
            <p:spPr bwMode="auto">
              <a:xfrm>
                <a:off x="1980765" y="2639861"/>
                <a:ext cx="772473" cy="323239"/>
              </a:xfrm>
              <a:prstGeom prst="rect">
                <a:avLst/>
              </a:prstGeom>
              <a:noFill/>
              <a:ln w="9525">
                <a:noFill/>
                <a:miter lim="800000"/>
                <a:headEnd/>
                <a:tailEnd/>
              </a:ln>
            </p:spPr>
            <p:txBody>
              <a:bodyPr wrap="none">
                <a:spAutoFit/>
              </a:bodyPr>
              <a:lstStyle/>
              <a:p>
                <a:pPr algn="ctr" fontAlgn="base">
                  <a:spcBef>
                    <a:spcPct val="0"/>
                  </a:spcBef>
                  <a:spcAft>
                    <a:spcPct val="0"/>
                  </a:spcAft>
                </a:pPr>
                <a:r>
                  <a:rPr lang="en-GB" sz="1799" b="1"/>
                  <a:t>Fertilizer</a:t>
                </a:r>
              </a:p>
              <a:p>
                <a:pPr algn="ctr" fontAlgn="base">
                  <a:spcBef>
                    <a:spcPct val="0"/>
                  </a:spcBef>
                  <a:spcAft>
                    <a:spcPct val="0"/>
                  </a:spcAft>
                </a:pPr>
                <a:r>
                  <a:rPr lang="en-GB" sz="1799" b="1"/>
                  <a:t>manufacture</a:t>
                </a:r>
                <a:endParaRPr lang="en-US" sz="1799" b="1"/>
              </a:p>
            </p:txBody>
          </p:sp>
          <p:sp>
            <p:nvSpPr>
              <p:cNvPr id="757765" name="Freeform 5"/>
              <p:cNvSpPr>
                <a:spLocks/>
              </p:cNvSpPr>
              <p:nvPr/>
            </p:nvSpPr>
            <p:spPr bwMode="auto">
              <a:xfrm>
                <a:off x="2404102" y="2413497"/>
                <a:ext cx="201654" cy="212747"/>
              </a:xfrm>
              <a:custGeom>
                <a:avLst/>
                <a:gdLst/>
                <a:ahLst/>
                <a:cxnLst>
                  <a:cxn ang="0">
                    <a:pos x="228" y="49"/>
                  </a:cxn>
                  <a:cxn ang="0">
                    <a:pos x="169" y="5"/>
                  </a:cxn>
                  <a:cxn ang="0">
                    <a:pos x="102" y="42"/>
                  </a:cxn>
                  <a:cxn ang="0">
                    <a:pos x="154" y="86"/>
                  </a:cxn>
                  <a:cxn ang="0">
                    <a:pos x="88" y="152"/>
                  </a:cxn>
                  <a:cxn ang="0">
                    <a:pos x="58" y="197"/>
                  </a:cxn>
                  <a:cxn ang="0">
                    <a:pos x="73" y="832"/>
                  </a:cxn>
                  <a:cxn ang="0">
                    <a:pos x="191" y="869"/>
                  </a:cxn>
                  <a:cxn ang="0">
                    <a:pos x="560" y="861"/>
                  </a:cxn>
                  <a:cxn ang="0">
                    <a:pos x="553" y="780"/>
                  </a:cxn>
                  <a:cxn ang="0">
                    <a:pos x="494" y="182"/>
                  </a:cxn>
                  <a:cxn ang="0">
                    <a:pos x="442" y="115"/>
                  </a:cxn>
                  <a:cxn ang="0">
                    <a:pos x="449" y="49"/>
                  </a:cxn>
                  <a:cxn ang="0">
                    <a:pos x="383" y="19"/>
                  </a:cxn>
                  <a:cxn ang="0">
                    <a:pos x="368" y="71"/>
                  </a:cxn>
                  <a:cxn ang="0">
                    <a:pos x="294" y="34"/>
                  </a:cxn>
                  <a:cxn ang="0">
                    <a:pos x="228" y="49"/>
                  </a:cxn>
                </a:cxnLst>
                <a:rect l="0" t="0" r="r" b="b"/>
                <a:pathLst>
                  <a:path w="643" h="905">
                    <a:moveTo>
                      <a:pt x="228" y="49"/>
                    </a:moveTo>
                    <a:cubicBezTo>
                      <a:pt x="211" y="24"/>
                      <a:pt x="198" y="14"/>
                      <a:pt x="169" y="5"/>
                    </a:cubicBezTo>
                    <a:cubicBezTo>
                      <a:pt x="132" y="12"/>
                      <a:pt x="114" y="7"/>
                      <a:pt x="102" y="42"/>
                    </a:cubicBezTo>
                    <a:cubicBezTo>
                      <a:pt x="114" y="85"/>
                      <a:pt x="115" y="72"/>
                      <a:pt x="154" y="86"/>
                    </a:cubicBezTo>
                    <a:cubicBezTo>
                      <a:pt x="109" y="100"/>
                      <a:pt x="137" y="87"/>
                      <a:pt x="88" y="152"/>
                    </a:cubicBezTo>
                    <a:cubicBezTo>
                      <a:pt x="77" y="166"/>
                      <a:pt x="58" y="197"/>
                      <a:pt x="58" y="197"/>
                    </a:cubicBezTo>
                    <a:cubicBezTo>
                      <a:pt x="8" y="403"/>
                      <a:pt x="0" y="632"/>
                      <a:pt x="73" y="832"/>
                    </a:cubicBezTo>
                    <a:cubicBezTo>
                      <a:pt x="0" y="905"/>
                      <a:pt x="148" y="870"/>
                      <a:pt x="191" y="869"/>
                    </a:cubicBezTo>
                    <a:cubicBezTo>
                      <a:pt x="314" y="865"/>
                      <a:pt x="437" y="864"/>
                      <a:pt x="560" y="861"/>
                    </a:cubicBezTo>
                    <a:cubicBezTo>
                      <a:pt x="518" y="833"/>
                      <a:pt x="527" y="818"/>
                      <a:pt x="553" y="780"/>
                    </a:cubicBezTo>
                    <a:cubicBezTo>
                      <a:pt x="564" y="588"/>
                      <a:pt x="643" y="331"/>
                      <a:pt x="494" y="182"/>
                    </a:cubicBezTo>
                    <a:cubicBezTo>
                      <a:pt x="483" y="151"/>
                      <a:pt x="469" y="133"/>
                      <a:pt x="442" y="115"/>
                    </a:cubicBezTo>
                    <a:cubicBezTo>
                      <a:pt x="417" y="78"/>
                      <a:pt x="437" y="88"/>
                      <a:pt x="449" y="49"/>
                    </a:cubicBezTo>
                    <a:cubicBezTo>
                      <a:pt x="437" y="0"/>
                      <a:pt x="431" y="10"/>
                      <a:pt x="383" y="19"/>
                    </a:cubicBezTo>
                    <a:cubicBezTo>
                      <a:pt x="379" y="35"/>
                      <a:pt x="372" y="70"/>
                      <a:pt x="368" y="71"/>
                    </a:cubicBezTo>
                    <a:cubicBezTo>
                      <a:pt x="344" y="75"/>
                      <a:pt x="320" y="32"/>
                      <a:pt x="294" y="34"/>
                    </a:cubicBezTo>
                    <a:cubicBezTo>
                      <a:pt x="272" y="36"/>
                      <a:pt x="250" y="44"/>
                      <a:pt x="228" y="49"/>
                    </a:cubicBezTo>
                    <a:close/>
                  </a:path>
                </a:pathLst>
              </a:custGeom>
              <a:solidFill>
                <a:srgbClr val="C6A88C"/>
              </a:solidFill>
              <a:ln w="9525">
                <a:solidFill>
                  <a:schemeClr val="tx1"/>
                </a:solidFill>
                <a:round/>
                <a:headEnd/>
                <a:tailEnd/>
              </a:ln>
              <a:effectLst/>
            </p:spPr>
            <p:txBody>
              <a:bodyPr/>
              <a:lstStyle/>
              <a:p>
                <a:pPr eaLnBrk="0" fontAlgn="base" hangingPunct="0">
                  <a:spcBef>
                    <a:spcPct val="0"/>
                  </a:spcBef>
                  <a:spcAft>
                    <a:spcPct val="0"/>
                  </a:spcAft>
                  <a:defRPr/>
                </a:pPr>
                <a:endParaRPr lang="en-GB" sz="2099" b="1">
                  <a:solidFill>
                    <a:srgbClr val="FFFFFF"/>
                  </a:solidFill>
                </a:endParaRPr>
              </a:p>
            </p:txBody>
          </p:sp>
          <p:sp>
            <p:nvSpPr>
              <p:cNvPr id="757766" name="Freeform 6"/>
              <p:cNvSpPr>
                <a:spLocks/>
              </p:cNvSpPr>
              <p:nvPr/>
            </p:nvSpPr>
            <p:spPr bwMode="auto">
              <a:xfrm>
                <a:off x="2554945" y="2413497"/>
                <a:ext cx="203242" cy="212747"/>
              </a:xfrm>
              <a:custGeom>
                <a:avLst/>
                <a:gdLst/>
                <a:ahLst/>
                <a:cxnLst>
                  <a:cxn ang="0">
                    <a:pos x="228" y="49"/>
                  </a:cxn>
                  <a:cxn ang="0">
                    <a:pos x="169" y="5"/>
                  </a:cxn>
                  <a:cxn ang="0">
                    <a:pos x="102" y="42"/>
                  </a:cxn>
                  <a:cxn ang="0">
                    <a:pos x="154" y="86"/>
                  </a:cxn>
                  <a:cxn ang="0">
                    <a:pos x="88" y="152"/>
                  </a:cxn>
                  <a:cxn ang="0">
                    <a:pos x="58" y="197"/>
                  </a:cxn>
                  <a:cxn ang="0">
                    <a:pos x="73" y="832"/>
                  </a:cxn>
                  <a:cxn ang="0">
                    <a:pos x="191" y="869"/>
                  </a:cxn>
                  <a:cxn ang="0">
                    <a:pos x="560" y="861"/>
                  </a:cxn>
                  <a:cxn ang="0">
                    <a:pos x="553" y="780"/>
                  </a:cxn>
                  <a:cxn ang="0">
                    <a:pos x="494" y="182"/>
                  </a:cxn>
                  <a:cxn ang="0">
                    <a:pos x="442" y="115"/>
                  </a:cxn>
                  <a:cxn ang="0">
                    <a:pos x="449" y="49"/>
                  </a:cxn>
                  <a:cxn ang="0">
                    <a:pos x="383" y="19"/>
                  </a:cxn>
                  <a:cxn ang="0">
                    <a:pos x="368" y="71"/>
                  </a:cxn>
                  <a:cxn ang="0">
                    <a:pos x="294" y="34"/>
                  </a:cxn>
                  <a:cxn ang="0">
                    <a:pos x="228" y="49"/>
                  </a:cxn>
                </a:cxnLst>
                <a:rect l="0" t="0" r="r" b="b"/>
                <a:pathLst>
                  <a:path w="643" h="905">
                    <a:moveTo>
                      <a:pt x="228" y="49"/>
                    </a:moveTo>
                    <a:cubicBezTo>
                      <a:pt x="211" y="24"/>
                      <a:pt x="198" y="14"/>
                      <a:pt x="169" y="5"/>
                    </a:cubicBezTo>
                    <a:cubicBezTo>
                      <a:pt x="132" y="12"/>
                      <a:pt x="114" y="7"/>
                      <a:pt x="102" y="42"/>
                    </a:cubicBezTo>
                    <a:cubicBezTo>
                      <a:pt x="114" y="85"/>
                      <a:pt x="115" y="72"/>
                      <a:pt x="154" y="86"/>
                    </a:cubicBezTo>
                    <a:cubicBezTo>
                      <a:pt x="109" y="100"/>
                      <a:pt x="137" y="87"/>
                      <a:pt x="88" y="152"/>
                    </a:cubicBezTo>
                    <a:cubicBezTo>
                      <a:pt x="77" y="166"/>
                      <a:pt x="58" y="197"/>
                      <a:pt x="58" y="197"/>
                    </a:cubicBezTo>
                    <a:cubicBezTo>
                      <a:pt x="8" y="403"/>
                      <a:pt x="0" y="632"/>
                      <a:pt x="73" y="832"/>
                    </a:cubicBezTo>
                    <a:cubicBezTo>
                      <a:pt x="0" y="905"/>
                      <a:pt x="148" y="870"/>
                      <a:pt x="191" y="869"/>
                    </a:cubicBezTo>
                    <a:cubicBezTo>
                      <a:pt x="314" y="865"/>
                      <a:pt x="437" y="864"/>
                      <a:pt x="560" y="861"/>
                    </a:cubicBezTo>
                    <a:cubicBezTo>
                      <a:pt x="518" y="833"/>
                      <a:pt x="527" y="818"/>
                      <a:pt x="553" y="780"/>
                    </a:cubicBezTo>
                    <a:cubicBezTo>
                      <a:pt x="564" y="588"/>
                      <a:pt x="643" y="331"/>
                      <a:pt x="494" y="182"/>
                    </a:cubicBezTo>
                    <a:cubicBezTo>
                      <a:pt x="483" y="151"/>
                      <a:pt x="469" y="133"/>
                      <a:pt x="442" y="115"/>
                    </a:cubicBezTo>
                    <a:cubicBezTo>
                      <a:pt x="417" y="78"/>
                      <a:pt x="437" y="88"/>
                      <a:pt x="449" y="49"/>
                    </a:cubicBezTo>
                    <a:cubicBezTo>
                      <a:pt x="437" y="0"/>
                      <a:pt x="431" y="10"/>
                      <a:pt x="383" y="19"/>
                    </a:cubicBezTo>
                    <a:cubicBezTo>
                      <a:pt x="379" y="35"/>
                      <a:pt x="372" y="70"/>
                      <a:pt x="368" y="71"/>
                    </a:cubicBezTo>
                    <a:cubicBezTo>
                      <a:pt x="344" y="75"/>
                      <a:pt x="320" y="32"/>
                      <a:pt x="294" y="34"/>
                    </a:cubicBezTo>
                    <a:cubicBezTo>
                      <a:pt x="272" y="36"/>
                      <a:pt x="250" y="44"/>
                      <a:pt x="228" y="49"/>
                    </a:cubicBezTo>
                    <a:close/>
                  </a:path>
                </a:pathLst>
              </a:custGeom>
              <a:solidFill>
                <a:srgbClr val="C6A88C"/>
              </a:solidFill>
              <a:ln w="9525">
                <a:solidFill>
                  <a:schemeClr val="tx1"/>
                </a:solidFill>
                <a:round/>
                <a:headEnd/>
                <a:tailEnd/>
              </a:ln>
              <a:effectLst/>
            </p:spPr>
            <p:txBody>
              <a:bodyPr/>
              <a:lstStyle/>
              <a:p>
                <a:pPr eaLnBrk="0" fontAlgn="base" hangingPunct="0">
                  <a:spcBef>
                    <a:spcPct val="0"/>
                  </a:spcBef>
                  <a:spcAft>
                    <a:spcPct val="0"/>
                  </a:spcAft>
                  <a:defRPr/>
                </a:pPr>
                <a:endParaRPr lang="en-GB" sz="2099" b="1">
                  <a:solidFill>
                    <a:srgbClr val="FFFFFF"/>
                  </a:solidFill>
                </a:endParaRPr>
              </a:p>
            </p:txBody>
          </p:sp>
        </p:grpSp>
        <p:sp>
          <p:nvSpPr>
            <p:cNvPr id="757767" name="AutoShape 7"/>
            <p:cNvSpPr>
              <a:spLocks noChangeArrowheads="1"/>
            </p:cNvSpPr>
            <p:nvPr/>
          </p:nvSpPr>
          <p:spPr bwMode="auto">
            <a:xfrm rot="5400000">
              <a:off x="2379932" y="2918289"/>
              <a:ext cx="398504" cy="455707"/>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eaLnBrk="0" fontAlgn="base" hangingPunct="0">
                <a:spcBef>
                  <a:spcPct val="0"/>
                </a:spcBef>
                <a:spcAft>
                  <a:spcPct val="0"/>
                </a:spcAft>
                <a:defRPr/>
              </a:pPr>
              <a:endParaRPr lang="en-GB" sz="2099" b="1">
                <a:solidFill>
                  <a:srgbClr val="FFFFFF"/>
                </a:solidFill>
              </a:endParaRPr>
            </a:p>
          </p:txBody>
        </p:sp>
        <p:sp>
          <p:nvSpPr>
            <p:cNvPr id="6172" name="Text Box 33"/>
            <p:cNvSpPr txBox="1">
              <a:spLocks noChangeArrowheads="1"/>
            </p:cNvSpPr>
            <p:nvPr/>
          </p:nvSpPr>
          <p:spPr bwMode="auto">
            <a:xfrm>
              <a:off x="2368423" y="3892696"/>
              <a:ext cx="954547" cy="323239"/>
            </a:xfrm>
            <a:prstGeom prst="rect">
              <a:avLst/>
            </a:prstGeom>
            <a:noFill/>
            <a:ln w="9525">
              <a:noFill/>
              <a:miter lim="800000"/>
              <a:headEnd/>
              <a:tailEnd/>
            </a:ln>
          </p:spPr>
          <p:txBody>
            <a:bodyPr wrap="none">
              <a:spAutoFit/>
            </a:bodyPr>
            <a:lstStyle/>
            <a:p>
              <a:pPr algn="ctr" fontAlgn="base">
                <a:spcBef>
                  <a:spcPct val="0"/>
                </a:spcBef>
                <a:spcAft>
                  <a:spcPct val="0"/>
                </a:spcAft>
              </a:pPr>
              <a:r>
                <a:rPr lang="en-GB" sz="1799" b="1">
                  <a:solidFill>
                    <a:srgbClr val="FFFFFF"/>
                  </a:solidFill>
                </a:rPr>
                <a:t>Crops for food &amp;</a:t>
              </a:r>
            </a:p>
            <a:p>
              <a:pPr algn="ctr" fontAlgn="base">
                <a:spcBef>
                  <a:spcPct val="0"/>
                </a:spcBef>
                <a:spcAft>
                  <a:spcPct val="0"/>
                </a:spcAft>
              </a:pPr>
              <a:r>
                <a:rPr lang="en-GB" sz="1799" b="1">
                  <a:solidFill>
                    <a:srgbClr val="FFFFFF"/>
                  </a:solidFill>
                </a:rPr>
                <a:t>animal feed</a:t>
              </a:r>
              <a:endParaRPr lang="en-US" sz="1799" b="1">
                <a:solidFill>
                  <a:srgbClr val="FFFFFF"/>
                </a:solidFill>
              </a:endParaRPr>
            </a:p>
          </p:txBody>
        </p:sp>
        <p:grpSp>
          <p:nvGrpSpPr>
            <p:cNvPr id="27" name="Group 258"/>
            <p:cNvGrpSpPr>
              <a:grpSpLocks/>
            </p:cNvGrpSpPr>
            <p:nvPr/>
          </p:nvGrpSpPr>
          <p:grpSpPr bwMode="auto">
            <a:xfrm>
              <a:off x="425213" y="3136229"/>
              <a:ext cx="983454" cy="953097"/>
              <a:chOff x="1320571" y="5008562"/>
              <a:chExt cx="983454" cy="953097"/>
            </a:xfrm>
          </p:grpSpPr>
          <p:sp>
            <p:nvSpPr>
              <p:cNvPr id="6216" name="Text Box 4"/>
              <p:cNvSpPr txBox="1">
                <a:spLocks noChangeArrowheads="1"/>
              </p:cNvSpPr>
              <p:nvPr/>
            </p:nvSpPr>
            <p:spPr bwMode="auto">
              <a:xfrm>
                <a:off x="1320571" y="5638420"/>
                <a:ext cx="983454" cy="323239"/>
              </a:xfrm>
              <a:prstGeom prst="rect">
                <a:avLst/>
              </a:prstGeom>
              <a:noFill/>
              <a:ln w="9525">
                <a:noFill/>
                <a:miter lim="800000"/>
                <a:headEnd/>
                <a:tailEnd/>
              </a:ln>
            </p:spPr>
            <p:txBody>
              <a:bodyPr wrap="none">
                <a:spAutoFit/>
              </a:bodyPr>
              <a:lstStyle/>
              <a:p>
                <a:pPr algn="ctr" fontAlgn="base">
                  <a:spcBef>
                    <a:spcPct val="0"/>
                  </a:spcBef>
                  <a:spcAft>
                    <a:spcPct val="0"/>
                  </a:spcAft>
                </a:pPr>
                <a:r>
                  <a:rPr lang="en-GB" sz="1799" b="1"/>
                  <a:t>Crop  biological </a:t>
                </a:r>
              </a:p>
              <a:p>
                <a:pPr algn="ctr" fontAlgn="base">
                  <a:spcBef>
                    <a:spcPct val="0"/>
                  </a:spcBef>
                  <a:spcAft>
                    <a:spcPct val="0"/>
                  </a:spcAft>
                </a:pPr>
                <a:r>
                  <a:rPr lang="en-GB" sz="1799" b="1"/>
                  <a:t>nitrogen fixation</a:t>
                </a:r>
              </a:p>
            </p:txBody>
          </p:sp>
          <p:sp>
            <p:nvSpPr>
              <p:cNvPr id="217" name="Rectangle 216"/>
              <p:cNvSpPr/>
              <p:nvPr/>
            </p:nvSpPr>
            <p:spPr>
              <a:xfrm>
                <a:off x="1504837" y="5409833"/>
                <a:ext cx="609728" cy="22862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grpSp>
            <p:nvGrpSpPr>
              <p:cNvPr id="28" name="Group 235"/>
              <p:cNvGrpSpPr>
                <a:grpSpLocks/>
              </p:cNvGrpSpPr>
              <p:nvPr/>
            </p:nvGrpSpPr>
            <p:grpSpPr bwMode="auto">
              <a:xfrm>
                <a:off x="1827615" y="5008562"/>
                <a:ext cx="278605" cy="404023"/>
                <a:chOff x="1870473" y="5008562"/>
                <a:chExt cx="278605" cy="404023"/>
              </a:xfrm>
            </p:grpSpPr>
            <p:cxnSp>
              <p:nvCxnSpPr>
                <p:cNvPr id="223" name="Straight Connector 222"/>
                <p:cNvCxnSpPr/>
                <p:nvPr/>
              </p:nvCxnSpPr>
              <p:spPr>
                <a:xfrm rot="5400000">
                  <a:off x="1841463" y="5244717"/>
                  <a:ext cx="336585" cy="0"/>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28" name="Freeform 227"/>
                <p:cNvSpPr/>
                <p:nvPr/>
              </p:nvSpPr>
              <p:spPr>
                <a:xfrm>
                  <a:off x="2008167" y="5116116"/>
                  <a:ext cx="141317" cy="100022"/>
                </a:xfrm>
                <a:custGeom>
                  <a:avLst/>
                  <a:gdLst>
                    <a:gd name="connsiteX0" fmla="*/ 0 w 128587"/>
                    <a:gd name="connsiteY0" fmla="*/ 83344 h 83344"/>
                    <a:gd name="connsiteX1" fmla="*/ 42862 w 128587"/>
                    <a:gd name="connsiteY1" fmla="*/ 9525 h 83344"/>
                    <a:gd name="connsiteX2" fmla="*/ 128587 w 128587"/>
                    <a:gd name="connsiteY2" fmla="*/ 0 h 83344"/>
                    <a:gd name="connsiteX3" fmla="*/ 78581 w 128587"/>
                    <a:gd name="connsiteY3" fmla="*/ 61913 h 83344"/>
                    <a:gd name="connsiteX4" fmla="*/ 0 w 128587"/>
                    <a:gd name="connsiteY4" fmla="*/ 83344 h 83344"/>
                    <a:gd name="connsiteX0" fmla="*/ 5953 w 134540"/>
                    <a:gd name="connsiteY0" fmla="*/ 92075 h 92075"/>
                    <a:gd name="connsiteX1" fmla="*/ 48815 w 134540"/>
                    <a:gd name="connsiteY1" fmla="*/ 18256 h 92075"/>
                    <a:gd name="connsiteX2" fmla="*/ 134540 w 134540"/>
                    <a:gd name="connsiteY2" fmla="*/ 8731 h 92075"/>
                    <a:gd name="connsiteX3" fmla="*/ 84534 w 134540"/>
                    <a:gd name="connsiteY3" fmla="*/ 70644 h 92075"/>
                    <a:gd name="connsiteX4" fmla="*/ 5953 w 134540"/>
                    <a:gd name="connsiteY4" fmla="*/ 92075 h 92075"/>
                    <a:gd name="connsiteX0" fmla="*/ 5953 w 140493"/>
                    <a:gd name="connsiteY0" fmla="*/ 92075 h 100806"/>
                    <a:gd name="connsiteX1" fmla="*/ 48815 w 140493"/>
                    <a:gd name="connsiteY1" fmla="*/ 18256 h 100806"/>
                    <a:gd name="connsiteX2" fmla="*/ 134540 w 140493"/>
                    <a:gd name="connsiteY2" fmla="*/ 8731 h 100806"/>
                    <a:gd name="connsiteX3" fmla="*/ 84534 w 140493"/>
                    <a:gd name="connsiteY3" fmla="*/ 70644 h 100806"/>
                    <a:gd name="connsiteX4" fmla="*/ 5953 w 140493"/>
                    <a:gd name="connsiteY4" fmla="*/ 92075 h 100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 h="100806">
                      <a:moveTo>
                        <a:pt x="5953" y="92075"/>
                      </a:moveTo>
                      <a:cubicBezTo>
                        <a:pt x="0" y="83344"/>
                        <a:pt x="27384" y="32147"/>
                        <a:pt x="48815" y="18256"/>
                      </a:cubicBezTo>
                      <a:cubicBezTo>
                        <a:pt x="70246" y="4365"/>
                        <a:pt x="128587" y="0"/>
                        <a:pt x="134540" y="8731"/>
                      </a:cubicBezTo>
                      <a:cubicBezTo>
                        <a:pt x="140493" y="17462"/>
                        <a:pt x="105965" y="56753"/>
                        <a:pt x="84534" y="70644"/>
                      </a:cubicBezTo>
                      <a:cubicBezTo>
                        <a:pt x="63103" y="84535"/>
                        <a:pt x="11906" y="100806"/>
                        <a:pt x="5953" y="92075"/>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29" name="Freeform 228"/>
                <p:cNvSpPr/>
                <p:nvPr/>
              </p:nvSpPr>
              <p:spPr>
                <a:xfrm>
                  <a:off x="2006579" y="5011330"/>
                  <a:ext cx="139729" cy="100022"/>
                </a:xfrm>
                <a:custGeom>
                  <a:avLst/>
                  <a:gdLst>
                    <a:gd name="connsiteX0" fmla="*/ 0 w 128587"/>
                    <a:gd name="connsiteY0" fmla="*/ 83344 h 83344"/>
                    <a:gd name="connsiteX1" fmla="*/ 42862 w 128587"/>
                    <a:gd name="connsiteY1" fmla="*/ 9525 h 83344"/>
                    <a:gd name="connsiteX2" fmla="*/ 128587 w 128587"/>
                    <a:gd name="connsiteY2" fmla="*/ 0 h 83344"/>
                    <a:gd name="connsiteX3" fmla="*/ 78581 w 128587"/>
                    <a:gd name="connsiteY3" fmla="*/ 61913 h 83344"/>
                    <a:gd name="connsiteX4" fmla="*/ 0 w 128587"/>
                    <a:gd name="connsiteY4" fmla="*/ 83344 h 83344"/>
                    <a:gd name="connsiteX0" fmla="*/ 5953 w 134540"/>
                    <a:gd name="connsiteY0" fmla="*/ 92075 h 92075"/>
                    <a:gd name="connsiteX1" fmla="*/ 48815 w 134540"/>
                    <a:gd name="connsiteY1" fmla="*/ 18256 h 92075"/>
                    <a:gd name="connsiteX2" fmla="*/ 134540 w 134540"/>
                    <a:gd name="connsiteY2" fmla="*/ 8731 h 92075"/>
                    <a:gd name="connsiteX3" fmla="*/ 84534 w 134540"/>
                    <a:gd name="connsiteY3" fmla="*/ 70644 h 92075"/>
                    <a:gd name="connsiteX4" fmla="*/ 5953 w 134540"/>
                    <a:gd name="connsiteY4" fmla="*/ 92075 h 92075"/>
                    <a:gd name="connsiteX0" fmla="*/ 5953 w 140493"/>
                    <a:gd name="connsiteY0" fmla="*/ 92075 h 100806"/>
                    <a:gd name="connsiteX1" fmla="*/ 48815 w 140493"/>
                    <a:gd name="connsiteY1" fmla="*/ 18256 h 100806"/>
                    <a:gd name="connsiteX2" fmla="*/ 134540 w 140493"/>
                    <a:gd name="connsiteY2" fmla="*/ 8731 h 100806"/>
                    <a:gd name="connsiteX3" fmla="*/ 84534 w 140493"/>
                    <a:gd name="connsiteY3" fmla="*/ 70644 h 100806"/>
                    <a:gd name="connsiteX4" fmla="*/ 5953 w 140493"/>
                    <a:gd name="connsiteY4" fmla="*/ 92075 h 100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 h="100806">
                      <a:moveTo>
                        <a:pt x="5953" y="92075"/>
                      </a:moveTo>
                      <a:cubicBezTo>
                        <a:pt x="0" y="83344"/>
                        <a:pt x="27384" y="32147"/>
                        <a:pt x="48815" y="18256"/>
                      </a:cubicBezTo>
                      <a:cubicBezTo>
                        <a:pt x="70246" y="4365"/>
                        <a:pt x="128587" y="0"/>
                        <a:pt x="134540" y="8731"/>
                      </a:cubicBezTo>
                      <a:cubicBezTo>
                        <a:pt x="140493" y="17462"/>
                        <a:pt x="105965" y="56753"/>
                        <a:pt x="84534" y="70644"/>
                      </a:cubicBezTo>
                      <a:cubicBezTo>
                        <a:pt x="63103" y="84535"/>
                        <a:pt x="11906" y="100806"/>
                        <a:pt x="5953" y="92075"/>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30" name="Freeform 229"/>
                <p:cNvSpPr/>
                <p:nvPr/>
              </p:nvSpPr>
              <p:spPr>
                <a:xfrm>
                  <a:off x="2008167" y="5206613"/>
                  <a:ext cx="141317" cy="100023"/>
                </a:xfrm>
                <a:custGeom>
                  <a:avLst/>
                  <a:gdLst>
                    <a:gd name="connsiteX0" fmla="*/ 0 w 128587"/>
                    <a:gd name="connsiteY0" fmla="*/ 83344 h 83344"/>
                    <a:gd name="connsiteX1" fmla="*/ 42862 w 128587"/>
                    <a:gd name="connsiteY1" fmla="*/ 9525 h 83344"/>
                    <a:gd name="connsiteX2" fmla="*/ 128587 w 128587"/>
                    <a:gd name="connsiteY2" fmla="*/ 0 h 83344"/>
                    <a:gd name="connsiteX3" fmla="*/ 78581 w 128587"/>
                    <a:gd name="connsiteY3" fmla="*/ 61913 h 83344"/>
                    <a:gd name="connsiteX4" fmla="*/ 0 w 128587"/>
                    <a:gd name="connsiteY4" fmla="*/ 83344 h 83344"/>
                    <a:gd name="connsiteX0" fmla="*/ 5953 w 134540"/>
                    <a:gd name="connsiteY0" fmla="*/ 92075 h 92075"/>
                    <a:gd name="connsiteX1" fmla="*/ 48815 w 134540"/>
                    <a:gd name="connsiteY1" fmla="*/ 18256 h 92075"/>
                    <a:gd name="connsiteX2" fmla="*/ 134540 w 134540"/>
                    <a:gd name="connsiteY2" fmla="*/ 8731 h 92075"/>
                    <a:gd name="connsiteX3" fmla="*/ 84534 w 134540"/>
                    <a:gd name="connsiteY3" fmla="*/ 70644 h 92075"/>
                    <a:gd name="connsiteX4" fmla="*/ 5953 w 134540"/>
                    <a:gd name="connsiteY4" fmla="*/ 92075 h 92075"/>
                    <a:gd name="connsiteX0" fmla="*/ 5953 w 140493"/>
                    <a:gd name="connsiteY0" fmla="*/ 92075 h 100806"/>
                    <a:gd name="connsiteX1" fmla="*/ 48815 w 140493"/>
                    <a:gd name="connsiteY1" fmla="*/ 18256 h 100806"/>
                    <a:gd name="connsiteX2" fmla="*/ 134540 w 140493"/>
                    <a:gd name="connsiteY2" fmla="*/ 8731 h 100806"/>
                    <a:gd name="connsiteX3" fmla="*/ 84534 w 140493"/>
                    <a:gd name="connsiteY3" fmla="*/ 70644 h 100806"/>
                    <a:gd name="connsiteX4" fmla="*/ 5953 w 140493"/>
                    <a:gd name="connsiteY4" fmla="*/ 92075 h 100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 h="100806">
                      <a:moveTo>
                        <a:pt x="5953" y="92075"/>
                      </a:moveTo>
                      <a:cubicBezTo>
                        <a:pt x="0" y="83344"/>
                        <a:pt x="27384" y="32147"/>
                        <a:pt x="48815" y="18256"/>
                      </a:cubicBezTo>
                      <a:cubicBezTo>
                        <a:pt x="70246" y="4365"/>
                        <a:pt x="128587" y="0"/>
                        <a:pt x="134540" y="8731"/>
                      </a:cubicBezTo>
                      <a:cubicBezTo>
                        <a:pt x="140493" y="17462"/>
                        <a:pt x="105965" y="56753"/>
                        <a:pt x="84534" y="70644"/>
                      </a:cubicBezTo>
                      <a:cubicBezTo>
                        <a:pt x="63103" y="84535"/>
                        <a:pt x="11906" y="100806"/>
                        <a:pt x="5953" y="92075"/>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31" name="Freeform 230"/>
                <p:cNvSpPr/>
                <p:nvPr/>
              </p:nvSpPr>
              <p:spPr>
                <a:xfrm flipH="1">
                  <a:off x="1873202" y="5008155"/>
                  <a:ext cx="139729" cy="101611"/>
                </a:xfrm>
                <a:custGeom>
                  <a:avLst/>
                  <a:gdLst>
                    <a:gd name="connsiteX0" fmla="*/ 0 w 128587"/>
                    <a:gd name="connsiteY0" fmla="*/ 83344 h 83344"/>
                    <a:gd name="connsiteX1" fmla="*/ 42862 w 128587"/>
                    <a:gd name="connsiteY1" fmla="*/ 9525 h 83344"/>
                    <a:gd name="connsiteX2" fmla="*/ 128587 w 128587"/>
                    <a:gd name="connsiteY2" fmla="*/ 0 h 83344"/>
                    <a:gd name="connsiteX3" fmla="*/ 78581 w 128587"/>
                    <a:gd name="connsiteY3" fmla="*/ 61913 h 83344"/>
                    <a:gd name="connsiteX4" fmla="*/ 0 w 128587"/>
                    <a:gd name="connsiteY4" fmla="*/ 83344 h 83344"/>
                    <a:gd name="connsiteX0" fmla="*/ 5953 w 134540"/>
                    <a:gd name="connsiteY0" fmla="*/ 92075 h 92075"/>
                    <a:gd name="connsiteX1" fmla="*/ 48815 w 134540"/>
                    <a:gd name="connsiteY1" fmla="*/ 18256 h 92075"/>
                    <a:gd name="connsiteX2" fmla="*/ 134540 w 134540"/>
                    <a:gd name="connsiteY2" fmla="*/ 8731 h 92075"/>
                    <a:gd name="connsiteX3" fmla="*/ 84534 w 134540"/>
                    <a:gd name="connsiteY3" fmla="*/ 70644 h 92075"/>
                    <a:gd name="connsiteX4" fmla="*/ 5953 w 134540"/>
                    <a:gd name="connsiteY4" fmla="*/ 92075 h 92075"/>
                    <a:gd name="connsiteX0" fmla="*/ 5953 w 140493"/>
                    <a:gd name="connsiteY0" fmla="*/ 92075 h 100806"/>
                    <a:gd name="connsiteX1" fmla="*/ 48815 w 140493"/>
                    <a:gd name="connsiteY1" fmla="*/ 18256 h 100806"/>
                    <a:gd name="connsiteX2" fmla="*/ 134540 w 140493"/>
                    <a:gd name="connsiteY2" fmla="*/ 8731 h 100806"/>
                    <a:gd name="connsiteX3" fmla="*/ 84534 w 140493"/>
                    <a:gd name="connsiteY3" fmla="*/ 70644 h 100806"/>
                    <a:gd name="connsiteX4" fmla="*/ 5953 w 140493"/>
                    <a:gd name="connsiteY4" fmla="*/ 92075 h 100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 h="100806">
                      <a:moveTo>
                        <a:pt x="5953" y="92075"/>
                      </a:moveTo>
                      <a:cubicBezTo>
                        <a:pt x="0" y="83344"/>
                        <a:pt x="27384" y="32147"/>
                        <a:pt x="48815" y="18256"/>
                      </a:cubicBezTo>
                      <a:cubicBezTo>
                        <a:pt x="70246" y="4365"/>
                        <a:pt x="128587" y="0"/>
                        <a:pt x="134540" y="8731"/>
                      </a:cubicBezTo>
                      <a:cubicBezTo>
                        <a:pt x="140493" y="17462"/>
                        <a:pt x="105965" y="56753"/>
                        <a:pt x="84534" y="70644"/>
                      </a:cubicBezTo>
                      <a:cubicBezTo>
                        <a:pt x="63103" y="84535"/>
                        <a:pt x="11906" y="100806"/>
                        <a:pt x="5953" y="92075"/>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33" name="Freeform 232"/>
                <p:cNvSpPr/>
                <p:nvPr/>
              </p:nvSpPr>
              <p:spPr>
                <a:xfrm flipH="1">
                  <a:off x="1870026" y="5117703"/>
                  <a:ext cx="141316" cy="101611"/>
                </a:xfrm>
                <a:custGeom>
                  <a:avLst/>
                  <a:gdLst>
                    <a:gd name="connsiteX0" fmla="*/ 0 w 128587"/>
                    <a:gd name="connsiteY0" fmla="*/ 83344 h 83344"/>
                    <a:gd name="connsiteX1" fmla="*/ 42862 w 128587"/>
                    <a:gd name="connsiteY1" fmla="*/ 9525 h 83344"/>
                    <a:gd name="connsiteX2" fmla="*/ 128587 w 128587"/>
                    <a:gd name="connsiteY2" fmla="*/ 0 h 83344"/>
                    <a:gd name="connsiteX3" fmla="*/ 78581 w 128587"/>
                    <a:gd name="connsiteY3" fmla="*/ 61913 h 83344"/>
                    <a:gd name="connsiteX4" fmla="*/ 0 w 128587"/>
                    <a:gd name="connsiteY4" fmla="*/ 83344 h 83344"/>
                    <a:gd name="connsiteX0" fmla="*/ 5953 w 134540"/>
                    <a:gd name="connsiteY0" fmla="*/ 92075 h 92075"/>
                    <a:gd name="connsiteX1" fmla="*/ 48815 w 134540"/>
                    <a:gd name="connsiteY1" fmla="*/ 18256 h 92075"/>
                    <a:gd name="connsiteX2" fmla="*/ 134540 w 134540"/>
                    <a:gd name="connsiteY2" fmla="*/ 8731 h 92075"/>
                    <a:gd name="connsiteX3" fmla="*/ 84534 w 134540"/>
                    <a:gd name="connsiteY3" fmla="*/ 70644 h 92075"/>
                    <a:gd name="connsiteX4" fmla="*/ 5953 w 134540"/>
                    <a:gd name="connsiteY4" fmla="*/ 92075 h 92075"/>
                    <a:gd name="connsiteX0" fmla="*/ 5953 w 140493"/>
                    <a:gd name="connsiteY0" fmla="*/ 92075 h 100806"/>
                    <a:gd name="connsiteX1" fmla="*/ 48815 w 140493"/>
                    <a:gd name="connsiteY1" fmla="*/ 18256 h 100806"/>
                    <a:gd name="connsiteX2" fmla="*/ 134540 w 140493"/>
                    <a:gd name="connsiteY2" fmla="*/ 8731 h 100806"/>
                    <a:gd name="connsiteX3" fmla="*/ 84534 w 140493"/>
                    <a:gd name="connsiteY3" fmla="*/ 70644 h 100806"/>
                    <a:gd name="connsiteX4" fmla="*/ 5953 w 140493"/>
                    <a:gd name="connsiteY4" fmla="*/ 92075 h 100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 h="100806">
                      <a:moveTo>
                        <a:pt x="5953" y="92075"/>
                      </a:moveTo>
                      <a:cubicBezTo>
                        <a:pt x="0" y="83344"/>
                        <a:pt x="27384" y="32147"/>
                        <a:pt x="48815" y="18256"/>
                      </a:cubicBezTo>
                      <a:cubicBezTo>
                        <a:pt x="70246" y="4365"/>
                        <a:pt x="128587" y="0"/>
                        <a:pt x="134540" y="8731"/>
                      </a:cubicBezTo>
                      <a:cubicBezTo>
                        <a:pt x="140493" y="17462"/>
                        <a:pt x="105965" y="56753"/>
                        <a:pt x="84534" y="70644"/>
                      </a:cubicBezTo>
                      <a:cubicBezTo>
                        <a:pt x="63103" y="84535"/>
                        <a:pt x="11906" y="100806"/>
                        <a:pt x="5953" y="92075"/>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34" name="Freeform 233"/>
                <p:cNvSpPr/>
                <p:nvPr/>
              </p:nvSpPr>
              <p:spPr>
                <a:xfrm flipH="1">
                  <a:off x="1874789" y="5211376"/>
                  <a:ext cx="141317" cy="100022"/>
                </a:xfrm>
                <a:custGeom>
                  <a:avLst/>
                  <a:gdLst>
                    <a:gd name="connsiteX0" fmla="*/ 0 w 128587"/>
                    <a:gd name="connsiteY0" fmla="*/ 83344 h 83344"/>
                    <a:gd name="connsiteX1" fmla="*/ 42862 w 128587"/>
                    <a:gd name="connsiteY1" fmla="*/ 9525 h 83344"/>
                    <a:gd name="connsiteX2" fmla="*/ 128587 w 128587"/>
                    <a:gd name="connsiteY2" fmla="*/ 0 h 83344"/>
                    <a:gd name="connsiteX3" fmla="*/ 78581 w 128587"/>
                    <a:gd name="connsiteY3" fmla="*/ 61913 h 83344"/>
                    <a:gd name="connsiteX4" fmla="*/ 0 w 128587"/>
                    <a:gd name="connsiteY4" fmla="*/ 83344 h 83344"/>
                    <a:gd name="connsiteX0" fmla="*/ 5953 w 134540"/>
                    <a:gd name="connsiteY0" fmla="*/ 92075 h 92075"/>
                    <a:gd name="connsiteX1" fmla="*/ 48815 w 134540"/>
                    <a:gd name="connsiteY1" fmla="*/ 18256 h 92075"/>
                    <a:gd name="connsiteX2" fmla="*/ 134540 w 134540"/>
                    <a:gd name="connsiteY2" fmla="*/ 8731 h 92075"/>
                    <a:gd name="connsiteX3" fmla="*/ 84534 w 134540"/>
                    <a:gd name="connsiteY3" fmla="*/ 70644 h 92075"/>
                    <a:gd name="connsiteX4" fmla="*/ 5953 w 134540"/>
                    <a:gd name="connsiteY4" fmla="*/ 92075 h 92075"/>
                    <a:gd name="connsiteX0" fmla="*/ 5953 w 140493"/>
                    <a:gd name="connsiteY0" fmla="*/ 92075 h 100806"/>
                    <a:gd name="connsiteX1" fmla="*/ 48815 w 140493"/>
                    <a:gd name="connsiteY1" fmla="*/ 18256 h 100806"/>
                    <a:gd name="connsiteX2" fmla="*/ 134540 w 140493"/>
                    <a:gd name="connsiteY2" fmla="*/ 8731 h 100806"/>
                    <a:gd name="connsiteX3" fmla="*/ 84534 w 140493"/>
                    <a:gd name="connsiteY3" fmla="*/ 70644 h 100806"/>
                    <a:gd name="connsiteX4" fmla="*/ 5953 w 140493"/>
                    <a:gd name="connsiteY4" fmla="*/ 92075 h 100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 h="100806">
                      <a:moveTo>
                        <a:pt x="5953" y="92075"/>
                      </a:moveTo>
                      <a:cubicBezTo>
                        <a:pt x="0" y="83344"/>
                        <a:pt x="27384" y="32147"/>
                        <a:pt x="48815" y="18256"/>
                      </a:cubicBezTo>
                      <a:cubicBezTo>
                        <a:pt x="70246" y="4365"/>
                        <a:pt x="128587" y="0"/>
                        <a:pt x="134540" y="8731"/>
                      </a:cubicBezTo>
                      <a:cubicBezTo>
                        <a:pt x="140493" y="17462"/>
                        <a:pt x="105965" y="56753"/>
                        <a:pt x="84534" y="70644"/>
                      </a:cubicBezTo>
                      <a:cubicBezTo>
                        <a:pt x="63103" y="84535"/>
                        <a:pt x="11906" y="100806"/>
                        <a:pt x="5953" y="92075"/>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grpSp>
          <p:grpSp>
            <p:nvGrpSpPr>
              <p:cNvPr id="29" name="Group 236"/>
              <p:cNvGrpSpPr>
                <a:grpSpLocks/>
              </p:cNvGrpSpPr>
              <p:nvPr/>
            </p:nvGrpSpPr>
            <p:grpSpPr bwMode="auto">
              <a:xfrm>
                <a:off x="1527573" y="5010944"/>
                <a:ext cx="278605" cy="404023"/>
                <a:chOff x="1870473" y="5008562"/>
                <a:chExt cx="278605" cy="404023"/>
              </a:xfrm>
            </p:grpSpPr>
            <p:cxnSp>
              <p:nvCxnSpPr>
                <p:cNvPr id="238" name="Straight Connector 237"/>
                <p:cNvCxnSpPr/>
                <p:nvPr/>
              </p:nvCxnSpPr>
              <p:spPr>
                <a:xfrm rot="5400000">
                  <a:off x="1842197" y="5244717"/>
                  <a:ext cx="334998" cy="0"/>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39" name="Freeform 238"/>
                <p:cNvSpPr/>
                <p:nvPr/>
              </p:nvSpPr>
              <p:spPr>
                <a:xfrm>
                  <a:off x="2008109" y="5115321"/>
                  <a:ext cx="141316" cy="101611"/>
                </a:xfrm>
                <a:custGeom>
                  <a:avLst/>
                  <a:gdLst>
                    <a:gd name="connsiteX0" fmla="*/ 0 w 128587"/>
                    <a:gd name="connsiteY0" fmla="*/ 83344 h 83344"/>
                    <a:gd name="connsiteX1" fmla="*/ 42862 w 128587"/>
                    <a:gd name="connsiteY1" fmla="*/ 9525 h 83344"/>
                    <a:gd name="connsiteX2" fmla="*/ 128587 w 128587"/>
                    <a:gd name="connsiteY2" fmla="*/ 0 h 83344"/>
                    <a:gd name="connsiteX3" fmla="*/ 78581 w 128587"/>
                    <a:gd name="connsiteY3" fmla="*/ 61913 h 83344"/>
                    <a:gd name="connsiteX4" fmla="*/ 0 w 128587"/>
                    <a:gd name="connsiteY4" fmla="*/ 83344 h 83344"/>
                    <a:gd name="connsiteX0" fmla="*/ 5953 w 134540"/>
                    <a:gd name="connsiteY0" fmla="*/ 92075 h 92075"/>
                    <a:gd name="connsiteX1" fmla="*/ 48815 w 134540"/>
                    <a:gd name="connsiteY1" fmla="*/ 18256 h 92075"/>
                    <a:gd name="connsiteX2" fmla="*/ 134540 w 134540"/>
                    <a:gd name="connsiteY2" fmla="*/ 8731 h 92075"/>
                    <a:gd name="connsiteX3" fmla="*/ 84534 w 134540"/>
                    <a:gd name="connsiteY3" fmla="*/ 70644 h 92075"/>
                    <a:gd name="connsiteX4" fmla="*/ 5953 w 134540"/>
                    <a:gd name="connsiteY4" fmla="*/ 92075 h 92075"/>
                    <a:gd name="connsiteX0" fmla="*/ 5953 w 140493"/>
                    <a:gd name="connsiteY0" fmla="*/ 92075 h 100806"/>
                    <a:gd name="connsiteX1" fmla="*/ 48815 w 140493"/>
                    <a:gd name="connsiteY1" fmla="*/ 18256 h 100806"/>
                    <a:gd name="connsiteX2" fmla="*/ 134540 w 140493"/>
                    <a:gd name="connsiteY2" fmla="*/ 8731 h 100806"/>
                    <a:gd name="connsiteX3" fmla="*/ 84534 w 140493"/>
                    <a:gd name="connsiteY3" fmla="*/ 70644 h 100806"/>
                    <a:gd name="connsiteX4" fmla="*/ 5953 w 140493"/>
                    <a:gd name="connsiteY4" fmla="*/ 92075 h 100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 h="100806">
                      <a:moveTo>
                        <a:pt x="5953" y="92075"/>
                      </a:moveTo>
                      <a:cubicBezTo>
                        <a:pt x="0" y="83344"/>
                        <a:pt x="27384" y="32147"/>
                        <a:pt x="48815" y="18256"/>
                      </a:cubicBezTo>
                      <a:cubicBezTo>
                        <a:pt x="70246" y="4365"/>
                        <a:pt x="128587" y="0"/>
                        <a:pt x="134540" y="8731"/>
                      </a:cubicBezTo>
                      <a:cubicBezTo>
                        <a:pt x="140493" y="17462"/>
                        <a:pt x="105965" y="56753"/>
                        <a:pt x="84534" y="70644"/>
                      </a:cubicBezTo>
                      <a:cubicBezTo>
                        <a:pt x="63103" y="84535"/>
                        <a:pt x="11906" y="100806"/>
                        <a:pt x="5953" y="92075"/>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40" name="Freeform 239"/>
                <p:cNvSpPr/>
                <p:nvPr/>
              </p:nvSpPr>
              <p:spPr>
                <a:xfrm>
                  <a:off x="2006520" y="5010535"/>
                  <a:ext cx="139729" cy="101611"/>
                </a:xfrm>
                <a:custGeom>
                  <a:avLst/>
                  <a:gdLst>
                    <a:gd name="connsiteX0" fmla="*/ 0 w 128587"/>
                    <a:gd name="connsiteY0" fmla="*/ 83344 h 83344"/>
                    <a:gd name="connsiteX1" fmla="*/ 42862 w 128587"/>
                    <a:gd name="connsiteY1" fmla="*/ 9525 h 83344"/>
                    <a:gd name="connsiteX2" fmla="*/ 128587 w 128587"/>
                    <a:gd name="connsiteY2" fmla="*/ 0 h 83344"/>
                    <a:gd name="connsiteX3" fmla="*/ 78581 w 128587"/>
                    <a:gd name="connsiteY3" fmla="*/ 61913 h 83344"/>
                    <a:gd name="connsiteX4" fmla="*/ 0 w 128587"/>
                    <a:gd name="connsiteY4" fmla="*/ 83344 h 83344"/>
                    <a:gd name="connsiteX0" fmla="*/ 5953 w 134540"/>
                    <a:gd name="connsiteY0" fmla="*/ 92075 h 92075"/>
                    <a:gd name="connsiteX1" fmla="*/ 48815 w 134540"/>
                    <a:gd name="connsiteY1" fmla="*/ 18256 h 92075"/>
                    <a:gd name="connsiteX2" fmla="*/ 134540 w 134540"/>
                    <a:gd name="connsiteY2" fmla="*/ 8731 h 92075"/>
                    <a:gd name="connsiteX3" fmla="*/ 84534 w 134540"/>
                    <a:gd name="connsiteY3" fmla="*/ 70644 h 92075"/>
                    <a:gd name="connsiteX4" fmla="*/ 5953 w 134540"/>
                    <a:gd name="connsiteY4" fmla="*/ 92075 h 92075"/>
                    <a:gd name="connsiteX0" fmla="*/ 5953 w 140493"/>
                    <a:gd name="connsiteY0" fmla="*/ 92075 h 100806"/>
                    <a:gd name="connsiteX1" fmla="*/ 48815 w 140493"/>
                    <a:gd name="connsiteY1" fmla="*/ 18256 h 100806"/>
                    <a:gd name="connsiteX2" fmla="*/ 134540 w 140493"/>
                    <a:gd name="connsiteY2" fmla="*/ 8731 h 100806"/>
                    <a:gd name="connsiteX3" fmla="*/ 84534 w 140493"/>
                    <a:gd name="connsiteY3" fmla="*/ 70644 h 100806"/>
                    <a:gd name="connsiteX4" fmla="*/ 5953 w 140493"/>
                    <a:gd name="connsiteY4" fmla="*/ 92075 h 100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 h="100806">
                      <a:moveTo>
                        <a:pt x="5953" y="92075"/>
                      </a:moveTo>
                      <a:cubicBezTo>
                        <a:pt x="0" y="83344"/>
                        <a:pt x="27384" y="32147"/>
                        <a:pt x="48815" y="18256"/>
                      </a:cubicBezTo>
                      <a:cubicBezTo>
                        <a:pt x="70246" y="4365"/>
                        <a:pt x="128587" y="0"/>
                        <a:pt x="134540" y="8731"/>
                      </a:cubicBezTo>
                      <a:cubicBezTo>
                        <a:pt x="140493" y="17462"/>
                        <a:pt x="105965" y="56753"/>
                        <a:pt x="84534" y="70644"/>
                      </a:cubicBezTo>
                      <a:cubicBezTo>
                        <a:pt x="63103" y="84535"/>
                        <a:pt x="11906" y="100806"/>
                        <a:pt x="5953" y="92075"/>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41" name="Freeform 240"/>
                <p:cNvSpPr/>
                <p:nvPr/>
              </p:nvSpPr>
              <p:spPr>
                <a:xfrm>
                  <a:off x="2008109" y="5205819"/>
                  <a:ext cx="141316" cy="101611"/>
                </a:xfrm>
                <a:custGeom>
                  <a:avLst/>
                  <a:gdLst>
                    <a:gd name="connsiteX0" fmla="*/ 0 w 128587"/>
                    <a:gd name="connsiteY0" fmla="*/ 83344 h 83344"/>
                    <a:gd name="connsiteX1" fmla="*/ 42862 w 128587"/>
                    <a:gd name="connsiteY1" fmla="*/ 9525 h 83344"/>
                    <a:gd name="connsiteX2" fmla="*/ 128587 w 128587"/>
                    <a:gd name="connsiteY2" fmla="*/ 0 h 83344"/>
                    <a:gd name="connsiteX3" fmla="*/ 78581 w 128587"/>
                    <a:gd name="connsiteY3" fmla="*/ 61913 h 83344"/>
                    <a:gd name="connsiteX4" fmla="*/ 0 w 128587"/>
                    <a:gd name="connsiteY4" fmla="*/ 83344 h 83344"/>
                    <a:gd name="connsiteX0" fmla="*/ 5953 w 134540"/>
                    <a:gd name="connsiteY0" fmla="*/ 92075 h 92075"/>
                    <a:gd name="connsiteX1" fmla="*/ 48815 w 134540"/>
                    <a:gd name="connsiteY1" fmla="*/ 18256 h 92075"/>
                    <a:gd name="connsiteX2" fmla="*/ 134540 w 134540"/>
                    <a:gd name="connsiteY2" fmla="*/ 8731 h 92075"/>
                    <a:gd name="connsiteX3" fmla="*/ 84534 w 134540"/>
                    <a:gd name="connsiteY3" fmla="*/ 70644 h 92075"/>
                    <a:gd name="connsiteX4" fmla="*/ 5953 w 134540"/>
                    <a:gd name="connsiteY4" fmla="*/ 92075 h 92075"/>
                    <a:gd name="connsiteX0" fmla="*/ 5953 w 140493"/>
                    <a:gd name="connsiteY0" fmla="*/ 92075 h 100806"/>
                    <a:gd name="connsiteX1" fmla="*/ 48815 w 140493"/>
                    <a:gd name="connsiteY1" fmla="*/ 18256 h 100806"/>
                    <a:gd name="connsiteX2" fmla="*/ 134540 w 140493"/>
                    <a:gd name="connsiteY2" fmla="*/ 8731 h 100806"/>
                    <a:gd name="connsiteX3" fmla="*/ 84534 w 140493"/>
                    <a:gd name="connsiteY3" fmla="*/ 70644 h 100806"/>
                    <a:gd name="connsiteX4" fmla="*/ 5953 w 140493"/>
                    <a:gd name="connsiteY4" fmla="*/ 92075 h 100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 h="100806">
                      <a:moveTo>
                        <a:pt x="5953" y="92075"/>
                      </a:moveTo>
                      <a:cubicBezTo>
                        <a:pt x="0" y="83344"/>
                        <a:pt x="27384" y="32147"/>
                        <a:pt x="48815" y="18256"/>
                      </a:cubicBezTo>
                      <a:cubicBezTo>
                        <a:pt x="70246" y="4365"/>
                        <a:pt x="128587" y="0"/>
                        <a:pt x="134540" y="8731"/>
                      </a:cubicBezTo>
                      <a:cubicBezTo>
                        <a:pt x="140493" y="17462"/>
                        <a:pt x="105965" y="56753"/>
                        <a:pt x="84534" y="70644"/>
                      </a:cubicBezTo>
                      <a:cubicBezTo>
                        <a:pt x="63103" y="84535"/>
                        <a:pt x="11906" y="100806"/>
                        <a:pt x="5953" y="92075"/>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42" name="Freeform 241"/>
                <p:cNvSpPr/>
                <p:nvPr/>
              </p:nvSpPr>
              <p:spPr>
                <a:xfrm flipH="1">
                  <a:off x="1873143" y="5008948"/>
                  <a:ext cx="139729" cy="100022"/>
                </a:xfrm>
                <a:custGeom>
                  <a:avLst/>
                  <a:gdLst>
                    <a:gd name="connsiteX0" fmla="*/ 0 w 128587"/>
                    <a:gd name="connsiteY0" fmla="*/ 83344 h 83344"/>
                    <a:gd name="connsiteX1" fmla="*/ 42862 w 128587"/>
                    <a:gd name="connsiteY1" fmla="*/ 9525 h 83344"/>
                    <a:gd name="connsiteX2" fmla="*/ 128587 w 128587"/>
                    <a:gd name="connsiteY2" fmla="*/ 0 h 83344"/>
                    <a:gd name="connsiteX3" fmla="*/ 78581 w 128587"/>
                    <a:gd name="connsiteY3" fmla="*/ 61913 h 83344"/>
                    <a:gd name="connsiteX4" fmla="*/ 0 w 128587"/>
                    <a:gd name="connsiteY4" fmla="*/ 83344 h 83344"/>
                    <a:gd name="connsiteX0" fmla="*/ 5953 w 134540"/>
                    <a:gd name="connsiteY0" fmla="*/ 92075 h 92075"/>
                    <a:gd name="connsiteX1" fmla="*/ 48815 w 134540"/>
                    <a:gd name="connsiteY1" fmla="*/ 18256 h 92075"/>
                    <a:gd name="connsiteX2" fmla="*/ 134540 w 134540"/>
                    <a:gd name="connsiteY2" fmla="*/ 8731 h 92075"/>
                    <a:gd name="connsiteX3" fmla="*/ 84534 w 134540"/>
                    <a:gd name="connsiteY3" fmla="*/ 70644 h 92075"/>
                    <a:gd name="connsiteX4" fmla="*/ 5953 w 134540"/>
                    <a:gd name="connsiteY4" fmla="*/ 92075 h 92075"/>
                    <a:gd name="connsiteX0" fmla="*/ 5953 w 140493"/>
                    <a:gd name="connsiteY0" fmla="*/ 92075 h 100806"/>
                    <a:gd name="connsiteX1" fmla="*/ 48815 w 140493"/>
                    <a:gd name="connsiteY1" fmla="*/ 18256 h 100806"/>
                    <a:gd name="connsiteX2" fmla="*/ 134540 w 140493"/>
                    <a:gd name="connsiteY2" fmla="*/ 8731 h 100806"/>
                    <a:gd name="connsiteX3" fmla="*/ 84534 w 140493"/>
                    <a:gd name="connsiteY3" fmla="*/ 70644 h 100806"/>
                    <a:gd name="connsiteX4" fmla="*/ 5953 w 140493"/>
                    <a:gd name="connsiteY4" fmla="*/ 92075 h 100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 h="100806">
                      <a:moveTo>
                        <a:pt x="5953" y="92075"/>
                      </a:moveTo>
                      <a:cubicBezTo>
                        <a:pt x="0" y="83344"/>
                        <a:pt x="27384" y="32147"/>
                        <a:pt x="48815" y="18256"/>
                      </a:cubicBezTo>
                      <a:cubicBezTo>
                        <a:pt x="70246" y="4365"/>
                        <a:pt x="128587" y="0"/>
                        <a:pt x="134540" y="8731"/>
                      </a:cubicBezTo>
                      <a:cubicBezTo>
                        <a:pt x="140493" y="17462"/>
                        <a:pt x="105965" y="56753"/>
                        <a:pt x="84534" y="70644"/>
                      </a:cubicBezTo>
                      <a:cubicBezTo>
                        <a:pt x="63103" y="84535"/>
                        <a:pt x="11906" y="100806"/>
                        <a:pt x="5953" y="92075"/>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43" name="Freeform 242"/>
                <p:cNvSpPr/>
                <p:nvPr/>
              </p:nvSpPr>
              <p:spPr>
                <a:xfrm flipH="1">
                  <a:off x="1869967" y="5118496"/>
                  <a:ext cx="141317" cy="100023"/>
                </a:xfrm>
                <a:custGeom>
                  <a:avLst/>
                  <a:gdLst>
                    <a:gd name="connsiteX0" fmla="*/ 0 w 128587"/>
                    <a:gd name="connsiteY0" fmla="*/ 83344 h 83344"/>
                    <a:gd name="connsiteX1" fmla="*/ 42862 w 128587"/>
                    <a:gd name="connsiteY1" fmla="*/ 9525 h 83344"/>
                    <a:gd name="connsiteX2" fmla="*/ 128587 w 128587"/>
                    <a:gd name="connsiteY2" fmla="*/ 0 h 83344"/>
                    <a:gd name="connsiteX3" fmla="*/ 78581 w 128587"/>
                    <a:gd name="connsiteY3" fmla="*/ 61913 h 83344"/>
                    <a:gd name="connsiteX4" fmla="*/ 0 w 128587"/>
                    <a:gd name="connsiteY4" fmla="*/ 83344 h 83344"/>
                    <a:gd name="connsiteX0" fmla="*/ 5953 w 134540"/>
                    <a:gd name="connsiteY0" fmla="*/ 92075 h 92075"/>
                    <a:gd name="connsiteX1" fmla="*/ 48815 w 134540"/>
                    <a:gd name="connsiteY1" fmla="*/ 18256 h 92075"/>
                    <a:gd name="connsiteX2" fmla="*/ 134540 w 134540"/>
                    <a:gd name="connsiteY2" fmla="*/ 8731 h 92075"/>
                    <a:gd name="connsiteX3" fmla="*/ 84534 w 134540"/>
                    <a:gd name="connsiteY3" fmla="*/ 70644 h 92075"/>
                    <a:gd name="connsiteX4" fmla="*/ 5953 w 134540"/>
                    <a:gd name="connsiteY4" fmla="*/ 92075 h 92075"/>
                    <a:gd name="connsiteX0" fmla="*/ 5953 w 140493"/>
                    <a:gd name="connsiteY0" fmla="*/ 92075 h 100806"/>
                    <a:gd name="connsiteX1" fmla="*/ 48815 w 140493"/>
                    <a:gd name="connsiteY1" fmla="*/ 18256 h 100806"/>
                    <a:gd name="connsiteX2" fmla="*/ 134540 w 140493"/>
                    <a:gd name="connsiteY2" fmla="*/ 8731 h 100806"/>
                    <a:gd name="connsiteX3" fmla="*/ 84534 w 140493"/>
                    <a:gd name="connsiteY3" fmla="*/ 70644 h 100806"/>
                    <a:gd name="connsiteX4" fmla="*/ 5953 w 140493"/>
                    <a:gd name="connsiteY4" fmla="*/ 92075 h 100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 h="100806">
                      <a:moveTo>
                        <a:pt x="5953" y="92075"/>
                      </a:moveTo>
                      <a:cubicBezTo>
                        <a:pt x="0" y="83344"/>
                        <a:pt x="27384" y="32147"/>
                        <a:pt x="48815" y="18256"/>
                      </a:cubicBezTo>
                      <a:cubicBezTo>
                        <a:pt x="70246" y="4365"/>
                        <a:pt x="128587" y="0"/>
                        <a:pt x="134540" y="8731"/>
                      </a:cubicBezTo>
                      <a:cubicBezTo>
                        <a:pt x="140493" y="17462"/>
                        <a:pt x="105965" y="56753"/>
                        <a:pt x="84534" y="70644"/>
                      </a:cubicBezTo>
                      <a:cubicBezTo>
                        <a:pt x="63103" y="84535"/>
                        <a:pt x="11906" y="100806"/>
                        <a:pt x="5953" y="92075"/>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44" name="Freeform 243"/>
                <p:cNvSpPr/>
                <p:nvPr/>
              </p:nvSpPr>
              <p:spPr>
                <a:xfrm flipH="1">
                  <a:off x="1874731" y="5210581"/>
                  <a:ext cx="141316" cy="101611"/>
                </a:xfrm>
                <a:custGeom>
                  <a:avLst/>
                  <a:gdLst>
                    <a:gd name="connsiteX0" fmla="*/ 0 w 128587"/>
                    <a:gd name="connsiteY0" fmla="*/ 83344 h 83344"/>
                    <a:gd name="connsiteX1" fmla="*/ 42862 w 128587"/>
                    <a:gd name="connsiteY1" fmla="*/ 9525 h 83344"/>
                    <a:gd name="connsiteX2" fmla="*/ 128587 w 128587"/>
                    <a:gd name="connsiteY2" fmla="*/ 0 h 83344"/>
                    <a:gd name="connsiteX3" fmla="*/ 78581 w 128587"/>
                    <a:gd name="connsiteY3" fmla="*/ 61913 h 83344"/>
                    <a:gd name="connsiteX4" fmla="*/ 0 w 128587"/>
                    <a:gd name="connsiteY4" fmla="*/ 83344 h 83344"/>
                    <a:gd name="connsiteX0" fmla="*/ 5953 w 134540"/>
                    <a:gd name="connsiteY0" fmla="*/ 92075 h 92075"/>
                    <a:gd name="connsiteX1" fmla="*/ 48815 w 134540"/>
                    <a:gd name="connsiteY1" fmla="*/ 18256 h 92075"/>
                    <a:gd name="connsiteX2" fmla="*/ 134540 w 134540"/>
                    <a:gd name="connsiteY2" fmla="*/ 8731 h 92075"/>
                    <a:gd name="connsiteX3" fmla="*/ 84534 w 134540"/>
                    <a:gd name="connsiteY3" fmla="*/ 70644 h 92075"/>
                    <a:gd name="connsiteX4" fmla="*/ 5953 w 134540"/>
                    <a:gd name="connsiteY4" fmla="*/ 92075 h 92075"/>
                    <a:gd name="connsiteX0" fmla="*/ 5953 w 140493"/>
                    <a:gd name="connsiteY0" fmla="*/ 92075 h 100806"/>
                    <a:gd name="connsiteX1" fmla="*/ 48815 w 140493"/>
                    <a:gd name="connsiteY1" fmla="*/ 18256 h 100806"/>
                    <a:gd name="connsiteX2" fmla="*/ 134540 w 140493"/>
                    <a:gd name="connsiteY2" fmla="*/ 8731 h 100806"/>
                    <a:gd name="connsiteX3" fmla="*/ 84534 w 140493"/>
                    <a:gd name="connsiteY3" fmla="*/ 70644 h 100806"/>
                    <a:gd name="connsiteX4" fmla="*/ 5953 w 140493"/>
                    <a:gd name="connsiteY4" fmla="*/ 92075 h 100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 h="100806">
                      <a:moveTo>
                        <a:pt x="5953" y="92075"/>
                      </a:moveTo>
                      <a:cubicBezTo>
                        <a:pt x="0" y="83344"/>
                        <a:pt x="27384" y="32147"/>
                        <a:pt x="48815" y="18256"/>
                      </a:cubicBezTo>
                      <a:cubicBezTo>
                        <a:pt x="70246" y="4365"/>
                        <a:pt x="128587" y="0"/>
                        <a:pt x="134540" y="8731"/>
                      </a:cubicBezTo>
                      <a:cubicBezTo>
                        <a:pt x="140493" y="17462"/>
                        <a:pt x="105965" y="56753"/>
                        <a:pt x="84534" y="70644"/>
                      </a:cubicBezTo>
                      <a:cubicBezTo>
                        <a:pt x="63103" y="84535"/>
                        <a:pt x="11906" y="100806"/>
                        <a:pt x="5953" y="92075"/>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grpSp>
          <p:sp>
            <p:nvSpPr>
              <p:cNvPr id="245" name="Freeform 244"/>
              <p:cNvSpPr/>
              <p:nvPr/>
            </p:nvSpPr>
            <p:spPr>
              <a:xfrm>
                <a:off x="1546121" y="5417772"/>
                <a:ext cx="122264" cy="166704"/>
              </a:xfrm>
              <a:custGeom>
                <a:avLst/>
                <a:gdLst>
                  <a:gd name="connsiteX0" fmla="*/ 121444 w 122719"/>
                  <a:gd name="connsiteY0" fmla="*/ 0 h 166687"/>
                  <a:gd name="connsiteX1" fmla="*/ 121444 w 122719"/>
                  <a:gd name="connsiteY1" fmla="*/ 0 h 166687"/>
                  <a:gd name="connsiteX2" fmla="*/ 119063 w 122719"/>
                  <a:gd name="connsiteY2" fmla="*/ 38100 h 166687"/>
                  <a:gd name="connsiteX3" fmla="*/ 107157 w 122719"/>
                  <a:gd name="connsiteY3" fmla="*/ 47625 h 166687"/>
                  <a:gd name="connsiteX4" fmla="*/ 97632 w 122719"/>
                  <a:gd name="connsiteY4" fmla="*/ 50006 h 166687"/>
                  <a:gd name="connsiteX5" fmla="*/ 59532 w 122719"/>
                  <a:gd name="connsiteY5" fmla="*/ 54769 h 166687"/>
                  <a:gd name="connsiteX6" fmla="*/ 52388 w 122719"/>
                  <a:gd name="connsiteY6" fmla="*/ 59531 h 166687"/>
                  <a:gd name="connsiteX7" fmla="*/ 50007 w 122719"/>
                  <a:gd name="connsiteY7" fmla="*/ 66675 h 166687"/>
                  <a:gd name="connsiteX8" fmla="*/ 47625 w 122719"/>
                  <a:gd name="connsiteY8" fmla="*/ 116681 h 166687"/>
                  <a:gd name="connsiteX9" fmla="*/ 30957 w 122719"/>
                  <a:gd name="connsiteY9" fmla="*/ 133350 h 166687"/>
                  <a:gd name="connsiteX10" fmla="*/ 23813 w 122719"/>
                  <a:gd name="connsiteY10" fmla="*/ 138112 h 166687"/>
                  <a:gd name="connsiteX11" fmla="*/ 7144 w 122719"/>
                  <a:gd name="connsiteY11" fmla="*/ 140494 h 166687"/>
                  <a:gd name="connsiteX12" fmla="*/ 4763 w 122719"/>
                  <a:gd name="connsiteY12" fmla="*/ 166687 h 166687"/>
                  <a:gd name="connsiteX13" fmla="*/ 0 w 122719"/>
                  <a:gd name="connsiteY13" fmla="*/ 166687 h 16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719" h="166687">
                    <a:moveTo>
                      <a:pt x="121444" y="0"/>
                    </a:moveTo>
                    <a:lnTo>
                      <a:pt x="121444" y="0"/>
                    </a:lnTo>
                    <a:cubicBezTo>
                      <a:pt x="120650" y="12700"/>
                      <a:pt x="122719" y="25912"/>
                      <a:pt x="119063" y="38100"/>
                    </a:cubicBezTo>
                    <a:cubicBezTo>
                      <a:pt x="117603" y="42968"/>
                      <a:pt x="111600" y="45157"/>
                      <a:pt x="107157" y="47625"/>
                    </a:cubicBezTo>
                    <a:cubicBezTo>
                      <a:pt x="104296" y="49214"/>
                      <a:pt x="100868" y="49521"/>
                      <a:pt x="97632" y="50006"/>
                    </a:cubicBezTo>
                    <a:cubicBezTo>
                      <a:pt x="84975" y="51905"/>
                      <a:pt x="72232" y="53181"/>
                      <a:pt x="59532" y="54769"/>
                    </a:cubicBezTo>
                    <a:cubicBezTo>
                      <a:pt x="57151" y="56356"/>
                      <a:pt x="54176" y="57296"/>
                      <a:pt x="52388" y="59531"/>
                    </a:cubicBezTo>
                    <a:cubicBezTo>
                      <a:pt x="50820" y="61491"/>
                      <a:pt x="50215" y="64174"/>
                      <a:pt x="50007" y="66675"/>
                    </a:cubicBezTo>
                    <a:cubicBezTo>
                      <a:pt x="48621" y="83305"/>
                      <a:pt x="52209" y="100636"/>
                      <a:pt x="47625" y="116681"/>
                    </a:cubicBezTo>
                    <a:cubicBezTo>
                      <a:pt x="45466" y="124236"/>
                      <a:pt x="37495" y="128992"/>
                      <a:pt x="30957" y="133350"/>
                    </a:cubicBezTo>
                    <a:cubicBezTo>
                      <a:pt x="28576" y="134937"/>
                      <a:pt x="26554" y="137290"/>
                      <a:pt x="23813" y="138112"/>
                    </a:cubicBezTo>
                    <a:cubicBezTo>
                      <a:pt x="18437" y="139725"/>
                      <a:pt x="12700" y="139700"/>
                      <a:pt x="7144" y="140494"/>
                    </a:cubicBezTo>
                    <a:cubicBezTo>
                      <a:pt x="3416" y="155409"/>
                      <a:pt x="4763" y="146746"/>
                      <a:pt x="4763" y="166687"/>
                    </a:cubicBezTo>
                    <a:lnTo>
                      <a:pt x="0" y="166687"/>
                    </a:lnTo>
                  </a:path>
                </a:pathLst>
              </a:custGeom>
              <a:ln w="9525"/>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46" name="Freeform 245"/>
              <p:cNvSpPr/>
              <p:nvPr/>
            </p:nvSpPr>
            <p:spPr>
              <a:xfrm>
                <a:off x="1644566" y="5409833"/>
                <a:ext cx="38108" cy="161942"/>
              </a:xfrm>
              <a:custGeom>
                <a:avLst/>
                <a:gdLst>
                  <a:gd name="connsiteX0" fmla="*/ 27327 w 38384"/>
                  <a:gd name="connsiteY0" fmla="*/ 0 h 161925"/>
                  <a:gd name="connsiteX1" fmla="*/ 27327 w 38384"/>
                  <a:gd name="connsiteY1" fmla="*/ 0 h 161925"/>
                  <a:gd name="connsiteX2" fmla="*/ 29708 w 38384"/>
                  <a:gd name="connsiteY2" fmla="*/ 45244 h 161925"/>
                  <a:gd name="connsiteX3" fmla="*/ 36852 w 38384"/>
                  <a:gd name="connsiteY3" fmla="*/ 47625 h 161925"/>
                  <a:gd name="connsiteX4" fmla="*/ 34470 w 38384"/>
                  <a:gd name="connsiteY4" fmla="*/ 116681 h 161925"/>
                  <a:gd name="connsiteX5" fmla="*/ 27327 w 38384"/>
                  <a:gd name="connsiteY5" fmla="*/ 119063 h 161925"/>
                  <a:gd name="connsiteX6" fmla="*/ 5895 w 38384"/>
                  <a:gd name="connsiteY6" fmla="*/ 121444 h 161925"/>
                  <a:gd name="connsiteX7" fmla="*/ 3514 w 38384"/>
                  <a:gd name="connsiteY7" fmla="*/ 161925 h 161925"/>
                  <a:gd name="connsiteX8" fmla="*/ 29708 w 38384"/>
                  <a:gd name="connsiteY8" fmla="*/ 14287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84" h="161925">
                    <a:moveTo>
                      <a:pt x="27327" y="0"/>
                    </a:moveTo>
                    <a:lnTo>
                      <a:pt x="27327" y="0"/>
                    </a:lnTo>
                    <a:cubicBezTo>
                      <a:pt x="28121" y="15081"/>
                      <a:pt x="26746" y="30435"/>
                      <a:pt x="29708" y="45244"/>
                    </a:cubicBezTo>
                    <a:cubicBezTo>
                      <a:pt x="30200" y="47705"/>
                      <a:pt x="36685" y="45120"/>
                      <a:pt x="36852" y="47625"/>
                    </a:cubicBezTo>
                    <a:cubicBezTo>
                      <a:pt x="38384" y="70606"/>
                      <a:pt x="37514" y="93851"/>
                      <a:pt x="34470" y="116681"/>
                    </a:cubicBezTo>
                    <a:cubicBezTo>
                      <a:pt x="34138" y="119169"/>
                      <a:pt x="29803" y="118650"/>
                      <a:pt x="27327" y="119063"/>
                    </a:cubicBezTo>
                    <a:cubicBezTo>
                      <a:pt x="20237" y="120245"/>
                      <a:pt x="13039" y="120650"/>
                      <a:pt x="5895" y="121444"/>
                    </a:cubicBezTo>
                    <a:cubicBezTo>
                      <a:pt x="0" y="139130"/>
                      <a:pt x="3514" y="126078"/>
                      <a:pt x="3514" y="161925"/>
                    </a:cubicBezTo>
                    <a:lnTo>
                      <a:pt x="29708" y="142875"/>
                    </a:lnTo>
                  </a:path>
                </a:pathLst>
              </a:custGeom>
              <a:ln w="9525"/>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47" name="Freeform 246"/>
              <p:cNvSpPr/>
              <p:nvPr/>
            </p:nvSpPr>
            <p:spPr>
              <a:xfrm>
                <a:off x="1677911" y="5424123"/>
                <a:ext cx="71452" cy="103198"/>
              </a:xfrm>
              <a:custGeom>
                <a:avLst/>
                <a:gdLst>
                  <a:gd name="connsiteX0" fmla="*/ 0 w 70740"/>
                  <a:gd name="connsiteY0" fmla="*/ 0 h 102393"/>
                  <a:gd name="connsiteX1" fmla="*/ 0 w 70740"/>
                  <a:gd name="connsiteY1" fmla="*/ 0 h 102393"/>
                  <a:gd name="connsiteX2" fmla="*/ 11907 w 70740"/>
                  <a:gd name="connsiteY2" fmla="*/ 28575 h 102393"/>
                  <a:gd name="connsiteX3" fmla="*/ 19050 w 70740"/>
                  <a:gd name="connsiteY3" fmla="*/ 33337 h 102393"/>
                  <a:gd name="connsiteX4" fmla="*/ 45244 w 70740"/>
                  <a:gd name="connsiteY4" fmla="*/ 26193 h 102393"/>
                  <a:gd name="connsiteX5" fmla="*/ 50007 w 70740"/>
                  <a:gd name="connsiteY5" fmla="*/ 33337 h 102393"/>
                  <a:gd name="connsiteX6" fmla="*/ 52388 w 70740"/>
                  <a:gd name="connsiteY6" fmla="*/ 69056 h 102393"/>
                  <a:gd name="connsiteX7" fmla="*/ 66675 w 70740"/>
                  <a:gd name="connsiteY7" fmla="*/ 71437 h 102393"/>
                  <a:gd name="connsiteX8" fmla="*/ 66675 w 70740"/>
                  <a:gd name="connsiteY8" fmla="*/ 102393 h 102393"/>
                  <a:gd name="connsiteX9" fmla="*/ 66675 w 70740"/>
                  <a:gd name="connsiteY9" fmla="*/ 102393 h 10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740" h="102393">
                    <a:moveTo>
                      <a:pt x="0" y="0"/>
                    </a:moveTo>
                    <a:lnTo>
                      <a:pt x="0" y="0"/>
                    </a:lnTo>
                    <a:cubicBezTo>
                      <a:pt x="3969" y="9525"/>
                      <a:pt x="6787" y="19616"/>
                      <a:pt x="11907" y="28575"/>
                    </a:cubicBezTo>
                    <a:cubicBezTo>
                      <a:pt x="13327" y="31060"/>
                      <a:pt x="16196" y="33541"/>
                      <a:pt x="19050" y="33337"/>
                    </a:cubicBezTo>
                    <a:cubicBezTo>
                      <a:pt x="28077" y="32692"/>
                      <a:pt x="36513" y="28574"/>
                      <a:pt x="45244" y="26193"/>
                    </a:cubicBezTo>
                    <a:cubicBezTo>
                      <a:pt x="46832" y="28574"/>
                      <a:pt x="49536" y="30514"/>
                      <a:pt x="50007" y="33337"/>
                    </a:cubicBezTo>
                    <a:cubicBezTo>
                      <a:pt x="51969" y="45107"/>
                      <a:pt x="47605" y="58124"/>
                      <a:pt x="52388" y="69056"/>
                    </a:cubicBezTo>
                    <a:cubicBezTo>
                      <a:pt x="54323" y="73479"/>
                      <a:pt x="64773" y="66999"/>
                      <a:pt x="66675" y="71437"/>
                    </a:cubicBezTo>
                    <a:cubicBezTo>
                      <a:pt x="70740" y="80921"/>
                      <a:pt x="66675" y="92074"/>
                      <a:pt x="66675" y="102393"/>
                    </a:cubicBezTo>
                    <a:lnTo>
                      <a:pt x="66675" y="102393"/>
                    </a:lnTo>
                  </a:path>
                </a:pathLst>
              </a:custGeom>
              <a:ln w="9525"/>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48" name="Freeform 247"/>
              <p:cNvSpPr/>
              <p:nvPr/>
            </p:nvSpPr>
            <p:spPr>
              <a:xfrm>
                <a:off x="1796998" y="5405071"/>
                <a:ext cx="169899" cy="114312"/>
              </a:xfrm>
              <a:custGeom>
                <a:avLst/>
                <a:gdLst>
                  <a:gd name="connsiteX0" fmla="*/ 169069 w 169069"/>
                  <a:gd name="connsiteY0" fmla="*/ 0 h 114300"/>
                  <a:gd name="connsiteX1" fmla="*/ 169069 w 169069"/>
                  <a:gd name="connsiteY1" fmla="*/ 0 h 114300"/>
                  <a:gd name="connsiteX2" fmla="*/ 157162 w 169069"/>
                  <a:gd name="connsiteY2" fmla="*/ 59531 h 114300"/>
                  <a:gd name="connsiteX3" fmla="*/ 150019 w 169069"/>
                  <a:gd name="connsiteY3" fmla="*/ 64293 h 114300"/>
                  <a:gd name="connsiteX4" fmla="*/ 135731 w 169069"/>
                  <a:gd name="connsiteY4" fmla="*/ 61912 h 114300"/>
                  <a:gd name="connsiteX5" fmla="*/ 64294 w 169069"/>
                  <a:gd name="connsiteY5" fmla="*/ 64293 h 114300"/>
                  <a:gd name="connsiteX6" fmla="*/ 61912 w 169069"/>
                  <a:gd name="connsiteY6" fmla="*/ 71437 h 114300"/>
                  <a:gd name="connsiteX7" fmla="*/ 54769 w 169069"/>
                  <a:gd name="connsiteY7" fmla="*/ 76200 h 114300"/>
                  <a:gd name="connsiteX8" fmla="*/ 50006 w 169069"/>
                  <a:gd name="connsiteY8" fmla="*/ 69056 h 114300"/>
                  <a:gd name="connsiteX9" fmla="*/ 47625 w 169069"/>
                  <a:gd name="connsiteY9" fmla="*/ 59531 h 114300"/>
                  <a:gd name="connsiteX10" fmla="*/ 42862 w 169069"/>
                  <a:gd name="connsiteY10" fmla="*/ 47625 h 114300"/>
                  <a:gd name="connsiteX11" fmla="*/ 30956 w 169069"/>
                  <a:gd name="connsiteY11" fmla="*/ 66675 h 114300"/>
                  <a:gd name="connsiteX12" fmla="*/ 14287 w 169069"/>
                  <a:gd name="connsiteY12" fmla="*/ 95250 h 114300"/>
                  <a:gd name="connsiteX13" fmla="*/ 7144 w 169069"/>
                  <a:gd name="connsiteY13" fmla="*/ 111918 h 114300"/>
                  <a:gd name="connsiteX14" fmla="*/ 0 w 169069"/>
                  <a:gd name="connsiteY14" fmla="*/ 114300 h 114300"/>
                  <a:gd name="connsiteX15" fmla="*/ 0 w 169069"/>
                  <a:gd name="connsiteY15"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069" h="114300">
                    <a:moveTo>
                      <a:pt x="169069" y="0"/>
                    </a:moveTo>
                    <a:lnTo>
                      <a:pt x="169069" y="0"/>
                    </a:lnTo>
                    <a:cubicBezTo>
                      <a:pt x="165100" y="19844"/>
                      <a:pt x="162911" y="40128"/>
                      <a:pt x="157162" y="59531"/>
                    </a:cubicBezTo>
                    <a:cubicBezTo>
                      <a:pt x="156349" y="62275"/>
                      <a:pt x="152863" y="63977"/>
                      <a:pt x="150019" y="64293"/>
                    </a:cubicBezTo>
                    <a:cubicBezTo>
                      <a:pt x="145220" y="64826"/>
                      <a:pt x="140494" y="62706"/>
                      <a:pt x="135731" y="61912"/>
                    </a:cubicBezTo>
                    <a:cubicBezTo>
                      <a:pt x="111689" y="45886"/>
                      <a:pt x="123567" y="51592"/>
                      <a:pt x="64294" y="64293"/>
                    </a:cubicBezTo>
                    <a:cubicBezTo>
                      <a:pt x="61840" y="64819"/>
                      <a:pt x="63480" y="69477"/>
                      <a:pt x="61912" y="71437"/>
                    </a:cubicBezTo>
                    <a:cubicBezTo>
                      <a:pt x="60124" y="73672"/>
                      <a:pt x="57150" y="74612"/>
                      <a:pt x="54769" y="76200"/>
                    </a:cubicBezTo>
                    <a:cubicBezTo>
                      <a:pt x="53181" y="73819"/>
                      <a:pt x="51133" y="71687"/>
                      <a:pt x="50006" y="69056"/>
                    </a:cubicBezTo>
                    <a:cubicBezTo>
                      <a:pt x="48717" y="66048"/>
                      <a:pt x="48660" y="62636"/>
                      <a:pt x="47625" y="59531"/>
                    </a:cubicBezTo>
                    <a:cubicBezTo>
                      <a:pt x="46273" y="55476"/>
                      <a:pt x="44450" y="51594"/>
                      <a:pt x="42862" y="47625"/>
                    </a:cubicBezTo>
                    <a:cubicBezTo>
                      <a:pt x="24192" y="72521"/>
                      <a:pt x="45900" y="42391"/>
                      <a:pt x="30956" y="66675"/>
                    </a:cubicBezTo>
                    <a:cubicBezTo>
                      <a:pt x="18887" y="86288"/>
                      <a:pt x="18329" y="81104"/>
                      <a:pt x="14287" y="95250"/>
                    </a:cubicBezTo>
                    <a:cubicBezTo>
                      <a:pt x="12592" y="101182"/>
                      <a:pt x="12515" y="107621"/>
                      <a:pt x="7144" y="111918"/>
                    </a:cubicBezTo>
                    <a:cubicBezTo>
                      <a:pt x="5184" y="113486"/>
                      <a:pt x="0" y="114300"/>
                      <a:pt x="0" y="114300"/>
                    </a:cubicBezTo>
                    <a:lnTo>
                      <a:pt x="0" y="114300"/>
                    </a:lnTo>
                  </a:path>
                </a:pathLst>
              </a:custGeom>
              <a:ln w="9525"/>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49" name="Freeform 248"/>
              <p:cNvSpPr/>
              <p:nvPr/>
            </p:nvSpPr>
            <p:spPr>
              <a:xfrm>
                <a:off x="1966897" y="5413009"/>
                <a:ext cx="104797" cy="134952"/>
              </a:xfrm>
              <a:custGeom>
                <a:avLst/>
                <a:gdLst>
                  <a:gd name="connsiteX0" fmla="*/ 0 w 104855"/>
                  <a:gd name="connsiteY0" fmla="*/ 0 h 135732"/>
                  <a:gd name="connsiteX1" fmla="*/ 0 w 104855"/>
                  <a:gd name="connsiteY1" fmla="*/ 0 h 135732"/>
                  <a:gd name="connsiteX2" fmla="*/ 26193 w 104855"/>
                  <a:gd name="connsiteY2" fmla="*/ 45244 h 135732"/>
                  <a:gd name="connsiteX3" fmla="*/ 35718 w 104855"/>
                  <a:gd name="connsiteY3" fmla="*/ 47625 h 135732"/>
                  <a:gd name="connsiteX4" fmla="*/ 47625 w 104855"/>
                  <a:gd name="connsiteY4" fmla="*/ 45244 h 135732"/>
                  <a:gd name="connsiteX5" fmla="*/ 52387 w 104855"/>
                  <a:gd name="connsiteY5" fmla="*/ 54769 h 135732"/>
                  <a:gd name="connsiteX6" fmla="*/ 54768 w 104855"/>
                  <a:gd name="connsiteY6" fmla="*/ 76200 h 135732"/>
                  <a:gd name="connsiteX7" fmla="*/ 76200 w 104855"/>
                  <a:gd name="connsiteY7" fmla="*/ 83344 h 135732"/>
                  <a:gd name="connsiteX8" fmla="*/ 80962 w 104855"/>
                  <a:gd name="connsiteY8" fmla="*/ 90488 h 135732"/>
                  <a:gd name="connsiteX9" fmla="*/ 95250 w 104855"/>
                  <a:gd name="connsiteY9" fmla="*/ 102394 h 135732"/>
                  <a:gd name="connsiteX10" fmla="*/ 100012 w 104855"/>
                  <a:gd name="connsiteY10" fmla="*/ 135732 h 135732"/>
                  <a:gd name="connsiteX11" fmla="*/ 100012 w 104855"/>
                  <a:gd name="connsiteY11" fmla="*/ 135732 h 13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855" h="135732">
                    <a:moveTo>
                      <a:pt x="0" y="0"/>
                    </a:moveTo>
                    <a:lnTo>
                      <a:pt x="0" y="0"/>
                    </a:lnTo>
                    <a:cubicBezTo>
                      <a:pt x="1447" y="2653"/>
                      <a:pt x="21383" y="40434"/>
                      <a:pt x="26193" y="45244"/>
                    </a:cubicBezTo>
                    <a:cubicBezTo>
                      <a:pt x="28507" y="47558"/>
                      <a:pt x="32543" y="46831"/>
                      <a:pt x="35718" y="47625"/>
                    </a:cubicBezTo>
                    <a:cubicBezTo>
                      <a:pt x="39687" y="46831"/>
                      <a:pt x="43905" y="43650"/>
                      <a:pt x="47625" y="45244"/>
                    </a:cubicBezTo>
                    <a:cubicBezTo>
                      <a:pt x="50888" y="46642"/>
                      <a:pt x="51589" y="51310"/>
                      <a:pt x="52387" y="54769"/>
                    </a:cubicBezTo>
                    <a:cubicBezTo>
                      <a:pt x="54003" y="61773"/>
                      <a:pt x="50167" y="70678"/>
                      <a:pt x="54768" y="76200"/>
                    </a:cubicBezTo>
                    <a:cubicBezTo>
                      <a:pt x="59589" y="81985"/>
                      <a:pt x="76200" y="83344"/>
                      <a:pt x="76200" y="83344"/>
                    </a:cubicBezTo>
                    <a:cubicBezTo>
                      <a:pt x="77787" y="85725"/>
                      <a:pt x="79130" y="88289"/>
                      <a:pt x="80962" y="90488"/>
                    </a:cubicBezTo>
                    <a:cubicBezTo>
                      <a:pt x="86692" y="97364"/>
                      <a:pt x="88225" y="97712"/>
                      <a:pt x="95250" y="102394"/>
                    </a:cubicBezTo>
                    <a:cubicBezTo>
                      <a:pt x="104855" y="116803"/>
                      <a:pt x="100012" y="106676"/>
                      <a:pt x="100012" y="135732"/>
                    </a:cubicBezTo>
                    <a:lnTo>
                      <a:pt x="100012" y="135732"/>
                    </a:lnTo>
                  </a:path>
                </a:pathLst>
              </a:custGeom>
              <a:ln w="9525"/>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50" name="Freeform 249"/>
              <p:cNvSpPr/>
              <p:nvPr/>
            </p:nvSpPr>
            <p:spPr>
              <a:xfrm>
                <a:off x="1912911" y="5409833"/>
                <a:ext cx="57162" cy="160355"/>
              </a:xfrm>
              <a:custGeom>
                <a:avLst/>
                <a:gdLst>
                  <a:gd name="connsiteX0" fmla="*/ 43495 w 55895"/>
                  <a:gd name="connsiteY0" fmla="*/ 0 h 159544"/>
                  <a:gd name="connsiteX1" fmla="*/ 43495 w 55895"/>
                  <a:gd name="connsiteY1" fmla="*/ 0 h 159544"/>
                  <a:gd name="connsiteX2" fmla="*/ 45876 w 55895"/>
                  <a:gd name="connsiteY2" fmla="*/ 26194 h 159544"/>
                  <a:gd name="connsiteX3" fmla="*/ 53020 w 55895"/>
                  <a:gd name="connsiteY3" fmla="*/ 33338 h 159544"/>
                  <a:gd name="connsiteX4" fmla="*/ 55401 w 55895"/>
                  <a:gd name="connsiteY4" fmla="*/ 40481 h 159544"/>
                  <a:gd name="connsiteX5" fmla="*/ 50638 w 55895"/>
                  <a:gd name="connsiteY5" fmla="*/ 111919 h 159544"/>
                  <a:gd name="connsiteX6" fmla="*/ 38732 w 55895"/>
                  <a:gd name="connsiteY6" fmla="*/ 114300 h 159544"/>
                  <a:gd name="connsiteX7" fmla="*/ 31588 w 55895"/>
                  <a:gd name="connsiteY7" fmla="*/ 116681 h 159544"/>
                  <a:gd name="connsiteX8" fmla="*/ 19682 w 55895"/>
                  <a:gd name="connsiteY8" fmla="*/ 119063 h 159544"/>
                  <a:gd name="connsiteX9" fmla="*/ 5395 w 55895"/>
                  <a:gd name="connsiteY9" fmla="*/ 123825 h 159544"/>
                  <a:gd name="connsiteX10" fmla="*/ 3013 w 55895"/>
                  <a:gd name="connsiteY10" fmla="*/ 159544 h 159544"/>
                  <a:gd name="connsiteX11" fmla="*/ 3013 w 55895"/>
                  <a:gd name="connsiteY11" fmla="*/ 159544 h 15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95" h="159544">
                    <a:moveTo>
                      <a:pt x="43495" y="0"/>
                    </a:moveTo>
                    <a:lnTo>
                      <a:pt x="43495" y="0"/>
                    </a:lnTo>
                    <a:cubicBezTo>
                      <a:pt x="44289" y="8731"/>
                      <a:pt x="43467" y="17764"/>
                      <a:pt x="45876" y="26194"/>
                    </a:cubicBezTo>
                    <a:cubicBezTo>
                      <a:pt x="46801" y="29432"/>
                      <a:pt x="51152" y="30536"/>
                      <a:pt x="53020" y="33338"/>
                    </a:cubicBezTo>
                    <a:cubicBezTo>
                      <a:pt x="54412" y="35426"/>
                      <a:pt x="54607" y="38100"/>
                      <a:pt x="55401" y="40481"/>
                    </a:cubicBezTo>
                    <a:cubicBezTo>
                      <a:pt x="53813" y="64294"/>
                      <a:pt x="55895" y="88640"/>
                      <a:pt x="50638" y="111919"/>
                    </a:cubicBezTo>
                    <a:cubicBezTo>
                      <a:pt x="49747" y="115867"/>
                      <a:pt x="42658" y="113318"/>
                      <a:pt x="38732" y="114300"/>
                    </a:cubicBezTo>
                    <a:cubicBezTo>
                      <a:pt x="36297" y="114909"/>
                      <a:pt x="34023" y="116072"/>
                      <a:pt x="31588" y="116681"/>
                    </a:cubicBezTo>
                    <a:cubicBezTo>
                      <a:pt x="27662" y="117663"/>
                      <a:pt x="23587" y="117998"/>
                      <a:pt x="19682" y="119063"/>
                    </a:cubicBezTo>
                    <a:cubicBezTo>
                      <a:pt x="14839" y="120384"/>
                      <a:pt x="5395" y="123825"/>
                      <a:pt x="5395" y="123825"/>
                    </a:cubicBezTo>
                    <a:cubicBezTo>
                      <a:pt x="0" y="140005"/>
                      <a:pt x="3013" y="128459"/>
                      <a:pt x="3013" y="159544"/>
                    </a:cubicBezTo>
                    <a:lnTo>
                      <a:pt x="3013" y="159544"/>
                    </a:lnTo>
                  </a:path>
                </a:pathLst>
              </a:custGeom>
              <a:ln w="9525"/>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51" name="Oval 250"/>
              <p:cNvSpPr/>
              <p:nvPr/>
            </p:nvSpPr>
            <p:spPr>
              <a:xfrm>
                <a:off x="1971660" y="5486041"/>
                <a:ext cx="28581" cy="28578"/>
              </a:xfrm>
              <a:prstGeom prst="ellipse">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52" name="Oval 251"/>
              <p:cNvSpPr/>
              <p:nvPr/>
            </p:nvSpPr>
            <p:spPr>
              <a:xfrm>
                <a:off x="1852573" y="5474928"/>
                <a:ext cx="28581" cy="28578"/>
              </a:xfrm>
              <a:prstGeom prst="ellipse">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53" name="Oval 252"/>
              <p:cNvSpPr/>
              <p:nvPr/>
            </p:nvSpPr>
            <p:spPr>
              <a:xfrm>
                <a:off x="1723958" y="5452701"/>
                <a:ext cx="28581" cy="28578"/>
              </a:xfrm>
              <a:prstGeom prst="ellipse">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54" name="Oval 253"/>
              <p:cNvSpPr/>
              <p:nvPr/>
            </p:nvSpPr>
            <p:spPr>
              <a:xfrm>
                <a:off x="1590580" y="5538435"/>
                <a:ext cx="28581" cy="28578"/>
              </a:xfrm>
              <a:prstGeom prst="ellipse">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55" name="Oval 254"/>
              <p:cNvSpPr/>
              <p:nvPr/>
            </p:nvSpPr>
            <p:spPr>
              <a:xfrm>
                <a:off x="2039937" y="5481279"/>
                <a:ext cx="28581" cy="28578"/>
              </a:xfrm>
              <a:prstGeom prst="ellipse">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56" name="Oval 255"/>
              <p:cNvSpPr/>
              <p:nvPr/>
            </p:nvSpPr>
            <p:spPr>
              <a:xfrm>
                <a:off x="1668384" y="5514619"/>
                <a:ext cx="30168" cy="28578"/>
              </a:xfrm>
              <a:prstGeom prst="ellipse">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57" name="Oval 256"/>
              <p:cNvSpPr/>
              <p:nvPr/>
            </p:nvSpPr>
            <p:spPr>
              <a:xfrm>
                <a:off x="1581053" y="5522558"/>
                <a:ext cx="28581" cy="28578"/>
              </a:xfrm>
              <a:prstGeom prst="ellipse">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58" name="Oval 257"/>
              <p:cNvSpPr/>
              <p:nvPr/>
            </p:nvSpPr>
            <p:spPr>
              <a:xfrm>
                <a:off x="1952606" y="5495567"/>
                <a:ext cx="28581" cy="28578"/>
              </a:xfrm>
              <a:prstGeom prst="ellipse">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grpSp>
        <p:sp>
          <p:nvSpPr>
            <p:cNvPr id="299" name="AutoShape 8"/>
            <p:cNvSpPr>
              <a:spLocks noChangeArrowheads="1"/>
            </p:cNvSpPr>
            <p:nvPr/>
          </p:nvSpPr>
          <p:spPr bwMode="auto">
            <a:xfrm>
              <a:off x="1668563" y="3500985"/>
              <a:ext cx="447768" cy="203221"/>
            </a:xfrm>
            <a:prstGeom prst="rightArrow">
              <a:avLst>
                <a:gd name="adj1" fmla="val 50000"/>
                <a:gd name="adj2" fmla="val 56353"/>
              </a:avLst>
            </a:prstGeom>
            <a:solidFill>
              <a:schemeClr val="accent1"/>
            </a:solidFill>
            <a:ln w="9525">
              <a:solidFill>
                <a:schemeClr val="tx1"/>
              </a:solidFill>
              <a:miter lim="800000"/>
              <a:headEnd/>
              <a:tailEnd/>
            </a:ln>
            <a:effectLst/>
          </p:spPr>
          <p:txBody>
            <a:bodyPr wrap="none" anchor="ctr"/>
            <a:lstStyle/>
            <a:p>
              <a:pPr eaLnBrk="0" fontAlgn="base" hangingPunct="0">
                <a:spcBef>
                  <a:spcPct val="0"/>
                </a:spcBef>
                <a:spcAft>
                  <a:spcPct val="0"/>
                </a:spcAft>
                <a:defRPr/>
              </a:pPr>
              <a:endParaRPr lang="en-GB" sz="2099" b="1">
                <a:solidFill>
                  <a:srgbClr val="FFFFFF"/>
                </a:solidFill>
              </a:endParaRPr>
            </a:p>
          </p:txBody>
        </p:sp>
        <p:sp>
          <p:nvSpPr>
            <p:cNvPr id="307" name="AutoShape 8"/>
            <p:cNvSpPr>
              <a:spLocks noChangeArrowheads="1"/>
            </p:cNvSpPr>
            <p:nvPr/>
          </p:nvSpPr>
          <p:spPr bwMode="auto">
            <a:xfrm>
              <a:off x="1668563" y="2548387"/>
              <a:ext cx="447768" cy="203221"/>
            </a:xfrm>
            <a:prstGeom prst="rightArrow">
              <a:avLst>
                <a:gd name="adj1" fmla="val 50000"/>
                <a:gd name="adj2" fmla="val 56353"/>
              </a:avLst>
            </a:prstGeom>
            <a:solidFill>
              <a:schemeClr val="accent1"/>
            </a:solidFill>
            <a:ln w="9525">
              <a:solidFill>
                <a:schemeClr val="tx1"/>
              </a:solidFill>
              <a:miter lim="800000"/>
              <a:headEnd/>
              <a:tailEnd/>
            </a:ln>
            <a:effectLst/>
          </p:spPr>
          <p:txBody>
            <a:bodyPr wrap="none" anchor="ctr"/>
            <a:lstStyle/>
            <a:p>
              <a:pPr eaLnBrk="0" fontAlgn="base" hangingPunct="0">
                <a:spcBef>
                  <a:spcPct val="0"/>
                </a:spcBef>
                <a:spcAft>
                  <a:spcPct val="0"/>
                </a:spcAft>
                <a:defRPr/>
              </a:pPr>
              <a:endParaRPr lang="en-GB" sz="2099" b="1">
                <a:solidFill>
                  <a:srgbClr val="FFFFFF"/>
                </a:solidFill>
              </a:endParaRPr>
            </a:p>
          </p:txBody>
        </p:sp>
        <p:grpSp>
          <p:nvGrpSpPr>
            <p:cNvPr id="30" name="Group 292"/>
            <p:cNvGrpSpPr>
              <a:grpSpLocks/>
            </p:cNvGrpSpPr>
            <p:nvPr/>
          </p:nvGrpSpPr>
          <p:grpSpPr bwMode="auto">
            <a:xfrm>
              <a:off x="417352" y="4281734"/>
              <a:ext cx="851917" cy="292442"/>
              <a:chOff x="417352" y="4281734"/>
              <a:chExt cx="851917" cy="292442"/>
            </a:xfrm>
          </p:grpSpPr>
          <p:sp>
            <p:nvSpPr>
              <p:cNvPr id="6214" name="TextBox 355"/>
              <p:cNvSpPr txBox="1">
                <a:spLocks noChangeArrowheads="1"/>
              </p:cNvSpPr>
              <p:nvPr/>
            </p:nvSpPr>
            <p:spPr bwMode="auto">
              <a:xfrm>
                <a:off x="727508" y="4281734"/>
                <a:ext cx="541761" cy="292442"/>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GB" sz="1599" b="1"/>
                  <a:t>Intended </a:t>
                </a:r>
              </a:p>
              <a:p>
                <a:pPr eaLnBrk="0" fontAlgn="base" hangingPunct="0">
                  <a:spcBef>
                    <a:spcPct val="0"/>
                  </a:spcBef>
                  <a:spcAft>
                    <a:spcPct val="0"/>
                  </a:spcAft>
                </a:pPr>
                <a:r>
                  <a:rPr lang="en-GB" sz="1599" b="1"/>
                  <a:t>N</a:t>
                </a:r>
                <a:r>
                  <a:rPr lang="en-GB" sz="1599" b="1" baseline="-25000"/>
                  <a:t> </a:t>
                </a:r>
                <a:r>
                  <a:rPr lang="en-GB" sz="1599" b="1"/>
                  <a:t> flow</a:t>
                </a:r>
              </a:p>
            </p:txBody>
          </p:sp>
          <p:sp>
            <p:nvSpPr>
              <p:cNvPr id="259" name="AutoShape 8"/>
              <p:cNvSpPr>
                <a:spLocks noChangeArrowheads="1"/>
              </p:cNvSpPr>
              <p:nvPr/>
            </p:nvSpPr>
            <p:spPr bwMode="auto">
              <a:xfrm>
                <a:off x="417352" y="4350385"/>
                <a:ext cx="358850" cy="201634"/>
              </a:xfrm>
              <a:prstGeom prst="rightArrow">
                <a:avLst>
                  <a:gd name="adj1" fmla="val 50000"/>
                  <a:gd name="adj2" fmla="val 56353"/>
                </a:avLst>
              </a:prstGeom>
              <a:solidFill>
                <a:schemeClr val="accent1"/>
              </a:solidFill>
              <a:ln w="9525">
                <a:solidFill>
                  <a:schemeClr val="tx1"/>
                </a:solidFill>
                <a:miter lim="800000"/>
                <a:headEnd/>
                <a:tailEnd/>
              </a:ln>
              <a:effectLst/>
            </p:spPr>
            <p:txBody>
              <a:bodyPr wrap="none" anchor="ctr"/>
              <a:lstStyle/>
              <a:p>
                <a:pPr eaLnBrk="0" fontAlgn="base" hangingPunct="0">
                  <a:spcBef>
                    <a:spcPct val="0"/>
                  </a:spcBef>
                  <a:spcAft>
                    <a:spcPct val="0"/>
                  </a:spcAft>
                  <a:defRPr/>
                </a:pPr>
                <a:endParaRPr lang="en-GB" sz="2099" b="1">
                  <a:solidFill>
                    <a:srgbClr val="FFFFFF"/>
                  </a:solidFill>
                </a:endParaRPr>
              </a:p>
            </p:txBody>
          </p:sp>
        </p:grpSp>
        <p:grpSp>
          <p:nvGrpSpPr>
            <p:cNvPr id="31" name="Group 263"/>
            <p:cNvGrpSpPr>
              <a:grpSpLocks/>
            </p:cNvGrpSpPr>
            <p:nvPr/>
          </p:nvGrpSpPr>
          <p:grpSpPr bwMode="auto">
            <a:xfrm>
              <a:off x="2409371" y="3379108"/>
              <a:ext cx="841829" cy="528395"/>
              <a:chOff x="6443122" y="3371852"/>
              <a:chExt cx="1064323" cy="528395"/>
            </a:xfrm>
          </p:grpSpPr>
          <p:sp>
            <p:nvSpPr>
              <p:cNvPr id="265" name="Freeform 264"/>
              <p:cNvSpPr/>
              <p:nvPr/>
            </p:nvSpPr>
            <p:spPr>
              <a:xfrm rot="20830036" flipH="1">
                <a:off x="6785292" y="3573113"/>
                <a:ext cx="46173" cy="281016"/>
              </a:xfrm>
              <a:custGeom>
                <a:avLst/>
                <a:gdLst>
                  <a:gd name="connsiteX0" fmla="*/ 23812 w 97631"/>
                  <a:gd name="connsiteY0" fmla="*/ 385762 h 385762"/>
                  <a:gd name="connsiteX1" fmla="*/ 0 w 97631"/>
                  <a:gd name="connsiteY1" fmla="*/ 295275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4606 w 98425"/>
                  <a:gd name="connsiteY0" fmla="*/ 385762 h 385762"/>
                  <a:gd name="connsiteX1" fmla="*/ 794 w 98425"/>
                  <a:gd name="connsiteY1" fmla="*/ 385762 h 385762"/>
                  <a:gd name="connsiteX2" fmla="*/ 19844 w 98425"/>
                  <a:gd name="connsiteY2" fmla="*/ 202406 h 385762"/>
                  <a:gd name="connsiteX3" fmla="*/ 36513 w 98425"/>
                  <a:gd name="connsiteY3" fmla="*/ 159544 h 385762"/>
                  <a:gd name="connsiteX4" fmla="*/ 57944 w 98425"/>
                  <a:gd name="connsiteY4" fmla="*/ 109537 h 385762"/>
                  <a:gd name="connsiteX5" fmla="*/ 67469 w 98425"/>
                  <a:gd name="connsiteY5" fmla="*/ 35719 h 385762"/>
                  <a:gd name="connsiteX6" fmla="*/ 34131 w 98425"/>
                  <a:gd name="connsiteY6" fmla="*/ 0 h 385762"/>
                  <a:gd name="connsiteX7" fmla="*/ 98425 w 98425"/>
                  <a:gd name="connsiteY7" fmla="*/ 33337 h 385762"/>
                  <a:gd name="connsiteX8" fmla="*/ 88900 w 98425"/>
                  <a:gd name="connsiteY8" fmla="*/ 121444 h 385762"/>
                  <a:gd name="connsiteX9" fmla="*/ 29369 w 98425"/>
                  <a:gd name="connsiteY9" fmla="*/ 230981 h 385762"/>
                  <a:gd name="connsiteX10" fmla="*/ 24606 w 98425"/>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6159 h 386159"/>
                  <a:gd name="connsiteX1" fmla="*/ 794 w 107553"/>
                  <a:gd name="connsiteY1" fmla="*/ 386159 h 386159"/>
                  <a:gd name="connsiteX2" fmla="*/ 19844 w 107553"/>
                  <a:gd name="connsiteY2" fmla="*/ 202803 h 386159"/>
                  <a:gd name="connsiteX3" fmla="*/ 36513 w 107553"/>
                  <a:gd name="connsiteY3" fmla="*/ 159941 h 386159"/>
                  <a:gd name="connsiteX4" fmla="*/ 57944 w 107553"/>
                  <a:gd name="connsiteY4" fmla="*/ 109934 h 386159"/>
                  <a:gd name="connsiteX5" fmla="*/ 67469 w 107553"/>
                  <a:gd name="connsiteY5" fmla="*/ 36116 h 386159"/>
                  <a:gd name="connsiteX6" fmla="*/ 34131 w 107553"/>
                  <a:gd name="connsiteY6" fmla="*/ 397 h 386159"/>
                  <a:gd name="connsiteX7" fmla="*/ 98425 w 107553"/>
                  <a:gd name="connsiteY7" fmla="*/ 33734 h 386159"/>
                  <a:gd name="connsiteX8" fmla="*/ 88900 w 107553"/>
                  <a:gd name="connsiteY8" fmla="*/ 121841 h 386159"/>
                  <a:gd name="connsiteX9" fmla="*/ 29369 w 107553"/>
                  <a:gd name="connsiteY9" fmla="*/ 231378 h 386159"/>
                  <a:gd name="connsiteX10" fmla="*/ 24606 w 107553"/>
                  <a:gd name="connsiteY10" fmla="*/ 386159 h 386159"/>
                  <a:gd name="connsiteX0" fmla="*/ 24606 w 100409"/>
                  <a:gd name="connsiteY0" fmla="*/ 473151 h 473151"/>
                  <a:gd name="connsiteX1" fmla="*/ 794 w 100409"/>
                  <a:gd name="connsiteY1" fmla="*/ 473151 h 473151"/>
                  <a:gd name="connsiteX2" fmla="*/ 19844 w 100409"/>
                  <a:gd name="connsiteY2" fmla="*/ 289795 h 473151"/>
                  <a:gd name="connsiteX3" fmla="*/ 36513 w 100409"/>
                  <a:gd name="connsiteY3" fmla="*/ 246933 h 473151"/>
                  <a:gd name="connsiteX4" fmla="*/ 57944 w 100409"/>
                  <a:gd name="connsiteY4" fmla="*/ 196926 h 473151"/>
                  <a:gd name="connsiteX5" fmla="*/ 67469 w 100409"/>
                  <a:gd name="connsiteY5" fmla="*/ 123108 h 473151"/>
                  <a:gd name="connsiteX6" fmla="*/ 91227 w 100409"/>
                  <a:gd name="connsiteY6" fmla="*/ 397 h 473151"/>
                  <a:gd name="connsiteX7" fmla="*/ 98425 w 100409"/>
                  <a:gd name="connsiteY7" fmla="*/ 120726 h 473151"/>
                  <a:gd name="connsiteX8" fmla="*/ 88900 w 100409"/>
                  <a:gd name="connsiteY8" fmla="*/ 208833 h 473151"/>
                  <a:gd name="connsiteX9" fmla="*/ 29369 w 100409"/>
                  <a:gd name="connsiteY9" fmla="*/ 318370 h 473151"/>
                  <a:gd name="connsiteX10" fmla="*/ 24606 w 100409"/>
                  <a:gd name="connsiteY10" fmla="*/ 473151 h 473151"/>
                  <a:gd name="connsiteX0" fmla="*/ 24606 w 102354"/>
                  <a:gd name="connsiteY0" fmla="*/ 473151 h 473151"/>
                  <a:gd name="connsiteX1" fmla="*/ 794 w 102354"/>
                  <a:gd name="connsiteY1" fmla="*/ 473151 h 473151"/>
                  <a:gd name="connsiteX2" fmla="*/ 19844 w 102354"/>
                  <a:gd name="connsiteY2" fmla="*/ 289795 h 473151"/>
                  <a:gd name="connsiteX3" fmla="*/ 36513 w 102354"/>
                  <a:gd name="connsiteY3" fmla="*/ 246933 h 473151"/>
                  <a:gd name="connsiteX4" fmla="*/ 57944 w 102354"/>
                  <a:gd name="connsiteY4" fmla="*/ 196926 h 473151"/>
                  <a:gd name="connsiteX5" fmla="*/ 67469 w 102354"/>
                  <a:gd name="connsiteY5" fmla="*/ 123108 h 473151"/>
                  <a:gd name="connsiteX6" fmla="*/ 91227 w 102354"/>
                  <a:gd name="connsiteY6" fmla="*/ 397 h 473151"/>
                  <a:gd name="connsiteX7" fmla="*/ 98425 w 102354"/>
                  <a:gd name="connsiteY7" fmla="*/ 120726 h 473151"/>
                  <a:gd name="connsiteX8" fmla="*/ 67655 w 102354"/>
                  <a:gd name="connsiteY8" fmla="*/ 210956 h 473151"/>
                  <a:gd name="connsiteX9" fmla="*/ 29369 w 102354"/>
                  <a:gd name="connsiteY9" fmla="*/ 318370 h 473151"/>
                  <a:gd name="connsiteX10" fmla="*/ 24606 w 102354"/>
                  <a:gd name="connsiteY10" fmla="*/ 473151 h 473151"/>
                  <a:gd name="connsiteX0" fmla="*/ 24606 w 93952"/>
                  <a:gd name="connsiteY0" fmla="*/ 473151 h 473151"/>
                  <a:gd name="connsiteX1" fmla="*/ 794 w 93952"/>
                  <a:gd name="connsiteY1" fmla="*/ 473151 h 473151"/>
                  <a:gd name="connsiteX2" fmla="*/ 19844 w 93952"/>
                  <a:gd name="connsiteY2" fmla="*/ 289795 h 473151"/>
                  <a:gd name="connsiteX3" fmla="*/ 36513 w 93952"/>
                  <a:gd name="connsiteY3" fmla="*/ 246933 h 473151"/>
                  <a:gd name="connsiteX4" fmla="*/ 57944 w 93952"/>
                  <a:gd name="connsiteY4" fmla="*/ 196926 h 473151"/>
                  <a:gd name="connsiteX5" fmla="*/ 67469 w 93952"/>
                  <a:gd name="connsiteY5" fmla="*/ 123108 h 473151"/>
                  <a:gd name="connsiteX6" fmla="*/ 91227 w 93952"/>
                  <a:gd name="connsiteY6" fmla="*/ 397 h 473151"/>
                  <a:gd name="connsiteX7" fmla="*/ 83819 w 93952"/>
                  <a:gd name="connsiteY7" fmla="*/ 120726 h 473151"/>
                  <a:gd name="connsiteX8" fmla="*/ 67655 w 93952"/>
                  <a:gd name="connsiteY8" fmla="*/ 210956 h 473151"/>
                  <a:gd name="connsiteX9" fmla="*/ 29369 w 93952"/>
                  <a:gd name="connsiteY9" fmla="*/ 318370 h 473151"/>
                  <a:gd name="connsiteX10" fmla="*/ 24606 w 93952"/>
                  <a:gd name="connsiteY10" fmla="*/ 473151 h 473151"/>
                  <a:gd name="connsiteX0" fmla="*/ 24606 w 112541"/>
                  <a:gd name="connsiteY0" fmla="*/ 403132 h 403132"/>
                  <a:gd name="connsiteX1" fmla="*/ 794 w 112541"/>
                  <a:gd name="connsiteY1" fmla="*/ 403132 h 403132"/>
                  <a:gd name="connsiteX2" fmla="*/ 19844 w 112541"/>
                  <a:gd name="connsiteY2" fmla="*/ 219776 h 403132"/>
                  <a:gd name="connsiteX3" fmla="*/ 36513 w 112541"/>
                  <a:gd name="connsiteY3" fmla="*/ 176914 h 403132"/>
                  <a:gd name="connsiteX4" fmla="*/ 57944 w 112541"/>
                  <a:gd name="connsiteY4" fmla="*/ 126907 h 403132"/>
                  <a:gd name="connsiteX5" fmla="*/ 67469 w 112541"/>
                  <a:gd name="connsiteY5" fmla="*/ 53089 h 403132"/>
                  <a:gd name="connsiteX6" fmla="*/ 109816 w 112541"/>
                  <a:gd name="connsiteY6" fmla="*/ 397 h 403132"/>
                  <a:gd name="connsiteX7" fmla="*/ 83819 w 112541"/>
                  <a:gd name="connsiteY7" fmla="*/ 50707 h 403132"/>
                  <a:gd name="connsiteX8" fmla="*/ 67655 w 112541"/>
                  <a:gd name="connsiteY8" fmla="*/ 140937 h 403132"/>
                  <a:gd name="connsiteX9" fmla="*/ 29369 w 112541"/>
                  <a:gd name="connsiteY9" fmla="*/ 248351 h 403132"/>
                  <a:gd name="connsiteX10" fmla="*/ 24606 w 112541"/>
                  <a:gd name="connsiteY10" fmla="*/ 403132 h 403132"/>
                  <a:gd name="connsiteX0" fmla="*/ 26648 w 114583"/>
                  <a:gd name="connsiteY0" fmla="*/ 403132 h 403132"/>
                  <a:gd name="connsiteX1" fmla="*/ 2836 w 114583"/>
                  <a:gd name="connsiteY1" fmla="*/ 403132 h 403132"/>
                  <a:gd name="connsiteX2" fmla="*/ 5953 w 114583"/>
                  <a:gd name="connsiteY2" fmla="*/ 298281 h 403132"/>
                  <a:gd name="connsiteX3" fmla="*/ 38555 w 114583"/>
                  <a:gd name="connsiteY3" fmla="*/ 176914 h 403132"/>
                  <a:gd name="connsiteX4" fmla="*/ 59986 w 114583"/>
                  <a:gd name="connsiteY4" fmla="*/ 126907 h 403132"/>
                  <a:gd name="connsiteX5" fmla="*/ 69511 w 114583"/>
                  <a:gd name="connsiteY5" fmla="*/ 53089 h 403132"/>
                  <a:gd name="connsiteX6" fmla="*/ 111858 w 114583"/>
                  <a:gd name="connsiteY6" fmla="*/ 397 h 403132"/>
                  <a:gd name="connsiteX7" fmla="*/ 85861 w 114583"/>
                  <a:gd name="connsiteY7" fmla="*/ 50707 h 403132"/>
                  <a:gd name="connsiteX8" fmla="*/ 69697 w 114583"/>
                  <a:gd name="connsiteY8" fmla="*/ 140937 h 403132"/>
                  <a:gd name="connsiteX9" fmla="*/ 31411 w 114583"/>
                  <a:gd name="connsiteY9" fmla="*/ 248351 h 403132"/>
                  <a:gd name="connsiteX10" fmla="*/ 26648 w 114583"/>
                  <a:gd name="connsiteY10" fmla="*/ 403132 h 403132"/>
                  <a:gd name="connsiteX0" fmla="*/ 24606 w 112541"/>
                  <a:gd name="connsiteY0" fmla="*/ 403132 h 403132"/>
                  <a:gd name="connsiteX1" fmla="*/ 794 w 112541"/>
                  <a:gd name="connsiteY1" fmla="*/ 403132 h 403132"/>
                  <a:gd name="connsiteX2" fmla="*/ 3911 w 112541"/>
                  <a:gd name="connsiteY2" fmla="*/ 298281 h 403132"/>
                  <a:gd name="connsiteX3" fmla="*/ 11285 w 112541"/>
                  <a:gd name="connsiteY3" fmla="*/ 187523 h 403132"/>
                  <a:gd name="connsiteX4" fmla="*/ 57944 w 112541"/>
                  <a:gd name="connsiteY4" fmla="*/ 126907 h 403132"/>
                  <a:gd name="connsiteX5" fmla="*/ 67469 w 112541"/>
                  <a:gd name="connsiteY5" fmla="*/ 53089 h 403132"/>
                  <a:gd name="connsiteX6" fmla="*/ 109816 w 112541"/>
                  <a:gd name="connsiteY6" fmla="*/ 397 h 403132"/>
                  <a:gd name="connsiteX7" fmla="*/ 83819 w 112541"/>
                  <a:gd name="connsiteY7" fmla="*/ 50707 h 403132"/>
                  <a:gd name="connsiteX8" fmla="*/ 67655 w 112541"/>
                  <a:gd name="connsiteY8" fmla="*/ 140937 h 403132"/>
                  <a:gd name="connsiteX9" fmla="*/ 29369 w 112541"/>
                  <a:gd name="connsiteY9" fmla="*/ 248351 h 403132"/>
                  <a:gd name="connsiteX10" fmla="*/ 24606 w 112541"/>
                  <a:gd name="connsiteY10" fmla="*/ 403132 h 403132"/>
                  <a:gd name="connsiteX0" fmla="*/ 29069 w 117004"/>
                  <a:gd name="connsiteY0" fmla="*/ 403132 h 403132"/>
                  <a:gd name="connsiteX1" fmla="*/ 5257 w 117004"/>
                  <a:gd name="connsiteY1" fmla="*/ 403132 h 403132"/>
                  <a:gd name="connsiteX2" fmla="*/ 8374 w 117004"/>
                  <a:gd name="connsiteY2" fmla="*/ 298281 h 403132"/>
                  <a:gd name="connsiteX3" fmla="*/ 15748 w 117004"/>
                  <a:gd name="connsiteY3" fmla="*/ 187523 h 403132"/>
                  <a:gd name="connsiteX4" fmla="*/ 0 w 117004"/>
                  <a:gd name="connsiteY4" fmla="*/ 160855 h 403132"/>
                  <a:gd name="connsiteX5" fmla="*/ 71932 w 117004"/>
                  <a:gd name="connsiteY5" fmla="*/ 53089 h 403132"/>
                  <a:gd name="connsiteX6" fmla="*/ 114279 w 117004"/>
                  <a:gd name="connsiteY6" fmla="*/ 397 h 403132"/>
                  <a:gd name="connsiteX7" fmla="*/ 88282 w 117004"/>
                  <a:gd name="connsiteY7" fmla="*/ 50707 h 403132"/>
                  <a:gd name="connsiteX8" fmla="*/ 72118 w 117004"/>
                  <a:gd name="connsiteY8" fmla="*/ 140937 h 403132"/>
                  <a:gd name="connsiteX9" fmla="*/ 33832 w 117004"/>
                  <a:gd name="connsiteY9" fmla="*/ 248351 h 403132"/>
                  <a:gd name="connsiteX10" fmla="*/ 29069 w 117004"/>
                  <a:gd name="connsiteY10" fmla="*/ 403132 h 403132"/>
                  <a:gd name="connsiteX0" fmla="*/ 45229 w 144672"/>
                  <a:gd name="connsiteY0" fmla="*/ 414448 h 414448"/>
                  <a:gd name="connsiteX1" fmla="*/ 21417 w 144672"/>
                  <a:gd name="connsiteY1" fmla="*/ 414448 h 414448"/>
                  <a:gd name="connsiteX2" fmla="*/ 24534 w 144672"/>
                  <a:gd name="connsiteY2" fmla="*/ 309597 h 414448"/>
                  <a:gd name="connsiteX3" fmla="*/ 31908 w 144672"/>
                  <a:gd name="connsiteY3" fmla="*/ 198839 h 414448"/>
                  <a:gd name="connsiteX4" fmla="*/ 16160 w 144672"/>
                  <a:gd name="connsiteY4" fmla="*/ 172171 h 414448"/>
                  <a:gd name="connsiteX5" fmla="*/ 19046 w 144672"/>
                  <a:gd name="connsiteY5" fmla="*/ 132301 h 414448"/>
                  <a:gd name="connsiteX6" fmla="*/ 130439 w 144672"/>
                  <a:gd name="connsiteY6" fmla="*/ 11713 h 414448"/>
                  <a:gd name="connsiteX7" fmla="*/ 104442 w 144672"/>
                  <a:gd name="connsiteY7" fmla="*/ 62023 h 414448"/>
                  <a:gd name="connsiteX8" fmla="*/ 88278 w 144672"/>
                  <a:gd name="connsiteY8" fmla="*/ 152253 h 414448"/>
                  <a:gd name="connsiteX9" fmla="*/ 49992 w 144672"/>
                  <a:gd name="connsiteY9" fmla="*/ 259667 h 414448"/>
                  <a:gd name="connsiteX10" fmla="*/ 45229 w 144672"/>
                  <a:gd name="connsiteY10" fmla="*/ 414448 h 414448"/>
                  <a:gd name="connsiteX0" fmla="*/ 45229 w 144672"/>
                  <a:gd name="connsiteY0" fmla="*/ 414448 h 414448"/>
                  <a:gd name="connsiteX1" fmla="*/ 21417 w 144672"/>
                  <a:gd name="connsiteY1" fmla="*/ 414448 h 414448"/>
                  <a:gd name="connsiteX2" fmla="*/ 24534 w 144672"/>
                  <a:gd name="connsiteY2" fmla="*/ 309597 h 414448"/>
                  <a:gd name="connsiteX3" fmla="*/ 31908 w 144672"/>
                  <a:gd name="connsiteY3" fmla="*/ 198839 h 414448"/>
                  <a:gd name="connsiteX4" fmla="*/ 16160 w 144672"/>
                  <a:gd name="connsiteY4" fmla="*/ 172171 h 414448"/>
                  <a:gd name="connsiteX5" fmla="*/ 19046 w 144672"/>
                  <a:gd name="connsiteY5" fmla="*/ 132301 h 414448"/>
                  <a:gd name="connsiteX6" fmla="*/ 130439 w 144672"/>
                  <a:gd name="connsiteY6" fmla="*/ 11713 h 414448"/>
                  <a:gd name="connsiteX7" fmla="*/ 104442 w 144672"/>
                  <a:gd name="connsiteY7" fmla="*/ 62023 h 414448"/>
                  <a:gd name="connsiteX8" fmla="*/ 52427 w 144672"/>
                  <a:gd name="connsiteY8" fmla="*/ 158619 h 414448"/>
                  <a:gd name="connsiteX9" fmla="*/ 49992 w 144672"/>
                  <a:gd name="connsiteY9" fmla="*/ 259667 h 414448"/>
                  <a:gd name="connsiteX10" fmla="*/ 45229 w 144672"/>
                  <a:gd name="connsiteY10" fmla="*/ 414448 h 414448"/>
                  <a:gd name="connsiteX0" fmla="*/ 45229 w 135156"/>
                  <a:gd name="connsiteY0" fmla="*/ 402778 h 402778"/>
                  <a:gd name="connsiteX1" fmla="*/ 21417 w 135156"/>
                  <a:gd name="connsiteY1" fmla="*/ 402778 h 402778"/>
                  <a:gd name="connsiteX2" fmla="*/ 24534 w 135156"/>
                  <a:gd name="connsiteY2" fmla="*/ 297927 h 402778"/>
                  <a:gd name="connsiteX3" fmla="*/ 31908 w 135156"/>
                  <a:gd name="connsiteY3" fmla="*/ 187169 h 402778"/>
                  <a:gd name="connsiteX4" fmla="*/ 16160 w 135156"/>
                  <a:gd name="connsiteY4" fmla="*/ 160501 h 402778"/>
                  <a:gd name="connsiteX5" fmla="*/ 19046 w 135156"/>
                  <a:gd name="connsiteY5" fmla="*/ 120631 h 402778"/>
                  <a:gd name="connsiteX6" fmla="*/ 130439 w 135156"/>
                  <a:gd name="connsiteY6" fmla="*/ 43 h 402778"/>
                  <a:gd name="connsiteX7" fmla="*/ 47346 w 135156"/>
                  <a:gd name="connsiteY7" fmla="*/ 120371 h 402778"/>
                  <a:gd name="connsiteX8" fmla="*/ 52427 w 135156"/>
                  <a:gd name="connsiteY8" fmla="*/ 146949 h 402778"/>
                  <a:gd name="connsiteX9" fmla="*/ 49992 w 135156"/>
                  <a:gd name="connsiteY9" fmla="*/ 247997 h 402778"/>
                  <a:gd name="connsiteX10" fmla="*/ 45229 w 135156"/>
                  <a:gd name="connsiteY10" fmla="*/ 402778 h 402778"/>
                  <a:gd name="connsiteX0" fmla="*/ 45229 w 135156"/>
                  <a:gd name="connsiteY0" fmla="*/ 402778 h 402778"/>
                  <a:gd name="connsiteX1" fmla="*/ 21417 w 135156"/>
                  <a:gd name="connsiteY1" fmla="*/ 402778 h 402778"/>
                  <a:gd name="connsiteX2" fmla="*/ 24534 w 135156"/>
                  <a:gd name="connsiteY2" fmla="*/ 297927 h 402778"/>
                  <a:gd name="connsiteX3" fmla="*/ 31908 w 135156"/>
                  <a:gd name="connsiteY3" fmla="*/ 187169 h 402778"/>
                  <a:gd name="connsiteX4" fmla="*/ 16160 w 135156"/>
                  <a:gd name="connsiteY4" fmla="*/ 160501 h 402778"/>
                  <a:gd name="connsiteX5" fmla="*/ 19046 w 135156"/>
                  <a:gd name="connsiteY5" fmla="*/ 120631 h 402778"/>
                  <a:gd name="connsiteX6" fmla="*/ 130439 w 135156"/>
                  <a:gd name="connsiteY6" fmla="*/ 43 h 402778"/>
                  <a:gd name="connsiteX7" fmla="*/ 47346 w 135156"/>
                  <a:gd name="connsiteY7" fmla="*/ 120371 h 402778"/>
                  <a:gd name="connsiteX8" fmla="*/ 39149 w 135156"/>
                  <a:gd name="connsiteY8" fmla="*/ 155436 h 402778"/>
                  <a:gd name="connsiteX9" fmla="*/ 49992 w 135156"/>
                  <a:gd name="connsiteY9" fmla="*/ 247997 h 402778"/>
                  <a:gd name="connsiteX10" fmla="*/ 45229 w 135156"/>
                  <a:gd name="connsiteY10" fmla="*/ 402778 h 402778"/>
                  <a:gd name="connsiteX0" fmla="*/ 36156 w 71642"/>
                  <a:gd name="connsiteY0" fmla="*/ 283030 h 283030"/>
                  <a:gd name="connsiteX1" fmla="*/ 12344 w 71642"/>
                  <a:gd name="connsiteY1" fmla="*/ 283030 h 283030"/>
                  <a:gd name="connsiteX2" fmla="*/ 15461 w 71642"/>
                  <a:gd name="connsiteY2" fmla="*/ 178179 h 283030"/>
                  <a:gd name="connsiteX3" fmla="*/ 22835 w 71642"/>
                  <a:gd name="connsiteY3" fmla="*/ 67421 h 283030"/>
                  <a:gd name="connsiteX4" fmla="*/ 7087 w 71642"/>
                  <a:gd name="connsiteY4" fmla="*/ 40753 h 283030"/>
                  <a:gd name="connsiteX5" fmla="*/ 9973 w 71642"/>
                  <a:gd name="connsiteY5" fmla="*/ 883 h 283030"/>
                  <a:gd name="connsiteX6" fmla="*/ 66925 w 71642"/>
                  <a:gd name="connsiteY6" fmla="*/ 39426 h 283030"/>
                  <a:gd name="connsiteX7" fmla="*/ 38273 w 71642"/>
                  <a:gd name="connsiteY7" fmla="*/ 623 h 283030"/>
                  <a:gd name="connsiteX8" fmla="*/ 30076 w 71642"/>
                  <a:gd name="connsiteY8" fmla="*/ 35688 h 283030"/>
                  <a:gd name="connsiteX9" fmla="*/ 40919 w 71642"/>
                  <a:gd name="connsiteY9" fmla="*/ 128249 h 283030"/>
                  <a:gd name="connsiteX10" fmla="*/ 36156 w 71642"/>
                  <a:gd name="connsiteY10" fmla="*/ 283030 h 283030"/>
                  <a:gd name="connsiteX0" fmla="*/ 36377 w 73191"/>
                  <a:gd name="connsiteY0" fmla="*/ 289441 h 289441"/>
                  <a:gd name="connsiteX1" fmla="*/ 12565 w 73191"/>
                  <a:gd name="connsiteY1" fmla="*/ 289441 h 289441"/>
                  <a:gd name="connsiteX2" fmla="*/ 15682 w 73191"/>
                  <a:gd name="connsiteY2" fmla="*/ 184590 h 289441"/>
                  <a:gd name="connsiteX3" fmla="*/ 23056 w 73191"/>
                  <a:gd name="connsiteY3" fmla="*/ 73832 h 289441"/>
                  <a:gd name="connsiteX4" fmla="*/ 7308 w 73191"/>
                  <a:gd name="connsiteY4" fmla="*/ 47164 h 289441"/>
                  <a:gd name="connsiteX5" fmla="*/ 10194 w 73191"/>
                  <a:gd name="connsiteY5" fmla="*/ 7294 h 289441"/>
                  <a:gd name="connsiteX6" fmla="*/ 68474 w 73191"/>
                  <a:gd name="connsiteY6" fmla="*/ 3402 h 289441"/>
                  <a:gd name="connsiteX7" fmla="*/ 38494 w 73191"/>
                  <a:gd name="connsiteY7" fmla="*/ 7034 h 289441"/>
                  <a:gd name="connsiteX8" fmla="*/ 30297 w 73191"/>
                  <a:gd name="connsiteY8" fmla="*/ 42099 h 289441"/>
                  <a:gd name="connsiteX9" fmla="*/ 41140 w 73191"/>
                  <a:gd name="connsiteY9" fmla="*/ 134660 h 289441"/>
                  <a:gd name="connsiteX10" fmla="*/ 36377 w 73191"/>
                  <a:gd name="connsiteY10" fmla="*/ 289441 h 289441"/>
                  <a:gd name="connsiteX0" fmla="*/ 36377 w 73191"/>
                  <a:gd name="connsiteY0" fmla="*/ 289441 h 289441"/>
                  <a:gd name="connsiteX1" fmla="*/ 12565 w 73191"/>
                  <a:gd name="connsiteY1" fmla="*/ 289441 h 289441"/>
                  <a:gd name="connsiteX2" fmla="*/ 28961 w 73191"/>
                  <a:gd name="connsiteY2" fmla="*/ 184590 h 289441"/>
                  <a:gd name="connsiteX3" fmla="*/ 23056 w 73191"/>
                  <a:gd name="connsiteY3" fmla="*/ 73832 h 289441"/>
                  <a:gd name="connsiteX4" fmla="*/ 7308 w 73191"/>
                  <a:gd name="connsiteY4" fmla="*/ 47164 h 289441"/>
                  <a:gd name="connsiteX5" fmla="*/ 10194 w 73191"/>
                  <a:gd name="connsiteY5" fmla="*/ 7294 h 289441"/>
                  <a:gd name="connsiteX6" fmla="*/ 68474 w 73191"/>
                  <a:gd name="connsiteY6" fmla="*/ 3402 h 289441"/>
                  <a:gd name="connsiteX7" fmla="*/ 38494 w 73191"/>
                  <a:gd name="connsiteY7" fmla="*/ 7034 h 289441"/>
                  <a:gd name="connsiteX8" fmla="*/ 30297 w 73191"/>
                  <a:gd name="connsiteY8" fmla="*/ 42099 h 289441"/>
                  <a:gd name="connsiteX9" fmla="*/ 41140 w 73191"/>
                  <a:gd name="connsiteY9" fmla="*/ 134660 h 289441"/>
                  <a:gd name="connsiteX10" fmla="*/ 36377 w 73191"/>
                  <a:gd name="connsiteY10" fmla="*/ 289441 h 28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191" h="289441">
                    <a:moveTo>
                      <a:pt x="36377" y="289441"/>
                    </a:moveTo>
                    <a:lnTo>
                      <a:pt x="12565" y="289441"/>
                    </a:lnTo>
                    <a:cubicBezTo>
                      <a:pt x="11771" y="258882"/>
                      <a:pt x="27213" y="220525"/>
                      <a:pt x="28961" y="184590"/>
                    </a:cubicBezTo>
                    <a:cubicBezTo>
                      <a:pt x="30709" y="148655"/>
                      <a:pt x="16706" y="89310"/>
                      <a:pt x="23056" y="73832"/>
                    </a:cubicBezTo>
                    <a:lnTo>
                      <a:pt x="7308" y="47164"/>
                    </a:lnTo>
                    <a:cubicBezTo>
                      <a:pt x="12467" y="26527"/>
                      <a:pt x="0" y="14588"/>
                      <a:pt x="10194" y="7294"/>
                    </a:cubicBezTo>
                    <a:cubicBezTo>
                      <a:pt x="20388" y="0"/>
                      <a:pt x="63757" y="3445"/>
                      <a:pt x="68474" y="3402"/>
                    </a:cubicBezTo>
                    <a:cubicBezTo>
                      <a:pt x="73191" y="3359"/>
                      <a:pt x="44857" y="585"/>
                      <a:pt x="38494" y="7034"/>
                    </a:cubicBezTo>
                    <a:cubicBezTo>
                      <a:pt x="32131" y="13483"/>
                      <a:pt x="29856" y="20828"/>
                      <a:pt x="30297" y="42099"/>
                    </a:cubicBezTo>
                    <a:cubicBezTo>
                      <a:pt x="30738" y="63370"/>
                      <a:pt x="40127" y="93436"/>
                      <a:pt x="41140" y="134660"/>
                    </a:cubicBezTo>
                    <a:cubicBezTo>
                      <a:pt x="42153" y="175884"/>
                      <a:pt x="41139" y="263644"/>
                      <a:pt x="36377" y="289441"/>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68" name="Freeform 267"/>
              <p:cNvSpPr/>
              <p:nvPr/>
            </p:nvSpPr>
            <p:spPr>
              <a:xfrm flipH="1">
                <a:off x="6484168" y="3395294"/>
                <a:ext cx="78293" cy="304832"/>
              </a:xfrm>
              <a:custGeom>
                <a:avLst/>
                <a:gdLst>
                  <a:gd name="connsiteX0" fmla="*/ 23812 w 97631"/>
                  <a:gd name="connsiteY0" fmla="*/ 385762 h 385762"/>
                  <a:gd name="connsiteX1" fmla="*/ 0 w 97631"/>
                  <a:gd name="connsiteY1" fmla="*/ 295275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4606 w 98425"/>
                  <a:gd name="connsiteY0" fmla="*/ 385762 h 385762"/>
                  <a:gd name="connsiteX1" fmla="*/ 794 w 98425"/>
                  <a:gd name="connsiteY1" fmla="*/ 385762 h 385762"/>
                  <a:gd name="connsiteX2" fmla="*/ 19844 w 98425"/>
                  <a:gd name="connsiteY2" fmla="*/ 202406 h 385762"/>
                  <a:gd name="connsiteX3" fmla="*/ 36513 w 98425"/>
                  <a:gd name="connsiteY3" fmla="*/ 159544 h 385762"/>
                  <a:gd name="connsiteX4" fmla="*/ 57944 w 98425"/>
                  <a:gd name="connsiteY4" fmla="*/ 109537 h 385762"/>
                  <a:gd name="connsiteX5" fmla="*/ 67469 w 98425"/>
                  <a:gd name="connsiteY5" fmla="*/ 35719 h 385762"/>
                  <a:gd name="connsiteX6" fmla="*/ 34131 w 98425"/>
                  <a:gd name="connsiteY6" fmla="*/ 0 h 385762"/>
                  <a:gd name="connsiteX7" fmla="*/ 98425 w 98425"/>
                  <a:gd name="connsiteY7" fmla="*/ 33337 h 385762"/>
                  <a:gd name="connsiteX8" fmla="*/ 88900 w 98425"/>
                  <a:gd name="connsiteY8" fmla="*/ 121444 h 385762"/>
                  <a:gd name="connsiteX9" fmla="*/ 29369 w 98425"/>
                  <a:gd name="connsiteY9" fmla="*/ 230981 h 385762"/>
                  <a:gd name="connsiteX10" fmla="*/ 24606 w 98425"/>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6159 h 386159"/>
                  <a:gd name="connsiteX1" fmla="*/ 794 w 107553"/>
                  <a:gd name="connsiteY1" fmla="*/ 386159 h 386159"/>
                  <a:gd name="connsiteX2" fmla="*/ 19844 w 107553"/>
                  <a:gd name="connsiteY2" fmla="*/ 202803 h 386159"/>
                  <a:gd name="connsiteX3" fmla="*/ 36513 w 107553"/>
                  <a:gd name="connsiteY3" fmla="*/ 159941 h 386159"/>
                  <a:gd name="connsiteX4" fmla="*/ 57944 w 107553"/>
                  <a:gd name="connsiteY4" fmla="*/ 109934 h 386159"/>
                  <a:gd name="connsiteX5" fmla="*/ 67469 w 107553"/>
                  <a:gd name="connsiteY5" fmla="*/ 36116 h 386159"/>
                  <a:gd name="connsiteX6" fmla="*/ 34131 w 107553"/>
                  <a:gd name="connsiteY6" fmla="*/ 397 h 386159"/>
                  <a:gd name="connsiteX7" fmla="*/ 98425 w 107553"/>
                  <a:gd name="connsiteY7" fmla="*/ 33734 h 386159"/>
                  <a:gd name="connsiteX8" fmla="*/ 88900 w 107553"/>
                  <a:gd name="connsiteY8" fmla="*/ 121841 h 386159"/>
                  <a:gd name="connsiteX9" fmla="*/ 29369 w 107553"/>
                  <a:gd name="connsiteY9" fmla="*/ 231378 h 386159"/>
                  <a:gd name="connsiteX10" fmla="*/ 24606 w 107553"/>
                  <a:gd name="connsiteY10" fmla="*/ 386159 h 386159"/>
                  <a:gd name="connsiteX0" fmla="*/ 24606 w 100409"/>
                  <a:gd name="connsiteY0" fmla="*/ 473151 h 473151"/>
                  <a:gd name="connsiteX1" fmla="*/ 794 w 100409"/>
                  <a:gd name="connsiteY1" fmla="*/ 473151 h 473151"/>
                  <a:gd name="connsiteX2" fmla="*/ 19844 w 100409"/>
                  <a:gd name="connsiteY2" fmla="*/ 289795 h 473151"/>
                  <a:gd name="connsiteX3" fmla="*/ 36513 w 100409"/>
                  <a:gd name="connsiteY3" fmla="*/ 246933 h 473151"/>
                  <a:gd name="connsiteX4" fmla="*/ 57944 w 100409"/>
                  <a:gd name="connsiteY4" fmla="*/ 196926 h 473151"/>
                  <a:gd name="connsiteX5" fmla="*/ 67469 w 100409"/>
                  <a:gd name="connsiteY5" fmla="*/ 123108 h 473151"/>
                  <a:gd name="connsiteX6" fmla="*/ 91227 w 100409"/>
                  <a:gd name="connsiteY6" fmla="*/ 397 h 473151"/>
                  <a:gd name="connsiteX7" fmla="*/ 98425 w 100409"/>
                  <a:gd name="connsiteY7" fmla="*/ 120726 h 473151"/>
                  <a:gd name="connsiteX8" fmla="*/ 88900 w 100409"/>
                  <a:gd name="connsiteY8" fmla="*/ 208833 h 473151"/>
                  <a:gd name="connsiteX9" fmla="*/ 29369 w 100409"/>
                  <a:gd name="connsiteY9" fmla="*/ 318370 h 473151"/>
                  <a:gd name="connsiteX10" fmla="*/ 24606 w 100409"/>
                  <a:gd name="connsiteY10" fmla="*/ 473151 h 473151"/>
                  <a:gd name="connsiteX0" fmla="*/ 24606 w 102354"/>
                  <a:gd name="connsiteY0" fmla="*/ 473151 h 473151"/>
                  <a:gd name="connsiteX1" fmla="*/ 794 w 102354"/>
                  <a:gd name="connsiteY1" fmla="*/ 473151 h 473151"/>
                  <a:gd name="connsiteX2" fmla="*/ 19844 w 102354"/>
                  <a:gd name="connsiteY2" fmla="*/ 289795 h 473151"/>
                  <a:gd name="connsiteX3" fmla="*/ 36513 w 102354"/>
                  <a:gd name="connsiteY3" fmla="*/ 246933 h 473151"/>
                  <a:gd name="connsiteX4" fmla="*/ 57944 w 102354"/>
                  <a:gd name="connsiteY4" fmla="*/ 196926 h 473151"/>
                  <a:gd name="connsiteX5" fmla="*/ 67469 w 102354"/>
                  <a:gd name="connsiteY5" fmla="*/ 123108 h 473151"/>
                  <a:gd name="connsiteX6" fmla="*/ 91227 w 102354"/>
                  <a:gd name="connsiteY6" fmla="*/ 397 h 473151"/>
                  <a:gd name="connsiteX7" fmla="*/ 98425 w 102354"/>
                  <a:gd name="connsiteY7" fmla="*/ 120726 h 473151"/>
                  <a:gd name="connsiteX8" fmla="*/ 67655 w 102354"/>
                  <a:gd name="connsiteY8" fmla="*/ 210956 h 473151"/>
                  <a:gd name="connsiteX9" fmla="*/ 29369 w 102354"/>
                  <a:gd name="connsiteY9" fmla="*/ 318370 h 473151"/>
                  <a:gd name="connsiteX10" fmla="*/ 24606 w 102354"/>
                  <a:gd name="connsiteY10" fmla="*/ 473151 h 473151"/>
                  <a:gd name="connsiteX0" fmla="*/ 24606 w 93952"/>
                  <a:gd name="connsiteY0" fmla="*/ 473151 h 473151"/>
                  <a:gd name="connsiteX1" fmla="*/ 794 w 93952"/>
                  <a:gd name="connsiteY1" fmla="*/ 473151 h 473151"/>
                  <a:gd name="connsiteX2" fmla="*/ 19844 w 93952"/>
                  <a:gd name="connsiteY2" fmla="*/ 289795 h 473151"/>
                  <a:gd name="connsiteX3" fmla="*/ 36513 w 93952"/>
                  <a:gd name="connsiteY3" fmla="*/ 246933 h 473151"/>
                  <a:gd name="connsiteX4" fmla="*/ 57944 w 93952"/>
                  <a:gd name="connsiteY4" fmla="*/ 196926 h 473151"/>
                  <a:gd name="connsiteX5" fmla="*/ 67469 w 93952"/>
                  <a:gd name="connsiteY5" fmla="*/ 123108 h 473151"/>
                  <a:gd name="connsiteX6" fmla="*/ 91227 w 93952"/>
                  <a:gd name="connsiteY6" fmla="*/ 397 h 473151"/>
                  <a:gd name="connsiteX7" fmla="*/ 83819 w 93952"/>
                  <a:gd name="connsiteY7" fmla="*/ 120726 h 473151"/>
                  <a:gd name="connsiteX8" fmla="*/ 67655 w 93952"/>
                  <a:gd name="connsiteY8" fmla="*/ 210956 h 473151"/>
                  <a:gd name="connsiteX9" fmla="*/ 29369 w 93952"/>
                  <a:gd name="connsiteY9" fmla="*/ 318370 h 473151"/>
                  <a:gd name="connsiteX10" fmla="*/ 24606 w 93952"/>
                  <a:gd name="connsiteY10" fmla="*/ 473151 h 473151"/>
                  <a:gd name="connsiteX0" fmla="*/ 24606 w 112541"/>
                  <a:gd name="connsiteY0" fmla="*/ 403132 h 403132"/>
                  <a:gd name="connsiteX1" fmla="*/ 794 w 112541"/>
                  <a:gd name="connsiteY1" fmla="*/ 403132 h 403132"/>
                  <a:gd name="connsiteX2" fmla="*/ 19844 w 112541"/>
                  <a:gd name="connsiteY2" fmla="*/ 219776 h 403132"/>
                  <a:gd name="connsiteX3" fmla="*/ 36513 w 112541"/>
                  <a:gd name="connsiteY3" fmla="*/ 176914 h 403132"/>
                  <a:gd name="connsiteX4" fmla="*/ 57944 w 112541"/>
                  <a:gd name="connsiteY4" fmla="*/ 126907 h 403132"/>
                  <a:gd name="connsiteX5" fmla="*/ 67469 w 112541"/>
                  <a:gd name="connsiteY5" fmla="*/ 53089 h 403132"/>
                  <a:gd name="connsiteX6" fmla="*/ 109816 w 112541"/>
                  <a:gd name="connsiteY6" fmla="*/ 397 h 403132"/>
                  <a:gd name="connsiteX7" fmla="*/ 83819 w 112541"/>
                  <a:gd name="connsiteY7" fmla="*/ 50707 h 403132"/>
                  <a:gd name="connsiteX8" fmla="*/ 67655 w 112541"/>
                  <a:gd name="connsiteY8" fmla="*/ 140937 h 403132"/>
                  <a:gd name="connsiteX9" fmla="*/ 29369 w 112541"/>
                  <a:gd name="connsiteY9" fmla="*/ 248351 h 403132"/>
                  <a:gd name="connsiteX10" fmla="*/ 24606 w 112541"/>
                  <a:gd name="connsiteY10" fmla="*/ 403132 h 403132"/>
                  <a:gd name="connsiteX0" fmla="*/ 26648 w 114583"/>
                  <a:gd name="connsiteY0" fmla="*/ 403132 h 403132"/>
                  <a:gd name="connsiteX1" fmla="*/ 2836 w 114583"/>
                  <a:gd name="connsiteY1" fmla="*/ 403132 h 403132"/>
                  <a:gd name="connsiteX2" fmla="*/ 5953 w 114583"/>
                  <a:gd name="connsiteY2" fmla="*/ 298281 h 403132"/>
                  <a:gd name="connsiteX3" fmla="*/ 38555 w 114583"/>
                  <a:gd name="connsiteY3" fmla="*/ 176914 h 403132"/>
                  <a:gd name="connsiteX4" fmla="*/ 59986 w 114583"/>
                  <a:gd name="connsiteY4" fmla="*/ 126907 h 403132"/>
                  <a:gd name="connsiteX5" fmla="*/ 69511 w 114583"/>
                  <a:gd name="connsiteY5" fmla="*/ 53089 h 403132"/>
                  <a:gd name="connsiteX6" fmla="*/ 111858 w 114583"/>
                  <a:gd name="connsiteY6" fmla="*/ 397 h 403132"/>
                  <a:gd name="connsiteX7" fmla="*/ 85861 w 114583"/>
                  <a:gd name="connsiteY7" fmla="*/ 50707 h 403132"/>
                  <a:gd name="connsiteX8" fmla="*/ 69697 w 114583"/>
                  <a:gd name="connsiteY8" fmla="*/ 140937 h 403132"/>
                  <a:gd name="connsiteX9" fmla="*/ 31411 w 114583"/>
                  <a:gd name="connsiteY9" fmla="*/ 248351 h 403132"/>
                  <a:gd name="connsiteX10" fmla="*/ 26648 w 114583"/>
                  <a:gd name="connsiteY10" fmla="*/ 403132 h 40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583" h="403132">
                    <a:moveTo>
                      <a:pt x="26648" y="403132"/>
                    </a:moveTo>
                    <a:lnTo>
                      <a:pt x="2836" y="403132"/>
                    </a:lnTo>
                    <a:cubicBezTo>
                      <a:pt x="2042" y="372573"/>
                      <a:pt x="0" y="335984"/>
                      <a:pt x="5953" y="298281"/>
                    </a:cubicBezTo>
                    <a:cubicBezTo>
                      <a:pt x="11906" y="260578"/>
                      <a:pt x="32205" y="192392"/>
                      <a:pt x="38555" y="176914"/>
                    </a:cubicBezTo>
                    <a:lnTo>
                      <a:pt x="59986" y="126907"/>
                    </a:lnTo>
                    <a:cubicBezTo>
                      <a:pt x="65145" y="106270"/>
                      <a:pt x="60866" y="74174"/>
                      <a:pt x="69511" y="53089"/>
                    </a:cubicBezTo>
                    <a:cubicBezTo>
                      <a:pt x="78156" y="32004"/>
                      <a:pt x="109133" y="794"/>
                      <a:pt x="111858" y="397"/>
                    </a:cubicBezTo>
                    <a:cubicBezTo>
                      <a:pt x="114583" y="0"/>
                      <a:pt x="92888" y="27284"/>
                      <a:pt x="85861" y="50707"/>
                    </a:cubicBezTo>
                    <a:cubicBezTo>
                      <a:pt x="78834" y="74130"/>
                      <a:pt x="78772" y="107996"/>
                      <a:pt x="69697" y="140937"/>
                    </a:cubicBezTo>
                    <a:cubicBezTo>
                      <a:pt x="60622" y="173878"/>
                      <a:pt x="38586" y="204652"/>
                      <a:pt x="31411" y="248351"/>
                    </a:cubicBezTo>
                    <a:cubicBezTo>
                      <a:pt x="24236" y="292050"/>
                      <a:pt x="31410" y="377335"/>
                      <a:pt x="26648" y="403132"/>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73" name="Freeform 272"/>
              <p:cNvSpPr/>
              <p:nvPr/>
            </p:nvSpPr>
            <p:spPr>
              <a:xfrm rot="976929" flipH="1">
                <a:off x="6865592" y="3428635"/>
                <a:ext cx="66248" cy="274667"/>
              </a:xfrm>
              <a:custGeom>
                <a:avLst/>
                <a:gdLst>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4299"/>
                  <a:gd name="connsiteY0" fmla="*/ 466725 h 466725"/>
                  <a:gd name="connsiteX1" fmla="*/ 73818 w 114299"/>
                  <a:gd name="connsiteY1" fmla="*/ 373856 h 466725"/>
                  <a:gd name="connsiteX2" fmla="*/ 73818 w 114299"/>
                  <a:gd name="connsiteY2" fmla="*/ 223838 h 466725"/>
                  <a:gd name="connsiteX3" fmla="*/ 38100 w 114299"/>
                  <a:gd name="connsiteY3" fmla="*/ 83344 h 466725"/>
                  <a:gd name="connsiteX4" fmla="*/ 0 w 114299"/>
                  <a:gd name="connsiteY4" fmla="*/ 0 h 466725"/>
                  <a:gd name="connsiteX5" fmla="*/ 80962 w 114299"/>
                  <a:gd name="connsiteY5" fmla="*/ 154781 h 466725"/>
                  <a:gd name="connsiteX6" fmla="*/ 111918 w 114299"/>
                  <a:gd name="connsiteY6" fmla="*/ 280988 h 466725"/>
                  <a:gd name="connsiteX7" fmla="*/ 95250 w 114299"/>
                  <a:gd name="connsiteY7" fmla="*/ 392906 h 466725"/>
                  <a:gd name="connsiteX8" fmla="*/ 57150 w 114299"/>
                  <a:gd name="connsiteY8" fmla="*/ 466725 h 466725"/>
                  <a:gd name="connsiteX0" fmla="*/ 57150 w 114299"/>
                  <a:gd name="connsiteY0" fmla="*/ 466725 h 469900"/>
                  <a:gd name="connsiteX1" fmla="*/ 73818 w 114299"/>
                  <a:gd name="connsiteY1" fmla="*/ 373856 h 469900"/>
                  <a:gd name="connsiteX2" fmla="*/ 73818 w 114299"/>
                  <a:gd name="connsiteY2" fmla="*/ 223838 h 469900"/>
                  <a:gd name="connsiteX3" fmla="*/ 38100 w 114299"/>
                  <a:gd name="connsiteY3" fmla="*/ 83344 h 469900"/>
                  <a:gd name="connsiteX4" fmla="*/ 0 w 114299"/>
                  <a:gd name="connsiteY4" fmla="*/ 0 h 469900"/>
                  <a:gd name="connsiteX5" fmla="*/ 80962 w 114299"/>
                  <a:gd name="connsiteY5" fmla="*/ 154781 h 469900"/>
                  <a:gd name="connsiteX6" fmla="*/ 111918 w 114299"/>
                  <a:gd name="connsiteY6" fmla="*/ 280988 h 469900"/>
                  <a:gd name="connsiteX7" fmla="*/ 95250 w 114299"/>
                  <a:gd name="connsiteY7" fmla="*/ 392906 h 469900"/>
                  <a:gd name="connsiteX8" fmla="*/ 57150 w 114299"/>
                  <a:gd name="connsiteY8" fmla="*/ 466725 h 469900"/>
                  <a:gd name="connsiteX0" fmla="*/ 57150 w 114299"/>
                  <a:gd name="connsiteY0" fmla="*/ 466725 h 477440"/>
                  <a:gd name="connsiteX1" fmla="*/ 73818 w 114299"/>
                  <a:gd name="connsiteY1" fmla="*/ 373856 h 477440"/>
                  <a:gd name="connsiteX2" fmla="*/ 73818 w 114299"/>
                  <a:gd name="connsiteY2" fmla="*/ 223838 h 477440"/>
                  <a:gd name="connsiteX3" fmla="*/ 38100 w 114299"/>
                  <a:gd name="connsiteY3" fmla="*/ 83344 h 477440"/>
                  <a:gd name="connsiteX4" fmla="*/ 0 w 114299"/>
                  <a:gd name="connsiteY4" fmla="*/ 0 h 477440"/>
                  <a:gd name="connsiteX5" fmla="*/ 80962 w 114299"/>
                  <a:gd name="connsiteY5" fmla="*/ 154781 h 477440"/>
                  <a:gd name="connsiteX6" fmla="*/ 111918 w 114299"/>
                  <a:gd name="connsiteY6" fmla="*/ 280988 h 477440"/>
                  <a:gd name="connsiteX7" fmla="*/ 95250 w 114299"/>
                  <a:gd name="connsiteY7" fmla="*/ 392906 h 477440"/>
                  <a:gd name="connsiteX8" fmla="*/ 80962 w 114299"/>
                  <a:gd name="connsiteY8" fmla="*/ 461962 h 477440"/>
                  <a:gd name="connsiteX9" fmla="*/ 57150 w 114299"/>
                  <a:gd name="connsiteY9" fmla="*/ 466725 h 4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299" h="477440">
                    <a:moveTo>
                      <a:pt x="57150" y="466725"/>
                    </a:moveTo>
                    <a:cubicBezTo>
                      <a:pt x="53578" y="463550"/>
                      <a:pt x="71040" y="414337"/>
                      <a:pt x="73818" y="373856"/>
                    </a:cubicBezTo>
                    <a:cubicBezTo>
                      <a:pt x="76596" y="333375"/>
                      <a:pt x="79771" y="272257"/>
                      <a:pt x="73818" y="223838"/>
                    </a:cubicBezTo>
                    <a:cubicBezTo>
                      <a:pt x="67865" y="175419"/>
                      <a:pt x="50403" y="120650"/>
                      <a:pt x="38100" y="83344"/>
                    </a:cubicBezTo>
                    <a:lnTo>
                      <a:pt x="0" y="0"/>
                    </a:lnTo>
                    <a:cubicBezTo>
                      <a:pt x="7144" y="11906"/>
                      <a:pt x="62309" y="107950"/>
                      <a:pt x="80962" y="154781"/>
                    </a:cubicBezTo>
                    <a:cubicBezTo>
                      <a:pt x="99615" y="201612"/>
                      <a:pt x="109537" y="241301"/>
                      <a:pt x="111918" y="280988"/>
                    </a:cubicBezTo>
                    <a:cubicBezTo>
                      <a:pt x="114299" y="320675"/>
                      <a:pt x="100409" y="362744"/>
                      <a:pt x="95250" y="392906"/>
                    </a:cubicBezTo>
                    <a:cubicBezTo>
                      <a:pt x="90091" y="423068"/>
                      <a:pt x="87312" y="449659"/>
                      <a:pt x="80962" y="461962"/>
                    </a:cubicBezTo>
                    <a:cubicBezTo>
                      <a:pt x="74612" y="474265"/>
                      <a:pt x="57944" y="477440"/>
                      <a:pt x="57150" y="466725"/>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74" name="Freeform 273"/>
              <p:cNvSpPr/>
              <p:nvPr/>
            </p:nvSpPr>
            <p:spPr>
              <a:xfrm rot="21131363">
                <a:off x="6450042" y="3398470"/>
                <a:ext cx="114426" cy="476300"/>
              </a:xfrm>
              <a:custGeom>
                <a:avLst/>
                <a:gdLst>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4299"/>
                  <a:gd name="connsiteY0" fmla="*/ 466725 h 466725"/>
                  <a:gd name="connsiteX1" fmla="*/ 73818 w 114299"/>
                  <a:gd name="connsiteY1" fmla="*/ 373856 h 466725"/>
                  <a:gd name="connsiteX2" fmla="*/ 73818 w 114299"/>
                  <a:gd name="connsiteY2" fmla="*/ 223838 h 466725"/>
                  <a:gd name="connsiteX3" fmla="*/ 38100 w 114299"/>
                  <a:gd name="connsiteY3" fmla="*/ 83344 h 466725"/>
                  <a:gd name="connsiteX4" fmla="*/ 0 w 114299"/>
                  <a:gd name="connsiteY4" fmla="*/ 0 h 466725"/>
                  <a:gd name="connsiteX5" fmla="*/ 80962 w 114299"/>
                  <a:gd name="connsiteY5" fmla="*/ 154781 h 466725"/>
                  <a:gd name="connsiteX6" fmla="*/ 111918 w 114299"/>
                  <a:gd name="connsiteY6" fmla="*/ 280988 h 466725"/>
                  <a:gd name="connsiteX7" fmla="*/ 95250 w 114299"/>
                  <a:gd name="connsiteY7" fmla="*/ 392906 h 466725"/>
                  <a:gd name="connsiteX8" fmla="*/ 57150 w 114299"/>
                  <a:gd name="connsiteY8" fmla="*/ 466725 h 466725"/>
                  <a:gd name="connsiteX0" fmla="*/ 57150 w 114299"/>
                  <a:gd name="connsiteY0" fmla="*/ 466725 h 469900"/>
                  <a:gd name="connsiteX1" fmla="*/ 73818 w 114299"/>
                  <a:gd name="connsiteY1" fmla="*/ 373856 h 469900"/>
                  <a:gd name="connsiteX2" fmla="*/ 73818 w 114299"/>
                  <a:gd name="connsiteY2" fmla="*/ 223838 h 469900"/>
                  <a:gd name="connsiteX3" fmla="*/ 38100 w 114299"/>
                  <a:gd name="connsiteY3" fmla="*/ 83344 h 469900"/>
                  <a:gd name="connsiteX4" fmla="*/ 0 w 114299"/>
                  <a:gd name="connsiteY4" fmla="*/ 0 h 469900"/>
                  <a:gd name="connsiteX5" fmla="*/ 80962 w 114299"/>
                  <a:gd name="connsiteY5" fmla="*/ 154781 h 469900"/>
                  <a:gd name="connsiteX6" fmla="*/ 111918 w 114299"/>
                  <a:gd name="connsiteY6" fmla="*/ 280988 h 469900"/>
                  <a:gd name="connsiteX7" fmla="*/ 95250 w 114299"/>
                  <a:gd name="connsiteY7" fmla="*/ 392906 h 469900"/>
                  <a:gd name="connsiteX8" fmla="*/ 57150 w 114299"/>
                  <a:gd name="connsiteY8" fmla="*/ 466725 h 469900"/>
                  <a:gd name="connsiteX0" fmla="*/ 57150 w 114299"/>
                  <a:gd name="connsiteY0" fmla="*/ 466725 h 477440"/>
                  <a:gd name="connsiteX1" fmla="*/ 73818 w 114299"/>
                  <a:gd name="connsiteY1" fmla="*/ 373856 h 477440"/>
                  <a:gd name="connsiteX2" fmla="*/ 73818 w 114299"/>
                  <a:gd name="connsiteY2" fmla="*/ 223838 h 477440"/>
                  <a:gd name="connsiteX3" fmla="*/ 38100 w 114299"/>
                  <a:gd name="connsiteY3" fmla="*/ 83344 h 477440"/>
                  <a:gd name="connsiteX4" fmla="*/ 0 w 114299"/>
                  <a:gd name="connsiteY4" fmla="*/ 0 h 477440"/>
                  <a:gd name="connsiteX5" fmla="*/ 80962 w 114299"/>
                  <a:gd name="connsiteY5" fmla="*/ 154781 h 477440"/>
                  <a:gd name="connsiteX6" fmla="*/ 111918 w 114299"/>
                  <a:gd name="connsiteY6" fmla="*/ 280988 h 477440"/>
                  <a:gd name="connsiteX7" fmla="*/ 95250 w 114299"/>
                  <a:gd name="connsiteY7" fmla="*/ 392906 h 477440"/>
                  <a:gd name="connsiteX8" fmla="*/ 80962 w 114299"/>
                  <a:gd name="connsiteY8" fmla="*/ 461962 h 477440"/>
                  <a:gd name="connsiteX9" fmla="*/ 57150 w 114299"/>
                  <a:gd name="connsiteY9" fmla="*/ 466725 h 4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299" h="477440">
                    <a:moveTo>
                      <a:pt x="57150" y="466725"/>
                    </a:moveTo>
                    <a:cubicBezTo>
                      <a:pt x="53578" y="463550"/>
                      <a:pt x="71040" y="414337"/>
                      <a:pt x="73818" y="373856"/>
                    </a:cubicBezTo>
                    <a:cubicBezTo>
                      <a:pt x="76596" y="333375"/>
                      <a:pt x="79771" y="272257"/>
                      <a:pt x="73818" y="223838"/>
                    </a:cubicBezTo>
                    <a:cubicBezTo>
                      <a:pt x="67865" y="175419"/>
                      <a:pt x="50403" y="120650"/>
                      <a:pt x="38100" y="83344"/>
                    </a:cubicBezTo>
                    <a:lnTo>
                      <a:pt x="0" y="0"/>
                    </a:lnTo>
                    <a:cubicBezTo>
                      <a:pt x="7144" y="11906"/>
                      <a:pt x="62309" y="107950"/>
                      <a:pt x="80962" y="154781"/>
                    </a:cubicBezTo>
                    <a:cubicBezTo>
                      <a:pt x="99615" y="201612"/>
                      <a:pt x="109537" y="241301"/>
                      <a:pt x="111918" y="280988"/>
                    </a:cubicBezTo>
                    <a:cubicBezTo>
                      <a:pt x="114299" y="320675"/>
                      <a:pt x="100409" y="362744"/>
                      <a:pt x="95250" y="392906"/>
                    </a:cubicBezTo>
                    <a:cubicBezTo>
                      <a:pt x="90091" y="423068"/>
                      <a:pt x="87312" y="449659"/>
                      <a:pt x="80962" y="461962"/>
                    </a:cubicBezTo>
                    <a:cubicBezTo>
                      <a:pt x="74612" y="474265"/>
                      <a:pt x="57944" y="477440"/>
                      <a:pt x="57150" y="466725"/>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76" name="Freeform 275"/>
              <p:cNvSpPr/>
              <p:nvPr/>
            </p:nvSpPr>
            <p:spPr>
              <a:xfrm>
                <a:off x="6566476" y="3371479"/>
                <a:ext cx="46172" cy="506466"/>
              </a:xfrm>
              <a:custGeom>
                <a:avLst/>
                <a:gdLst>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4299"/>
                  <a:gd name="connsiteY0" fmla="*/ 466725 h 466725"/>
                  <a:gd name="connsiteX1" fmla="*/ 73818 w 114299"/>
                  <a:gd name="connsiteY1" fmla="*/ 373856 h 466725"/>
                  <a:gd name="connsiteX2" fmla="*/ 73818 w 114299"/>
                  <a:gd name="connsiteY2" fmla="*/ 223838 h 466725"/>
                  <a:gd name="connsiteX3" fmla="*/ 38100 w 114299"/>
                  <a:gd name="connsiteY3" fmla="*/ 83344 h 466725"/>
                  <a:gd name="connsiteX4" fmla="*/ 0 w 114299"/>
                  <a:gd name="connsiteY4" fmla="*/ 0 h 466725"/>
                  <a:gd name="connsiteX5" fmla="*/ 80962 w 114299"/>
                  <a:gd name="connsiteY5" fmla="*/ 154781 h 466725"/>
                  <a:gd name="connsiteX6" fmla="*/ 111918 w 114299"/>
                  <a:gd name="connsiteY6" fmla="*/ 280988 h 466725"/>
                  <a:gd name="connsiteX7" fmla="*/ 95250 w 114299"/>
                  <a:gd name="connsiteY7" fmla="*/ 392906 h 466725"/>
                  <a:gd name="connsiteX8" fmla="*/ 57150 w 114299"/>
                  <a:gd name="connsiteY8" fmla="*/ 466725 h 466725"/>
                  <a:gd name="connsiteX0" fmla="*/ 57150 w 114299"/>
                  <a:gd name="connsiteY0" fmla="*/ 466725 h 469900"/>
                  <a:gd name="connsiteX1" fmla="*/ 73818 w 114299"/>
                  <a:gd name="connsiteY1" fmla="*/ 373856 h 469900"/>
                  <a:gd name="connsiteX2" fmla="*/ 73818 w 114299"/>
                  <a:gd name="connsiteY2" fmla="*/ 223838 h 469900"/>
                  <a:gd name="connsiteX3" fmla="*/ 38100 w 114299"/>
                  <a:gd name="connsiteY3" fmla="*/ 83344 h 469900"/>
                  <a:gd name="connsiteX4" fmla="*/ 0 w 114299"/>
                  <a:gd name="connsiteY4" fmla="*/ 0 h 469900"/>
                  <a:gd name="connsiteX5" fmla="*/ 80962 w 114299"/>
                  <a:gd name="connsiteY5" fmla="*/ 154781 h 469900"/>
                  <a:gd name="connsiteX6" fmla="*/ 111918 w 114299"/>
                  <a:gd name="connsiteY6" fmla="*/ 280988 h 469900"/>
                  <a:gd name="connsiteX7" fmla="*/ 95250 w 114299"/>
                  <a:gd name="connsiteY7" fmla="*/ 392906 h 469900"/>
                  <a:gd name="connsiteX8" fmla="*/ 57150 w 114299"/>
                  <a:gd name="connsiteY8" fmla="*/ 466725 h 469900"/>
                  <a:gd name="connsiteX0" fmla="*/ 57150 w 114299"/>
                  <a:gd name="connsiteY0" fmla="*/ 466725 h 477440"/>
                  <a:gd name="connsiteX1" fmla="*/ 73818 w 114299"/>
                  <a:gd name="connsiteY1" fmla="*/ 373856 h 477440"/>
                  <a:gd name="connsiteX2" fmla="*/ 73818 w 114299"/>
                  <a:gd name="connsiteY2" fmla="*/ 223838 h 477440"/>
                  <a:gd name="connsiteX3" fmla="*/ 38100 w 114299"/>
                  <a:gd name="connsiteY3" fmla="*/ 83344 h 477440"/>
                  <a:gd name="connsiteX4" fmla="*/ 0 w 114299"/>
                  <a:gd name="connsiteY4" fmla="*/ 0 h 477440"/>
                  <a:gd name="connsiteX5" fmla="*/ 80962 w 114299"/>
                  <a:gd name="connsiteY5" fmla="*/ 154781 h 477440"/>
                  <a:gd name="connsiteX6" fmla="*/ 111918 w 114299"/>
                  <a:gd name="connsiteY6" fmla="*/ 280988 h 477440"/>
                  <a:gd name="connsiteX7" fmla="*/ 95250 w 114299"/>
                  <a:gd name="connsiteY7" fmla="*/ 392906 h 477440"/>
                  <a:gd name="connsiteX8" fmla="*/ 80962 w 114299"/>
                  <a:gd name="connsiteY8" fmla="*/ 461962 h 477440"/>
                  <a:gd name="connsiteX9" fmla="*/ 57150 w 114299"/>
                  <a:gd name="connsiteY9" fmla="*/ 466725 h 477440"/>
                  <a:gd name="connsiteX0" fmla="*/ 57150 w 114299"/>
                  <a:gd name="connsiteY0" fmla="*/ 466725 h 477440"/>
                  <a:gd name="connsiteX1" fmla="*/ 73818 w 114299"/>
                  <a:gd name="connsiteY1" fmla="*/ 373856 h 477440"/>
                  <a:gd name="connsiteX2" fmla="*/ 73818 w 114299"/>
                  <a:gd name="connsiteY2" fmla="*/ 223838 h 477440"/>
                  <a:gd name="connsiteX3" fmla="*/ 38100 w 114299"/>
                  <a:gd name="connsiteY3" fmla="*/ 83344 h 477440"/>
                  <a:gd name="connsiteX4" fmla="*/ 0 w 114299"/>
                  <a:gd name="connsiteY4" fmla="*/ 0 h 477440"/>
                  <a:gd name="connsiteX5" fmla="*/ 80962 w 114299"/>
                  <a:gd name="connsiteY5" fmla="*/ 154781 h 477440"/>
                  <a:gd name="connsiteX6" fmla="*/ 111918 w 114299"/>
                  <a:gd name="connsiteY6" fmla="*/ 280988 h 477440"/>
                  <a:gd name="connsiteX7" fmla="*/ 95250 w 114299"/>
                  <a:gd name="connsiteY7" fmla="*/ 392906 h 477440"/>
                  <a:gd name="connsiteX8" fmla="*/ 104774 w 114299"/>
                  <a:gd name="connsiteY8" fmla="*/ 461962 h 477440"/>
                  <a:gd name="connsiteX9" fmla="*/ 57150 w 114299"/>
                  <a:gd name="connsiteY9" fmla="*/ 466725 h 477440"/>
                  <a:gd name="connsiteX0" fmla="*/ 73819 w 114299"/>
                  <a:gd name="connsiteY0" fmla="*/ 466725 h 477440"/>
                  <a:gd name="connsiteX1" fmla="*/ 73818 w 114299"/>
                  <a:gd name="connsiteY1" fmla="*/ 373856 h 477440"/>
                  <a:gd name="connsiteX2" fmla="*/ 73818 w 114299"/>
                  <a:gd name="connsiteY2" fmla="*/ 223838 h 477440"/>
                  <a:gd name="connsiteX3" fmla="*/ 38100 w 114299"/>
                  <a:gd name="connsiteY3" fmla="*/ 83344 h 477440"/>
                  <a:gd name="connsiteX4" fmla="*/ 0 w 114299"/>
                  <a:gd name="connsiteY4" fmla="*/ 0 h 477440"/>
                  <a:gd name="connsiteX5" fmla="*/ 80962 w 114299"/>
                  <a:gd name="connsiteY5" fmla="*/ 154781 h 477440"/>
                  <a:gd name="connsiteX6" fmla="*/ 111918 w 114299"/>
                  <a:gd name="connsiteY6" fmla="*/ 280988 h 477440"/>
                  <a:gd name="connsiteX7" fmla="*/ 95250 w 114299"/>
                  <a:gd name="connsiteY7" fmla="*/ 392906 h 477440"/>
                  <a:gd name="connsiteX8" fmla="*/ 104774 w 114299"/>
                  <a:gd name="connsiteY8" fmla="*/ 461962 h 477440"/>
                  <a:gd name="connsiteX9" fmla="*/ 73819 w 114299"/>
                  <a:gd name="connsiteY9" fmla="*/ 466725 h 477440"/>
                  <a:gd name="connsiteX0" fmla="*/ 73819 w 114299"/>
                  <a:gd name="connsiteY0" fmla="*/ 466725 h 477440"/>
                  <a:gd name="connsiteX1" fmla="*/ 73818 w 114299"/>
                  <a:gd name="connsiteY1" fmla="*/ 373856 h 477440"/>
                  <a:gd name="connsiteX2" fmla="*/ 64293 w 114299"/>
                  <a:gd name="connsiteY2" fmla="*/ 223838 h 477440"/>
                  <a:gd name="connsiteX3" fmla="*/ 38100 w 114299"/>
                  <a:gd name="connsiteY3" fmla="*/ 83344 h 477440"/>
                  <a:gd name="connsiteX4" fmla="*/ 0 w 114299"/>
                  <a:gd name="connsiteY4" fmla="*/ 0 h 477440"/>
                  <a:gd name="connsiteX5" fmla="*/ 80962 w 114299"/>
                  <a:gd name="connsiteY5" fmla="*/ 154781 h 477440"/>
                  <a:gd name="connsiteX6" fmla="*/ 111918 w 114299"/>
                  <a:gd name="connsiteY6" fmla="*/ 280988 h 477440"/>
                  <a:gd name="connsiteX7" fmla="*/ 95250 w 114299"/>
                  <a:gd name="connsiteY7" fmla="*/ 392906 h 477440"/>
                  <a:gd name="connsiteX8" fmla="*/ 104774 w 114299"/>
                  <a:gd name="connsiteY8" fmla="*/ 461962 h 477440"/>
                  <a:gd name="connsiteX9" fmla="*/ 73819 w 114299"/>
                  <a:gd name="connsiteY9" fmla="*/ 466725 h 477440"/>
                  <a:gd name="connsiteX0" fmla="*/ 73819 w 108346"/>
                  <a:gd name="connsiteY0" fmla="*/ 466725 h 477440"/>
                  <a:gd name="connsiteX1" fmla="*/ 73818 w 108346"/>
                  <a:gd name="connsiteY1" fmla="*/ 373856 h 477440"/>
                  <a:gd name="connsiteX2" fmla="*/ 64293 w 108346"/>
                  <a:gd name="connsiteY2" fmla="*/ 223838 h 477440"/>
                  <a:gd name="connsiteX3" fmla="*/ 38100 w 108346"/>
                  <a:gd name="connsiteY3" fmla="*/ 83344 h 477440"/>
                  <a:gd name="connsiteX4" fmla="*/ 0 w 108346"/>
                  <a:gd name="connsiteY4" fmla="*/ 0 h 477440"/>
                  <a:gd name="connsiteX5" fmla="*/ 80962 w 108346"/>
                  <a:gd name="connsiteY5" fmla="*/ 154781 h 477440"/>
                  <a:gd name="connsiteX6" fmla="*/ 97630 w 108346"/>
                  <a:gd name="connsiteY6" fmla="*/ 273844 h 477440"/>
                  <a:gd name="connsiteX7" fmla="*/ 95250 w 108346"/>
                  <a:gd name="connsiteY7" fmla="*/ 392906 h 477440"/>
                  <a:gd name="connsiteX8" fmla="*/ 104774 w 108346"/>
                  <a:gd name="connsiteY8" fmla="*/ 461962 h 477440"/>
                  <a:gd name="connsiteX9" fmla="*/ 73819 w 108346"/>
                  <a:gd name="connsiteY9" fmla="*/ 466725 h 477440"/>
                  <a:gd name="connsiteX0" fmla="*/ 35719 w 70246"/>
                  <a:gd name="connsiteY0" fmla="*/ 483393 h 494108"/>
                  <a:gd name="connsiteX1" fmla="*/ 35718 w 70246"/>
                  <a:gd name="connsiteY1" fmla="*/ 390524 h 494108"/>
                  <a:gd name="connsiteX2" fmla="*/ 26193 w 70246"/>
                  <a:gd name="connsiteY2" fmla="*/ 240506 h 494108"/>
                  <a:gd name="connsiteX3" fmla="*/ 0 w 70246"/>
                  <a:gd name="connsiteY3" fmla="*/ 100012 h 494108"/>
                  <a:gd name="connsiteX4" fmla="*/ 59531 w 70246"/>
                  <a:gd name="connsiteY4" fmla="*/ 0 h 494108"/>
                  <a:gd name="connsiteX5" fmla="*/ 42862 w 70246"/>
                  <a:gd name="connsiteY5" fmla="*/ 171449 h 494108"/>
                  <a:gd name="connsiteX6" fmla="*/ 59530 w 70246"/>
                  <a:gd name="connsiteY6" fmla="*/ 290512 h 494108"/>
                  <a:gd name="connsiteX7" fmla="*/ 57150 w 70246"/>
                  <a:gd name="connsiteY7" fmla="*/ 409574 h 494108"/>
                  <a:gd name="connsiteX8" fmla="*/ 66674 w 70246"/>
                  <a:gd name="connsiteY8" fmla="*/ 478630 h 494108"/>
                  <a:gd name="connsiteX9" fmla="*/ 35719 w 70246"/>
                  <a:gd name="connsiteY9" fmla="*/ 483393 h 494108"/>
                  <a:gd name="connsiteX0" fmla="*/ 48022 w 82549"/>
                  <a:gd name="connsiteY0" fmla="*/ 495299 h 506014"/>
                  <a:gd name="connsiteX1" fmla="*/ 48021 w 82549"/>
                  <a:gd name="connsiteY1" fmla="*/ 402430 h 506014"/>
                  <a:gd name="connsiteX2" fmla="*/ 38496 w 82549"/>
                  <a:gd name="connsiteY2" fmla="*/ 252412 h 506014"/>
                  <a:gd name="connsiteX3" fmla="*/ 12303 w 82549"/>
                  <a:gd name="connsiteY3" fmla="*/ 111918 h 506014"/>
                  <a:gd name="connsiteX4" fmla="*/ 71834 w 82549"/>
                  <a:gd name="connsiteY4" fmla="*/ 11906 h 506014"/>
                  <a:gd name="connsiteX5" fmla="*/ 55165 w 82549"/>
                  <a:gd name="connsiteY5" fmla="*/ 183355 h 506014"/>
                  <a:gd name="connsiteX6" fmla="*/ 71833 w 82549"/>
                  <a:gd name="connsiteY6" fmla="*/ 302418 h 506014"/>
                  <a:gd name="connsiteX7" fmla="*/ 69453 w 82549"/>
                  <a:gd name="connsiteY7" fmla="*/ 421480 h 506014"/>
                  <a:gd name="connsiteX8" fmla="*/ 78977 w 82549"/>
                  <a:gd name="connsiteY8" fmla="*/ 490536 h 506014"/>
                  <a:gd name="connsiteX9" fmla="*/ 48022 w 82549"/>
                  <a:gd name="connsiteY9" fmla="*/ 495299 h 506014"/>
                  <a:gd name="connsiteX0" fmla="*/ 24210 w 58737"/>
                  <a:gd name="connsiteY0" fmla="*/ 495299 h 506014"/>
                  <a:gd name="connsiteX1" fmla="*/ 24209 w 58737"/>
                  <a:gd name="connsiteY1" fmla="*/ 402430 h 506014"/>
                  <a:gd name="connsiteX2" fmla="*/ 14684 w 58737"/>
                  <a:gd name="connsiteY2" fmla="*/ 252412 h 506014"/>
                  <a:gd name="connsiteX3" fmla="*/ 12303 w 58737"/>
                  <a:gd name="connsiteY3" fmla="*/ 111918 h 506014"/>
                  <a:gd name="connsiteX4" fmla="*/ 48022 w 58737"/>
                  <a:gd name="connsiteY4" fmla="*/ 11906 h 506014"/>
                  <a:gd name="connsiteX5" fmla="*/ 31353 w 58737"/>
                  <a:gd name="connsiteY5" fmla="*/ 183355 h 506014"/>
                  <a:gd name="connsiteX6" fmla="*/ 48021 w 58737"/>
                  <a:gd name="connsiteY6" fmla="*/ 302418 h 506014"/>
                  <a:gd name="connsiteX7" fmla="*/ 45641 w 58737"/>
                  <a:gd name="connsiteY7" fmla="*/ 421480 h 506014"/>
                  <a:gd name="connsiteX8" fmla="*/ 55165 w 58737"/>
                  <a:gd name="connsiteY8" fmla="*/ 490536 h 506014"/>
                  <a:gd name="connsiteX9" fmla="*/ 24210 w 58737"/>
                  <a:gd name="connsiteY9" fmla="*/ 495299 h 506014"/>
                  <a:gd name="connsiteX0" fmla="*/ 11907 w 46434"/>
                  <a:gd name="connsiteY0" fmla="*/ 495299 h 506014"/>
                  <a:gd name="connsiteX1" fmla="*/ 11906 w 46434"/>
                  <a:gd name="connsiteY1" fmla="*/ 402430 h 506014"/>
                  <a:gd name="connsiteX2" fmla="*/ 2381 w 46434"/>
                  <a:gd name="connsiteY2" fmla="*/ 252412 h 506014"/>
                  <a:gd name="connsiteX3" fmla="*/ 0 w 46434"/>
                  <a:gd name="connsiteY3" fmla="*/ 111918 h 506014"/>
                  <a:gd name="connsiteX4" fmla="*/ 35719 w 46434"/>
                  <a:gd name="connsiteY4" fmla="*/ 11906 h 506014"/>
                  <a:gd name="connsiteX5" fmla="*/ 19050 w 46434"/>
                  <a:gd name="connsiteY5" fmla="*/ 183355 h 506014"/>
                  <a:gd name="connsiteX6" fmla="*/ 35718 w 46434"/>
                  <a:gd name="connsiteY6" fmla="*/ 302418 h 506014"/>
                  <a:gd name="connsiteX7" fmla="*/ 33338 w 46434"/>
                  <a:gd name="connsiteY7" fmla="*/ 421480 h 506014"/>
                  <a:gd name="connsiteX8" fmla="*/ 42862 w 46434"/>
                  <a:gd name="connsiteY8" fmla="*/ 490536 h 506014"/>
                  <a:gd name="connsiteX9" fmla="*/ 11907 w 46434"/>
                  <a:gd name="connsiteY9" fmla="*/ 495299 h 506014"/>
                  <a:gd name="connsiteX0" fmla="*/ 11907 w 46434"/>
                  <a:gd name="connsiteY0" fmla="*/ 495299 h 506014"/>
                  <a:gd name="connsiteX1" fmla="*/ 11906 w 46434"/>
                  <a:gd name="connsiteY1" fmla="*/ 402430 h 506014"/>
                  <a:gd name="connsiteX2" fmla="*/ 2381 w 46434"/>
                  <a:gd name="connsiteY2" fmla="*/ 252412 h 506014"/>
                  <a:gd name="connsiteX3" fmla="*/ 0 w 46434"/>
                  <a:gd name="connsiteY3" fmla="*/ 111918 h 506014"/>
                  <a:gd name="connsiteX4" fmla="*/ 35719 w 46434"/>
                  <a:gd name="connsiteY4" fmla="*/ 11906 h 506014"/>
                  <a:gd name="connsiteX5" fmla="*/ 19050 w 46434"/>
                  <a:gd name="connsiteY5" fmla="*/ 183355 h 506014"/>
                  <a:gd name="connsiteX6" fmla="*/ 35718 w 46434"/>
                  <a:gd name="connsiteY6" fmla="*/ 302418 h 506014"/>
                  <a:gd name="connsiteX7" fmla="*/ 33338 w 46434"/>
                  <a:gd name="connsiteY7" fmla="*/ 421480 h 506014"/>
                  <a:gd name="connsiteX8" fmla="*/ 42862 w 46434"/>
                  <a:gd name="connsiteY8" fmla="*/ 490536 h 506014"/>
                  <a:gd name="connsiteX9" fmla="*/ 11907 w 46434"/>
                  <a:gd name="connsiteY9" fmla="*/ 495299 h 50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434" h="506014">
                    <a:moveTo>
                      <a:pt x="11907" y="495299"/>
                    </a:moveTo>
                    <a:cubicBezTo>
                      <a:pt x="8335" y="492124"/>
                      <a:pt x="13494" y="442911"/>
                      <a:pt x="11906" y="402430"/>
                    </a:cubicBezTo>
                    <a:cubicBezTo>
                      <a:pt x="10318" y="361949"/>
                      <a:pt x="4365" y="300831"/>
                      <a:pt x="2381" y="252412"/>
                    </a:cubicBezTo>
                    <a:cubicBezTo>
                      <a:pt x="397" y="203993"/>
                      <a:pt x="2778" y="149224"/>
                      <a:pt x="0" y="111918"/>
                    </a:cubicBezTo>
                    <a:cubicBezTo>
                      <a:pt x="9128" y="62706"/>
                      <a:pt x="32544" y="0"/>
                      <a:pt x="35719" y="11906"/>
                    </a:cubicBezTo>
                    <a:cubicBezTo>
                      <a:pt x="38894" y="23812"/>
                      <a:pt x="19050" y="134936"/>
                      <a:pt x="19050" y="183355"/>
                    </a:cubicBezTo>
                    <a:cubicBezTo>
                      <a:pt x="19050" y="231774"/>
                      <a:pt x="33337" y="262731"/>
                      <a:pt x="35718" y="302418"/>
                    </a:cubicBezTo>
                    <a:cubicBezTo>
                      <a:pt x="38099" y="342105"/>
                      <a:pt x="32147" y="390127"/>
                      <a:pt x="33338" y="421480"/>
                    </a:cubicBezTo>
                    <a:cubicBezTo>
                      <a:pt x="34529" y="452833"/>
                      <a:pt x="46434" y="478233"/>
                      <a:pt x="42862" y="490536"/>
                    </a:cubicBezTo>
                    <a:cubicBezTo>
                      <a:pt x="39290" y="502839"/>
                      <a:pt x="12701" y="506014"/>
                      <a:pt x="11907" y="495299"/>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77" name="Freeform 276"/>
              <p:cNvSpPr/>
              <p:nvPr/>
            </p:nvSpPr>
            <p:spPr>
              <a:xfrm rot="1634988">
                <a:off x="6612648" y="3550886"/>
                <a:ext cx="46173" cy="336585"/>
              </a:xfrm>
              <a:custGeom>
                <a:avLst/>
                <a:gdLst>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4299"/>
                  <a:gd name="connsiteY0" fmla="*/ 466725 h 466725"/>
                  <a:gd name="connsiteX1" fmla="*/ 73818 w 114299"/>
                  <a:gd name="connsiteY1" fmla="*/ 373856 h 466725"/>
                  <a:gd name="connsiteX2" fmla="*/ 73818 w 114299"/>
                  <a:gd name="connsiteY2" fmla="*/ 223838 h 466725"/>
                  <a:gd name="connsiteX3" fmla="*/ 38100 w 114299"/>
                  <a:gd name="connsiteY3" fmla="*/ 83344 h 466725"/>
                  <a:gd name="connsiteX4" fmla="*/ 0 w 114299"/>
                  <a:gd name="connsiteY4" fmla="*/ 0 h 466725"/>
                  <a:gd name="connsiteX5" fmla="*/ 80962 w 114299"/>
                  <a:gd name="connsiteY5" fmla="*/ 154781 h 466725"/>
                  <a:gd name="connsiteX6" fmla="*/ 111918 w 114299"/>
                  <a:gd name="connsiteY6" fmla="*/ 280988 h 466725"/>
                  <a:gd name="connsiteX7" fmla="*/ 95250 w 114299"/>
                  <a:gd name="connsiteY7" fmla="*/ 392906 h 466725"/>
                  <a:gd name="connsiteX8" fmla="*/ 57150 w 114299"/>
                  <a:gd name="connsiteY8" fmla="*/ 466725 h 466725"/>
                  <a:gd name="connsiteX0" fmla="*/ 57150 w 114299"/>
                  <a:gd name="connsiteY0" fmla="*/ 466725 h 469900"/>
                  <a:gd name="connsiteX1" fmla="*/ 73818 w 114299"/>
                  <a:gd name="connsiteY1" fmla="*/ 373856 h 469900"/>
                  <a:gd name="connsiteX2" fmla="*/ 73818 w 114299"/>
                  <a:gd name="connsiteY2" fmla="*/ 223838 h 469900"/>
                  <a:gd name="connsiteX3" fmla="*/ 38100 w 114299"/>
                  <a:gd name="connsiteY3" fmla="*/ 83344 h 469900"/>
                  <a:gd name="connsiteX4" fmla="*/ 0 w 114299"/>
                  <a:gd name="connsiteY4" fmla="*/ 0 h 469900"/>
                  <a:gd name="connsiteX5" fmla="*/ 80962 w 114299"/>
                  <a:gd name="connsiteY5" fmla="*/ 154781 h 469900"/>
                  <a:gd name="connsiteX6" fmla="*/ 111918 w 114299"/>
                  <a:gd name="connsiteY6" fmla="*/ 280988 h 469900"/>
                  <a:gd name="connsiteX7" fmla="*/ 95250 w 114299"/>
                  <a:gd name="connsiteY7" fmla="*/ 392906 h 469900"/>
                  <a:gd name="connsiteX8" fmla="*/ 57150 w 114299"/>
                  <a:gd name="connsiteY8" fmla="*/ 466725 h 469900"/>
                  <a:gd name="connsiteX0" fmla="*/ 57150 w 114299"/>
                  <a:gd name="connsiteY0" fmla="*/ 466725 h 477440"/>
                  <a:gd name="connsiteX1" fmla="*/ 73818 w 114299"/>
                  <a:gd name="connsiteY1" fmla="*/ 373856 h 477440"/>
                  <a:gd name="connsiteX2" fmla="*/ 73818 w 114299"/>
                  <a:gd name="connsiteY2" fmla="*/ 223838 h 477440"/>
                  <a:gd name="connsiteX3" fmla="*/ 38100 w 114299"/>
                  <a:gd name="connsiteY3" fmla="*/ 83344 h 477440"/>
                  <a:gd name="connsiteX4" fmla="*/ 0 w 114299"/>
                  <a:gd name="connsiteY4" fmla="*/ 0 h 477440"/>
                  <a:gd name="connsiteX5" fmla="*/ 80962 w 114299"/>
                  <a:gd name="connsiteY5" fmla="*/ 154781 h 477440"/>
                  <a:gd name="connsiteX6" fmla="*/ 111918 w 114299"/>
                  <a:gd name="connsiteY6" fmla="*/ 280988 h 477440"/>
                  <a:gd name="connsiteX7" fmla="*/ 95250 w 114299"/>
                  <a:gd name="connsiteY7" fmla="*/ 392906 h 477440"/>
                  <a:gd name="connsiteX8" fmla="*/ 80962 w 114299"/>
                  <a:gd name="connsiteY8" fmla="*/ 461962 h 477440"/>
                  <a:gd name="connsiteX9" fmla="*/ 57150 w 114299"/>
                  <a:gd name="connsiteY9" fmla="*/ 466725 h 477440"/>
                  <a:gd name="connsiteX0" fmla="*/ 57150 w 114299"/>
                  <a:gd name="connsiteY0" fmla="*/ 466725 h 477440"/>
                  <a:gd name="connsiteX1" fmla="*/ 73818 w 114299"/>
                  <a:gd name="connsiteY1" fmla="*/ 373856 h 477440"/>
                  <a:gd name="connsiteX2" fmla="*/ 73818 w 114299"/>
                  <a:gd name="connsiteY2" fmla="*/ 223838 h 477440"/>
                  <a:gd name="connsiteX3" fmla="*/ 38100 w 114299"/>
                  <a:gd name="connsiteY3" fmla="*/ 83344 h 477440"/>
                  <a:gd name="connsiteX4" fmla="*/ 0 w 114299"/>
                  <a:gd name="connsiteY4" fmla="*/ 0 h 477440"/>
                  <a:gd name="connsiteX5" fmla="*/ 80962 w 114299"/>
                  <a:gd name="connsiteY5" fmla="*/ 154781 h 477440"/>
                  <a:gd name="connsiteX6" fmla="*/ 111918 w 114299"/>
                  <a:gd name="connsiteY6" fmla="*/ 280988 h 477440"/>
                  <a:gd name="connsiteX7" fmla="*/ 95250 w 114299"/>
                  <a:gd name="connsiteY7" fmla="*/ 392906 h 477440"/>
                  <a:gd name="connsiteX8" fmla="*/ 104774 w 114299"/>
                  <a:gd name="connsiteY8" fmla="*/ 461962 h 477440"/>
                  <a:gd name="connsiteX9" fmla="*/ 57150 w 114299"/>
                  <a:gd name="connsiteY9" fmla="*/ 466725 h 477440"/>
                  <a:gd name="connsiteX0" fmla="*/ 73819 w 114299"/>
                  <a:gd name="connsiteY0" fmla="*/ 466725 h 477440"/>
                  <a:gd name="connsiteX1" fmla="*/ 73818 w 114299"/>
                  <a:gd name="connsiteY1" fmla="*/ 373856 h 477440"/>
                  <a:gd name="connsiteX2" fmla="*/ 73818 w 114299"/>
                  <a:gd name="connsiteY2" fmla="*/ 223838 h 477440"/>
                  <a:gd name="connsiteX3" fmla="*/ 38100 w 114299"/>
                  <a:gd name="connsiteY3" fmla="*/ 83344 h 477440"/>
                  <a:gd name="connsiteX4" fmla="*/ 0 w 114299"/>
                  <a:gd name="connsiteY4" fmla="*/ 0 h 477440"/>
                  <a:gd name="connsiteX5" fmla="*/ 80962 w 114299"/>
                  <a:gd name="connsiteY5" fmla="*/ 154781 h 477440"/>
                  <a:gd name="connsiteX6" fmla="*/ 111918 w 114299"/>
                  <a:gd name="connsiteY6" fmla="*/ 280988 h 477440"/>
                  <a:gd name="connsiteX7" fmla="*/ 95250 w 114299"/>
                  <a:gd name="connsiteY7" fmla="*/ 392906 h 477440"/>
                  <a:gd name="connsiteX8" fmla="*/ 104774 w 114299"/>
                  <a:gd name="connsiteY8" fmla="*/ 461962 h 477440"/>
                  <a:gd name="connsiteX9" fmla="*/ 73819 w 114299"/>
                  <a:gd name="connsiteY9" fmla="*/ 466725 h 477440"/>
                  <a:gd name="connsiteX0" fmla="*/ 73819 w 114299"/>
                  <a:gd name="connsiteY0" fmla="*/ 466725 h 477440"/>
                  <a:gd name="connsiteX1" fmla="*/ 73818 w 114299"/>
                  <a:gd name="connsiteY1" fmla="*/ 373856 h 477440"/>
                  <a:gd name="connsiteX2" fmla="*/ 64293 w 114299"/>
                  <a:gd name="connsiteY2" fmla="*/ 223838 h 477440"/>
                  <a:gd name="connsiteX3" fmla="*/ 38100 w 114299"/>
                  <a:gd name="connsiteY3" fmla="*/ 83344 h 477440"/>
                  <a:gd name="connsiteX4" fmla="*/ 0 w 114299"/>
                  <a:gd name="connsiteY4" fmla="*/ 0 h 477440"/>
                  <a:gd name="connsiteX5" fmla="*/ 80962 w 114299"/>
                  <a:gd name="connsiteY5" fmla="*/ 154781 h 477440"/>
                  <a:gd name="connsiteX6" fmla="*/ 111918 w 114299"/>
                  <a:gd name="connsiteY6" fmla="*/ 280988 h 477440"/>
                  <a:gd name="connsiteX7" fmla="*/ 95250 w 114299"/>
                  <a:gd name="connsiteY7" fmla="*/ 392906 h 477440"/>
                  <a:gd name="connsiteX8" fmla="*/ 104774 w 114299"/>
                  <a:gd name="connsiteY8" fmla="*/ 461962 h 477440"/>
                  <a:gd name="connsiteX9" fmla="*/ 73819 w 114299"/>
                  <a:gd name="connsiteY9" fmla="*/ 466725 h 477440"/>
                  <a:gd name="connsiteX0" fmla="*/ 73819 w 108346"/>
                  <a:gd name="connsiteY0" fmla="*/ 466725 h 477440"/>
                  <a:gd name="connsiteX1" fmla="*/ 73818 w 108346"/>
                  <a:gd name="connsiteY1" fmla="*/ 373856 h 477440"/>
                  <a:gd name="connsiteX2" fmla="*/ 64293 w 108346"/>
                  <a:gd name="connsiteY2" fmla="*/ 223838 h 477440"/>
                  <a:gd name="connsiteX3" fmla="*/ 38100 w 108346"/>
                  <a:gd name="connsiteY3" fmla="*/ 83344 h 477440"/>
                  <a:gd name="connsiteX4" fmla="*/ 0 w 108346"/>
                  <a:gd name="connsiteY4" fmla="*/ 0 h 477440"/>
                  <a:gd name="connsiteX5" fmla="*/ 80962 w 108346"/>
                  <a:gd name="connsiteY5" fmla="*/ 154781 h 477440"/>
                  <a:gd name="connsiteX6" fmla="*/ 97630 w 108346"/>
                  <a:gd name="connsiteY6" fmla="*/ 273844 h 477440"/>
                  <a:gd name="connsiteX7" fmla="*/ 95250 w 108346"/>
                  <a:gd name="connsiteY7" fmla="*/ 392906 h 477440"/>
                  <a:gd name="connsiteX8" fmla="*/ 104774 w 108346"/>
                  <a:gd name="connsiteY8" fmla="*/ 461962 h 477440"/>
                  <a:gd name="connsiteX9" fmla="*/ 73819 w 108346"/>
                  <a:gd name="connsiteY9" fmla="*/ 466725 h 477440"/>
                  <a:gd name="connsiteX0" fmla="*/ 35719 w 70246"/>
                  <a:gd name="connsiteY0" fmla="*/ 483393 h 494108"/>
                  <a:gd name="connsiteX1" fmla="*/ 35718 w 70246"/>
                  <a:gd name="connsiteY1" fmla="*/ 390524 h 494108"/>
                  <a:gd name="connsiteX2" fmla="*/ 26193 w 70246"/>
                  <a:gd name="connsiteY2" fmla="*/ 240506 h 494108"/>
                  <a:gd name="connsiteX3" fmla="*/ 0 w 70246"/>
                  <a:gd name="connsiteY3" fmla="*/ 100012 h 494108"/>
                  <a:gd name="connsiteX4" fmla="*/ 59531 w 70246"/>
                  <a:gd name="connsiteY4" fmla="*/ 0 h 494108"/>
                  <a:gd name="connsiteX5" fmla="*/ 42862 w 70246"/>
                  <a:gd name="connsiteY5" fmla="*/ 171449 h 494108"/>
                  <a:gd name="connsiteX6" fmla="*/ 59530 w 70246"/>
                  <a:gd name="connsiteY6" fmla="*/ 290512 h 494108"/>
                  <a:gd name="connsiteX7" fmla="*/ 57150 w 70246"/>
                  <a:gd name="connsiteY7" fmla="*/ 409574 h 494108"/>
                  <a:gd name="connsiteX8" fmla="*/ 66674 w 70246"/>
                  <a:gd name="connsiteY8" fmla="*/ 478630 h 494108"/>
                  <a:gd name="connsiteX9" fmla="*/ 35719 w 70246"/>
                  <a:gd name="connsiteY9" fmla="*/ 483393 h 494108"/>
                  <a:gd name="connsiteX0" fmla="*/ 48022 w 82549"/>
                  <a:gd name="connsiteY0" fmla="*/ 495299 h 506014"/>
                  <a:gd name="connsiteX1" fmla="*/ 48021 w 82549"/>
                  <a:gd name="connsiteY1" fmla="*/ 402430 h 506014"/>
                  <a:gd name="connsiteX2" fmla="*/ 38496 w 82549"/>
                  <a:gd name="connsiteY2" fmla="*/ 252412 h 506014"/>
                  <a:gd name="connsiteX3" fmla="*/ 12303 w 82549"/>
                  <a:gd name="connsiteY3" fmla="*/ 111918 h 506014"/>
                  <a:gd name="connsiteX4" fmla="*/ 71834 w 82549"/>
                  <a:gd name="connsiteY4" fmla="*/ 11906 h 506014"/>
                  <a:gd name="connsiteX5" fmla="*/ 55165 w 82549"/>
                  <a:gd name="connsiteY5" fmla="*/ 183355 h 506014"/>
                  <a:gd name="connsiteX6" fmla="*/ 71833 w 82549"/>
                  <a:gd name="connsiteY6" fmla="*/ 302418 h 506014"/>
                  <a:gd name="connsiteX7" fmla="*/ 69453 w 82549"/>
                  <a:gd name="connsiteY7" fmla="*/ 421480 h 506014"/>
                  <a:gd name="connsiteX8" fmla="*/ 78977 w 82549"/>
                  <a:gd name="connsiteY8" fmla="*/ 490536 h 506014"/>
                  <a:gd name="connsiteX9" fmla="*/ 48022 w 82549"/>
                  <a:gd name="connsiteY9" fmla="*/ 495299 h 506014"/>
                  <a:gd name="connsiteX0" fmla="*/ 24210 w 58737"/>
                  <a:gd name="connsiteY0" fmla="*/ 495299 h 506014"/>
                  <a:gd name="connsiteX1" fmla="*/ 24209 w 58737"/>
                  <a:gd name="connsiteY1" fmla="*/ 402430 h 506014"/>
                  <a:gd name="connsiteX2" fmla="*/ 14684 w 58737"/>
                  <a:gd name="connsiteY2" fmla="*/ 252412 h 506014"/>
                  <a:gd name="connsiteX3" fmla="*/ 12303 w 58737"/>
                  <a:gd name="connsiteY3" fmla="*/ 111918 h 506014"/>
                  <a:gd name="connsiteX4" fmla="*/ 48022 w 58737"/>
                  <a:gd name="connsiteY4" fmla="*/ 11906 h 506014"/>
                  <a:gd name="connsiteX5" fmla="*/ 31353 w 58737"/>
                  <a:gd name="connsiteY5" fmla="*/ 183355 h 506014"/>
                  <a:gd name="connsiteX6" fmla="*/ 48021 w 58737"/>
                  <a:gd name="connsiteY6" fmla="*/ 302418 h 506014"/>
                  <a:gd name="connsiteX7" fmla="*/ 45641 w 58737"/>
                  <a:gd name="connsiteY7" fmla="*/ 421480 h 506014"/>
                  <a:gd name="connsiteX8" fmla="*/ 55165 w 58737"/>
                  <a:gd name="connsiteY8" fmla="*/ 490536 h 506014"/>
                  <a:gd name="connsiteX9" fmla="*/ 24210 w 58737"/>
                  <a:gd name="connsiteY9" fmla="*/ 495299 h 506014"/>
                  <a:gd name="connsiteX0" fmla="*/ 11907 w 46434"/>
                  <a:gd name="connsiteY0" fmla="*/ 495299 h 506014"/>
                  <a:gd name="connsiteX1" fmla="*/ 11906 w 46434"/>
                  <a:gd name="connsiteY1" fmla="*/ 402430 h 506014"/>
                  <a:gd name="connsiteX2" fmla="*/ 2381 w 46434"/>
                  <a:gd name="connsiteY2" fmla="*/ 252412 h 506014"/>
                  <a:gd name="connsiteX3" fmla="*/ 0 w 46434"/>
                  <a:gd name="connsiteY3" fmla="*/ 111918 h 506014"/>
                  <a:gd name="connsiteX4" fmla="*/ 35719 w 46434"/>
                  <a:gd name="connsiteY4" fmla="*/ 11906 h 506014"/>
                  <a:gd name="connsiteX5" fmla="*/ 19050 w 46434"/>
                  <a:gd name="connsiteY5" fmla="*/ 183355 h 506014"/>
                  <a:gd name="connsiteX6" fmla="*/ 35718 w 46434"/>
                  <a:gd name="connsiteY6" fmla="*/ 302418 h 506014"/>
                  <a:gd name="connsiteX7" fmla="*/ 33338 w 46434"/>
                  <a:gd name="connsiteY7" fmla="*/ 421480 h 506014"/>
                  <a:gd name="connsiteX8" fmla="*/ 42862 w 46434"/>
                  <a:gd name="connsiteY8" fmla="*/ 490536 h 506014"/>
                  <a:gd name="connsiteX9" fmla="*/ 11907 w 46434"/>
                  <a:gd name="connsiteY9" fmla="*/ 495299 h 506014"/>
                  <a:gd name="connsiteX0" fmla="*/ 11907 w 46434"/>
                  <a:gd name="connsiteY0" fmla="*/ 495299 h 506014"/>
                  <a:gd name="connsiteX1" fmla="*/ 11906 w 46434"/>
                  <a:gd name="connsiteY1" fmla="*/ 402430 h 506014"/>
                  <a:gd name="connsiteX2" fmla="*/ 2381 w 46434"/>
                  <a:gd name="connsiteY2" fmla="*/ 252412 h 506014"/>
                  <a:gd name="connsiteX3" fmla="*/ 0 w 46434"/>
                  <a:gd name="connsiteY3" fmla="*/ 111918 h 506014"/>
                  <a:gd name="connsiteX4" fmla="*/ 35719 w 46434"/>
                  <a:gd name="connsiteY4" fmla="*/ 11906 h 506014"/>
                  <a:gd name="connsiteX5" fmla="*/ 19050 w 46434"/>
                  <a:gd name="connsiteY5" fmla="*/ 183355 h 506014"/>
                  <a:gd name="connsiteX6" fmla="*/ 35718 w 46434"/>
                  <a:gd name="connsiteY6" fmla="*/ 302418 h 506014"/>
                  <a:gd name="connsiteX7" fmla="*/ 33338 w 46434"/>
                  <a:gd name="connsiteY7" fmla="*/ 421480 h 506014"/>
                  <a:gd name="connsiteX8" fmla="*/ 42862 w 46434"/>
                  <a:gd name="connsiteY8" fmla="*/ 490536 h 506014"/>
                  <a:gd name="connsiteX9" fmla="*/ 11907 w 46434"/>
                  <a:gd name="connsiteY9" fmla="*/ 495299 h 50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434" h="506014">
                    <a:moveTo>
                      <a:pt x="11907" y="495299"/>
                    </a:moveTo>
                    <a:cubicBezTo>
                      <a:pt x="8335" y="492124"/>
                      <a:pt x="13494" y="442911"/>
                      <a:pt x="11906" y="402430"/>
                    </a:cubicBezTo>
                    <a:cubicBezTo>
                      <a:pt x="10318" y="361949"/>
                      <a:pt x="4365" y="300831"/>
                      <a:pt x="2381" y="252412"/>
                    </a:cubicBezTo>
                    <a:cubicBezTo>
                      <a:pt x="397" y="203993"/>
                      <a:pt x="2778" y="149224"/>
                      <a:pt x="0" y="111918"/>
                    </a:cubicBezTo>
                    <a:cubicBezTo>
                      <a:pt x="9128" y="62706"/>
                      <a:pt x="32544" y="0"/>
                      <a:pt x="35719" y="11906"/>
                    </a:cubicBezTo>
                    <a:cubicBezTo>
                      <a:pt x="38894" y="23812"/>
                      <a:pt x="19050" y="134936"/>
                      <a:pt x="19050" y="183355"/>
                    </a:cubicBezTo>
                    <a:cubicBezTo>
                      <a:pt x="19050" y="231774"/>
                      <a:pt x="33337" y="262731"/>
                      <a:pt x="35718" y="302418"/>
                    </a:cubicBezTo>
                    <a:cubicBezTo>
                      <a:pt x="38099" y="342105"/>
                      <a:pt x="32147" y="390127"/>
                      <a:pt x="33338" y="421480"/>
                    </a:cubicBezTo>
                    <a:cubicBezTo>
                      <a:pt x="34529" y="452833"/>
                      <a:pt x="46434" y="478233"/>
                      <a:pt x="42862" y="490536"/>
                    </a:cubicBezTo>
                    <a:cubicBezTo>
                      <a:pt x="39290" y="502839"/>
                      <a:pt x="12701" y="506014"/>
                      <a:pt x="11907" y="495299"/>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78" name="Freeform 277"/>
              <p:cNvSpPr/>
              <p:nvPr/>
            </p:nvSpPr>
            <p:spPr>
              <a:xfrm rot="20642649">
                <a:off x="6739121" y="3598516"/>
                <a:ext cx="78292" cy="274666"/>
              </a:xfrm>
              <a:custGeom>
                <a:avLst/>
                <a:gdLst>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4299"/>
                  <a:gd name="connsiteY0" fmla="*/ 466725 h 466725"/>
                  <a:gd name="connsiteX1" fmla="*/ 73818 w 114299"/>
                  <a:gd name="connsiteY1" fmla="*/ 373856 h 466725"/>
                  <a:gd name="connsiteX2" fmla="*/ 73818 w 114299"/>
                  <a:gd name="connsiteY2" fmla="*/ 223838 h 466725"/>
                  <a:gd name="connsiteX3" fmla="*/ 38100 w 114299"/>
                  <a:gd name="connsiteY3" fmla="*/ 83344 h 466725"/>
                  <a:gd name="connsiteX4" fmla="*/ 0 w 114299"/>
                  <a:gd name="connsiteY4" fmla="*/ 0 h 466725"/>
                  <a:gd name="connsiteX5" fmla="*/ 80962 w 114299"/>
                  <a:gd name="connsiteY5" fmla="*/ 154781 h 466725"/>
                  <a:gd name="connsiteX6" fmla="*/ 111918 w 114299"/>
                  <a:gd name="connsiteY6" fmla="*/ 280988 h 466725"/>
                  <a:gd name="connsiteX7" fmla="*/ 95250 w 114299"/>
                  <a:gd name="connsiteY7" fmla="*/ 392906 h 466725"/>
                  <a:gd name="connsiteX8" fmla="*/ 57150 w 114299"/>
                  <a:gd name="connsiteY8" fmla="*/ 466725 h 466725"/>
                  <a:gd name="connsiteX0" fmla="*/ 57150 w 114299"/>
                  <a:gd name="connsiteY0" fmla="*/ 466725 h 469900"/>
                  <a:gd name="connsiteX1" fmla="*/ 73818 w 114299"/>
                  <a:gd name="connsiteY1" fmla="*/ 373856 h 469900"/>
                  <a:gd name="connsiteX2" fmla="*/ 73818 w 114299"/>
                  <a:gd name="connsiteY2" fmla="*/ 223838 h 469900"/>
                  <a:gd name="connsiteX3" fmla="*/ 38100 w 114299"/>
                  <a:gd name="connsiteY3" fmla="*/ 83344 h 469900"/>
                  <a:gd name="connsiteX4" fmla="*/ 0 w 114299"/>
                  <a:gd name="connsiteY4" fmla="*/ 0 h 469900"/>
                  <a:gd name="connsiteX5" fmla="*/ 80962 w 114299"/>
                  <a:gd name="connsiteY5" fmla="*/ 154781 h 469900"/>
                  <a:gd name="connsiteX6" fmla="*/ 111918 w 114299"/>
                  <a:gd name="connsiteY6" fmla="*/ 280988 h 469900"/>
                  <a:gd name="connsiteX7" fmla="*/ 95250 w 114299"/>
                  <a:gd name="connsiteY7" fmla="*/ 392906 h 469900"/>
                  <a:gd name="connsiteX8" fmla="*/ 57150 w 114299"/>
                  <a:gd name="connsiteY8" fmla="*/ 466725 h 469900"/>
                  <a:gd name="connsiteX0" fmla="*/ 57150 w 114299"/>
                  <a:gd name="connsiteY0" fmla="*/ 466725 h 477440"/>
                  <a:gd name="connsiteX1" fmla="*/ 73818 w 114299"/>
                  <a:gd name="connsiteY1" fmla="*/ 373856 h 477440"/>
                  <a:gd name="connsiteX2" fmla="*/ 73818 w 114299"/>
                  <a:gd name="connsiteY2" fmla="*/ 223838 h 477440"/>
                  <a:gd name="connsiteX3" fmla="*/ 38100 w 114299"/>
                  <a:gd name="connsiteY3" fmla="*/ 83344 h 477440"/>
                  <a:gd name="connsiteX4" fmla="*/ 0 w 114299"/>
                  <a:gd name="connsiteY4" fmla="*/ 0 h 477440"/>
                  <a:gd name="connsiteX5" fmla="*/ 80962 w 114299"/>
                  <a:gd name="connsiteY5" fmla="*/ 154781 h 477440"/>
                  <a:gd name="connsiteX6" fmla="*/ 111918 w 114299"/>
                  <a:gd name="connsiteY6" fmla="*/ 280988 h 477440"/>
                  <a:gd name="connsiteX7" fmla="*/ 95250 w 114299"/>
                  <a:gd name="connsiteY7" fmla="*/ 392906 h 477440"/>
                  <a:gd name="connsiteX8" fmla="*/ 80962 w 114299"/>
                  <a:gd name="connsiteY8" fmla="*/ 461962 h 477440"/>
                  <a:gd name="connsiteX9" fmla="*/ 57150 w 114299"/>
                  <a:gd name="connsiteY9" fmla="*/ 466725 h 4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299" h="477440">
                    <a:moveTo>
                      <a:pt x="57150" y="466725"/>
                    </a:moveTo>
                    <a:cubicBezTo>
                      <a:pt x="53578" y="463550"/>
                      <a:pt x="71040" y="414337"/>
                      <a:pt x="73818" y="373856"/>
                    </a:cubicBezTo>
                    <a:cubicBezTo>
                      <a:pt x="76596" y="333375"/>
                      <a:pt x="79771" y="272257"/>
                      <a:pt x="73818" y="223838"/>
                    </a:cubicBezTo>
                    <a:cubicBezTo>
                      <a:pt x="67865" y="175419"/>
                      <a:pt x="50403" y="120650"/>
                      <a:pt x="38100" y="83344"/>
                    </a:cubicBezTo>
                    <a:lnTo>
                      <a:pt x="0" y="0"/>
                    </a:lnTo>
                    <a:cubicBezTo>
                      <a:pt x="7144" y="11906"/>
                      <a:pt x="62309" y="107950"/>
                      <a:pt x="80962" y="154781"/>
                    </a:cubicBezTo>
                    <a:cubicBezTo>
                      <a:pt x="99615" y="201612"/>
                      <a:pt x="109537" y="241301"/>
                      <a:pt x="111918" y="280988"/>
                    </a:cubicBezTo>
                    <a:cubicBezTo>
                      <a:pt x="114299" y="320675"/>
                      <a:pt x="100409" y="362744"/>
                      <a:pt x="95250" y="392906"/>
                    </a:cubicBezTo>
                    <a:cubicBezTo>
                      <a:pt x="90091" y="423068"/>
                      <a:pt x="87312" y="449659"/>
                      <a:pt x="80962" y="461962"/>
                    </a:cubicBezTo>
                    <a:cubicBezTo>
                      <a:pt x="74612" y="474265"/>
                      <a:pt x="57944" y="477440"/>
                      <a:pt x="57150" y="466725"/>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79" name="Freeform 278"/>
              <p:cNvSpPr/>
              <p:nvPr/>
            </p:nvSpPr>
            <p:spPr>
              <a:xfrm rot="439177" flipH="1">
                <a:off x="6871615" y="3598516"/>
                <a:ext cx="66247" cy="274666"/>
              </a:xfrm>
              <a:custGeom>
                <a:avLst/>
                <a:gdLst>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4299"/>
                  <a:gd name="connsiteY0" fmla="*/ 466725 h 466725"/>
                  <a:gd name="connsiteX1" fmla="*/ 73818 w 114299"/>
                  <a:gd name="connsiteY1" fmla="*/ 373856 h 466725"/>
                  <a:gd name="connsiteX2" fmla="*/ 73818 w 114299"/>
                  <a:gd name="connsiteY2" fmla="*/ 223838 h 466725"/>
                  <a:gd name="connsiteX3" fmla="*/ 38100 w 114299"/>
                  <a:gd name="connsiteY3" fmla="*/ 83344 h 466725"/>
                  <a:gd name="connsiteX4" fmla="*/ 0 w 114299"/>
                  <a:gd name="connsiteY4" fmla="*/ 0 h 466725"/>
                  <a:gd name="connsiteX5" fmla="*/ 80962 w 114299"/>
                  <a:gd name="connsiteY5" fmla="*/ 154781 h 466725"/>
                  <a:gd name="connsiteX6" fmla="*/ 111918 w 114299"/>
                  <a:gd name="connsiteY6" fmla="*/ 280988 h 466725"/>
                  <a:gd name="connsiteX7" fmla="*/ 95250 w 114299"/>
                  <a:gd name="connsiteY7" fmla="*/ 392906 h 466725"/>
                  <a:gd name="connsiteX8" fmla="*/ 57150 w 114299"/>
                  <a:gd name="connsiteY8" fmla="*/ 466725 h 466725"/>
                  <a:gd name="connsiteX0" fmla="*/ 57150 w 114299"/>
                  <a:gd name="connsiteY0" fmla="*/ 466725 h 469900"/>
                  <a:gd name="connsiteX1" fmla="*/ 73818 w 114299"/>
                  <a:gd name="connsiteY1" fmla="*/ 373856 h 469900"/>
                  <a:gd name="connsiteX2" fmla="*/ 73818 w 114299"/>
                  <a:gd name="connsiteY2" fmla="*/ 223838 h 469900"/>
                  <a:gd name="connsiteX3" fmla="*/ 38100 w 114299"/>
                  <a:gd name="connsiteY3" fmla="*/ 83344 h 469900"/>
                  <a:gd name="connsiteX4" fmla="*/ 0 w 114299"/>
                  <a:gd name="connsiteY4" fmla="*/ 0 h 469900"/>
                  <a:gd name="connsiteX5" fmla="*/ 80962 w 114299"/>
                  <a:gd name="connsiteY5" fmla="*/ 154781 h 469900"/>
                  <a:gd name="connsiteX6" fmla="*/ 111918 w 114299"/>
                  <a:gd name="connsiteY6" fmla="*/ 280988 h 469900"/>
                  <a:gd name="connsiteX7" fmla="*/ 95250 w 114299"/>
                  <a:gd name="connsiteY7" fmla="*/ 392906 h 469900"/>
                  <a:gd name="connsiteX8" fmla="*/ 57150 w 114299"/>
                  <a:gd name="connsiteY8" fmla="*/ 466725 h 469900"/>
                  <a:gd name="connsiteX0" fmla="*/ 57150 w 114299"/>
                  <a:gd name="connsiteY0" fmla="*/ 466725 h 477440"/>
                  <a:gd name="connsiteX1" fmla="*/ 73818 w 114299"/>
                  <a:gd name="connsiteY1" fmla="*/ 373856 h 477440"/>
                  <a:gd name="connsiteX2" fmla="*/ 73818 w 114299"/>
                  <a:gd name="connsiteY2" fmla="*/ 223838 h 477440"/>
                  <a:gd name="connsiteX3" fmla="*/ 38100 w 114299"/>
                  <a:gd name="connsiteY3" fmla="*/ 83344 h 477440"/>
                  <a:gd name="connsiteX4" fmla="*/ 0 w 114299"/>
                  <a:gd name="connsiteY4" fmla="*/ 0 h 477440"/>
                  <a:gd name="connsiteX5" fmla="*/ 80962 w 114299"/>
                  <a:gd name="connsiteY5" fmla="*/ 154781 h 477440"/>
                  <a:gd name="connsiteX6" fmla="*/ 111918 w 114299"/>
                  <a:gd name="connsiteY6" fmla="*/ 280988 h 477440"/>
                  <a:gd name="connsiteX7" fmla="*/ 95250 w 114299"/>
                  <a:gd name="connsiteY7" fmla="*/ 392906 h 477440"/>
                  <a:gd name="connsiteX8" fmla="*/ 80962 w 114299"/>
                  <a:gd name="connsiteY8" fmla="*/ 461962 h 477440"/>
                  <a:gd name="connsiteX9" fmla="*/ 57150 w 114299"/>
                  <a:gd name="connsiteY9" fmla="*/ 466725 h 4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299" h="477440">
                    <a:moveTo>
                      <a:pt x="57150" y="466725"/>
                    </a:moveTo>
                    <a:cubicBezTo>
                      <a:pt x="53578" y="463550"/>
                      <a:pt x="71040" y="414337"/>
                      <a:pt x="73818" y="373856"/>
                    </a:cubicBezTo>
                    <a:cubicBezTo>
                      <a:pt x="76596" y="333375"/>
                      <a:pt x="79771" y="272257"/>
                      <a:pt x="73818" y="223838"/>
                    </a:cubicBezTo>
                    <a:cubicBezTo>
                      <a:pt x="67865" y="175419"/>
                      <a:pt x="50403" y="120650"/>
                      <a:pt x="38100" y="83344"/>
                    </a:cubicBezTo>
                    <a:lnTo>
                      <a:pt x="0" y="0"/>
                    </a:lnTo>
                    <a:cubicBezTo>
                      <a:pt x="7144" y="11906"/>
                      <a:pt x="62309" y="107950"/>
                      <a:pt x="80962" y="154781"/>
                    </a:cubicBezTo>
                    <a:cubicBezTo>
                      <a:pt x="99615" y="201612"/>
                      <a:pt x="109537" y="241301"/>
                      <a:pt x="111918" y="280988"/>
                    </a:cubicBezTo>
                    <a:cubicBezTo>
                      <a:pt x="114299" y="320675"/>
                      <a:pt x="100409" y="362744"/>
                      <a:pt x="95250" y="392906"/>
                    </a:cubicBezTo>
                    <a:cubicBezTo>
                      <a:pt x="90091" y="423068"/>
                      <a:pt x="87312" y="449659"/>
                      <a:pt x="80962" y="461962"/>
                    </a:cubicBezTo>
                    <a:cubicBezTo>
                      <a:pt x="74612" y="474265"/>
                      <a:pt x="57944" y="477440"/>
                      <a:pt x="57150" y="466725"/>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80" name="Freeform 279"/>
              <p:cNvSpPr/>
              <p:nvPr/>
            </p:nvSpPr>
            <p:spPr>
              <a:xfrm flipH="1">
                <a:off x="7118536" y="3390531"/>
                <a:ext cx="46173" cy="477888"/>
              </a:xfrm>
              <a:custGeom>
                <a:avLst/>
                <a:gdLst>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4299"/>
                  <a:gd name="connsiteY0" fmla="*/ 466725 h 466725"/>
                  <a:gd name="connsiteX1" fmla="*/ 73818 w 114299"/>
                  <a:gd name="connsiteY1" fmla="*/ 373856 h 466725"/>
                  <a:gd name="connsiteX2" fmla="*/ 73818 w 114299"/>
                  <a:gd name="connsiteY2" fmla="*/ 223838 h 466725"/>
                  <a:gd name="connsiteX3" fmla="*/ 38100 w 114299"/>
                  <a:gd name="connsiteY3" fmla="*/ 83344 h 466725"/>
                  <a:gd name="connsiteX4" fmla="*/ 0 w 114299"/>
                  <a:gd name="connsiteY4" fmla="*/ 0 h 466725"/>
                  <a:gd name="connsiteX5" fmla="*/ 80962 w 114299"/>
                  <a:gd name="connsiteY5" fmla="*/ 154781 h 466725"/>
                  <a:gd name="connsiteX6" fmla="*/ 111918 w 114299"/>
                  <a:gd name="connsiteY6" fmla="*/ 280988 h 466725"/>
                  <a:gd name="connsiteX7" fmla="*/ 95250 w 114299"/>
                  <a:gd name="connsiteY7" fmla="*/ 392906 h 466725"/>
                  <a:gd name="connsiteX8" fmla="*/ 57150 w 114299"/>
                  <a:gd name="connsiteY8" fmla="*/ 466725 h 466725"/>
                  <a:gd name="connsiteX0" fmla="*/ 57150 w 114299"/>
                  <a:gd name="connsiteY0" fmla="*/ 466725 h 469900"/>
                  <a:gd name="connsiteX1" fmla="*/ 73818 w 114299"/>
                  <a:gd name="connsiteY1" fmla="*/ 373856 h 469900"/>
                  <a:gd name="connsiteX2" fmla="*/ 73818 w 114299"/>
                  <a:gd name="connsiteY2" fmla="*/ 223838 h 469900"/>
                  <a:gd name="connsiteX3" fmla="*/ 38100 w 114299"/>
                  <a:gd name="connsiteY3" fmla="*/ 83344 h 469900"/>
                  <a:gd name="connsiteX4" fmla="*/ 0 w 114299"/>
                  <a:gd name="connsiteY4" fmla="*/ 0 h 469900"/>
                  <a:gd name="connsiteX5" fmla="*/ 80962 w 114299"/>
                  <a:gd name="connsiteY5" fmla="*/ 154781 h 469900"/>
                  <a:gd name="connsiteX6" fmla="*/ 111918 w 114299"/>
                  <a:gd name="connsiteY6" fmla="*/ 280988 h 469900"/>
                  <a:gd name="connsiteX7" fmla="*/ 95250 w 114299"/>
                  <a:gd name="connsiteY7" fmla="*/ 392906 h 469900"/>
                  <a:gd name="connsiteX8" fmla="*/ 57150 w 114299"/>
                  <a:gd name="connsiteY8" fmla="*/ 466725 h 469900"/>
                  <a:gd name="connsiteX0" fmla="*/ 57150 w 114299"/>
                  <a:gd name="connsiteY0" fmla="*/ 466725 h 477440"/>
                  <a:gd name="connsiteX1" fmla="*/ 73818 w 114299"/>
                  <a:gd name="connsiteY1" fmla="*/ 373856 h 477440"/>
                  <a:gd name="connsiteX2" fmla="*/ 73818 w 114299"/>
                  <a:gd name="connsiteY2" fmla="*/ 223838 h 477440"/>
                  <a:gd name="connsiteX3" fmla="*/ 38100 w 114299"/>
                  <a:gd name="connsiteY3" fmla="*/ 83344 h 477440"/>
                  <a:gd name="connsiteX4" fmla="*/ 0 w 114299"/>
                  <a:gd name="connsiteY4" fmla="*/ 0 h 477440"/>
                  <a:gd name="connsiteX5" fmla="*/ 80962 w 114299"/>
                  <a:gd name="connsiteY5" fmla="*/ 154781 h 477440"/>
                  <a:gd name="connsiteX6" fmla="*/ 111918 w 114299"/>
                  <a:gd name="connsiteY6" fmla="*/ 280988 h 477440"/>
                  <a:gd name="connsiteX7" fmla="*/ 95250 w 114299"/>
                  <a:gd name="connsiteY7" fmla="*/ 392906 h 477440"/>
                  <a:gd name="connsiteX8" fmla="*/ 80962 w 114299"/>
                  <a:gd name="connsiteY8" fmla="*/ 461962 h 477440"/>
                  <a:gd name="connsiteX9" fmla="*/ 57150 w 114299"/>
                  <a:gd name="connsiteY9" fmla="*/ 466725 h 4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299" h="477440">
                    <a:moveTo>
                      <a:pt x="57150" y="466725"/>
                    </a:moveTo>
                    <a:cubicBezTo>
                      <a:pt x="53578" y="463550"/>
                      <a:pt x="71040" y="414337"/>
                      <a:pt x="73818" y="373856"/>
                    </a:cubicBezTo>
                    <a:cubicBezTo>
                      <a:pt x="76596" y="333375"/>
                      <a:pt x="79771" y="272257"/>
                      <a:pt x="73818" y="223838"/>
                    </a:cubicBezTo>
                    <a:cubicBezTo>
                      <a:pt x="67865" y="175419"/>
                      <a:pt x="50403" y="120650"/>
                      <a:pt x="38100" y="83344"/>
                    </a:cubicBezTo>
                    <a:lnTo>
                      <a:pt x="0" y="0"/>
                    </a:lnTo>
                    <a:cubicBezTo>
                      <a:pt x="7144" y="11906"/>
                      <a:pt x="62309" y="107950"/>
                      <a:pt x="80962" y="154781"/>
                    </a:cubicBezTo>
                    <a:cubicBezTo>
                      <a:pt x="99615" y="201612"/>
                      <a:pt x="109537" y="241301"/>
                      <a:pt x="111918" y="280988"/>
                    </a:cubicBezTo>
                    <a:cubicBezTo>
                      <a:pt x="114299" y="320675"/>
                      <a:pt x="100409" y="362744"/>
                      <a:pt x="95250" y="392906"/>
                    </a:cubicBezTo>
                    <a:cubicBezTo>
                      <a:pt x="90091" y="423068"/>
                      <a:pt x="87312" y="449659"/>
                      <a:pt x="80962" y="461962"/>
                    </a:cubicBezTo>
                    <a:cubicBezTo>
                      <a:pt x="74612" y="474265"/>
                      <a:pt x="57944" y="477440"/>
                      <a:pt x="57150" y="466725"/>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81" name="Freeform 280"/>
              <p:cNvSpPr/>
              <p:nvPr/>
            </p:nvSpPr>
            <p:spPr>
              <a:xfrm rot="20111921" flipH="1">
                <a:off x="7331331" y="3596927"/>
                <a:ext cx="46173" cy="281017"/>
              </a:xfrm>
              <a:custGeom>
                <a:avLst/>
                <a:gdLst>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4299"/>
                  <a:gd name="connsiteY0" fmla="*/ 466725 h 466725"/>
                  <a:gd name="connsiteX1" fmla="*/ 73818 w 114299"/>
                  <a:gd name="connsiteY1" fmla="*/ 373856 h 466725"/>
                  <a:gd name="connsiteX2" fmla="*/ 73818 w 114299"/>
                  <a:gd name="connsiteY2" fmla="*/ 223838 h 466725"/>
                  <a:gd name="connsiteX3" fmla="*/ 38100 w 114299"/>
                  <a:gd name="connsiteY3" fmla="*/ 83344 h 466725"/>
                  <a:gd name="connsiteX4" fmla="*/ 0 w 114299"/>
                  <a:gd name="connsiteY4" fmla="*/ 0 h 466725"/>
                  <a:gd name="connsiteX5" fmla="*/ 80962 w 114299"/>
                  <a:gd name="connsiteY5" fmla="*/ 154781 h 466725"/>
                  <a:gd name="connsiteX6" fmla="*/ 111918 w 114299"/>
                  <a:gd name="connsiteY6" fmla="*/ 280988 h 466725"/>
                  <a:gd name="connsiteX7" fmla="*/ 95250 w 114299"/>
                  <a:gd name="connsiteY7" fmla="*/ 392906 h 466725"/>
                  <a:gd name="connsiteX8" fmla="*/ 57150 w 114299"/>
                  <a:gd name="connsiteY8" fmla="*/ 466725 h 466725"/>
                  <a:gd name="connsiteX0" fmla="*/ 57150 w 114299"/>
                  <a:gd name="connsiteY0" fmla="*/ 466725 h 469900"/>
                  <a:gd name="connsiteX1" fmla="*/ 73818 w 114299"/>
                  <a:gd name="connsiteY1" fmla="*/ 373856 h 469900"/>
                  <a:gd name="connsiteX2" fmla="*/ 73818 w 114299"/>
                  <a:gd name="connsiteY2" fmla="*/ 223838 h 469900"/>
                  <a:gd name="connsiteX3" fmla="*/ 38100 w 114299"/>
                  <a:gd name="connsiteY3" fmla="*/ 83344 h 469900"/>
                  <a:gd name="connsiteX4" fmla="*/ 0 w 114299"/>
                  <a:gd name="connsiteY4" fmla="*/ 0 h 469900"/>
                  <a:gd name="connsiteX5" fmla="*/ 80962 w 114299"/>
                  <a:gd name="connsiteY5" fmla="*/ 154781 h 469900"/>
                  <a:gd name="connsiteX6" fmla="*/ 111918 w 114299"/>
                  <a:gd name="connsiteY6" fmla="*/ 280988 h 469900"/>
                  <a:gd name="connsiteX7" fmla="*/ 95250 w 114299"/>
                  <a:gd name="connsiteY7" fmla="*/ 392906 h 469900"/>
                  <a:gd name="connsiteX8" fmla="*/ 57150 w 114299"/>
                  <a:gd name="connsiteY8" fmla="*/ 466725 h 469900"/>
                  <a:gd name="connsiteX0" fmla="*/ 57150 w 114299"/>
                  <a:gd name="connsiteY0" fmla="*/ 466725 h 477440"/>
                  <a:gd name="connsiteX1" fmla="*/ 73818 w 114299"/>
                  <a:gd name="connsiteY1" fmla="*/ 373856 h 477440"/>
                  <a:gd name="connsiteX2" fmla="*/ 73818 w 114299"/>
                  <a:gd name="connsiteY2" fmla="*/ 223838 h 477440"/>
                  <a:gd name="connsiteX3" fmla="*/ 38100 w 114299"/>
                  <a:gd name="connsiteY3" fmla="*/ 83344 h 477440"/>
                  <a:gd name="connsiteX4" fmla="*/ 0 w 114299"/>
                  <a:gd name="connsiteY4" fmla="*/ 0 h 477440"/>
                  <a:gd name="connsiteX5" fmla="*/ 80962 w 114299"/>
                  <a:gd name="connsiteY5" fmla="*/ 154781 h 477440"/>
                  <a:gd name="connsiteX6" fmla="*/ 111918 w 114299"/>
                  <a:gd name="connsiteY6" fmla="*/ 280988 h 477440"/>
                  <a:gd name="connsiteX7" fmla="*/ 95250 w 114299"/>
                  <a:gd name="connsiteY7" fmla="*/ 392906 h 477440"/>
                  <a:gd name="connsiteX8" fmla="*/ 80962 w 114299"/>
                  <a:gd name="connsiteY8" fmla="*/ 461962 h 477440"/>
                  <a:gd name="connsiteX9" fmla="*/ 57150 w 114299"/>
                  <a:gd name="connsiteY9" fmla="*/ 466725 h 477440"/>
                  <a:gd name="connsiteX0" fmla="*/ 57150 w 114299"/>
                  <a:gd name="connsiteY0" fmla="*/ 466725 h 477440"/>
                  <a:gd name="connsiteX1" fmla="*/ 73818 w 114299"/>
                  <a:gd name="connsiteY1" fmla="*/ 373856 h 477440"/>
                  <a:gd name="connsiteX2" fmla="*/ 73818 w 114299"/>
                  <a:gd name="connsiteY2" fmla="*/ 223838 h 477440"/>
                  <a:gd name="connsiteX3" fmla="*/ 38100 w 114299"/>
                  <a:gd name="connsiteY3" fmla="*/ 83344 h 477440"/>
                  <a:gd name="connsiteX4" fmla="*/ 0 w 114299"/>
                  <a:gd name="connsiteY4" fmla="*/ 0 h 477440"/>
                  <a:gd name="connsiteX5" fmla="*/ 80962 w 114299"/>
                  <a:gd name="connsiteY5" fmla="*/ 154781 h 477440"/>
                  <a:gd name="connsiteX6" fmla="*/ 111918 w 114299"/>
                  <a:gd name="connsiteY6" fmla="*/ 280988 h 477440"/>
                  <a:gd name="connsiteX7" fmla="*/ 95250 w 114299"/>
                  <a:gd name="connsiteY7" fmla="*/ 392906 h 477440"/>
                  <a:gd name="connsiteX8" fmla="*/ 104774 w 114299"/>
                  <a:gd name="connsiteY8" fmla="*/ 461962 h 477440"/>
                  <a:gd name="connsiteX9" fmla="*/ 57150 w 114299"/>
                  <a:gd name="connsiteY9" fmla="*/ 466725 h 477440"/>
                  <a:gd name="connsiteX0" fmla="*/ 73819 w 114299"/>
                  <a:gd name="connsiteY0" fmla="*/ 466725 h 477440"/>
                  <a:gd name="connsiteX1" fmla="*/ 73818 w 114299"/>
                  <a:gd name="connsiteY1" fmla="*/ 373856 h 477440"/>
                  <a:gd name="connsiteX2" fmla="*/ 73818 w 114299"/>
                  <a:gd name="connsiteY2" fmla="*/ 223838 h 477440"/>
                  <a:gd name="connsiteX3" fmla="*/ 38100 w 114299"/>
                  <a:gd name="connsiteY3" fmla="*/ 83344 h 477440"/>
                  <a:gd name="connsiteX4" fmla="*/ 0 w 114299"/>
                  <a:gd name="connsiteY4" fmla="*/ 0 h 477440"/>
                  <a:gd name="connsiteX5" fmla="*/ 80962 w 114299"/>
                  <a:gd name="connsiteY5" fmla="*/ 154781 h 477440"/>
                  <a:gd name="connsiteX6" fmla="*/ 111918 w 114299"/>
                  <a:gd name="connsiteY6" fmla="*/ 280988 h 477440"/>
                  <a:gd name="connsiteX7" fmla="*/ 95250 w 114299"/>
                  <a:gd name="connsiteY7" fmla="*/ 392906 h 477440"/>
                  <a:gd name="connsiteX8" fmla="*/ 104774 w 114299"/>
                  <a:gd name="connsiteY8" fmla="*/ 461962 h 477440"/>
                  <a:gd name="connsiteX9" fmla="*/ 73819 w 114299"/>
                  <a:gd name="connsiteY9" fmla="*/ 466725 h 477440"/>
                  <a:gd name="connsiteX0" fmla="*/ 73819 w 114299"/>
                  <a:gd name="connsiteY0" fmla="*/ 466725 h 477440"/>
                  <a:gd name="connsiteX1" fmla="*/ 73818 w 114299"/>
                  <a:gd name="connsiteY1" fmla="*/ 373856 h 477440"/>
                  <a:gd name="connsiteX2" fmla="*/ 64293 w 114299"/>
                  <a:gd name="connsiteY2" fmla="*/ 223838 h 477440"/>
                  <a:gd name="connsiteX3" fmla="*/ 38100 w 114299"/>
                  <a:gd name="connsiteY3" fmla="*/ 83344 h 477440"/>
                  <a:gd name="connsiteX4" fmla="*/ 0 w 114299"/>
                  <a:gd name="connsiteY4" fmla="*/ 0 h 477440"/>
                  <a:gd name="connsiteX5" fmla="*/ 80962 w 114299"/>
                  <a:gd name="connsiteY5" fmla="*/ 154781 h 477440"/>
                  <a:gd name="connsiteX6" fmla="*/ 111918 w 114299"/>
                  <a:gd name="connsiteY6" fmla="*/ 280988 h 477440"/>
                  <a:gd name="connsiteX7" fmla="*/ 95250 w 114299"/>
                  <a:gd name="connsiteY7" fmla="*/ 392906 h 477440"/>
                  <a:gd name="connsiteX8" fmla="*/ 104774 w 114299"/>
                  <a:gd name="connsiteY8" fmla="*/ 461962 h 477440"/>
                  <a:gd name="connsiteX9" fmla="*/ 73819 w 114299"/>
                  <a:gd name="connsiteY9" fmla="*/ 466725 h 477440"/>
                  <a:gd name="connsiteX0" fmla="*/ 73819 w 108346"/>
                  <a:gd name="connsiteY0" fmla="*/ 466725 h 477440"/>
                  <a:gd name="connsiteX1" fmla="*/ 73818 w 108346"/>
                  <a:gd name="connsiteY1" fmla="*/ 373856 h 477440"/>
                  <a:gd name="connsiteX2" fmla="*/ 64293 w 108346"/>
                  <a:gd name="connsiteY2" fmla="*/ 223838 h 477440"/>
                  <a:gd name="connsiteX3" fmla="*/ 38100 w 108346"/>
                  <a:gd name="connsiteY3" fmla="*/ 83344 h 477440"/>
                  <a:gd name="connsiteX4" fmla="*/ 0 w 108346"/>
                  <a:gd name="connsiteY4" fmla="*/ 0 h 477440"/>
                  <a:gd name="connsiteX5" fmla="*/ 80962 w 108346"/>
                  <a:gd name="connsiteY5" fmla="*/ 154781 h 477440"/>
                  <a:gd name="connsiteX6" fmla="*/ 97630 w 108346"/>
                  <a:gd name="connsiteY6" fmla="*/ 273844 h 477440"/>
                  <a:gd name="connsiteX7" fmla="*/ 95250 w 108346"/>
                  <a:gd name="connsiteY7" fmla="*/ 392906 h 477440"/>
                  <a:gd name="connsiteX8" fmla="*/ 104774 w 108346"/>
                  <a:gd name="connsiteY8" fmla="*/ 461962 h 477440"/>
                  <a:gd name="connsiteX9" fmla="*/ 73819 w 108346"/>
                  <a:gd name="connsiteY9" fmla="*/ 466725 h 477440"/>
                  <a:gd name="connsiteX0" fmla="*/ 35719 w 70246"/>
                  <a:gd name="connsiteY0" fmla="*/ 483393 h 494108"/>
                  <a:gd name="connsiteX1" fmla="*/ 35718 w 70246"/>
                  <a:gd name="connsiteY1" fmla="*/ 390524 h 494108"/>
                  <a:gd name="connsiteX2" fmla="*/ 26193 w 70246"/>
                  <a:gd name="connsiteY2" fmla="*/ 240506 h 494108"/>
                  <a:gd name="connsiteX3" fmla="*/ 0 w 70246"/>
                  <a:gd name="connsiteY3" fmla="*/ 100012 h 494108"/>
                  <a:gd name="connsiteX4" fmla="*/ 59531 w 70246"/>
                  <a:gd name="connsiteY4" fmla="*/ 0 h 494108"/>
                  <a:gd name="connsiteX5" fmla="*/ 42862 w 70246"/>
                  <a:gd name="connsiteY5" fmla="*/ 171449 h 494108"/>
                  <a:gd name="connsiteX6" fmla="*/ 59530 w 70246"/>
                  <a:gd name="connsiteY6" fmla="*/ 290512 h 494108"/>
                  <a:gd name="connsiteX7" fmla="*/ 57150 w 70246"/>
                  <a:gd name="connsiteY7" fmla="*/ 409574 h 494108"/>
                  <a:gd name="connsiteX8" fmla="*/ 66674 w 70246"/>
                  <a:gd name="connsiteY8" fmla="*/ 478630 h 494108"/>
                  <a:gd name="connsiteX9" fmla="*/ 35719 w 70246"/>
                  <a:gd name="connsiteY9" fmla="*/ 483393 h 494108"/>
                  <a:gd name="connsiteX0" fmla="*/ 48022 w 82549"/>
                  <a:gd name="connsiteY0" fmla="*/ 495299 h 506014"/>
                  <a:gd name="connsiteX1" fmla="*/ 48021 w 82549"/>
                  <a:gd name="connsiteY1" fmla="*/ 402430 h 506014"/>
                  <a:gd name="connsiteX2" fmla="*/ 38496 w 82549"/>
                  <a:gd name="connsiteY2" fmla="*/ 252412 h 506014"/>
                  <a:gd name="connsiteX3" fmla="*/ 12303 w 82549"/>
                  <a:gd name="connsiteY3" fmla="*/ 111918 h 506014"/>
                  <a:gd name="connsiteX4" fmla="*/ 71834 w 82549"/>
                  <a:gd name="connsiteY4" fmla="*/ 11906 h 506014"/>
                  <a:gd name="connsiteX5" fmla="*/ 55165 w 82549"/>
                  <a:gd name="connsiteY5" fmla="*/ 183355 h 506014"/>
                  <a:gd name="connsiteX6" fmla="*/ 71833 w 82549"/>
                  <a:gd name="connsiteY6" fmla="*/ 302418 h 506014"/>
                  <a:gd name="connsiteX7" fmla="*/ 69453 w 82549"/>
                  <a:gd name="connsiteY7" fmla="*/ 421480 h 506014"/>
                  <a:gd name="connsiteX8" fmla="*/ 78977 w 82549"/>
                  <a:gd name="connsiteY8" fmla="*/ 490536 h 506014"/>
                  <a:gd name="connsiteX9" fmla="*/ 48022 w 82549"/>
                  <a:gd name="connsiteY9" fmla="*/ 495299 h 506014"/>
                  <a:gd name="connsiteX0" fmla="*/ 24210 w 58737"/>
                  <a:gd name="connsiteY0" fmla="*/ 495299 h 506014"/>
                  <a:gd name="connsiteX1" fmla="*/ 24209 w 58737"/>
                  <a:gd name="connsiteY1" fmla="*/ 402430 h 506014"/>
                  <a:gd name="connsiteX2" fmla="*/ 14684 w 58737"/>
                  <a:gd name="connsiteY2" fmla="*/ 252412 h 506014"/>
                  <a:gd name="connsiteX3" fmla="*/ 12303 w 58737"/>
                  <a:gd name="connsiteY3" fmla="*/ 111918 h 506014"/>
                  <a:gd name="connsiteX4" fmla="*/ 48022 w 58737"/>
                  <a:gd name="connsiteY4" fmla="*/ 11906 h 506014"/>
                  <a:gd name="connsiteX5" fmla="*/ 31353 w 58737"/>
                  <a:gd name="connsiteY5" fmla="*/ 183355 h 506014"/>
                  <a:gd name="connsiteX6" fmla="*/ 48021 w 58737"/>
                  <a:gd name="connsiteY6" fmla="*/ 302418 h 506014"/>
                  <a:gd name="connsiteX7" fmla="*/ 45641 w 58737"/>
                  <a:gd name="connsiteY7" fmla="*/ 421480 h 506014"/>
                  <a:gd name="connsiteX8" fmla="*/ 55165 w 58737"/>
                  <a:gd name="connsiteY8" fmla="*/ 490536 h 506014"/>
                  <a:gd name="connsiteX9" fmla="*/ 24210 w 58737"/>
                  <a:gd name="connsiteY9" fmla="*/ 495299 h 506014"/>
                  <a:gd name="connsiteX0" fmla="*/ 11907 w 46434"/>
                  <a:gd name="connsiteY0" fmla="*/ 495299 h 506014"/>
                  <a:gd name="connsiteX1" fmla="*/ 11906 w 46434"/>
                  <a:gd name="connsiteY1" fmla="*/ 402430 h 506014"/>
                  <a:gd name="connsiteX2" fmla="*/ 2381 w 46434"/>
                  <a:gd name="connsiteY2" fmla="*/ 252412 h 506014"/>
                  <a:gd name="connsiteX3" fmla="*/ 0 w 46434"/>
                  <a:gd name="connsiteY3" fmla="*/ 111918 h 506014"/>
                  <a:gd name="connsiteX4" fmla="*/ 35719 w 46434"/>
                  <a:gd name="connsiteY4" fmla="*/ 11906 h 506014"/>
                  <a:gd name="connsiteX5" fmla="*/ 19050 w 46434"/>
                  <a:gd name="connsiteY5" fmla="*/ 183355 h 506014"/>
                  <a:gd name="connsiteX6" fmla="*/ 35718 w 46434"/>
                  <a:gd name="connsiteY6" fmla="*/ 302418 h 506014"/>
                  <a:gd name="connsiteX7" fmla="*/ 33338 w 46434"/>
                  <a:gd name="connsiteY7" fmla="*/ 421480 h 506014"/>
                  <a:gd name="connsiteX8" fmla="*/ 42862 w 46434"/>
                  <a:gd name="connsiteY8" fmla="*/ 490536 h 506014"/>
                  <a:gd name="connsiteX9" fmla="*/ 11907 w 46434"/>
                  <a:gd name="connsiteY9" fmla="*/ 495299 h 506014"/>
                  <a:gd name="connsiteX0" fmla="*/ 11907 w 46434"/>
                  <a:gd name="connsiteY0" fmla="*/ 495299 h 506014"/>
                  <a:gd name="connsiteX1" fmla="*/ 11906 w 46434"/>
                  <a:gd name="connsiteY1" fmla="*/ 402430 h 506014"/>
                  <a:gd name="connsiteX2" fmla="*/ 2381 w 46434"/>
                  <a:gd name="connsiteY2" fmla="*/ 252412 h 506014"/>
                  <a:gd name="connsiteX3" fmla="*/ 0 w 46434"/>
                  <a:gd name="connsiteY3" fmla="*/ 111918 h 506014"/>
                  <a:gd name="connsiteX4" fmla="*/ 35719 w 46434"/>
                  <a:gd name="connsiteY4" fmla="*/ 11906 h 506014"/>
                  <a:gd name="connsiteX5" fmla="*/ 19050 w 46434"/>
                  <a:gd name="connsiteY5" fmla="*/ 183355 h 506014"/>
                  <a:gd name="connsiteX6" fmla="*/ 35718 w 46434"/>
                  <a:gd name="connsiteY6" fmla="*/ 302418 h 506014"/>
                  <a:gd name="connsiteX7" fmla="*/ 33338 w 46434"/>
                  <a:gd name="connsiteY7" fmla="*/ 421480 h 506014"/>
                  <a:gd name="connsiteX8" fmla="*/ 42862 w 46434"/>
                  <a:gd name="connsiteY8" fmla="*/ 490536 h 506014"/>
                  <a:gd name="connsiteX9" fmla="*/ 11907 w 46434"/>
                  <a:gd name="connsiteY9" fmla="*/ 495299 h 50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434" h="506014">
                    <a:moveTo>
                      <a:pt x="11907" y="495299"/>
                    </a:moveTo>
                    <a:cubicBezTo>
                      <a:pt x="8335" y="492124"/>
                      <a:pt x="13494" y="442911"/>
                      <a:pt x="11906" y="402430"/>
                    </a:cubicBezTo>
                    <a:cubicBezTo>
                      <a:pt x="10318" y="361949"/>
                      <a:pt x="4365" y="300831"/>
                      <a:pt x="2381" y="252412"/>
                    </a:cubicBezTo>
                    <a:cubicBezTo>
                      <a:pt x="397" y="203993"/>
                      <a:pt x="2778" y="149224"/>
                      <a:pt x="0" y="111918"/>
                    </a:cubicBezTo>
                    <a:cubicBezTo>
                      <a:pt x="9128" y="62706"/>
                      <a:pt x="32544" y="0"/>
                      <a:pt x="35719" y="11906"/>
                    </a:cubicBezTo>
                    <a:cubicBezTo>
                      <a:pt x="38894" y="23812"/>
                      <a:pt x="19050" y="134936"/>
                      <a:pt x="19050" y="183355"/>
                    </a:cubicBezTo>
                    <a:cubicBezTo>
                      <a:pt x="19050" y="231774"/>
                      <a:pt x="33337" y="262731"/>
                      <a:pt x="35718" y="302418"/>
                    </a:cubicBezTo>
                    <a:cubicBezTo>
                      <a:pt x="38099" y="342105"/>
                      <a:pt x="32147" y="390127"/>
                      <a:pt x="33338" y="421480"/>
                    </a:cubicBezTo>
                    <a:cubicBezTo>
                      <a:pt x="34529" y="452833"/>
                      <a:pt x="46434" y="478233"/>
                      <a:pt x="42862" y="490536"/>
                    </a:cubicBezTo>
                    <a:cubicBezTo>
                      <a:pt x="39290" y="502839"/>
                      <a:pt x="12701" y="506014"/>
                      <a:pt x="11907" y="495299"/>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82" name="Freeform 281"/>
              <p:cNvSpPr/>
              <p:nvPr/>
            </p:nvSpPr>
            <p:spPr>
              <a:xfrm rot="19910961">
                <a:off x="7002102" y="3488966"/>
                <a:ext cx="62233" cy="387390"/>
              </a:xfrm>
              <a:custGeom>
                <a:avLst/>
                <a:gdLst>
                  <a:gd name="connsiteX0" fmla="*/ 23812 w 97631"/>
                  <a:gd name="connsiteY0" fmla="*/ 385762 h 385762"/>
                  <a:gd name="connsiteX1" fmla="*/ 0 w 97631"/>
                  <a:gd name="connsiteY1" fmla="*/ 295275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4606 w 98425"/>
                  <a:gd name="connsiteY0" fmla="*/ 385762 h 385762"/>
                  <a:gd name="connsiteX1" fmla="*/ 794 w 98425"/>
                  <a:gd name="connsiteY1" fmla="*/ 385762 h 385762"/>
                  <a:gd name="connsiteX2" fmla="*/ 19844 w 98425"/>
                  <a:gd name="connsiteY2" fmla="*/ 202406 h 385762"/>
                  <a:gd name="connsiteX3" fmla="*/ 36513 w 98425"/>
                  <a:gd name="connsiteY3" fmla="*/ 159544 h 385762"/>
                  <a:gd name="connsiteX4" fmla="*/ 57944 w 98425"/>
                  <a:gd name="connsiteY4" fmla="*/ 109537 h 385762"/>
                  <a:gd name="connsiteX5" fmla="*/ 67469 w 98425"/>
                  <a:gd name="connsiteY5" fmla="*/ 35719 h 385762"/>
                  <a:gd name="connsiteX6" fmla="*/ 34131 w 98425"/>
                  <a:gd name="connsiteY6" fmla="*/ 0 h 385762"/>
                  <a:gd name="connsiteX7" fmla="*/ 98425 w 98425"/>
                  <a:gd name="connsiteY7" fmla="*/ 33337 h 385762"/>
                  <a:gd name="connsiteX8" fmla="*/ 88900 w 98425"/>
                  <a:gd name="connsiteY8" fmla="*/ 121444 h 385762"/>
                  <a:gd name="connsiteX9" fmla="*/ 29369 w 98425"/>
                  <a:gd name="connsiteY9" fmla="*/ 230981 h 385762"/>
                  <a:gd name="connsiteX10" fmla="*/ 24606 w 98425"/>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6159 h 386159"/>
                  <a:gd name="connsiteX1" fmla="*/ 794 w 107553"/>
                  <a:gd name="connsiteY1" fmla="*/ 386159 h 386159"/>
                  <a:gd name="connsiteX2" fmla="*/ 19844 w 107553"/>
                  <a:gd name="connsiteY2" fmla="*/ 202803 h 386159"/>
                  <a:gd name="connsiteX3" fmla="*/ 36513 w 107553"/>
                  <a:gd name="connsiteY3" fmla="*/ 159941 h 386159"/>
                  <a:gd name="connsiteX4" fmla="*/ 57944 w 107553"/>
                  <a:gd name="connsiteY4" fmla="*/ 109934 h 386159"/>
                  <a:gd name="connsiteX5" fmla="*/ 67469 w 107553"/>
                  <a:gd name="connsiteY5" fmla="*/ 36116 h 386159"/>
                  <a:gd name="connsiteX6" fmla="*/ 34131 w 107553"/>
                  <a:gd name="connsiteY6" fmla="*/ 397 h 386159"/>
                  <a:gd name="connsiteX7" fmla="*/ 98425 w 107553"/>
                  <a:gd name="connsiteY7" fmla="*/ 33734 h 386159"/>
                  <a:gd name="connsiteX8" fmla="*/ 88900 w 107553"/>
                  <a:gd name="connsiteY8" fmla="*/ 121841 h 386159"/>
                  <a:gd name="connsiteX9" fmla="*/ 29369 w 107553"/>
                  <a:gd name="connsiteY9" fmla="*/ 231378 h 386159"/>
                  <a:gd name="connsiteX10" fmla="*/ 24606 w 107553"/>
                  <a:gd name="connsiteY10" fmla="*/ 386159 h 386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553" h="386159">
                    <a:moveTo>
                      <a:pt x="24606" y="386159"/>
                    </a:moveTo>
                    <a:lnTo>
                      <a:pt x="794" y="386159"/>
                    </a:lnTo>
                    <a:cubicBezTo>
                      <a:pt x="0" y="355600"/>
                      <a:pt x="13891" y="240506"/>
                      <a:pt x="19844" y="202803"/>
                    </a:cubicBezTo>
                    <a:cubicBezTo>
                      <a:pt x="25797" y="165100"/>
                      <a:pt x="30163" y="175419"/>
                      <a:pt x="36513" y="159941"/>
                    </a:cubicBezTo>
                    <a:lnTo>
                      <a:pt x="57944" y="109934"/>
                    </a:lnTo>
                    <a:cubicBezTo>
                      <a:pt x="63103" y="89297"/>
                      <a:pt x="71438" y="54372"/>
                      <a:pt x="67469" y="36116"/>
                    </a:cubicBezTo>
                    <a:cubicBezTo>
                      <a:pt x="63500" y="17860"/>
                      <a:pt x="28972" y="794"/>
                      <a:pt x="34131" y="397"/>
                    </a:cubicBezTo>
                    <a:cubicBezTo>
                      <a:pt x="39290" y="0"/>
                      <a:pt x="89297" y="13493"/>
                      <a:pt x="98425" y="33734"/>
                    </a:cubicBezTo>
                    <a:cubicBezTo>
                      <a:pt x="107553" y="53975"/>
                      <a:pt x="100409" y="88900"/>
                      <a:pt x="88900" y="121841"/>
                    </a:cubicBezTo>
                    <a:cubicBezTo>
                      <a:pt x="77391" y="154782"/>
                      <a:pt x="40085" y="187325"/>
                      <a:pt x="29369" y="231378"/>
                    </a:cubicBezTo>
                    <a:cubicBezTo>
                      <a:pt x="18653" y="275431"/>
                      <a:pt x="29368" y="360362"/>
                      <a:pt x="24606" y="386159"/>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83" name="Freeform 282"/>
              <p:cNvSpPr/>
              <p:nvPr/>
            </p:nvSpPr>
            <p:spPr>
              <a:xfrm>
                <a:off x="7132589" y="3736642"/>
                <a:ext cx="44165" cy="130189"/>
              </a:xfrm>
              <a:custGeom>
                <a:avLst/>
                <a:gdLst>
                  <a:gd name="connsiteX0" fmla="*/ 23812 w 97631"/>
                  <a:gd name="connsiteY0" fmla="*/ 385762 h 385762"/>
                  <a:gd name="connsiteX1" fmla="*/ 0 w 97631"/>
                  <a:gd name="connsiteY1" fmla="*/ 295275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4606 w 98425"/>
                  <a:gd name="connsiteY0" fmla="*/ 385762 h 385762"/>
                  <a:gd name="connsiteX1" fmla="*/ 794 w 98425"/>
                  <a:gd name="connsiteY1" fmla="*/ 385762 h 385762"/>
                  <a:gd name="connsiteX2" fmla="*/ 19844 w 98425"/>
                  <a:gd name="connsiteY2" fmla="*/ 202406 h 385762"/>
                  <a:gd name="connsiteX3" fmla="*/ 36513 w 98425"/>
                  <a:gd name="connsiteY3" fmla="*/ 159544 h 385762"/>
                  <a:gd name="connsiteX4" fmla="*/ 57944 w 98425"/>
                  <a:gd name="connsiteY4" fmla="*/ 109537 h 385762"/>
                  <a:gd name="connsiteX5" fmla="*/ 67469 w 98425"/>
                  <a:gd name="connsiteY5" fmla="*/ 35719 h 385762"/>
                  <a:gd name="connsiteX6" fmla="*/ 34131 w 98425"/>
                  <a:gd name="connsiteY6" fmla="*/ 0 h 385762"/>
                  <a:gd name="connsiteX7" fmla="*/ 98425 w 98425"/>
                  <a:gd name="connsiteY7" fmla="*/ 33337 h 385762"/>
                  <a:gd name="connsiteX8" fmla="*/ 88900 w 98425"/>
                  <a:gd name="connsiteY8" fmla="*/ 121444 h 385762"/>
                  <a:gd name="connsiteX9" fmla="*/ 29369 w 98425"/>
                  <a:gd name="connsiteY9" fmla="*/ 230981 h 385762"/>
                  <a:gd name="connsiteX10" fmla="*/ 24606 w 98425"/>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6159 h 386159"/>
                  <a:gd name="connsiteX1" fmla="*/ 794 w 107553"/>
                  <a:gd name="connsiteY1" fmla="*/ 386159 h 386159"/>
                  <a:gd name="connsiteX2" fmla="*/ 19844 w 107553"/>
                  <a:gd name="connsiteY2" fmla="*/ 202803 h 386159"/>
                  <a:gd name="connsiteX3" fmla="*/ 36513 w 107553"/>
                  <a:gd name="connsiteY3" fmla="*/ 159941 h 386159"/>
                  <a:gd name="connsiteX4" fmla="*/ 57944 w 107553"/>
                  <a:gd name="connsiteY4" fmla="*/ 109934 h 386159"/>
                  <a:gd name="connsiteX5" fmla="*/ 67469 w 107553"/>
                  <a:gd name="connsiteY5" fmla="*/ 36116 h 386159"/>
                  <a:gd name="connsiteX6" fmla="*/ 34131 w 107553"/>
                  <a:gd name="connsiteY6" fmla="*/ 397 h 386159"/>
                  <a:gd name="connsiteX7" fmla="*/ 98425 w 107553"/>
                  <a:gd name="connsiteY7" fmla="*/ 33734 h 386159"/>
                  <a:gd name="connsiteX8" fmla="*/ 88900 w 107553"/>
                  <a:gd name="connsiteY8" fmla="*/ 121841 h 386159"/>
                  <a:gd name="connsiteX9" fmla="*/ 29369 w 107553"/>
                  <a:gd name="connsiteY9" fmla="*/ 231378 h 386159"/>
                  <a:gd name="connsiteX10" fmla="*/ 24606 w 107553"/>
                  <a:gd name="connsiteY10" fmla="*/ 386159 h 386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553" h="386159">
                    <a:moveTo>
                      <a:pt x="24606" y="386159"/>
                    </a:moveTo>
                    <a:lnTo>
                      <a:pt x="794" y="386159"/>
                    </a:lnTo>
                    <a:cubicBezTo>
                      <a:pt x="0" y="355600"/>
                      <a:pt x="13891" y="240506"/>
                      <a:pt x="19844" y="202803"/>
                    </a:cubicBezTo>
                    <a:cubicBezTo>
                      <a:pt x="25797" y="165100"/>
                      <a:pt x="30163" y="175419"/>
                      <a:pt x="36513" y="159941"/>
                    </a:cubicBezTo>
                    <a:lnTo>
                      <a:pt x="57944" y="109934"/>
                    </a:lnTo>
                    <a:cubicBezTo>
                      <a:pt x="63103" y="89297"/>
                      <a:pt x="71438" y="54372"/>
                      <a:pt x="67469" y="36116"/>
                    </a:cubicBezTo>
                    <a:cubicBezTo>
                      <a:pt x="63500" y="17860"/>
                      <a:pt x="28972" y="794"/>
                      <a:pt x="34131" y="397"/>
                    </a:cubicBezTo>
                    <a:cubicBezTo>
                      <a:pt x="39290" y="0"/>
                      <a:pt x="89297" y="13493"/>
                      <a:pt x="98425" y="33734"/>
                    </a:cubicBezTo>
                    <a:cubicBezTo>
                      <a:pt x="107553" y="53975"/>
                      <a:pt x="100409" y="88900"/>
                      <a:pt x="88900" y="121841"/>
                    </a:cubicBezTo>
                    <a:cubicBezTo>
                      <a:pt x="77391" y="154782"/>
                      <a:pt x="40085" y="187325"/>
                      <a:pt x="29369" y="231378"/>
                    </a:cubicBezTo>
                    <a:cubicBezTo>
                      <a:pt x="18653" y="275431"/>
                      <a:pt x="29368" y="360362"/>
                      <a:pt x="24606" y="386159"/>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84" name="Freeform 283"/>
              <p:cNvSpPr/>
              <p:nvPr/>
            </p:nvSpPr>
            <p:spPr>
              <a:xfrm flipH="1">
                <a:off x="6488183" y="3733467"/>
                <a:ext cx="44165" cy="131777"/>
              </a:xfrm>
              <a:custGeom>
                <a:avLst/>
                <a:gdLst>
                  <a:gd name="connsiteX0" fmla="*/ 23812 w 97631"/>
                  <a:gd name="connsiteY0" fmla="*/ 385762 h 385762"/>
                  <a:gd name="connsiteX1" fmla="*/ 0 w 97631"/>
                  <a:gd name="connsiteY1" fmla="*/ 295275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4606 w 98425"/>
                  <a:gd name="connsiteY0" fmla="*/ 385762 h 385762"/>
                  <a:gd name="connsiteX1" fmla="*/ 794 w 98425"/>
                  <a:gd name="connsiteY1" fmla="*/ 385762 h 385762"/>
                  <a:gd name="connsiteX2" fmla="*/ 19844 w 98425"/>
                  <a:gd name="connsiteY2" fmla="*/ 202406 h 385762"/>
                  <a:gd name="connsiteX3" fmla="*/ 36513 w 98425"/>
                  <a:gd name="connsiteY3" fmla="*/ 159544 h 385762"/>
                  <a:gd name="connsiteX4" fmla="*/ 57944 w 98425"/>
                  <a:gd name="connsiteY4" fmla="*/ 109537 h 385762"/>
                  <a:gd name="connsiteX5" fmla="*/ 67469 w 98425"/>
                  <a:gd name="connsiteY5" fmla="*/ 35719 h 385762"/>
                  <a:gd name="connsiteX6" fmla="*/ 34131 w 98425"/>
                  <a:gd name="connsiteY6" fmla="*/ 0 h 385762"/>
                  <a:gd name="connsiteX7" fmla="*/ 98425 w 98425"/>
                  <a:gd name="connsiteY7" fmla="*/ 33337 h 385762"/>
                  <a:gd name="connsiteX8" fmla="*/ 88900 w 98425"/>
                  <a:gd name="connsiteY8" fmla="*/ 121444 h 385762"/>
                  <a:gd name="connsiteX9" fmla="*/ 29369 w 98425"/>
                  <a:gd name="connsiteY9" fmla="*/ 230981 h 385762"/>
                  <a:gd name="connsiteX10" fmla="*/ 24606 w 98425"/>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6159 h 386159"/>
                  <a:gd name="connsiteX1" fmla="*/ 794 w 107553"/>
                  <a:gd name="connsiteY1" fmla="*/ 386159 h 386159"/>
                  <a:gd name="connsiteX2" fmla="*/ 19844 w 107553"/>
                  <a:gd name="connsiteY2" fmla="*/ 202803 h 386159"/>
                  <a:gd name="connsiteX3" fmla="*/ 36513 w 107553"/>
                  <a:gd name="connsiteY3" fmla="*/ 159941 h 386159"/>
                  <a:gd name="connsiteX4" fmla="*/ 57944 w 107553"/>
                  <a:gd name="connsiteY4" fmla="*/ 109934 h 386159"/>
                  <a:gd name="connsiteX5" fmla="*/ 67469 w 107553"/>
                  <a:gd name="connsiteY5" fmla="*/ 36116 h 386159"/>
                  <a:gd name="connsiteX6" fmla="*/ 34131 w 107553"/>
                  <a:gd name="connsiteY6" fmla="*/ 397 h 386159"/>
                  <a:gd name="connsiteX7" fmla="*/ 98425 w 107553"/>
                  <a:gd name="connsiteY7" fmla="*/ 33734 h 386159"/>
                  <a:gd name="connsiteX8" fmla="*/ 88900 w 107553"/>
                  <a:gd name="connsiteY8" fmla="*/ 121841 h 386159"/>
                  <a:gd name="connsiteX9" fmla="*/ 29369 w 107553"/>
                  <a:gd name="connsiteY9" fmla="*/ 231378 h 386159"/>
                  <a:gd name="connsiteX10" fmla="*/ 24606 w 107553"/>
                  <a:gd name="connsiteY10" fmla="*/ 386159 h 386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553" h="386159">
                    <a:moveTo>
                      <a:pt x="24606" y="386159"/>
                    </a:moveTo>
                    <a:lnTo>
                      <a:pt x="794" y="386159"/>
                    </a:lnTo>
                    <a:cubicBezTo>
                      <a:pt x="0" y="355600"/>
                      <a:pt x="13891" y="240506"/>
                      <a:pt x="19844" y="202803"/>
                    </a:cubicBezTo>
                    <a:cubicBezTo>
                      <a:pt x="25797" y="165100"/>
                      <a:pt x="30163" y="175419"/>
                      <a:pt x="36513" y="159941"/>
                    </a:cubicBezTo>
                    <a:lnTo>
                      <a:pt x="57944" y="109934"/>
                    </a:lnTo>
                    <a:cubicBezTo>
                      <a:pt x="63103" y="89297"/>
                      <a:pt x="71438" y="54372"/>
                      <a:pt x="67469" y="36116"/>
                    </a:cubicBezTo>
                    <a:cubicBezTo>
                      <a:pt x="63500" y="17860"/>
                      <a:pt x="28972" y="794"/>
                      <a:pt x="34131" y="397"/>
                    </a:cubicBezTo>
                    <a:cubicBezTo>
                      <a:pt x="39290" y="0"/>
                      <a:pt x="89297" y="13493"/>
                      <a:pt x="98425" y="33734"/>
                    </a:cubicBezTo>
                    <a:cubicBezTo>
                      <a:pt x="107553" y="53975"/>
                      <a:pt x="100409" y="88900"/>
                      <a:pt x="88900" y="121841"/>
                    </a:cubicBezTo>
                    <a:cubicBezTo>
                      <a:pt x="77391" y="154782"/>
                      <a:pt x="40085" y="187325"/>
                      <a:pt x="29369" y="231378"/>
                    </a:cubicBezTo>
                    <a:cubicBezTo>
                      <a:pt x="18653" y="275431"/>
                      <a:pt x="29368" y="360362"/>
                      <a:pt x="24606" y="386159"/>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85" name="Freeform 284"/>
              <p:cNvSpPr/>
              <p:nvPr/>
            </p:nvSpPr>
            <p:spPr>
              <a:xfrm flipH="1">
                <a:off x="6988050" y="3414346"/>
                <a:ext cx="142531" cy="452484"/>
              </a:xfrm>
              <a:custGeom>
                <a:avLst/>
                <a:gdLst>
                  <a:gd name="connsiteX0" fmla="*/ 23812 w 97631"/>
                  <a:gd name="connsiteY0" fmla="*/ 385762 h 385762"/>
                  <a:gd name="connsiteX1" fmla="*/ 0 w 97631"/>
                  <a:gd name="connsiteY1" fmla="*/ 295275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4606 w 98425"/>
                  <a:gd name="connsiteY0" fmla="*/ 385762 h 385762"/>
                  <a:gd name="connsiteX1" fmla="*/ 794 w 98425"/>
                  <a:gd name="connsiteY1" fmla="*/ 385762 h 385762"/>
                  <a:gd name="connsiteX2" fmla="*/ 19844 w 98425"/>
                  <a:gd name="connsiteY2" fmla="*/ 202406 h 385762"/>
                  <a:gd name="connsiteX3" fmla="*/ 36513 w 98425"/>
                  <a:gd name="connsiteY3" fmla="*/ 159544 h 385762"/>
                  <a:gd name="connsiteX4" fmla="*/ 57944 w 98425"/>
                  <a:gd name="connsiteY4" fmla="*/ 109537 h 385762"/>
                  <a:gd name="connsiteX5" fmla="*/ 67469 w 98425"/>
                  <a:gd name="connsiteY5" fmla="*/ 35719 h 385762"/>
                  <a:gd name="connsiteX6" fmla="*/ 34131 w 98425"/>
                  <a:gd name="connsiteY6" fmla="*/ 0 h 385762"/>
                  <a:gd name="connsiteX7" fmla="*/ 98425 w 98425"/>
                  <a:gd name="connsiteY7" fmla="*/ 33337 h 385762"/>
                  <a:gd name="connsiteX8" fmla="*/ 88900 w 98425"/>
                  <a:gd name="connsiteY8" fmla="*/ 121444 h 385762"/>
                  <a:gd name="connsiteX9" fmla="*/ 29369 w 98425"/>
                  <a:gd name="connsiteY9" fmla="*/ 230981 h 385762"/>
                  <a:gd name="connsiteX10" fmla="*/ 24606 w 98425"/>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6159 h 386159"/>
                  <a:gd name="connsiteX1" fmla="*/ 794 w 107553"/>
                  <a:gd name="connsiteY1" fmla="*/ 386159 h 386159"/>
                  <a:gd name="connsiteX2" fmla="*/ 19844 w 107553"/>
                  <a:gd name="connsiteY2" fmla="*/ 202803 h 386159"/>
                  <a:gd name="connsiteX3" fmla="*/ 36513 w 107553"/>
                  <a:gd name="connsiteY3" fmla="*/ 159941 h 386159"/>
                  <a:gd name="connsiteX4" fmla="*/ 57944 w 107553"/>
                  <a:gd name="connsiteY4" fmla="*/ 109934 h 386159"/>
                  <a:gd name="connsiteX5" fmla="*/ 67469 w 107553"/>
                  <a:gd name="connsiteY5" fmla="*/ 36116 h 386159"/>
                  <a:gd name="connsiteX6" fmla="*/ 34131 w 107553"/>
                  <a:gd name="connsiteY6" fmla="*/ 397 h 386159"/>
                  <a:gd name="connsiteX7" fmla="*/ 98425 w 107553"/>
                  <a:gd name="connsiteY7" fmla="*/ 33734 h 386159"/>
                  <a:gd name="connsiteX8" fmla="*/ 88900 w 107553"/>
                  <a:gd name="connsiteY8" fmla="*/ 121841 h 386159"/>
                  <a:gd name="connsiteX9" fmla="*/ 29369 w 107553"/>
                  <a:gd name="connsiteY9" fmla="*/ 231378 h 386159"/>
                  <a:gd name="connsiteX10" fmla="*/ 24606 w 107553"/>
                  <a:gd name="connsiteY10" fmla="*/ 386159 h 386159"/>
                  <a:gd name="connsiteX0" fmla="*/ 24606 w 100409"/>
                  <a:gd name="connsiteY0" fmla="*/ 473151 h 473151"/>
                  <a:gd name="connsiteX1" fmla="*/ 794 w 100409"/>
                  <a:gd name="connsiteY1" fmla="*/ 473151 h 473151"/>
                  <a:gd name="connsiteX2" fmla="*/ 19844 w 100409"/>
                  <a:gd name="connsiteY2" fmla="*/ 289795 h 473151"/>
                  <a:gd name="connsiteX3" fmla="*/ 36513 w 100409"/>
                  <a:gd name="connsiteY3" fmla="*/ 246933 h 473151"/>
                  <a:gd name="connsiteX4" fmla="*/ 57944 w 100409"/>
                  <a:gd name="connsiteY4" fmla="*/ 196926 h 473151"/>
                  <a:gd name="connsiteX5" fmla="*/ 67469 w 100409"/>
                  <a:gd name="connsiteY5" fmla="*/ 123108 h 473151"/>
                  <a:gd name="connsiteX6" fmla="*/ 91227 w 100409"/>
                  <a:gd name="connsiteY6" fmla="*/ 397 h 473151"/>
                  <a:gd name="connsiteX7" fmla="*/ 98425 w 100409"/>
                  <a:gd name="connsiteY7" fmla="*/ 120726 h 473151"/>
                  <a:gd name="connsiteX8" fmla="*/ 88900 w 100409"/>
                  <a:gd name="connsiteY8" fmla="*/ 208833 h 473151"/>
                  <a:gd name="connsiteX9" fmla="*/ 29369 w 100409"/>
                  <a:gd name="connsiteY9" fmla="*/ 318370 h 473151"/>
                  <a:gd name="connsiteX10" fmla="*/ 24606 w 100409"/>
                  <a:gd name="connsiteY10" fmla="*/ 473151 h 473151"/>
                  <a:gd name="connsiteX0" fmla="*/ 24606 w 102354"/>
                  <a:gd name="connsiteY0" fmla="*/ 473151 h 473151"/>
                  <a:gd name="connsiteX1" fmla="*/ 794 w 102354"/>
                  <a:gd name="connsiteY1" fmla="*/ 473151 h 473151"/>
                  <a:gd name="connsiteX2" fmla="*/ 19844 w 102354"/>
                  <a:gd name="connsiteY2" fmla="*/ 289795 h 473151"/>
                  <a:gd name="connsiteX3" fmla="*/ 36513 w 102354"/>
                  <a:gd name="connsiteY3" fmla="*/ 246933 h 473151"/>
                  <a:gd name="connsiteX4" fmla="*/ 57944 w 102354"/>
                  <a:gd name="connsiteY4" fmla="*/ 196926 h 473151"/>
                  <a:gd name="connsiteX5" fmla="*/ 67469 w 102354"/>
                  <a:gd name="connsiteY5" fmla="*/ 123108 h 473151"/>
                  <a:gd name="connsiteX6" fmla="*/ 91227 w 102354"/>
                  <a:gd name="connsiteY6" fmla="*/ 397 h 473151"/>
                  <a:gd name="connsiteX7" fmla="*/ 98425 w 102354"/>
                  <a:gd name="connsiteY7" fmla="*/ 120726 h 473151"/>
                  <a:gd name="connsiteX8" fmla="*/ 67655 w 102354"/>
                  <a:gd name="connsiteY8" fmla="*/ 210956 h 473151"/>
                  <a:gd name="connsiteX9" fmla="*/ 29369 w 102354"/>
                  <a:gd name="connsiteY9" fmla="*/ 318370 h 473151"/>
                  <a:gd name="connsiteX10" fmla="*/ 24606 w 102354"/>
                  <a:gd name="connsiteY10" fmla="*/ 473151 h 473151"/>
                  <a:gd name="connsiteX0" fmla="*/ 24606 w 93952"/>
                  <a:gd name="connsiteY0" fmla="*/ 473151 h 473151"/>
                  <a:gd name="connsiteX1" fmla="*/ 794 w 93952"/>
                  <a:gd name="connsiteY1" fmla="*/ 473151 h 473151"/>
                  <a:gd name="connsiteX2" fmla="*/ 19844 w 93952"/>
                  <a:gd name="connsiteY2" fmla="*/ 289795 h 473151"/>
                  <a:gd name="connsiteX3" fmla="*/ 36513 w 93952"/>
                  <a:gd name="connsiteY3" fmla="*/ 246933 h 473151"/>
                  <a:gd name="connsiteX4" fmla="*/ 57944 w 93952"/>
                  <a:gd name="connsiteY4" fmla="*/ 196926 h 473151"/>
                  <a:gd name="connsiteX5" fmla="*/ 67469 w 93952"/>
                  <a:gd name="connsiteY5" fmla="*/ 123108 h 473151"/>
                  <a:gd name="connsiteX6" fmla="*/ 91227 w 93952"/>
                  <a:gd name="connsiteY6" fmla="*/ 397 h 473151"/>
                  <a:gd name="connsiteX7" fmla="*/ 83819 w 93952"/>
                  <a:gd name="connsiteY7" fmla="*/ 120726 h 473151"/>
                  <a:gd name="connsiteX8" fmla="*/ 67655 w 93952"/>
                  <a:gd name="connsiteY8" fmla="*/ 210956 h 473151"/>
                  <a:gd name="connsiteX9" fmla="*/ 29369 w 93952"/>
                  <a:gd name="connsiteY9" fmla="*/ 318370 h 473151"/>
                  <a:gd name="connsiteX10" fmla="*/ 24606 w 93952"/>
                  <a:gd name="connsiteY10" fmla="*/ 473151 h 473151"/>
                  <a:gd name="connsiteX0" fmla="*/ 24606 w 112541"/>
                  <a:gd name="connsiteY0" fmla="*/ 403132 h 403132"/>
                  <a:gd name="connsiteX1" fmla="*/ 794 w 112541"/>
                  <a:gd name="connsiteY1" fmla="*/ 403132 h 403132"/>
                  <a:gd name="connsiteX2" fmla="*/ 19844 w 112541"/>
                  <a:gd name="connsiteY2" fmla="*/ 219776 h 403132"/>
                  <a:gd name="connsiteX3" fmla="*/ 36513 w 112541"/>
                  <a:gd name="connsiteY3" fmla="*/ 176914 h 403132"/>
                  <a:gd name="connsiteX4" fmla="*/ 57944 w 112541"/>
                  <a:gd name="connsiteY4" fmla="*/ 126907 h 403132"/>
                  <a:gd name="connsiteX5" fmla="*/ 67469 w 112541"/>
                  <a:gd name="connsiteY5" fmla="*/ 53089 h 403132"/>
                  <a:gd name="connsiteX6" fmla="*/ 109816 w 112541"/>
                  <a:gd name="connsiteY6" fmla="*/ 397 h 403132"/>
                  <a:gd name="connsiteX7" fmla="*/ 83819 w 112541"/>
                  <a:gd name="connsiteY7" fmla="*/ 50707 h 403132"/>
                  <a:gd name="connsiteX8" fmla="*/ 67655 w 112541"/>
                  <a:gd name="connsiteY8" fmla="*/ 140937 h 403132"/>
                  <a:gd name="connsiteX9" fmla="*/ 29369 w 112541"/>
                  <a:gd name="connsiteY9" fmla="*/ 248351 h 403132"/>
                  <a:gd name="connsiteX10" fmla="*/ 24606 w 112541"/>
                  <a:gd name="connsiteY10" fmla="*/ 403132 h 403132"/>
                  <a:gd name="connsiteX0" fmla="*/ 26648 w 114583"/>
                  <a:gd name="connsiteY0" fmla="*/ 403132 h 403132"/>
                  <a:gd name="connsiteX1" fmla="*/ 2836 w 114583"/>
                  <a:gd name="connsiteY1" fmla="*/ 403132 h 403132"/>
                  <a:gd name="connsiteX2" fmla="*/ 5953 w 114583"/>
                  <a:gd name="connsiteY2" fmla="*/ 298281 h 403132"/>
                  <a:gd name="connsiteX3" fmla="*/ 38555 w 114583"/>
                  <a:gd name="connsiteY3" fmla="*/ 176914 h 403132"/>
                  <a:gd name="connsiteX4" fmla="*/ 59986 w 114583"/>
                  <a:gd name="connsiteY4" fmla="*/ 126907 h 403132"/>
                  <a:gd name="connsiteX5" fmla="*/ 69511 w 114583"/>
                  <a:gd name="connsiteY5" fmla="*/ 53089 h 403132"/>
                  <a:gd name="connsiteX6" fmla="*/ 111858 w 114583"/>
                  <a:gd name="connsiteY6" fmla="*/ 397 h 403132"/>
                  <a:gd name="connsiteX7" fmla="*/ 85861 w 114583"/>
                  <a:gd name="connsiteY7" fmla="*/ 50707 h 403132"/>
                  <a:gd name="connsiteX8" fmla="*/ 69697 w 114583"/>
                  <a:gd name="connsiteY8" fmla="*/ 140937 h 403132"/>
                  <a:gd name="connsiteX9" fmla="*/ 31411 w 114583"/>
                  <a:gd name="connsiteY9" fmla="*/ 248351 h 403132"/>
                  <a:gd name="connsiteX10" fmla="*/ 26648 w 114583"/>
                  <a:gd name="connsiteY10" fmla="*/ 403132 h 40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583" h="403132">
                    <a:moveTo>
                      <a:pt x="26648" y="403132"/>
                    </a:moveTo>
                    <a:lnTo>
                      <a:pt x="2836" y="403132"/>
                    </a:lnTo>
                    <a:cubicBezTo>
                      <a:pt x="2042" y="372573"/>
                      <a:pt x="0" y="335984"/>
                      <a:pt x="5953" y="298281"/>
                    </a:cubicBezTo>
                    <a:cubicBezTo>
                      <a:pt x="11906" y="260578"/>
                      <a:pt x="32205" y="192392"/>
                      <a:pt x="38555" y="176914"/>
                    </a:cubicBezTo>
                    <a:lnTo>
                      <a:pt x="59986" y="126907"/>
                    </a:lnTo>
                    <a:cubicBezTo>
                      <a:pt x="65145" y="106270"/>
                      <a:pt x="60866" y="74174"/>
                      <a:pt x="69511" y="53089"/>
                    </a:cubicBezTo>
                    <a:cubicBezTo>
                      <a:pt x="78156" y="32004"/>
                      <a:pt x="109133" y="794"/>
                      <a:pt x="111858" y="397"/>
                    </a:cubicBezTo>
                    <a:cubicBezTo>
                      <a:pt x="114583" y="0"/>
                      <a:pt x="92888" y="27284"/>
                      <a:pt x="85861" y="50707"/>
                    </a:cubicBezTo>
                    <a:cubicBezTo>
                      <a:pt x="78834" y="74130"/>
                      <a:pt x="78772" y="107996"/>
                      <a:pt x="69697" y="140937"/>
                    </a:cubicBezTo>
                    <a:cubicBezTo>
                      <a:pt x="60622" y="173878"/>
                      <a:pt x="38586" y="204652"/>
                      <a:pt x="31411" y="248351"/>
                    </a:cubicBezTo>
                    <a:cubicBezTo>
                      <a:pt x="24236" y="292050"/>
                      <a:pt x="31410" y="377335"/>
                      <a:pt x="26648" y="403132"/>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86" name="Freeform 285"/>
              <p:cNvSpPr/>
              <p:nvPr/>
            </p:nvSpPr>
            <p:spPr>
              <a:xfrm flipH="1">
                <a:off x="7170731" y="3693776"/>
                <a:ext cx="100375" cy="176230"/>
              </a:xfrm>
              <a:custGeom>
                <a:avLst/>
                <a:gdLst>
                  <a:gd name="connsiteX0" fmla="*/ 23812 w 97631"/>
                  <a:gd name="connsiteY0" fmla="*/ 385762 h 385762"/>
                  <a:gd name="connsiteX1" fmla="*/ 0 w 97631"/>
                  <a:gd name="connsiteY1" fmla="*/ 295275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4606 w 98425"/>
                  <a:gd name="connsiteY0" fmla="*/ 385762 h 385762"/>
                  <a:gd name="connsiteX1" fmla="*/ 794 w 98425"/>
                  <a:gd name="connsiteY1" fmla="*/ 385762 h 385762"/>
                  <a:gd name="connsiteX2" fmla="*/ 19844 w 98425"/>
                  <a:gd name="connsiteY2" fmla="*/ 202406 h 385762"/>
                  <a:gd name="connsiteX3" fmla="*/ 36513 w 98425"/>
                  <a:gd name="connsiteY3" fmla="*/ 159544 h 385762"/>
                  <a:gd name="connsiteX4" fmla="*/ 57944 w 98425"/>
                  <a:gd name="connsiteY4" fmla="*/ 109537 h 385762"/>
                  <a:gd name="connsiteX5" fmla="*/ 67469 w 98425"/>
                  <a:gd name="connsiteY5" fmla="*/ 35719 h 385762"/>
                  <a:gd name="connsiteX6" fmla="*/ 34131 w 98425"/>
                  <a:gd name="connsiteY6" fmla="*/ 0 h 385762"/>
                  <a:gd name="connsiteX7" fmla="*/ 98425 w 98425"/>
                  <a:gd name="connsiteY7" fmla="*/ 33337 h 385762"/>
                  <a:gd name="connsiteX8" fmla="*/ 88900 w 98425"/>
                  <a:gd name="connsiteY8" fmla="*/ 121444 h 385762"/>
                  <a:gd name="connsiteX9" fmla="*/ 29369 w 98425"/>
                  <a:gd name="connsiteY9" fmla="*/ 230981 h 385762"/>
                  <a:gd name="connsiteX10" fmla="*/ 24606 w 98425"/>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6159 h 386159"/>
                  <a:gd name="connsiteX1" fmla="*/ 794 w 107553"/>
                  <a:gd name="connsiteY1" fmla="*/ 386159 h 386159"/>
                  <a:gd name="connsiteX2" fmla="*/ 19844 w 107553"/>
                  <a:gd name="connsiteY2" fmla="*/ 202803 h 386159"/>
                  <a:gd name="connsiteX3" fmla="*/ 36513 w 107553"/>
                  <a:gd name="connsiteY3" fmla="*/ 159941 h 386159"/>
                  <a:gd name="connsiteX4" fmla="*/ 57944 w 107553"/>
                  <a:gd name="connsiteY4" fmla="*/ 109934 h 386159"/>
                  <a:gd name="connsiteX5" fmla="*/ 67469 w 107553"/>
                  <a:gd name="connsiteY5" fmla="*/ 36116 h 386159"/>
                  <a:gd name="connsiteX6" fmla="*/ 34131 w 107553"/>
                  <a:gd name="connsiteY6" fmla="*/ 397 h 386159"/>
                  <a:gd name="connsiteX7" fmla="*/ 98425 w 107553"/>
                  <a:gd name="connsiteY7" fmla="*/ 33734 h 386159"/>
                  <a:gd name="connsiteX8" fmla="*/ 88900 w 107553"/>
                  <a:gd name="connsiteY8" fmla="*/ 121841 h 386159"/>
                  <a:gd name="connsiteX9" fmla="*/ 29369 w 107553"/>
                  <a:gd name="connsiteY9" fmla="*/ 231378 h 386159"/>
                  <a:gd name="connsiteX10" fmla="*/ 24606 w 107553"/>
                  <a:gd name="connsiteY10" fmla="*/ 386159 h 386159"/>
                  <a:gd name="connsiteX0" fmla="*/ 24606 w 100409"/>
                  <a:gd name="connsiteY0" fmla="*/ 473151 h 473151"/>
                  <a:gd name="connsiteX1" fmla="*/ 794 w 100409"/>
                  <a:gd name="connsiteY1" fmla="*/ 473151 h 473151"/>
                  <a:gd name="connsiteX2" fmla="*/ 19844 w 100409"/>
                  <a:gd name="connsiteY2" fmla="*/ 289795 h 473151"/>
                  <a:gd name="connsiteX3" fmla="*/ 36513 w 100409"/>
                  <a:gd name="connsiteY3" fmla="*/ 246933 h 473151"/>
                  <a:gd name="connsiteX4" fmla="*/ 57944 w 100409"/>
                  <a:gd name="connsiteY4" fmla="*/ 196926 h 473151"/>
                  <a:gd name="connsiteX5" fmla="*/ 67469 w 100409"/>
                  <a:gd name="connsiteY5" fmla="*/ 123108 h 473151"/>
                  <a:gd name="connsiteX6" fmla="*/ 91227 w 100409"/>
                  <a:gd name="connsiteY6" fmla="*/ 397 h 473151"/>
                  <a:gd name="connsiteX7" fmla="*/ 98425 w 100409"/>
                  <a:gd name="connsiteY7" fmla="*/ 120726 h 473151"/>
                  <a:gd name="connsiteX8" fmla="*/ 88900 w 100409"/>
                  <a:gd name="connsiteY8" fmla="*/ 208833 h 473151"/>
                  <a:gd name="connsiteX9" fmla="*/ 29369 w 100409"/>
                  <a:gd name="connsiteY9" fmla="*/ 318370 h 473151"/>
                  <a:gd name="connsiteX10" fmla="*/ 24606 w 100409"/>
                  <a:gd name="connsiteY10" fmla="*/ 473151 h 473151"/>
                  <a:gd name="connsiteX0" fmla="*/ 24606 w 102354"/>
                  <a:gd name="connsiteY0" fmla="*/ 473151 h 473151"/>
                  <a:gd name="connsiteX1" fmla="*/ 794 w 102354"/>
                  <a:gd name="connsiteY1" fmla="*/ 473151 h 473151"/>
                  <a:gd name="connsiteX2" fmla="*/ 19844 w 102354"/>
                  <a:gd name="connsiteY2" fmla="*/ 289795 h 473151"/>
                  <a:gd name="connsiteX3" fmla="*/ 36513 w 102354"/>
                  <a:gd name="connsiteY3" fmla="*/ 246933 h 473151"/>
                  <a:gd name="connsiteX4" fmla="*/ 57944 w 102354"/>
                  <a:gd name="connsiteY4" fmla="*/ 196926 h 473151"/>
                  <a:gd name="connsiteX5" fmla="*/ 67469 w 102354"/>
                  <a:gd name="connsiteY5" fmla="*/ 123108 h 473151"/>
                  <a:gd name="connsiteX6" fmla="*/ 91227 w 102354"/>
                  <a:gd name="connsiteY6" fmla="*/ 397 h 473151"/>
                  <a:gd name="connsiteX7" fmla="*/ 98425 w 102354"/>
                  <a:gd name="connsiteY7" fmla="*/ 120726 h 473151"/>
                  <a:gd name="connsiteX8" fmla="*/ 67655 w 102354"/>
                  <a:gd name="connsiteY8" fmla="*/ 210956 h 473151"/>
                  <a:gd name="connsiteX9" fmla="*/ 29369 w 102354"/>
                  <a:gd name="connsiteY9" fmla="*/ 318370 h 473151"/>
                  <a:gd name="connsiteX10" fmla="*/ 24606 w 102354"/>
                  <a:gd name="connsiteY10" fmla="*/ 473151 h 473151"/>
                  <a:gd name="connsiteX0" fmla="*/ 24606 w 93952"/>
                  <a:gd name="connsiteY0" fmla="*/ 473151 h 473151"/>
                  <a:gd name="connsiteX1" fmla="*/ 794 w 93952"/>
                  <a:gd name="connsiteY1" fmla="*/ 473151 h 473151"/>
                  <a:gd name="connsiteX2" fmla="*/ 19844 w 93952"/>
                  <a:gd name="connsiteY2" fmla="*/ 289795 h 473151"/>
                  <a:gd name="connsiteX3" fmla="*/ 36513 w 93952"/>
                  <a:gd name="connsiteY3" fmla="*/ 246933 h 473151"/>
                  <a:gd name="connsiteX4" fmla="*/ 57944 w 93952"/>
                  <a:gd name="connsiteY4" fmla="*/ 196926 h 473151"/>
                  <a:gd name="connsiteX5" fmla="*/ 67469 w 93952"/>
                  <a:gd name="connsiteY5" fmla="*/ 123108 h 473151"/>
                  <a:gd name="connsiteX6" fmla="*/ 91227 w 93952"/>
                  <a:gd name="connsiteY6" fmla="*/ 397 h 473151"/>
                  <a:gd name="connsiteX7" fmla="*/ 83819 w 93952"/>
                  <a:gd name="connsiteY7" fmla="*/ 120726 h 473151"/>
                  <a:gd name="connsiteX8" fmla="*/ 67655 w 93952"/>
                  <a:gd name="connsiteY8" fmla="*/ 210956 h 473151"/>
                  <a:gd name="connsiteX9" fmla="*/ 29369 w 93952"/>
                  <a:gd name="connsiteY9" fmla="*/ 318370 h 473151"/>
                  <a:gd name="connsiteX10" fmla="*/ 24606 w 93952"/>
                  <a:gd name="connsiteY10" fmla="*/ 473151 h 473151"/>
                  <a:gd name="connsiteX0" fmla="*/ 24606 w 112541"/>
                  <a:gd name="connsiteY0" fmla="*/ 403132 h 403132"/>
                  <a:gd name="connsiteX1" fmla="*/ 794 w 112541"/>
                  <a:gd name="connsiteY1" fmla="*/ 403132 h 403132"/>
                  <a:gd name="connsiteX2" fmla="*/ 19844 w 112541"/>
                  <a:gd name="connsiteY2" fmla="*/ 219776 h 403132"/>
                  <a:gd name="connsiteX3" fmla="*/ 36513 w 112541"/>
                  <a:gd name="connsiteY3" fmla="*/ 176914 h 403132"/>
                  <a:gd name="connsiteX4" fmla="*/ 57944 w 112541"/>
                  <a:gd name="connsiteY4" fmla="*/ 126907 h 403132"/>
                  <a:gd name="connsiteX5" fmla="*/ 67469 w 112541"/>
                  <a:gd name="connsiteY5" fmla="*/ 53089 h 403132"/>
                  <a:gd name="connsiteX6" fmla="*/ 109816 w 112541"/>
                  <a:gd name="connsiteY6" fmla="*/ 397 h 403132"/>
                  <a:gd name="connsiteX7" fmla="*/ 83819 w 112541"/>
                  <a:gd name="connsiteY7" fmla="*/ 50707 h 403132"/>
                  <a:gd name="connsiteX8" fmla="*/ 67655 w 112541"/>
                  <a:gd name="connsiteY8" fmla="*/ 140937 h 403132"/>
                  <a:gd name="connsiteX9" fmla="*/ 29369 w 112541"/>
                  <a:gd name="connsiteY9" fmla="*/ 248351 h 403132"/>
                  <a:gd name="connsiteX10" fmla="*/ 24606 w 112541"/>
                  <a:gd name="connsiteY10" fmla="*/ 403132 h 403132"/>
                  <a:gd name="connsiteX0" fmla="*/ 26648 w 114583"/>
                  <a:gd name="connsiteY0" fmla="*/ 403132 h 403132"/>
                  <a:gd name="connsiteX1" fmla="*/ 2836 w 114583"/>
                  <a:gd name="connsiteY1" fmla="*/ 403132 h 403132"/>
                  <a:gd name="connsiteX2" fmla="*/ 5953 w 114583"/>
                  <a:gd name="connsiteY2" fmla="*/ 298281 h 403132"/>
                  <a:gd name="connsiteX3" fmla="*/ 38555 w 114583"/>
                  <a:gd name="connsiteY3" fmla="*/ 176914 h 403132"/>
                  <a:gd name="connsiteX4" fmla="*/ 59986 w 114583"/>
                  <a:gd name="connsiteY4" fmla="*/ 126907 h 403132"/>
                  <a:gd name="connsiteX5" fmla="*/ 69511 w 114583"/>
                  <a:gd name="connsiteY5" fmla="*/ 53089 h 403132"/>
                  <a:gd name="connsiteX6" fmla="*/ 111858 w 114583"/>
                  <a:gd name="connsiteY6" fmla="*/ 397 h 403132"/>
                  <a:gd name="connsiteX7" fmla="*/ 85861 w 114583"/>
                  <a:gd name="connsiteY7" fmla="*/ 50707 h 403132"/>
                  <a:gd name="connsiteX8" fmla="*/ 69697 w 114583"/>
                  <a:gd name="connsiteY8" fmla="*/ 140937 h 403132"/>
                  <a:gd name="connsiteX9" fmla="*/ 31411 w 114583"/>
                  <a:gd name="connsiteY9" fmla="*/ 248351 h 403132"/>
                  <a:gd name="connsiteX10" fmla="*/ 26648 w 114583"/>
                  <a:gd name="connsiteY10" fmla="*/ 403132 h 40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583" h="403132">
                    <a:moveTo>
                      <a:pt x="26648" y="403132"/>
                    </a:moveTo>
                    <a:lnTo>
                      <a:pt x="2836" y="403132"/>
                    </a:lnTo>
                    <a:cubicBezTo>
                      <a:pt x="2042" y="372573"/>
                      <a:pt x="0" y="335984"/>
                      <a:pt x="5953" y="298281"/>
                    </a:cubicBezTo>
                    <a:cubicBezTo>
                      <a:pt x="11906" y="260578"/>
                      <a:pt x="32205" y="192392"/>
                      <a:pt x="38555" y="176914"/>
                    </a:cubicBezTo>
                    <a:lnTo>
                      <a:pt x="59986" y="126907"/>
                    </a:lnTo>
                    <a:cubicBezTo>
                      <a:pt x="65145" y="106270"/>
                      <a:pt x="60866" y="74174"/>
                      <a:pt x="69511" y="53089"/>
                    </a:cubicBezTo>
                    <a:cubicBezTo>
                      <a:pt x="78156" y="32004"/>
                      <a:pt x="109133" y="794"/>
                      <a:pt x="111858" y="397"/>
                    </a:cubicBezTo>
                    <a:cubicBezTo>
                      <a:pt x="114583" y="0"/>
                      <a:pt x="92888" y="27284"/>
                      <a:pt x="85861" y="50707"/>
                    </a:cubicBezTo>
                    <a:cubicBezTo>
                      <a:pt x="78834" y="74130"/>
                      <a:pt x="78772" y="107996"/>
                      <a:pt x="69697" y="140937"/>
                    </a:cubicBezTo>
                    <a:cubicBezTo>
                      <a:pt x="60622" y="173878"/>
                      <a:pt x="38586" y="204652"/>
                      <a:pt x="31411" y="248351"/>
                    </a:cubicBezTo>
                    <a:cubicBezTo>
                      <a:pt x="24236" y="292050"/>
                      <a:pt x="31410" y="377335"/>
                      <a:pt x="26648" y="403132"/>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87" name="Freeform 286"/>
              <p:cNvSpPr/>
              <p:nvPr/>
            </p:nvSpPr>
            <p:spPr>
              <a:xfrm>
                <a:off x="7443750" y="3676311"/>
                <a:ext cx="46173" cy="176231"/>
              </a:xfrm>
              <a:custGeom>
                <a:avLst/>
                <a:gdLst>
                  <a:gd name="connsiteX0" fmla="*/ 23812 w 97631"/>
                  <a:gd name="connsiteY0" fmla="*/ 385762 h 385762"/>
                  <a:gd name="connsiteX1" fmla="*/ 0 w 97631"/>
                  <a:gd name="connsiteY1" fmla="*/ 295275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4606 w 98425"/>
                  <a:gd name="connsiteY0" fmla="*/ 385762 h 385762"/>
                  <a:gd name="connsiteX1" fmla="*/ 794 w 98425"/>
                  <a:gd name="connsiteY1" fmla="*/ 385762 h 385762"/>
                  <a:gd name="connsiteX2" fmla="*/ 19844 w 98425"/>
                  <a:gd name="connsiteY2" fmla="*/ 202406 h 385762"/>
                  <a:gd name="connsiteX3" fmla="*/ 36513 w 98425"/>
                  <a:gd name="connsiteY3" fmla="*/ 159544 h 385762"/>
                  <a:gd name="connsiteX4" fmla="*/ 57944 w 98425"/>
                  <a:gd name="connsiteY4" fmla="*/ 109537 h 385762"/>
                  <a:gd name="connsiteX5" fmla="*/ 67469 w 98425"/>
                  <a:gd name="connsiteY5" fmla="*/ 35719 h 385762"/>
                  <a:gd name="connsiteX6" fmla="*/ 34131 w 98425"/>
                  <a:gd name="connsiteY6" fmla="*/ 0 h 385762"/>
                  <a:gd name="connsiteX7" fmla="*/ 98425 w 98425"/>
                  <a:gd name="connsiteY7" fmla="*/ 33337 h 385762"/>
                  <a:gd name="connsiteX8" fmla="*/ 88900 w 98425"/>
                  <a:gd name="connsiteY8" fmla="*/ 121444 h 385762"/>
                  <a:gd name="connsiteX9" fmla="*/ 29369 w 98425"/>
                  <a:gd name="connsiteY9" fmla="*/ 230981 h 385762"/>
                  <a:gd name="connsiteX10" fmla="*/ 24606 w 98425"/>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6159 h 386159"/>
                  <a:gd name="connsiteX1" fmla="*/ 794 w 107553"/>
                  <a:gd name="connsiteY1" fmla="*/ 386159 h 386159"/>
                  <a:gd name="connsiteX2" fmla="*/ 19844 w 107553"/>
                  <a:gd name="connsiteY2" fmla="*/ 202803 h 386159"/>
                  <a:gd name="connsiteX3" fmla="*/ 36513 w 107553"/>
                  <a:gd name="connsiteY3" fmla="*/ 159941 h 386159"/>
                  <a:gd name="connsiteX4" fmla="*/ 57944 w 107553"/>
                  <a:gd name="connsiteY4" fmla="*/ 109934 h 386159"/>
                  <a:gd name="connsiteX5" fmla="*/ 67469 w 107553"/>
                  <a:gd name="connsiteY5" fmla="*/ 36116 h 386159"/>
                  <a:gd name="connsiteX6" fmla="*/ 34131 w 107553"/>
                  <a:gd name="connsiteY6" fmla="*/ 397 h 386159"/>
                  <a:gd name="connsiteX7" fmla="*/ 98425 w 107553"/>
                  <a:gd name="connsiteY7" fmla="*/ 33734 h 386159"/>
                  <a:gd name="connsiteX8" fmla="*/ 88900 w 107553"/>
                  <a:gd name="connsiteY8" fmla="*/ 121841 h 386159"/>
                  <a:gd name="connsiteX9" fmla="*/ 29369 w 107553"/>
                  <a:gd name="connsiteY9" fmla="*/ 231378 h 386159"/>
                  <a:gd name="connsiteX10" fmla="*/ 24606 w 107553"/>
                  <a:gd name="connsiteY10" fmla="*/ 386159 h 386159"/>
                  <a:gd name="connsiteX0" fmla="*/ 24606 w 100409"/>
                  <a:gd name="connsiteY0" fmla="*/ 473151 h 473151"/>
                  <a:gd name="connsiteX1" fmla="*/ 794 w 100409"/>
                  <a:gd name="connsiteY1" fmla="*/ 473151 h 473151"/>
                  <a:gd name="connsiteX2" fmla="*/ 19844 w 100409"/>
                  <a:gd name="connsiteY2" fmla="*/ 289795 h 473151"/>
                  <a:gd name="connsiteX3" fmla="*/ 36513 w 100409"/>
                  <a:gd name="connsiteY3" fmla="*/ 246933 h 473151"/>
                  <a:gd name="connsiteX4" fmla="*/ 57944 w 100409"/>
                  <a:gd name="connsiteY4" fmla="*/ 196926 h 473151"/>
                  <a:gd name="connsiteX5" fmla="*/ 67469 w 100409"/>
                  <a:gd name="connsiteY5" fmla="*/ 123108 h 473151"/>
                  <a:gd name="connsiteX6" fmla="*/ 91227 w 100409"/>
                  <a:gd name="connsiteY6" fmla="*/ 397 h 473151"/>
                  <a:gd name="connsiteX7" fmla="*/ 98425 w 100409"/>
                  <a:gd name="connsiteY7" fmla="*/ 120726 h 473151"/>
                  <a:gd name="connsiteX8" fmla="*/ 88900 w 100409"/>
                  <a:gd name="connsiteY8" fmla="*/ 208833 h 473151"/>
                  <a:gd name="connsiteX9" fmla="*/ 29369 w 100409"/>
                  <a:gd name="connsiteY9" fmla="*/ 318370 h 473151"/>
                  <a:gd name="connsiteX10" fmla="*/ 24606 w 100409"/>
                  <a:gd name="connsiteY10" fmla="*/ 473151 h 473151"/>
                  <a:gd name="connsiteX0" fmla="*/ 24606 w 102354"/>
                  <a:gd name="connsiteY0" fmla="*/ 473151 h 473151"/>
                  <a:gd name="connsiteX1" fmla="*/ 794 w 102354"/>
                  <a:gd name="connsiteY1" fmla="*/ 473151 h 473151"/>
                  <a:gd name="connsiteX2" fmla="*/ 19844 w 102354"/>
                  <a:gd name="connsiteY2" fmla="*/ 289795 h 473151"/>
                  <a:gd name="connsiteX3" fmla="*/ 36513 w 102354"/>
                  <a:gd name="connsiteY3" fmla="*/ 246933 h 473151"/>
                  <a:gd name="connsiteX4" fmla="*/ 57944 w 102354"/>
                  <a:gd name="connsiteY4" fmla="*/ 196926 h 473151"/>
                  <a:gd name="connsiteX5" fmla="*/ 67469 w 102354"/>
                  <a:gd name="connsiteY5" fmla="*/ 123108 h 473151"/>
                  <a:gd name="connsiteX6" fmla="*/ 91227 w 102354"/>
                  <a:gd name="connsiteY6" fmla="*/ 397 h 473151"/>
                  <a:gd name="connsiteX7" fmla="*/ 98425 w 102354"/>
                  <a:gd name="connsiteY7" fmla="*/ 120726 h 473151"/>
                  <a:gd name="connsiteX8" fmla="*/ 67655 w 102354"/>
                  <a:gd name="connsiteY8" fmla="*/ 210956 h 473151"/>
                  <a:gd name="connsiteX9" fmla="*/ 29369 w 102354"/>
                  <a:gd name="connsiteY9" fmla="*/ 318370 h 473151"/>
                  <a:gd name="connsiteX10" fmla="*/ 24606 w 102354"/>
                  <a:gd name="connsiteY10" fmla="*/ 473151 h 473151"/>
                  <a:gd name="connsiteX0" fmla="*/ 24606 w 93952"/>
                  <a:gd name="connsiteY0" fmla="*/ 473151 h 473151"/>
                  <a:gd name="connsiteX1" fmla="*/ 794 w 93952"/>
                  <a:gd name="connsiteY1" fmla="*/ 473151 h 473151"/>
                  <a:gd name="connsiteX2" fmla="*/ 19844 w 93952"/>
                  <a:gd name="connsiteY2" fmla="*/ 289795 h 473151"/>
                  <a:gd name="connsiteX3" fmla="*/ 36513 w 93952"/>
                  <a:gd name="connsiteY3" fmla="*/ 246933 h 473151"/>
                  <a:gd name="connsiteX4" fmla="*/ 57944 w 93952"/>
                  <a:gd name="connsiteY4" fmla="*/ 196926 h 473151"/>
                  <a:gd name="connsiteX5" fmla="*/ 67469 w 93952"/>
                  <a:gd name="connsiteY5" fmla="*/ 123108 h 473151"/>
                  <a:gd name="connsiteX6" fmla="*/ 91227 w 93952"/>
                  <a:gd name="connsiteY6" fmla="*/ 397 h 473151"/>
                  <a:gd name="connsiteX7" fmla="*/ 83819 w 93952"/>
                  <a:gd name="connsiteY7" fmla="*/ 120726 h 473151"/>
                  <a:gd name="connsiteX8" fmla="*/ 67655 w 93952"/>
                  <a:gd name="connsiteY8" fmla="*/ 210956 h 473151"/>
                  <a:gd name="connsiteX9" fmla="*/ 29369 w 93952"/>
                  <a:gd name="connsiteY9" fmla="*/ 318370 h 473151"/>
                  <a:gd name="connsiteX10" fmla="*/ 24606 w 93952"/>
                  <a:gd name="connsiteY10" fmla="*/ 473151 h 473151"/>
                  <a:gd name="connsiteX0" fmla="*/ 24606 w 112541"/>
                  <a:gd name="connsiteY0" fmla="*/ 403132 h 403132"/>
                  <a:gd name="connsiteX1" fmla="*/ 794 w 112541"/>
                  <a:gd name="connsiteY1" fmla="*/ 403132 h 403132"/>
                  <a:gd name="connsiteX2" fmla="*/ 19844 w 112541"/>
                  <a:gd name="connsiteY2" fmla="*/ 219776 h 403132"/>
                  <a:gd name="connsiteX3" fmla="*/ 36513 w 112541"/>
                  <a:gd name="connsiteY3" fmla="*/ 176914 h 403132"/>
                  <a:gd name="connsiteX4" fmla="*/ 57944 w 112541"/>
                  <a:gd name="connsiteY4" fmla="*/ 126907 h 403132"/>
                  <a:gd name="connsiteX5" fmla="*/ 67469 w 112541"/>
                  <a:gd name="connsiteY5" fmla="*/ 53089 h 403132"/>
                  <a:gd name="connsiteX6" fmla="*/ 109816 w 112541"/>
                  <a:gd name="connsiteY6" fmla="*/ 397 h 403132"/>
                  <a:gd name="connsiteX7" fmla="*/ 83819 w 112541"/>
                  <a:gd name="connsiteY7" fmla="*/ 50707 h 403132"/>
                  <a:gd name="connsiteX8" fmla="*/ 67655 w 112541"/>
                  <a:gd name="connsiteY8" fmla="*/ 140937 h 403132"/>
                  <a:gd name="connsiteX9" fmla="*/ 29369 w 112541"/>
                  <a:gd name="connsiteY9" fmla="*/ 248351 h 403132"/>
                  <a:gd name="connsiteX10" fmla="*/ 24606 w 112541"/>
                  <a:gd name="connsiteY10" fmla="*/ 403132 h 403132"/>
                  <a:gd name="connsiteX0" fmla="*/ 26648 w 114583"/>
                  <a:gd name="connsiteY0" fmla="*/ 403132 h 403132"/>
                  <a:gd name="connsiteX1" fmla="*/ 2836 w 114583"/>
                  <a:gd name="connsiteY1" fmla="*/ 403132 h 403132"/>
                  <a:gd name="connsiteX2" fmla="*/ 5953 w 114583"/>
                  <a:gd name="connsiteY2" fmla="*/ 298281 h 403132"/>
                  <a:gd name="connsiteX3" fmla="*/ 38555 w 114583"/>
                  <a:gd name="connsiteY3" fmla="*/ 176914 h 403132"/>
                  <a:gd name="connsiteX4" fmla="*/ 59986 w 114583"/>
                  <a:gd name="connsiteY4" fmla="*/ 126907 h 403132"/>
                  <a:gd name="connsiteX5" fmla="*/ 69511 w 114583"/>
                  <a:gd name="connsiteY5" fmla="*/ 53089 h 403132"/>
                  <a:gd name="connsiteX6" fmla="*/ 111858 w 114583"/>
                  <a:gd name="connsiteY6" fmla="*/ 397 h 403132"/>
                  <a:gd name="connsiteX7" fmla="*/ 85861 w 114583"/>
                  <a:gd name="connsiteY7" fmla="*/ 50707 h 403132"/>
                  <a:gd name="connsiteX8" fmla="*/ 69697 w 114583"/>
                  <a:gd name="connsiteY8" fmla="*/ 140937 h 403132"/>
                  <a:gd name="connsiteX9" fmla="*/ 31411 w 114583"/>
                  <a:gd name="connsiteY9" fmla="*/ 248351 h 403132"/>
                  <a:gd name="connsiteX10" fmla="*/ 26648 w 114583"/>
                  <a:gd name="connsiteY10" fmla="*/ 403132 h 40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583" h="403132">
                    <a:moveTo>
                      <a:pt x="26648" y="403132"/>
                    </a:moveTo>
                    <a:lnTo>
                      <a:pt x="2836" y="403132"/>
                    </a:lnTo>
                    <a:cubicBezTo>
                      <a:pt x="2042" y="372573"/>
                      <a:pt x="0" y="335984"/>
                      <a:pt x="5953" y="298281"/>
                    </a:cubicBezTo>
                    <a:cubicBezTo>
                      <a:pt x="11906" y="260578"/>
                      <a:pt x="32205" y="192392"/>
                      <a:pt x="38555" y="176914"/>
                    </a:cubicBezTo>
                    <a:lnTo>
                      <a:pt x="59986" y="126907"/>
                    </a:lnTo>
                    <a:cubicBezTo>
                      <a:pt x="65145" y="106270"/>
                      <a:pt x="60866" y="74174"/>
                      <a:pt x="69511" y="53089"/>
                    </a:cubicBezTo>
                    <a:cubicBezTo>
                      <a:pt x="78156" y="32004"/>
                      <a:pt x="109133" y="794"/>
                      <a:pt x="111858" y="397"/>
                    </a:cubicBezTo>
                    <a:cubicBezTo>
                      <a:pt x="114583" y="0"/>
                      <a:pt x="92888" y="27284"/>
                      <a:pt x="85861" y="50707"/>
                    </a:cubicBezTo>
                    <a:cubicBezTo>
                      <a:pt x="78834" y="74130"/>
                      <a:pt x="78772" y="107996"/>
                      <a:pt x="69697" y="140937"/>
                    </a:cubicBezTo>
                    <a:cubicBezTo>
                      <a:pt x="60622" y="173878"/>
                      <a:pt x="38586" y="204652"/>
                      <a:pt x="31411" y="248351"/>
                    </a:cubicBezTo>
                    <a:cubicBezTo>
                      <a:pt x="24236" y="292050"/>
                      <a:pt x="31410" y="377335"/>
                      <a:pt x="26648" y="403132"/>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91" name="Freeform 290"/>
              <p:cNvSpPr/>
              <p:nvPr/>
            </p:nvSpPr>
            <p:spPr>
              <a:xfrm>
                <a:off x="7271106" y="3419109"/>
                <a:ext cx="46173" cy="452485"/>
              </a:xfrm>
              <a:custGeom>
                <a:avLst/>
                <a:gdLst>
                  <a:gd name="connsiteX0" fmla="*/ 23812 w 97631"/>
                  <a:gd name="connsiteY0" fmla="*/ 385762 h 385762"/>
                  <a:gd name="connsiteX1" fmla="*/ 0 w 97631"/>
                  <a:gd name="connsiteY1" fmla="*/ 295275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4606 w 98425"/>
                  <a:gd name="connsiteY0" fmla="*/ 385762 h 385762"/>
                  <a:gd name="connsiteX1" fmla="*/ 794 w 98425"/>
                  <a:gd name="connsiteY1" fmla="*/ 385762 h 385762"/>
                  <a:gd name="connsiteX2" fmla="*/ 19844 w 98425"/>
                  <a:gd name="connsiteY2" fmla="*/ 202406 h 385762"/>
                  <a:gd name="connsiteX3" fmla="*/ 36513 w 98425"/>
                  <a:gd name="connsiteY3" fmla="*/ 159544 h 385762"/>
                  <a:gd name="connsiteX4" fmla="*/ 57944 w 98425"/>
                  <a:gd name="connsiteY4" fmla="*/ 109537 h 385762"/>
                  <a:gd name="connsiteX5" fmla="*/ 67469 w 98425"/>
                  <a:gd name="connsiteY5" fmla="*/ 35719 h 385762"/>
                  <a:gd name="connsiteX6" fmla="*/ 34131 w 98425"/>
                  <a:gd name="connsiteY6" fmla="*/ 0 h 385762"/>
                  <a:gd name="connsiteX7" fmla="*/ 98425 w 98425"/>
                  <a:gd name="connsiteY7" fmla="*/ 33337 h 385762"/>
                  <a:gd name="connsiteX8" fmla="*/ 88900 w 98425"/>
                  <a:gd name="connsiteY8" fmla="*/ 121444 h 385762"/>
                  <a:gd name="connsiteX9" fmla="*/ 29369 w 98425"/>
                  <a:gd name="connsiteY9" fmla="*/ 230981 h 385762"/>
                  <a:gd name="connsiteX10" fmla="*/ 24606 w 98425"/>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6159 h 386159"/>
                  <a:gd name="connsiteX1" fmla="*/ 794 w 107553"/>
                  <a:gd name="connsiteY1" fmla="*/ 386159 h 386159"/>
                  <a:gd name="connsiteX2" fmla="*/ 19844 w 107553"/>
                  <a:gd name="connsiteY2" fmla="*/ 202803 h 386159"/>
                  <a:gd name="connsiteX3" fmla="*/ 36513 w 107553"/>
                  <a:gd name="connsiteY3" fmla="*/ 159941 h 386159"/>
                  <a:gd name="connsiteX4" fmla="*/ 57944 w 107553"/>
                  <a:gd name="connsiteY4" fmla="*/ 109934 h 386159"/>
                  <a:gd name="connsiteX5" fmla="*/ 67469 w 107553"/>
                  <a:gd name="connsiteY5" fmla="*/ 36116 h 386159"/>
                  <a:gd name="connsiteX6" fmla="*/ 34131 w 107553"/>
                  <a:gd name="connsiteY6" fmla="*/ 397 h 386159"/>
                  <a:gd name="connsiteX7" fmla="*/ 98425 w 107553"/>
                  <a:gd name="connsiteY7" fmla="*/ 33734 h 386159"/>
                  <a:gd name="connsiteX8" fmla="*/ 88900 w 107553"/>
                  <a:gd name="connsiteY8" fmla="*/ 121841 h 386159"/>
                  <a:gd name="connsiteX9" fmla="*/ 29369 w 107553"/>
                  <a:gd name="connsiteY9" fmla="*/ 231378 h 386159"/>
                  <a:gd name="connsiteX10" fmla="*/ 24606 w 107553"/>
                  <a:gd name="connsiteY10" fmla="*/ 386159 h 386159"/>
                  <a:gd name="connsiteX0" fmla="*/ 24606 w 100409"/>
                  <a:gd name="connsiteY0" fmla="*/ 473151 h 473151"/>
                  <a:gd name="connsiteX1" fmla="*/ 794 w 100409"/>
                  <a:gd name="connsiteY1" fmla="*/ 473151 h 473151"/>
                  <a:gd name="connsiteX2" fmla="*/ 19844 w 100409"/>
                  <a:gd name="connsiteY2" fmla="*/ 289795 h 473151"/>
                  <a:gd name="connsiteX3" fmla="*/ 36513 w 100409"/>
                  <a:gd name="connsiteY3" fmla="*/ 246933 h 473151"/>
                  <a:gd name="connsiteX4" fmla="*/ 57944 w 100409"/>
                  <a:gd name="connsiteY4" fmla="*/ 196926 h 473151"/>
                  <a:gd name="connsiteX5" fmla="*/ 67469 w 100409"/>
                  <a:gd name="connsiteY5" fmla="*/ 123108 h 473151"/>
                  <a:gd name="connsiteX6" fmla="*/ 91227 w 100409"/>
                  <a:gd name="connsiteY6" fmla="*/ 397 h 473151"/>
                  <a:gd name="connsiteX7" fmla="*/ 98425 w 100409"/>
                  <a:gd name="connsiteY7" fmla="*/ 120726 h 473151"/>
                  <a:gd name="connsiteX8" fmla="*/ 88900 w 100409"/>
                  <a:gd name="connsiteY8" fmla="*/ 208833 h 473151"/>
                  <a:gd name="connsiteX9" fmla="*/ 29369 w 100409"/>
                  <a:gd name="connsiteY9" fmla="*/ 318370 h 473151"/>
                  <a:gd name="connsiteX10" fmla="*/ 24606 w 100409"/>
                  <a:gd name="connsiteY10" fmla="*/ 473151 h 473151"/>
                  <a:gd name="connsiteX0" fmla="*/ 24606 w 102354"/>
                  <a:gd name="connsiteY0" fmla="*/ 473151 h 473151"/>
                  <a:gd name="connsiteX1" fmla="*/ 794 w 102354"/>
                  <a:gd name="connsiteY1" fmla="*/ 473151 h 473151"/>
                  <a:gd name="connsiteX2" fmla="*/ 19844 w 102354"/>
                  <a:gd name="connsiteY2" fmla="*/ 289795 h 473151"/>
                  <a:gd name="connsiteX3" fmla="*/ 36513 w 102354"/>
                  <a:gd name="connsiteY3" fmla="*/ 246933 h 473151"/>
                  <a:gd name="connsiteX4" fmla="*/ 57944 w 102354"/>
                  <a:gd name="connsiteY4" fmla="*/ 196926 h 473151"/>
                  <a:gd name="connsiteX5" fmla="*/ 67469 w 102354"/>
                  <a:gd name="connsiteY5" fmla="*/ 123108 h 473151"/>
                  <a:gd name="connsiteX6" fmla="*/ 91227 w 102354"/>
                  <a:gd name="connsiteY6" fmla="*/ 397 h 473151"/>
                  <a:gd name="connsiteX7" fmla="*/ 98425 w 102354"/>
                  <a:gd name="connsiteY7" fmla="*/ 120726 h 473151"/>
                  <a:gd name="connsiteX8" fmla="*/ 67655 w 102354"/>
                  <a:gd name="connsiteY8" fmla="*/ 210956 h 473151"/>
                  <a:gd name="connsiteX9" fmla="*/ 29369 w 102354"/>
                  <a:gd name="connsiteY9" fmla="*/ 318370 h 473151"/>
                  <a:gd name="connsiteX10" fmla="*/ 24606 w 102354"/>
                  <a:gd name="connsiteY10" fmla="*/ 473151 h 473151"/>
                  <a:gd name="connsiteX0" fmla="*/ 24606 w 93952"/>
                  <a:gd name="connsiteY0" fmla="*/ 473151 h 473151"/>
                  <a:gd name="connsiteX1" fmla="*/ 794 w 93952"/>
                  <a:gd name="connsiteY1" fmla="*/ 473151 h 473151"/>
                  <a:gd name="connsiteX2" fmla="*/ 19844 w 93952"/>
                  <a:gd name="connsiteY2" fmla="*/ 289795 h 473151"/>
                  <a:gd name="connsiteX3" fmla="*/ 36513 w 93952"/>
                  <a:gd name="connsiteY3" fmla="*/ 246933 h 473151"/>
                  <a:gd name="connsiteX4" fmla="*/ 57944 w 93952"/>
                  <a:gd name="connsiteY4" fmla="*/ 196926 h 473151"/>
                  <a:gd name="connsiteX5" fmla="*/ 67469 w 93952"/>
                  <a:gd name="connsiteY5" fmla="*/ 123108 h 473151"/>
                  <a:gd name="connsiteX6" fmla="*/ 91227 w 93952"/>
                  <a:gd name="connsiteY6" fmla="*/ 397 h 473151"/>
                  <a:gd name="connsiteX7" fmla="*/ 83819 w 93952"/>
                  <a:gd name="connsiteY7" fmla="*/ 120726 h 473151"/>
                  <a:gd name="connsiteX8" fmla="*/ 67655 w 93952"/>
                  <a:gd name="connsiteY8" fmla="*/ 210956 h 473151"/>
                  <a:gd name="connsiteX9" fmla="*/ 29369 w 93952"/>
                  <a:gd name="connsiteY9" fmla="*/ 318370 h 473151"/>
                  <a:gd name="connsiteX10" fmla="*/ 24606 w 93952"/>
                  <a:gd name="connsiteY10" fmla="*/ 473151 h 473151"/>
                  <a:gd name="connsiteX0" fmla="*/ 24606 w 112541"/>
                  <a:gd name="connsiteY0" fmla="*/ 403132 h 403132"/>
                  <a:gd name="connsiteX1" fmla="*/ 794 w 112541"/>
                  <a:gd name="connsiteY1" fmla="*/ 403132 h 403132"/>
                  <a:gd name="connsiteX2" fmla="*/ 19844 w 112541"/>
                  <a:gd name="connsiteY2" fmla="*/ 219776 h 403132"/>
                  <a:gd name="connsiteX3" fmla="*/ 36513 w 112541"/>
                  <a:gd name="connsiteY3" fmla="*/ 176914 h 403132"/>
                  <a:gd name="connsiteX4" fmla="*/ 57944 w 112541"/>
                  <a:gd name="connsiteY4" fmla="*/ 126907 h 403132"/>
                  <a:gd name="connsiteX5" fmla="*/ 67469 w 112541"/>
                  <a:gd name="connsiteY5" fmla="*/ 53089 h 403132"/>
                  <a:gd name="connsiteX6" fmla="*/ 109816 w 112541"/>
                  <a:gd name="connsiteY6" fmla="*/ 397 h 403132"/>
                  <a:gd name="connsiteX7" fmla="*/ 83819 w 112541"/>
                  <a:gd name="connsiteY7" fmla="*/ 50707 h 403132"/>
                  <a:gd name="connsiteX8" fmla="*/ 67655 w 112541"/>
                  <a:gd name="connsiteY8" fmla="*/ 140937 h 403132"/>
                  <a:gd name="connsiteX9" fmla="*/ 29369 w 112541"/>
                  <a:gd name="connsiteY9" fmla="*/ 248351 h 403132"/>
                  <a:gd name="connsiteX10" fmla="*/ 24606 w 112541"/>
                  <a:gd name="connsiteY10" fmla="*/ 403132 h 403132"/>
                  <a:gd name="connsiteX0" fmla="*/ 26648 w 114583"/>
                  <a:gd name="connsiteY0" fmla="*/ 403132 h 403132"/>
                  <a:gd name="connsiteX1" fmla="*/ 2836 w 114583"/>
                  <a:gd name="connsiteY1" fmla="*/ 403132 h 403132"/>
                  <a:gd name="connsiteX2" fmla="*/ 5953 w 114583"/>
                  <a:gd name="connsiteY2" fmla="*/ 298281 h 403132"/>
                  <a:gd name="connsiteX3" fmla="*/ 38555 w 114583"/>
                  <a:gd name="connsiteY3" fmla="*/ 176914 h 403132"/>
                  <a:gd name="connsiteX4" fmla="*/ 59986 w 114583"/>
                  <a:gd name="connsiteY4" fmla="*/ 126907 h 403132"/>
                  <a:gd name="connsiteX5" fmla="*/ 69511 w 114583"/>
                  <a:gd name="connsiteY5" fmla="*/ 53089 h 403132"/>
                  <a:gd name="connsiteX6" fmla="*/ 111858 w 114583"/>
                  <a:gd name="connsiteY6" fmla="*/ 397 h 403132"/>
                  <a:gd name="connsiteX7" fmla="*/ 85861 w 114583"/>
                  <a:gd name="connsiteY7" fmla="*/ 50707 h 403132"/>
                  <a:gd name="connsiteX8" fmla="*/ 69697 w 114583"/>
                  <a:gd name="connsiteY8" fmla="*/ 140937 h 403132"/>
                  <a:gd name="connsiteX9" fmla="*/ 31411 w 114583"/>
                  <a:gd name="connsiteY9" fmla="*/ 248351 h 403132"/>
                  <a:gd name="connsiteX10" fmla="*/ 26648 w 114583"/>
                  <a:gd name="connsiteY10" fmla="*/ 403132 h 40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583" h="403132">
                    <a:moveTo>
                      <a:pt x="26648" y="403132"/>
                    </a:moveTo>
                    <a:lnTo>
                      <a:pt x="2836" y="403132"/>
                    </a:lnTo>
                    <a:cubicBezTo>
                      <a:pt x="2042" y="372573"/>
                      <a:pt x="0" y="335984"/>
                      <a:pt x="5953" y="298281"/>
                    </a:cubicBezTo>
                    <a:cubicBezTo>
                      <a:pt x="11906" y="260578"/>
                      <a:pt x="32205" y="192392"/>
                      <a:pt x="38555" y="176914"/>
                    </a:cubicBezTo>
                    <a:lnTo>
                      <a:pt x="59986" y="126907"/>
                    </a:lnTo>
                    <a:cubicBezTo>
                      <a:pt x="65145" y="106270"/>
                      <a:pt x="60866" y="74174"/>
                      <a:pt x="69511" y="53089"/>
                    </a:cubicBezTo>
                    <a:cubicBezTo>
                      <a:pt x="78156" y="32004"/>
                      <a:pt x="109133" y="794"/>
                      <a:pt x="111858" y="397"/>
                    </a:cubicBezTo>
                    <a:cubicBezTo>
                      <a:pt x="114583" y="0"/>
                      <a:pt x="92888" y="27284"/>
                      <a:pt x="85861" y="50707"/>
                    </a:cubicBezTo>
                    <a:cubicBezTo>
                      <a:pt x="78834" y="74130"/>
                      <a:pt x="78772" y="107996"/>
                      <a:pt x="69697" y="140937"/>
                    </a:cubicBezTo>
                    <a:cubicBezTo>
                      <a:pt x="60622" y="173878"/>
                      <a:pt x="38586" y="204652"/>
                      <a:pt x="31411" y="248351"/>
                    </a:cubicBezTo>
                    <a:cubicBezTo>
                      <a:pt x="24236" y="292050"/>
                      <a:pt x="31410" y="377335"/>
                      <a:pt x="26648" y="403132"/>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92" name="Freeform 291"/>
              <p:cNvSpPr/>
              <p:nvPr/>
            </p:nvSpPr>
            <p:spPr>
              <a:xfrm flipH="1">
                <a:off x="7351406" y="3469914"/>
                <a:ext cx="54203" cy="401680"/>
              </a:xfrm>
              <a:custGeom>
                <a:avLst/>
                <a:gdLst>
                  <a:gd name="connsiteX0" fmla="*/ 23812 w 97631"/>
                  <a:gd name="connsiteY0" fmla="*/ 385762 h 385762"/>
                  <a:gd name="connsiteX1" fmla="*/ 0 w 97631"/>
                  <a:gd name="connsiteY1" fmla="*/ 295275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4606 w 98425"/>
                  <a:gd name="connsiteY0" fmla="*/ 385762 h 385762"/>
                  <a:gd name="connsiteX1" fmla="*/ 794 w 98425"/>
                  <a:gd name="connsiteY1" fmla="*/ 385762 h 385762"/>
                  <a:gd name="connsiteX2" fmla="*/ 19844 w 98425"/>
                  <a:gd name="connsiteY2" fmla="*/ 202406 h 385762"/>
                  <a:gd name="connsiteX3" fmla="*/ 36513 w 98425"/>
                  <a:gd name="connsiteY3" fmla="*/ 159544 h 385762"/>
                  <a:gd name="connsiteX4" fmla="*/ 57944 w 98425"/>
                  <a:gd name="connsiteY4" fmla="*/ 109537 h 385762"/>
                  <a:gd name="connsiteX5" fmla="*/ 67469 w 98425"/>
                  <a:gd name="connsiteY5" fmla="*/ 35719 h 385762"/>
                  <a:gd name="connsiteX6" fmla="*/ 34131 w 98425"/>
                  <a:gd name="connsiteY6" fmla="*/ 0 h 385762"/>
                  <a:gd name="connsiteX7" fmla="*/ 98425 w 98425"/>
                  <a:gd name="connsiteY7" fmla="*/ 33337 h 385762"/>
                  <a:gd name="connsiteX8" fmla="*/ 88900 w 98425"/>
                  <a:gd name="connsiteY8" fmla="*/ 121444 h 385762"/>
                  <a:gd name="connsiteX9" fmla="*/ 29369 w 98425"/>
                  <a:gd name="connsiteY9" fmla="*/ 230981 h 385762"/>
                  <a:gd name="connsiteX10" fmla="*/ 24606 w 98425"/>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6159 h 386159"/>
                  <a:gd name="connsiteX1" fmla="*/ 794 w 107553"/>
                  <a:gd name="connsiteY1" fmla="*/ 386159 h 386159"/>
                  <a:gd name="connsiteX2" fmla="*/ 19844 w 107553"/>
                  <a:gd name="connsiteY2" fmla="*/ 202803 h 386159"/>
                  <a:gd name="connsiteX3" fmla="*/ 36513 w 107553"/>
                  <a:gd name="connsiteY3" fmla="*/ 159941 h 386159"/>
                  <a:gd name="connsiteX4" fmla="*/ 57944 w 107553"/>
                  <a:gd name="connsiteY4" fmla="*/ 109934 h 386159"/>
                  <a:gd name="connsiteX5" fmla="*/ 67469 w 107553"/>
                  <a:gd name="connsiteY5" fmla="*/ 36116 h 386159"/>
                  <a:gd name="connsiteX6" fmla="*/ 34131 w 107553"/>
                  <a:gd name="connsiteY6" fmla="*/ 397 h 386159"/>
                  <a:gd name="connsiteX7" fmla="*/ 98425 w 107553"/>
                  <a:gd name="connsiteY7" fmla="*/ 33734 h 386159"/>
                  <a:gd name="connsiteX8" fmla="*/ 88900 w 107553"/>
                  <a:gd name="connsiteY8" fmla="*/ 121841 h 386159"/>
                  <a:gd name="connsiteX9" fmla="*/ 29369 w 107553"/>
                  <a:gd name="connsiteY9" fmla="*/ 231378 h 386159"/>
                  <a:gd name="connsiteX10" fmla="*/ 24606 w 107553"/>
                  <a:gd name="connsiteY10" fmla="*/ 386159 h 386159"/>
                  <a:gd name="connsiteX0" fmla="*/ 24606 w 100409"/>
                  <a:gd name="connsiteY0" fmla="*/ 473151 h 473151"/>
                  <a:gd name="connsiteX1" fmla="*/ 794 w 100409"/>
                  <a:gd name="connsiteY1" fmla="*/ 473151 h 473151"/>
                  <a:gd name="connsiteX2" fmla="*/ 19844 w 100409"/>
                  <a:gd name="connsiteY2" fmla="*/ 289795 h 473151"/>
                  <a:gd name="connsiteX3" fmla="*/ 36513 w 100409"/>
                  <a:gd name="connsiteY3" fmla="*/ 246933 h 473151"/>
                  <a:gd name="connsiteX4" fmla="*/ 57944 w 100409"/>
                  <a:gd name="connsiteY4" fmla="*/ 196926 h 473151"/>
                  <a:gd name="connsiteX5" fmla="*/ 67469 w 100409"/>
                  <a:gd name="connsiteY5" fmla="*/ 123108 h 473151"/>
                  <a:gd name="connsiteX6" fmla="*/ 91227 w 100409"/>
                  <a:gd name="connsiteY6" fmla="*/ 397 h 473151"/>
                  <a:gd name="connsiteX7" fmla="*/ 98425 w 100409"/>
                  <a:gd name="connsiteY7" fmla="*/ 120726 h 473151"/>
                  <a:gd name="connsiteX8" fmla="*/ 88900 w 100409"/>
                  <a:gd name="connsiteY8" fmla="*/ 208833 h 473151"/>
                  <a:gd name="connsiteX9" fmla="*/ 29369 w 100409"/>
                  <a:gd name="connsiteY9" fmla="*/ 318370 h 473151"/>
                  <a:gd name="connsiteX10" fmla="*/ 24606 w 100409"/>
                  <a:gd name="connsiteY10" fmla="*/ 473151 h 473151"/>
                  <a:gd name="connsiteX0" fmla="*/ 24606 w 102354"/>
                  <a:gd name="connsiteY0" fmla="*/ 473151 h 473151"/>
                  <a:gd name="connsiteX1" fmla="*/ 794 w 102354"/>
                  <a:gd name="connsiteY1" fmla="*/ 473151 h 473151"/>
                  <a:gd name="connsiteX2" fmla="*/ 19844 w 102354"/>
                  <a:gd name="connsiteY2" fmla="*/ 289795 h 473151"/>
                  <a:gd name="connsiteX3" fmla="*/ 36513 w 102354"/>
                  <a:gd name="connsiteY3" fmla="*/ 246933 h 473151"/>
                  <a:gd name="connsiteX4" fmla="*/ 57944 w 102354"/>
                  <a:gd name="connsiteY4" fmla="*/ 196926 h 473151"/>
                  <a:gd name="connsiteX5" fmla="*/ 67469 w 102354"/>
                  <a:gd name="connsiteY5" fmla="*/ 123108 h 473151"/>
                  <a:gd name="connsiteX6" fmla="*/ 91227 w 102354"/>
                  <a:gd name="connsiteY6" fmla="*/ 397 h 473151"/>
                  <a:gd name="connsiteX7" fmla="*/ 98425 w 102354"/>
                  <a:gd name="connsiteY7" fmla="*/ 120726 h 473151"/>
                  <a:gd name="connsiteX8" fmla="*/ 67655 w 102354"/>
                  <a:gd name="connsiteY8" fmla="*/ 210956 h 473151"/>
                  <a:gd name="connsiteX9" fmla="*/ 29369 w 102354"/>
                  <a:gd name="connsiteY9" fmla="*/ 318370 h 473151"/>
                  <a:gd name="connsiteX10" fmla="*/ 24606 w 102354"/>
                  <a:gd name="connsiteY10" fmla="*/ 473151 h 473151"/>
                  <a:gd name="connsiteX0" fmla="*/ 24606 w 93952"/>
                  <a:gd name="connsiteY0" fmla="*/ 473151 h 473151"/>
                  <a:gd name="connsiteX1" fmla="*/ 794 w 93952"/>
                  <a:gd name="connsiteY1" fmla="*/ 473151 h 473151"/>
                  <a:gd name="connsiteX2" fmla="*/ 19844 w 93952"/>
                  <a:gd name="connsiteY2" fmla="*/ 289795 h 473151"/>
                  <a:gd name="connsiteX3" fmla="*/ 36513 w 93952"/>
                  <a:gd name="connsiteY3" fmla="*/ 246933 h 473151"/>
                  <a:gd name="connsiteX4" fmla="*/ 57944 w 93952"/>
                  <a:gd name="connsiteY4" fmla="*/ 196926 h 473151"/>
                  <a:gd name="connsiteX5" fmla="*/ 67469 w 93952"/>
                  <a:gd name="connsiteY5" fmla="*/ 123108 h 473151"/>
                  <a:gd name="connsiteX6" fmla="*/ 91227 w 93952"/>
                  <a:gd name="connsiteY6" fmla="*/ 397 h 473151"/>
                  <a:gd name="connsiteX7" fmla="*/ 83819 w 93952"/>
                  <a:gd name="connsiteY7" fmla="*/ 120726 h 473151"/>
                  <a:gd name="connsiteX8" fmla="*/ 67655 w 93952"/>
                  <a:gd name="connsiteY8" fmla="*/ 210956 h 473151"/>
                  <a:gd name="connsiteX9" fmla="*/ 29369 w 93952"/>
                  <a:gd name="connsiteY9" fmla="*/ 318370 h 473151"/>
                  <a:gd name="connsiteX10" fmla="*/ 24606 w 93952"/>
                  <a:gd name="connsiteY10" fmla="*/ 473151 h 473151"/>
                  <a:gd name="connsiteX0" fmla="*/ 24606 w 112541"/>
                  <a:gd name="connsiteY0" fmla="*/ 403132 h 403132"/>
                  <a:gd name="connsiteX1" fmla="*/ 794 w 112541"/>
                  <a:gd name="connsiteY1" fmla="*/ 403132 h 403132"/>
                  <a:gd name="connsiteX2" fmla="*/ 19844 w 112541"/>
                  <a:gd name="connsiteY2" fmla="*/ 219776 h 403132"/>
                  <a:gd name="connsiteX3" fmla="*/ 36513 w 112541"/>
                  <a:gd name="connsiteY3" fmla="*/ 176914 h 403132"/>
                  <a:gd name="connsiteX4" fmla="*/ 57944 w 112541"/>
                  <a:gd name="connsiteY4" fmla="*/ 126907 h 403132"/>
                  <a:gd name="connsiteX5" fmla="*/ 67469 w 112541"/>
                  <a:gd name="connsiteY5" fmla="*/ 53089 h 403132"/>
                  <a:gd name="connsiteX6" fmla="*/ 109816 w 112541"/>
                  <a:gd name="connsiteY6" fmla="*/ 397 h 403132"/>
                  <a:gd name="connsiteX7" fmla="*/ 83819 w 112541"/>
                  <a:gd name="connsiteY7" fmla="*/ 50707 h 403132"/>
                  <a:gd name="connsiteX8" fmla="*/ 67655 w 112541"/>
                  <a:gd name="connsiteY8" fmla="*/ 140937 h 403132"/>
                  <a:gd name="connsiteX9" fmla="*/ 29369 w 112541"/>
                  <a:gd name="connsiteY9" fmla="*/ 248351 h 403132"/>
                  <a:gd name="connsiteX10" fmla="*/ 24606 w 112541"/>
                  <a:gd name="connsiteY10" fmla="*/ 403132 h 403132"/>
                  <a:gd name="connsiteX0" fmla="*/ 26648 w 114583"/>
                  <a:gd name="connsiteY0" fmla="*/ 403132 h 403132"/>
                  <a:gd name="connsiteX1" fmla="*/ 2836 w 114583"/>
                  <a:gd name="connsiteY1" fmla="*/ 403132 h 403132"/>
                  <a:gd name="connsiteX2" fmla="*/ 5953 w 114583"/>
                  <a:gd name="connsiteY2" fmla="*/ 298281 h 403132"/>
                  <a:gd name="connsiteX3" fmla="*/ 38555 w 114583"/>
                  <a:gd name="connsiteY3" fmla="*/ 176914 h 403132"/>
                  <a:gd name="connsiteX4" fmla="*/ 59986 w 114583"/>
                  <a:gd name="connsiteY4" fmla="*/ 126907 h 403132"/>
                  <a:gd name="connsiteX5" fmla="*/ 69511 w 114583"/>
                  <a:gd name="connsiteY5" fmla="*/ 53089 h 403132"/>
                  <a:gd name="connsiteX6" fmla="*/ 111858 w 114583"/>
                  <a:gd name="connsiteY6" fmla="*/ 397 h 403132"/>
                  <a:gd name="connsiteX7" fmla="*/ 85861 w 114583"/>
                  <a:gd name="connsiteY7" fmla="*/ 50707 h 403132"/>
                  <a:gd name="connsiteX8" fmla="*/ 69697 w 114583"/>
                  <a:gd name="connsiteY8" fmla="*/ 140937 h 403132"/>
                  <a:gd name="connsiteX9" fmla="*/ 31411 w 114583"/>
                  <a:gd name="connsiteY9" fmla="*/ 248351 h 403132"/>
                  <a:gd name="connsiteX10" fmla="*/ 26648 w 114583"/>
                  <a:gd name="connsiteY10" fmla="*/ 403132 h 40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583" h="403132">
                    <a:moveTo>
                      <a:pt x="26648" y="403132"/>
                    </a:moveTo>
                    <a:lnTo>
                      <a:pt x="2836" y="403132"/>
                    </a:lnTo>
                    <a:cubicBezTo>
                      <a:pt x="2042" y="372573"/>
                      <a:pt x="0" y="335984"/>
                      <a:pt x="5953" y="298281"/>
                    </a:cubicBezTo>
                    <a:cubicBezTo>
                      <a:pt x="11906" y="260578"/>
                      <a:pt x="32205" y="192392"/>
                      <a:pt x="38555" y="176914"/>
                    </a:cubicBezTo>
                    <a:lnTo>
                      <a:pt x="59986" y="126907"/>
                    </a:lnTo>
                    <a:cubicBezTo>
                      <a:pt x="65145" y="106270"/>
                      <a:pt x="60866" y="74174"/>
                      <a:pt x="69511" y="53089"/>
                    </a:cubicBezTo>
                    <a:cubicBezTo>
                      <a:pt x="78156" y="32004"/>
                      <a:pt x="109133" y="794"/>
                      <a:pt x="111858" y="397"/>
                    </a:cubicBezTo>
                    <a:cubicBezTo>
                      <a:pt x="114583" y="0"/>
                      <a:pt x="92888" y="27284"/>
                      <a:pt x="85861" y="50707"/>
                    </a:cubicBezTo>
                    <a:cubicBezTo>
                      <a:pt x="78834" y="74130"/>
                      <a:pt x="78772" y="107996"/>
                      <a:pt x="69697" y="140937"/>
                    </a:cubicBezTo>
                    <a:cubicBezTo>
                      <a:pt x="60622" y="173878"/>
                      <a:pt x="38586" y="204652"/>
                      <a:pt x="31411" y="248351"/>
                    </a:cubicBezTo>
                    <a:cubicBezTo>
                      <a:pt x="24236" y="292050"/>
                      <a:pt x="31410" y="377335"/>
                      <a:pt x="26648" y="403132"/>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94" name="Freeform 293"/>
              <p:cNvSpPr/>
              <p:nvPr/>
            </p:nvSpPr>
            <p:spPr>
              <a:xfrm>
                <a:off x="7399585" y="3536596"/>
                <a:ext cx="44165" cy="325472"/>
              </a:xfrm>
              <a:custGeom>
                <a:avLst/>
                <a:gdLst>
                  <a:gd name="connsiteX0" fmla="*/ 23812 w 97631"/>
                  <a:gd name="connsiteY0" fmla="*/ 385762 h 385762"/>
                  <a:gd name="connsiteX1" fmla="*/ 0 w 97631"/>
                  <a:gd name="connsiteY1" fmla="*/ 295275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4606 w 98425"/>
                  <a:gd name="connsiteY0" fmla="*/ 385762 h 385762"/>
                  <a:gd name="connsiteX1" fmla="*/ 794 w 98425"/>
                  <a:gd name="connsiteY1" fmla="*/ 385762 h 385762"/>
                  <a:gd name="connsiteX2" fmla="*/ 19844 w 98425"/>
                  <a:gd name="connsiteY2" fmla="*/ 202406 h 385762"/>
                  <a:gd name="connsiteX3" fmla="*/ 36513 w 98425"/>
                  <a:gd name="connsiteY3" fmla="*/ 159544 h 385762"/>
                  <a:gd name="connsiteX4" fmla="*/ 57944 w 98425"/>
                  <a:gd name="connsiteY4" fmla="*/ 109537 h 385762"/>
                  <a:gd name="connsiteX5" fmla="*/ 67469 w 98425"/>
                  <a:gd name="connsiteY5" fmla="*/ 35719 h 385762"/>
                  <a:gd name="connsiteX6" fmla="*/ 34131 w 98425"/>
                  <a:gd name="connsiteY6" fmla="*/ 0 h 385762"/>
                  <a:gd name="connsiteX7" fmla="*/ 98425 w 98425"/>
                  <a:gd name="connsiteY7" fmla="*/ 33337 h 385762"/>
                  <a:gd name="connsiteX8" fmla="*/ 88900 w 98425"/>
                  <a:gd name="connsiteY8" fmla="*/ 121444 h 385762"/>
                  <a:gd name="connsiteX9" fmla="*/ 29369 w 98425"/>
                  <a:gd name="connsiteY9" fmla="*/ 230981 h 385762"/>
                  <a:gd name="connsiteX10" fmla="*/ 24606 w 98425"/>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6159 h 386159"/>
                  <a:gd name="connsiteX1" fmla="*/ 794 w 107553"/>
                  <a:gd name="connsiteY1" fmla="*/ 386159 h 386159"/>
                  <a:gd name="connsiteX2" fmla="*/ 19844 w 107553"/>
                  <a:gd name="connsiteY2" fmla="*/ 202803 h 386159"/>
                  <a:gd name="connsiteX3" fmla="*/ 36513 w 107553"/>
                  <a:gd name="connsiteY3" fmla="*/ 159941 h 386159"/>
                  <a:gd name="connsiteX4" fmla="*/ 57944 w 107553"/>
                  <a:gd name="connsiteY4" fmla="*/ 109934 h 386159"/>
                  <a:gd name="connsiteX5" fmla="*/ 67469 w 107553"/>
                  <a:gd name="connsiteY5" fmla="*/ 36116 h 386159"/>
                  <a:gd name="connsiteX6" fmla="*/ 34131 w 107553"/>
                  <a:gd name="connsiteY6" fmla="*/ 397 h 386159"/>
                  <a:gd name="connsiteX7" fmla="*/ 98425 w 107553"/>
                  <a:gd name="connsiteY7" fmla="*/ 33734 h 386159"/>
                  <a:gd name="connsiteX8" fmla="*/ 88900 w 107553"/>
                  <a:gd name="connsiteY8" fmla="*/ 121841 h 386159"/>
                  <a:gd name="connsiteX9" fmla="*/ 29369 w 107553"/>
                  <a:gd name="connsiteY9" fmla="*/ 231378 h 386159"/>
                  <a:gd name="connsiteX10" fmla="*/ 24606 w 107553"/>
                  <a:gd name="connsiteY10" fmla="*/ 386159 h 386159"/>
                  <a:gd name="connsiteX0" fmla="*/ 24606 w 100409"/>
                  <a:gd name="connsiteY0" fmla="*/ 473151 h 473151"/>
                  <a:gd name="connsiteX1" fmla="*/ 794 w 100409"/>
                  <a:gd name="connsiteY1" fmla="*/ 473151 h 473151"/>
                  <a:gd name="connsiteX2" fmla="*/ 19844 w 100409"/>
                  <a:gd name="connsiteY2" fmla="*/ 289795 h 473151"/>
                  <a:gd name="connsiteX3" fmla="*/ 36513 w 100409"/>
                  <a:gd name="connsiteY3" fmla="*/ 246933 h 473151"/>
                  <a:gd name="connsiteX4" fmla="*/ 57944 w 100409"/>
                  <a:gd name="connsiteY4" fmla="*/ 196926 h 473151"/>
                  <a:gd name="connsiteX5" fmla="*/ 67469 w 100409"/>
                  <a:gd name="connsiteY5" fmla="*/ 123108 h 473151"/>
                  <a:gd name="connsiteX6" fmla="*/ 91227 w 100409"/>
                  <a:gd name="connsiteY6" fmla="*/ 397 h 473151"/>
                  <a:gd name="connsiteX7" fmla="*/ 98425 w 100409"/>
                  <a:gd name="connsiteY7" fmla="*/ 120726 h 473151"/>
                  <a:gd name="connsiteX8" fmla="*/ 88900 w 100409"/>
                  <a:gd name="connsiteY8" fmla="*/ 208833 h 473151"/>
                  <a:gd name="connsiteX9" fmla="*/ 29369 w 100409"/>
                  <a:gd name="connsiteY9" fmla="*/ 318370 h 473151"/>
                  <a:gd name="connsiteX10" fmla="*/ 24606 w 100409"/>
                  <a:gd name="connsiteY10" fmla="*/ 473151 h 473151"/>
                  <a:gd name="connsiteX0" fmla="*/ 24606 w 102354"/>
                  <a:gd name="connsiteY0" fmla="*/ 473151 h 473151"/>
                  <a:gd name="connsiteX1" fmla="*/ 794 w 102354"/>
                  <a:gd name="connsiteY1" fmla="*/ 473151 h 473151"/>
                  <a:gd name="connsiteX2" fmla="*/ 19844 w 102354"/>
                  <a:gd name="connsiteY2" fmla="*/ 289795 h 473151"/>
                  <a:gd name="connsiteX3" fmla="*/ 36513 w 102354"/>
                  <a:gd name="connsiteY3" fmla="*/ 246933 h 473151"/>
                  <a:gd name="connsiteX4" fmla="*/ 57944 w 102354"/>
                  <a:gd name="connsiteY4" fmla="*/ 196926 h 473151"/>
                  <a:gd name="connsiteX5" fmla="*/ 67469 w 102354"/>
                  <a:gd name="connsiteY5" fmla="*/ 123108 h 473151"/>
                  <a:gd name="connsiteX6" fmla="*/ 91227 w 102354"/>
                  <a:gd name="connsiteY6" fmla="*/ 397 h 473151"/>
                  <a:gd name="connsiteX7" fmla="*/ 98425 w 102354"/>
                  <a:gd name="connsiteY7" fmla="*/ 120726 h 473151"/>
                  <a:gd name="connsiteX8" fmla="*/ 67655 w 102354"/>
                  <a:gd name="connsiteY8" fmla="*/ 210956 h 473151"/>
                  <a:gd name="connsiteX9" fmla="*/ 29369 w 102354"/>
                  <a:gd name="connsiteY9" fmla="*/ 318370 h 473151"/>
                  <a:gd name="connsiteX10" fmla="*/ 24606 w 102354"/>
                  <a:gd name="connsiteY10" fmla="*/ 473151 h 473151"/>
                  <a:gd name="connsiteX0" fmla="*/ 24606 w 93952"/>
                  <a:gd name="connsiteY0" fmla="*/ 473151 h 473151"/>
                  <a:gd name="connsiteX1" fmla="*/ 794 w 93952"/>
                  <a:gd name="connsiteY1" fmla="*/ 473151 h 473151"/>
                  <a:gd name="connsiteX2" fmla="*/ 19844 w 93952"/>
                  <a:gd name="connsiteY2" fmla="*/ 289795 h 473151"/>
                  <a:gd name="connsiteX3" fmla="*/ 36513 w 93952"/>
                  <a:gd name="connsiteY3" fmla="*/ 246933 h 473151"/>
                  <a:gd name="connsiteX4" fmla="*/ 57944 w 93952"/>
                  <a:gd name="connsiteY4" fmla="*/ 196926 h 473151"/>
                  <a:gd name="connsiteX5" fmla="*/ 67469 w 93952"/>
                  <a:gd name="connsiteY5" fmla="*/ 123108 h 473151"/>
                  <a:gd name="connsiteX6" fmla="*/ 91227 w 93952"/>
                  <a:gd name="connsiteY6" fmla="*/ 397 h 473151"/>
                  <a:gd name="connsiteX7" fmla="*/ 83819 w 93952"/>
                  <a:gd name="connsiteY7" fmla="*/ 120726 h 473151"/>
                  <a:gd name="connsiteX8" fmla="*/ 67655 w 93952"/>
                  <a:gd name="connsiteY8" fmla="*/ 210956 h 473151"/>
                  <a:gd name="connsiteX9" fmla="*/ 29369 w 93952"/>
                  <a:gd name="connsiteY9" fmla="*/ 318370 h 473151"/>
                  <a:gd name="connsiteX10" fmla="*/ 24606 w 93952"/>
                  <a:gd name="connsiteY10" fmla="*/ 473151 h 473151"/>
                  <a:gd name="connsiteX0" fmla="*/ 24606 w 112541"/>
                  <a:gd name="connsiteY0" fmla="*/ 403132 h 403132"/>
                  <a:gd name="connsiteX1" fmla="*/ 794 w 112541"/>
                  <a:gd name="connsiteY1" fmla="*/ 403132 h 403132"/>
                  <a:gd name="connsiteX2" fmla="*/ 19844 w 112541"/>
                  <a:gd name="connsiteY2" fmla="*/ 219776 h 403132"/>
                  <a:gd name="connsiteX3" fmla="*/ 36513 w 112541"/>
                  <a:gd name="connsiteY3" fmla="*/ 176914 h 403132"/>
                  <a:gd name="connsiteX4" fmla="*/ 57944 w 112541"/>
                  <a:gd name="connsiteY4" fmla="*/ 126907 h 403132"/>
                  <a:gd name="connsiteX5" fmla="*/ 67469 w 112541"/>
                  <a:gd name="connsiteY5" fmla="*/ 53089 h 403132"/>
                  <a:gd name="connsiteX6" fmla="*/ 109816 w 112541"/>
                  <a:gd name="connsiteY6" fmla="*/ 397 h 403132"/>
                  <a:gd name="connsiteX7" fmla="*/ 83819 w 112541"/>
                  <a:gd name="connsiteY7" fmla="*/ 50707 h 403132"/>
                  <a:gd name="connsiteX8" fmla="*/ 67655 w 112541"/>
                  <a:gd name="connsiteY8" fmla="*/ 140937 h 403132"/>
                  <a:gd name="connsiteX9" fmla="*/ 29369 w 112541"/>
                  <a:gd name="connsiteY9" fmla="*/ 248351 h 403132"/>
                  <a:gd name="connsiteX10" fmla="*/ 24606 w 112541"/>
                  <a:gd name="connsiteY10" fmla="*/ 403132 h 403132"/>
                  <a:gd name="connsiteX0" fmla="*/ 26648 w 114583"/>
                  <a:gd name="connsiteY0" fmla="*/ 403132 h 403132"/>
                  <a:gd name="connsiteX1" fmla="*/ 2836 w 114583"/>
                  <a:gd name="connsiteY1" fmla="*/ 403132 h 403132"/>
                  <a:gd name="connsiteX2" fmla="*/ 5953 w 114583"/>
                  <a:gd name="connsiteY2" fmla="*/ 298281 h 403132"/>
                  <a:gd name="connsiteX3" fmla="*/ 38555 w 114583"/>
                  <a:gd name="connsiteY3" fmla="*/ 176914 h 403132"/>
                  <a:gd name="connsiteX4" fmla="*/ 59986 w 114583"/>
                  <a:gd name="connsiteY4" fmla="*/ 126907 h 403132"/>
                  <a:gd name="connsiteX5" fmla="*/ 69511 w 114583"/>
                  <a:gd name="connsiteY5" fmla="*/ 53089 h 403132"/>
                  <a:gd name="connsiteX6" fmla="*/ 111858 w 114583"/>
                  <a:gd name="connsiteY6" fmla="*/ 397 h 403132"/>
                  <a:gd name="connsiteX7" fmla="*/ 85861 w 114583"/>
                  <a:gd name="connsiteY7" fmla="*/ 50707 h 403132"/>
                  <a:gd name="connsiteX8" fmla="*/ 69697 w 114583"/>
                  <a:gd name="connsiteY8" fmla="*/ 140937 h 403132"/>
                  <a:gd name="connsiteX9" fmla="*/ 31411 w 114583"/>
                  <a:gd name="connsiteY9" fmla="*/ 248351 h 403132"/>
                  <a:gd name="connsiteX10" fmla="*/ 26648 w 114583"/>
                  <a:gd name="connsiteY10" fmla="*/ 403132 h 403132"/>
                  <a:gd name="connsiteX0" fmla="*/ 24606 w 112541"/>
                  <a:gd name="connsiteY0" fmla="*/ 403132 h 403132"/>
                  <a:gd name="connsiteX1" fmla="*/ 794 w 112541"/>
                  <a:gd name="connsiteY1" fmla="*/ 403132 h 403132"/>
                  <a:gd name="connsiteX2" fmla="*/ 3911 w 112541"/>
                  <a:gd name="connsiteY2" fmla="*/ 298281 h 403132"/>
                  <a:gd name="connsiteX3" fmla="*/ 11285 w 112541"/>
                  <a:gd name="connsiteY3" fmla="*/ 187523 h 403132"/>
                  <a:gd name="connsiteX4" fmla="*/ 57944 w 112541"/>
                  <a:gd name="connsiteY4" fmla="*/ 126907 h 403132"/>
                  <a:gd name="connsiteX5" fmla="*/ 67469 w 112541"/>
                  <a:gd name="connsiteY5" fmla="*/ 53089 h 403132"/>
                  <a:gd name="connsiteX6" fmla="*/ 109816 w 112541"/>
                  <a:gd name="connsiteY6" fmla="*/ 397 h 403132"/>
                  <a:gd name="connsiteX7" fmla="*/ 83819 w 112541"/>
                  <a:gd name="connsiteY7" fmla="*/ 50707 h 403132"/>
                  <a:gd name="connsiteX8" fmla="*/ 67655 w 112541"/>
                  <a:gd name="connsiteY8" fmla="*/ 140937 h 403132"/>
                  <a:gd name="connsiteX9" fmla="*/ 29369 w 112541"/>
                  <a:gd name="connsiteY9" fmla="*/ 248351 h 403132"/>
                  <a:gd name="connsiteX10" fmla="*/ 24606 w 112541"/>
                  <a:gd name="connsiteY10" fmla="*/ 403132 h 403132"/>
                  <a:gd name="connsiteX0" fmla="*/ 29069 w 117004"/>
                  <a:gd name="connsiteY0" fmla="*/ 403132 h 403132"/>
                  <a:gd name="connsiteX1" fmla="*/ 5257 w 117004"/>
                  <a:gd name="connsiteY1" fmla="*/ 403132 h 403132"/>
                  <a:gd name="connsiteX2" fmla="*/ 8374 w 117004"/>
                  <a:gd name="connsiteY2" fmla="*/ 298281 h 403132"/>
                  <a:gd name="connsiteX3" fmla="*/ 15748 w 117004"/>
                  <a:gd name="connsiteY3" fmla="*/ 187523 h 403132"/>
                  <a:gd name="connsiteX4" fmla="*/ 0 w 117004"/>
                  <a:gd name="connsiteY4" fmla="*/ 160855 h 403132"/>
                  <a:gd name="connsiteX5" fmla="*/ 71932 w 117004"/>
                  <a:gd name="connsiteY5" fmla="*/ 53089 h 403132"/>
                  <a:gd name="connsiteX6" fmla="*/ 114279 w 117004"/>
                  <a:gd name="connsiteY6" fmla="*/ 397 h 403132"/>
                  <a:gd name="connsiteX7" fmla="*/ 88282 w 117004"/>
                  <a:gd name="connsiteY7" fmla="*/ 50707 h 403132"/>
                  <a:gd name="connsiteX8" fmla="*/ 72118 w 117004"/>
                  <a:gd name="connsiteY8" fmla="*/ 140937 h 403132"/>
                  <a:gd name="connsiteX9" fmla="*/ 33832 w 117004"/>
                  <a:gd name="connsiteY9" fmla="*/ 248351 h 403132"/>
                  <a:gd name="connsiteX10" fmla="*/ 29069 w 117004"/>
                  <a:gd name="connsiteY10" fmla="*/ 403132 h 403132"/>
                  <a:gd name="connsiteX0" fmla="*/ 45229 w 144672"/>
                  <a:gd name="connsiteY0" fmla="*/ 414448 h 414448"/>
                  <a:gd name="connsiteX1" fmla="*/ 21417 w 144672"/>
                  <a:gd name="connsiteY1" fmla="*/ 414448 h 414448"/>
                  <a:gd name="connsiteX2" fmla="*/ 24534 w 144672"/>
                  <a:gd name="connsiteY2" fmla="*/ 309597 h 414448"/>
                  <a:gd name="connsiteX3" fmla="*/ 31908 w 144672"/>
                  <a:gd name="connsiteY3" fmla="*/ 198839 h 414448"/>
                  <a:gd name="connsiteX4" fmla="*/ 16160 w 144672"/>
                  <a:gd name="connsiteY4" fmla="*/ 172171 h 414448"/>
                  <a:gd name="connsiteX5" fmla="*/ 19046 w 144672"/>
                  <a:gd name="connsiteY5" fmla="*/ 132301 h 414448"/>
                  <a:gd name="connsiteX6" fmla="*/ 130439 w 144672"/>
                  <a:gd name="connsiteY6" fmla="*/ 11713 h 414448"/>
                  <a:gd name="connsiteX7" fmla="*/ 104442 w 144672"/>
                  <a:gd name="connsiteY7" fmla="*/ 62023 h 414448"/>
                  <a:gd name="connsiteX8" fmla="*/ 88278 w 144672"/>
                  <a:gd name="connsiteY8" fmla="*/ 152253 h 414448"/>
                  <a:gd name="connsiteX9" fmla="*/ 49992 w 144672"/>
                  <a:gd name="connsiteY9" fmla="*/ 259667 h 414448"/>
                  <a:gd name="connsiteX10" fmla="*/ 45229 w 144672"/>
                  <a:gd name="connsiteY10" fmla="*/ 414448 h 414448"/>
                  <a:gd name="connsiteX0" fmla="*/ 45229 w 144672"/>
                  <a:gd name="connsiteY0" fmla="*/ 414448 h 414448"/>
                  <a:gd name="connsiteX1" fmla="*/ 21417 w 144672"/>
                  <a:gd name="connsiteY1" fmla="*/ 414448 h 414448"/>
                  <a:gd name="connsiteX2" fmla="*/ 24534 w 144672"/>
                  <a:gd name="connsiteY2" fmla="*/ 309597 h 414448"/>
                  <a:gd name="connsiteX3" fmla="*/ 31908 w 144672"/>
                  <a:gd name="connsiteY3" fmla="*/ 198839 h 414448"/>
                  <a:gd name="connsiteX4" fmla="*/ 16160 w 144672"/>
                  <a:gd name="connsiteY4" fmla="*/ 172171 h 414448"/>
                  <a:gd name="connsiteX5" fmla="*/ 19046 w 144672"/>
                  <a:gd name="connsiteY5" fmla="*/ 132301 h 414448"/>
                  <a:gd name="connsiteX6" fmla="*/ 130439 w 144672"/>
                  <a:gd name="connsiteY6" fmla="*/ 11713 h 414448"/>
                  <a:gd name="connsiteX7" fmla="*/ 104442 w 144672"/>
                  <a:gd name="connsiteY7" fmla="*/ 62023 h 414448"/>
                  <a:gd name="connsiteX8" fmla="*/ 52427 w 144672"/>
                  <a:gd name="connsiteY8" fmla="*/ 158619 h 414448"/>
                  <a:gd name="connsiteX9" fmla="*/ 49992 w 144672"/>
                  <a:gd name="connsiteY9" fmla="*/ 259667 h 414448"/>
                  <a:gd name="connsiteX10" fmla="*/ 45229 w 144672"/>
                  <a:gd name="connsiteY10" fmla="*/ 414448 h 414448"/>
                  <a:gd name="connsiteX0" fmla="*/ 45229 w 135156"/>
                  <a:gd name="connsiteY0" fmla="*/ 402778 h 402778"/>
                  <a:gd name="connsiteX1" fmla="*/ 21417 w 135156"/>
                  <a:gd name="connsiteY1" fmla="*/ 402778 h 402778"/>
                  <a:gd name="connsiteX2" fmla="*/ 24534 w 135156"/>
                  <a:gd name="connsiteY2" fmla="*/ 297927 h 402778"/>
                  <a:gd name="connsiteX3" fmla="*/ 31908 w 135156"/>
                  <a:gd name="connsiteY3" fmla="*/ 187169 h 402778"/>
                  <a:gd name="connsiteX4" fmla="*/ 16160 w 135156"/>
                  <a:gd name="connsiteY4" fmla="*/ 160501 h 402778"/>
                  <a:gd name="connsiteX5" fmla="*/ 19046 w 135156"/>
                  <a:gd name="connsiteY5" fmla="*/ 120631 h 402778"/>
                  <a:gd name="connsiteX6" fmla="*/ 130439 w 135156"/>
                  <a:gd name="connsiteY6" fmla="*/ 43 h 402778"/>
                  <a:gd name="connsiteX7" fmla="*/ 47346 w 135156"/>
                  <a:gd name="connsiteY7" fmla="*/ 120371 h 402778"/>
                  <a:gd name="connsiteX8" fmla="*/ 52427 w 135156"/>
                  <a:gd name="connsiteY8" fmla="*/ 146949 h 402778"/>
                  <a:gd name="connsiteX9" fmla="*/ 49992 w 135156"/>
                  <a:gd name="connsiteY9" fmla="*/ 247997 h 402778"/>
                  <a:gd name="connsiteX10" fmla="*/ 45229 w 135156"/>
                  <a:gd name="connsiteY10" fmla="*/ 402778 h 402778"/>
                  <a:gd name="connsiteX0" fmla="*/ 45229 w 135156"/>
                  <a:gd name="connsiteY0" fmla="*/ 402778 h 402778"/>
                  <a:gd name="connsiteX1" fmla="*/ 21417 w 135156"/>
                  <a:gd name="connsiteY1" fmla="*/ 402778 h 402778"/>
                  <a:gd name="connsiteX2" fmla="*/ 24534 w 135156"/>
                  <a:gd name="connsiteY2" fmla="*/ 297927 h 402778"/>
                  <a:gd name="connsiteX3" fmla="*/ 31908 w 135156"/>
                  <a:gd name="connsiteY3" fmla="*/ 187169 h 402778"/>
                  <a:gd name="connsiteX4" fmla="*/ 16160 w 135156"/>
                  <a:gd name="connsiteY4" fmla="*/ 160501 h 402778"/>
                  <a:gd name="connsiteX5" fmla="*/ 19046 w 135156"/>
                  <a:gd name="connsiteY5" fmla="*/ 120631 h 402778"/>
                  <a:gd name="connsiteX6" fmla="*/ 130439 w 135156"/>
                  <a:gd name="connsiteY6" fmla="*/ 43 h 402778"/>
                  <a:gd name="connsiteX7" fmla="*/ 47346 w 135156"/>
                  <a:gd name="connsiteY7" fmla="*/ 120371 h 402778"/>
                  <a:gd name="connsiteX8" fmla="*/ 39149 w 135156"/>
                  <a:gd name="connsiteY8" fmla="*/ 155436 h 402778"/>
                  <a:gd name="connsiteX9" fmla="*/ 49992 w 135156"/>
                  <a:gd name="connsiteY9" fmla="*/ 247997 h 402778"/>
                  <a:gd name="connsiteX10" fmla="*/ 45229 w 135156"/>
                  <a:gd name="connsiteY10" fmla="*/ 402778 h 402778"/>
                  <a:gd name="connsiteX0" fmla="*/ 36156 w 71642"/>
                  <a:gd name="connsiteY0" fmla="*/ 283030 h 283030"/>
                  <a:gd name="connsiteX1" fmla="*/ 12344 w 71642"/>
                  <a:gd name="connsiteY1" fmla="*/ 283030 h 283030"/>
                  <a:gd name="connsiteX2" fmla="*/ 15461 w 71642"/>
                  <a:gd name="connsiteY2" fmla="*/ 178179 h 283030"/>
                  <a:gd name="connsiteX3" fmla="*/ 22835 w 71642"/>
                  <a:gd name="connsiteY3" fmla="*/ 67421 h 283030"/>
                  <a:gd name="connsiteX4" fmla="*/ 7087 w 71642"/>
                  <a:gd name="connsiteY4" fmla="*/ 40753 h 283030"/>
                  <a:gd name="connsiteX5" fmla="*/ 9973 w 71642"/>
                  <a:gd name="connsiteY5" fmla="*/ 883 h 283030"/>
                  <a:gd name="connsiteX6" fmla="*/ 66925 w 71642"/>
                  <a:gd name="connsiteY6" fmla="*/ 39426 h 283030"/>
                  <a:gd name="connsiteX7" fmla="*/ 38273 w 71642"/>
                  <a:gd name="connsiteY7" fmla="*/ 623 h 283030"/>
                  <a:gd name="connsiteX8" fmla="*/ 30076 w 71642"/>
                  <a:gd name="connsiteY8" fmla="*/ 35688 h 283030"/>
                  <a:gd name="connsiteX9" fmla="*/ 40919 w 71642"/>
                  <a:gd name="connsiteY9" fmla="*/ 128249 h 283030"/>
                  <a:gd name="connsiteX10" fmla="*/ 36156 w 71642"/>
                  <a:gd name="connsiteY10" fmla="*/ 283030 h 283030"/>
                  <a:gd name="connsiteX0" fmla="*/ 36377 w 73191"/>
                  <a:gd name="connsiteY0" fmla="*/ 289441 h 289441"/>
                  <a:gd name="connsiteX1" fmla="*/ 12565 w 73191"/>
                  <a:gd name="connsiteY1" fmla="*/ 289441 h 289441"/>
                  <a:gd name="connsiteX2" fmla="*/ 15682 w 73191"/>
                  <a:gd name="connsiteY2" fmla="*/ 184590 h 289441"/>
                  <a:gd name="connsiteX3" fmla="*/ 23056 w 73191"/>
                  <a:gd name="connsiteY3" fmla="*/ 73832 h 289441"/>
                  <a:gd name="connsiteX4" fmla="*/ 7308 w 73191"/>
                  <a:gd name="connsiteY4" fmla="*/ 47164 h 289441"/>
                  <a:gd name="connsiteX5" fmla="*/ 10194 w 73191"/>
                  <a:gd name="connsiteY5" fmla="*/ 7294 h 289441"/>
                  <a:gd name="connsiteX6" fmla="*/ 68474 w 73191"/>
                  <a:gd name="connsiteY6" fmla="*/ 3402 h 289441"/>
                  <a:gd name="connsiteX7" fmla="*/ 38494 w 73191"/>
                  <a:gd name="connsiteY7" fmla="*/ 7034 h 289441"/>
                  <a:gd name="connsiteX8" fmla="*/ 30297 w 73191"/>
                  <a:gd name="connsiteY8" fmla="*/ 42099 h 289441"/>
                  <a:gd name="connsiteX9" fmla="*/ 41140 w 73191"/>
                  <a:gd name="connsiteY9" fmla="*/ 134660 h 289441"/>
                  <a:gd name="connsiteX10" fmla="*/ 36377 w 73191"/>
                  <a:gd name="connsiteY10" fmla="*/ 289441 h 289441"/>
                  <a:gd name="connsiteX0" fmla="*/ 36377 w 73191"/>
                  <a:gd name="connsiteY0" fmla="*/ 289441 h 289441"/>
                  <a:gd name="connsiteX1" fmla="*/ 12565 w 73191"/>
                  <a:gd name="connsiteY1" fmla="*/ 289441 h 289441"/>
                  <a:gd name="connsiteX2" fmla="*/ 28961 w 73191"/>
                  <a:gd name="connsiteY2" fmla="*/ 184590 h 289441"/>
                  <a:gd name="connsiteX3" fmla="*/ 23056 w 73191"/>
                  <a:gd name="connsiteY3" fmla="*/ 73832 h 289441"/>
                  <a:gd name="connsiteX4" fmla="*/ 7308 w 73191"/>
                  <a:gd name="connsiteY4" fmla="*/ 47164 h 289441"/>
                  <a:gd name="connsiteX5" fmla="*/ 10194 w 73191"/>
                  <a:gd name="connsiteY5" fmla="*/ 7294 h 289441"/>
                  <a:gd name="connsiteX6" fmla="*/ 68474 w 73191"/>
                  <a:gd name="connsiteY6" fmla="*/ 3402 h 289441"/>
                  <a:gd name="connsiteX7" fmla="*/ 38494 w 73191"/>
                  <a:gd name="connsiteY7" fmla="*/ 7034 h 289441"/>
                  <a:gd name="connsiteX8" fmla="*/ 30297 w 73191"/>
                  <a:gd name="connsiteY8" fmla="*/ 42099 h 289441"/>
                  <a:gd name="connsiteX9" fmla="*/ 41140 w 73191"/>
                  <a:gd name="connsiteY9" fmla="*/ 134660 h 289441"/>
                  <a:gd name="connsiteX10" fmla="*/ 36377 w 73191"/>
                  <a:gd name="connsiteY10" fmla="*/ 289441 h 28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191" h="289441">
                    <a:moveTo>
                      <a:pt x="36377" y="289441"/>
                    </a:moveTo>
                    <a:lnTo>
                      <a:pt x="12565" y="289441"/>
                    </a:lnTo>
                    <a:cubicBezTo>
                      <a:pt x="11771" y="258882"/>
                      <a:pt x="27213" y="220525"/>
                      <a:pt x="28961" y="184590"/>
                    </a:cubicBezTo>
                    <a:cubicBezTo>
                      <a:pt x="30709" y="148655"/>
                      <a:pt x="16706" y="89310"/>
                      <a:pt x="23056" y="73832"/>
                    </a:cubicBezTo>
                    <a:lnTo>
                      <a:pt x="7308" y="47164"/>
                    </a:lnTo>
                    <a:cubicBezTo>
                      <a:pt x="12467" y="26527"/>
                      <a:pt x="0" y="14588"/>
                      <a:pt x="10194" y="7294"/>
                    </a:cubicBezTo>
                    <a:cubicBezTo>
                      <a:pt x="20388" y="0"/>
                      <a:pt x="63757" y="3445"/>
                      <a:pt x="68474" y="3402"/>
                    </a:cubicBezTo>
                    <a:cubicBezTo>
                      <a:pt x="73191" y="3359"/>
                      <a:pt x="44857" y="585"/>
                      <a:pt x="38494" y="7034"/>
                    </a:cubicBezTo>
                    <a:cubicBezTo>
                      <a:pt x="32131" y="13483"/>
                      <a:pt x="29856" y="20828"/>
                      <a:pt x="30297" y="42099"/>
                    </a:cubicBezTo>
                    <a:cubicBezTo>
                      <a:pt x="30738" y="63370"/>
                      <a:pt x="40127" y="93436"/>
                      <a:pt x="41140" y="134660"/>
                    </a:cubicBezTo>
                    <a:cubicBezTo>
                      <a:pt x="42153" y="175884"/>
                      <a:pt x="41139" y="263644"/>
                      <a:pt x="36377" y="289441"/>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296" name="Freeform 295"/>
              <p:cNvSpPr/>
              <p:nvPr/>
            </p:nvSpPr>
            <p:spPr>
              <a:xfrm>
                <a:off x="7249024" y="3546122"/>
                <a:ext cx="46172" cy="276254"/>
              </a:xfrm>
              <a:custGeom>
                <a:avLst/>
                <a:gdLst>
                  <a:gd name="connsiteX0" fmla="*/ 23812 w 97631"/>
                  <a:gd name="connsiteY0" fmla="*/ 385762 h 385762"/>
                  <a:gd name="connsiteX1" fmla="*/ 0 w 97631"/>
                  <a:gd name="connsiteY1" fmla="*/ 295275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4606 w 98425"/>
                  <a:gd name="connsiteY0" fmla="*/ 385762 h 385762"/>
                  <a:gd name="connsiteX1" fmla="*/ 794 w 98425"/>
                  <a:gd name="connsiteY1" fmla="*/ 385762 h 385762"/>
                  <a:gd name="connsiteX2" fmla="*/ 19844 w 98425"/>
                  <a:gd name="connsiteY2" fmla="*/ 202406 h 385762"/>
                  <a:gd name="connsiteX3" fmla="*/ 36513 w 98425"/>
                  <a:gd name="connsiteY3" fmla="*/ 159544 h 385762"/>
                  <a:gd name="connsiteX4" fmla="*/ 57944 w 98425"/>
                  <a:gd name="connsiteY4" fmla="*/ 109537 h 385762"/>
                  <a:gd name="connsiteX5" fmla="*/ 67469 w 98425"/>
                  <a:gd name="connsiteY5" fmla="*/ 35719 h 385762"/>
                  <a:gd name="connsiteX6" fmla="*/ 34131 w 98425"/>
                  <a:gd name="connsiteY6" fmla="*/ 0 h 385762"/>
                  <a:gd name="connsiteX7" fmla="*/ 98425 w 98425"/>
                  <a:gd name="connsiteY7" fmla="*/ 33337 h 385762"/>
                  <a:gd name="connsiteX8" fmla="*/ 88900 w 98425"/>
                  <a:gd name="connsiteY8" fmla="*/ 121444 h 385762"/>
                  <a:gd name="connsiteX9" fmla="*/ 29369 w 98425"/>
                  <a:gd name="connsiteY9" fmla="*/ 230981 h 385762"/>
                  <a:gd name="connsiteX10" fmla="*/ 24606 w 98425"/>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6159 h 386159"/>
                  <a:gd name="connsiteX1" fmla="*/ 794 w 107553"/>
                  <a:gd name="connsiteY1" fmla="*/ 386159 h 386159"/>
                  <a:gd name="connsiteX2" fmla="*/ 19844 w 107553"/>
                  <a:gd name="connsiteY2" fmla="*/ 202803 h 386159"/>
                  <a:gd name="connsiteX3" fmla="*/ 36513 w 107553"/>
                  <a:gd name="connsiteY3" fmla="*/ 159941 h 386159"/>
                  <a:gd name="connsiteX4" fmla="*/ 57944 w 107553"/>
                  <a:gd name="connsiteY4" fmla="*/ 109934 h 386159"/>
                  <a:gd name="connsiteX5" fmla="*/ 67469 w 107553"/>
                  <a:gd name="connsiteY5" fmla="*/ 36116 h 386159"/>
                  <a:gd name="connsiteX6" fmla="*/ 34131 w 107553"/>
                  <a:gd name="connsiteY6" fmla="*/ 397 h 386159"/>
                  <a:gd name="connsiteX7" fmla="*/ 98425 w 107553"/>
                  <a:gd name="connsiteY7" fmla="*/ 33734 h 386159"/>
                  <a:gd name="connsiteX8" fmla="*/ 88900 w 107553"/>
                  <a:gd name="connsiteY8" fmla="*/ 121841 h 386159"/>
                  <a:gd name="connsiteX9" fmla="*/ 29369 w 107553"/>
                  <a:gd name="connsiteY9" fmla="*/ 231378 h 386159"/>
                  <a:gd name="connsiteX10" fmla="*/ 24606 w 107553"/>
                  <a:gd name="connsiteY10" fmla="*/ 386159 h 386159"/>
                  <a:gd name="connsiteX0" fmla="*/ 24606 w 100409"/>
                  <a:gd name="connsiteY0" fmla="*/ 473151 h 473151"/>
                  <a:gd name="connsiteX1" fmla="*/ 794 w 100409"/>
                  <a:gd name="connsiteY1" fmla="*/ 473151 h 473151"/>
                  <a:gd name="connsiteX2" fmla="*/ 19844 w 100409"/>
                  <a:gd name="connsiteY2" fmla="*/ 289795 h 473151"/>
                  <a:gd name="connsiteX3" fmla="*/ 36513 w 100409"/>
                  <a:gd name="connsiteY3" fmla="*/ 246933 h 473151"/>
                  <a:gd name="connsiteX4" fmla="*/ 57944 w 100409"/>
                  <a:gd name="connsiteY4" fmla="*/ 196926 h 473151"/>
                  <a:gd name="connsiteX5" fmla="*/ 67469 w 100409"/>
                  <a:gd name="connsiteY5" fmla="*/ 123108 h 473151"/>
                  <a:gd name="connsiteX6" fmla="*/ 91227 w 100409"/>
                  <a:gd name="connsiteY6" fmla="*/ 397 h 473151"/>
                  <a:gd name="connsiteX7" fmla="*/ 98425 w 100409"/>
                  <a:gd name="connsiteY7" fmla="*/ 120726 h 473151"/>
                  <a:gd name="connsiteX8" fmla="*/ 88900 w 100409"/>
                  <a:gd name="connsiteY8" fmla="*/ 208833 h 473151"/>
                  <a:gd name="connsiteX9" fmla="*/ 29369 w 100409"/>
                  <a:gd name="connsiteY9" fmla="*/ 318370 h 473151"/>
                  <a:gd name="connsiteX10" fmla="*/ 24606 w 100409"/>
                  <a:gd name="connsiteY10" fmla="*/ 473151 h 473151"/>
                  <a:gd name="connsiteX0" fmla="*/ 24606 w 102354"/>
                  <a:gd name="connsiteY0" fmla="*/ 473151 h 473151"/>
                  <a:gd name="connsiteX1" fmla="*/ 794 w 102354"/>
                  <a:gd name="connsiteY1" fmla="*/ 473151 h 473151"/>
                  <a:gd name="connsiteX2" fmla="*/ 19844 w 102354"/>
                  <a:gd name="connsiteY2" fmla="*/ 289795 h 473151"/>
                  <a:gd name="connsiteX3" fmla="*/ 36513 w 102354"/>
                  <a:gd name="connsiteY3" fmla="*/ 246933 h 473151"/>
                  <a:gd name="connsiteX4" fmla="*/ 57944 w 102354"/>
                  <a:gd name="connsiteY4" fmla="*/ 196926 h 473151"/>
                  <a:gd name="connsiteX5" fmla="*/ 67469 w 102354"/>
                  <a:gd name="connsiteY5" fmla="*/ 123108 h 473151"/>
                  <a:gd name="connsiteX6" fmla="*/ 91227 w 102354"/>
                  <a:gd name="connsiteY6" fmla="*/ 397 h 473151"/>
                  <a:gd name="connsiteX7" fmla="*/ 98425 w 102354"/>
                  <a:gd name="connsiteY7" fmla="*/ 120726 h 473151"/>
                  <a:gd name="connsiteX8" fmla="*/ 67655 w 102354"/>
                  <a:gd name="connsiteY8" fmla="*/ 210956 h 473151"/>
                  <a:gd name="connsiteX9" fmla="*/ 29369 w 102354"/>
                  <a:gd name="connsiteY9" fmla="*/ 318370 h 473151"/>
                  <a:gd name="connsiteX10" fmla="*/ 24606 w 102354"/>
                  <a:gd name="connsiteY10" fmla="*/ 473151 h 473151"/>
                  <a:gd name="connsiteX0" fmla="*/ 24606 w 93952"/>
                  <a:gd name="connsiteY0" fmla="*/ 473151 h 473151"/>
                  <a:gd name="connsiteX1" fmla="*/ 794 w 93952"/>
                  <a:gd name="connsiteY1" fmla="*/ 473151 h 473151"/>
                  <a:gd name="connsiteX2" fmla="*/ 19844 w 93952"/>
                  <a:gd name="connsiteY2" fmla="*/ 289795 h 473151"/>
                  <a:gd name="connsiteX3" fmla="*/ 36513 w 93952"/>
                  <a:gd name="connsiteY3" fmla="*/ 246933 h 473151"/>
                  <a:gd name="connsiteX4" fmla="*/ 57944 w 93952"/>
                  <a:gd name="connsiteY4" fmla="*/ 196926 h 473151"/>
                  <a:gd name="connsiteX5" fmla="*/ 67469 w 93952"/>
                  <a:gd name="connsiteY5" fmla="*/ 123108 h 473151"/>
                  <a:gd name="connsiteX6" fmla="*/ 91227 w 93952"/>
                  <a:gd name="connsiteY6" fmla="*/ 397 h 473151"/>
                  <a:gd name="connsiteX7" fmla="*/ 83819 w 93952"/>
                  <a:gd name="connsiteY7" fmla="*/ 120726 h 473151"/>
                  <a:gd name="connsiteX8" fmla="*/ 67655 w 93952"/>
                  <a:gd name="connsiteY8" fmla="*/ 210956 h 473151"/>
                  <a:gd name="connsiteX9" fmla="*/ 29369 w 93952"/>
                  <a:gd name="connsiteY9" fmla="*/ 318370 h 473151"/>
                  <a:gd name="connsiteX10" fmla="*/ 24606 w 93952"/>
                  <a:gd name="connsiteY10" fmla="*/ 473151 h 473151"/>
                  <a:gd name="connsiteX0" fmla="*/ 24606 w 112541"/>
                  <a:gd name="connsiteY0" fmla="*/ 403132 h 403132"/>
                  <a:gd name="connsiteX1" fmla="*/ 794 w 112541"/>
                  <a:gd name="connsiteY1" fmla="*/ 403132 h 403132"/>
                  <a:gd name="connsiteX2" fmla="*/ 19844 w 112541"/>
                  <a:gd name="connsiteY2" fmla="*/ 219776 h 403132"/>
                  <a:gd name="connsiteX3" fmla="*/ 36513 w 112541"/>
                  <a:gd name="connsiteY3" fmla="*/ 176914 h 403132"/>
                  <a:gd name="connsiteX4" fmla="*/ 57944 w 112541"/>
                  <a:gd name="connsiteY4" fmla="*/ 126907 h 403132"/>
                  <a:gd name="connsiteX5" fmla="*/ 67469 w 112541"/>
                  <a:gd name="connsiteY5" fmla="*/ 53089 h 403132"/>
                  <a:gd name="connsiteX6" fmla="*/ 109816 w 112541"/>
                  <a:gd name="connsiteY6" fmla="*/ 397 h 403132"/>
                  <a:gd name="connsiteX7" fmla="*/ 83819 w 112541"/>
                  <a:gd name="connsiteY7" fmla="*/ 50707 h 403132"/>
                  <a:gd name="connsiteX8" fmla="*/ 67655 w 112541"/>
                  <a:gd name="connsiteY8" fmla="*/ 140937 h 403132"/>
                  <a:gd name="connsiteX9" fmla="*/ 29369 w 112541"/>
                  <a:gd name="connsiteY9" fmla="*/ 248351 h 403132"/>
                  <a:gd name="connsiteX10" fmla="*/ 24606 w 112541"/>
                  <a:gd name="connsiteY10" fmla="*/ 403132 h 403132"/>
                  <a:gd name="connsiteX0" fmla="*/ 26648 w 114583"/>
                  <a:gd name="connsiteY0" fmla="*/ 403132 h 403132"/>
                  <a:gd name="connsiteX1" fmla="*/ 2836 w 114583"/>
                  <a:gd name="connsiteY1" fmla="*/ 403132 h 403132"/>
                  <a:gd name="connsiteX2" fmla="*/ 5953 w 114583"/>
                  <a:gd name="connsiteY2" fmla="*/ 298281 h 403132"/>
                  <a:gd name="connsiteX3" fmla="*/ 38555 w 114583"/>
                  <a:gd name="connsiteY3" fmla="*/ 176914 h 403132"/>
                  <a:gd name="connsiteX4" fmla="*/ 59986 w 114583"/>
                  <a:gd name="connsiteY4" fmla="*/ 126907 h 403132"/>
                  <a:gd name="connsiteX5" fmla="*/ 69511 w 114583"/>
                  <a:gd name="connsiteY5" fmla="*/ 53089 h 403132"/>
                  <a:gd name="connsiteX6" fmla="*/ 111858 w 114583"/>
                  <a:gd name="connsiteY6" fmla="*/ 397 h 403132"/>
                  <a:gd name="connsiteX7" fmla="*/ 85861 w 114583"/>
                  <a:gd name="connsiteY7" fmla="*/ 50707 h 403132"/>
                  <a:gd name="connsiteX8" fmla="*/ 69697 w 114583"/>
                  <a:gd name="connsiteY8" fmla="*/ 140937 h 403132"/>
                  <a:gd name="connsiteX9" fmla="*/ 31411 w 114583"/>
                  <a:gd name="connsiteY9" fmla="*/ 248351 h 403132"/>
                  <a:gd name="connsiteX10" fmla="*/ 26648 w 114583"/>
                  <a:gd name="connsiteY10" fmla="*/ 403132 h 403132"/>
                  <a:gd name="connsiteX0" fmla="*/ 24606 w 112541"/>
                  <a:gd name="connsiteY0" fmla="*/ 403132 h 403132"/>
                  <a:gd name="connsiteX1" fmla="*/ 794 w 112541"/>
                  <a:gd name="connsiteY1" fmla="*/ 403132 h 403132"/>
                  <a:gd name="connsiteX2" fmla="*/ 3911 w 112541"/>
                  <a:gd name="connsiteY2" fmla="*/ 298281 h 403132"/>
                  <a:gd name="connsiteX3" fmla="*/ 11285 w 112541"/>
                  <a:gd name="connsiteY3" fmla="*/ 187523 h 403132"/>
                  <a:gd name="connsiteX4" fmla="*/ 57944 w 112541"/>
                  <a:gd name="connsiteY4" fmla="*/ 126907 h 403132"/>
                  <a:gd name="connsiteX5" fmla="*/ 67469 w 112541"/>
                  <a:gd name="connsiteY5" fmla="*/ 53089 h 403132"/>
                  <a:gd name="connsiteX6" fmla="*/ 109816 w 112541"/>
                  <a:gd name="connsiteY6" fmla="*/ 397 h 403132"/>
                  <a:gd name="connsiteX7" fmla="*/ 83819 w 112541"/>
                  <a:gd name="connsiteY7" fmla="*/ 50707 h 403132"/>
                  <a:gd name="connsiteX8" fmla="*/ 67655 w 112541"/>
                  <a:gd name="connsiteY8" fmla="*/ 140937 h 403132"/>
                  <a:gd name="connsiteX9" fmla="*/ 29369 w 112541"/>
                  <a:gd name="connsiteY9" fmla="*/ 248351 h 403132"/>
                  <a:gd name="connsiteX10" fmla="*/ 24606 w 112541"/>
                  <a:gd name="connsiteY10" fmla="*/ 403132 h 403132"/>
                  <a:gd name="connsiteX0" fmla="*/ 29069 w 117004"/>
                  <a:gd name="connsiteY0" fmla="*/ 403132 h 403132"/>
                  <a:gd name="connsiteX1" fmla="*/ 5257 w 117004"/>
                  <a:gd name="connsiteY1" fmla="*/ 403132 h 403132"/>
                  <a:gd name="connsiteX2" fmla="*/ 8374 w 117004"/>
                  <a:gd name="connsiteY2" fmla="*/ 298281 h 403132"/>
                  <a:gd name="connsiteX3" fmla="*/ 15748 w 117004"/>
                  <a:gd name="connsiteY3" fmla="*/ 187523 h 403132"/>
                  <a:gd name="connsiteX4" fmla="*/ 0 w 117004"/>
                  <a:gd name="connsiteY4" fmla="*/ 160855 h 403132"/>
                  <a:gd name="connsiteX5" fmla="*/ 71932 w 117004"/>
                  <a:gd name="connsiteY5" fmla="*/ 53089 h 403132"/>
                  <a:gd name="connsiteX6" fmla="*/ 114279 w 117004"/>
                  <a:gd name="connsiteY6" fmla="*/ 397 h 403132"/>
                  <a:gd name="connsiteX7" fmla="*/ 88282 w 117004"/>
                  <a:gd name="connsiteY7" fmla="*/ 50707 h 403132"/>
                  <a:gd name="connsiteX8" fmla="*/ 72118 w 117004"/>
                  <a:gd name="connsiteY8" fmla="*/ 140937 h 403132"/>
                  <a:gd name="connsiteX9" fmla="*/ 33832 w 117004"/>
                  <a:gd name="connsiteY9" fmla="*/ 248351 h 403132"/>
                  <a:gd name="connsiteX10" fmla="*/ 29069 w 117004"/>
                  <a:gd name="connsiteY10" fmla="*/ 403132 h 403132"/>
                  <a:gd name="connsiteX0" fmla="*/ 45229 w 144672"/>
                  <a:gd name="connsiteY0" fmla="*/ 414448 h 414448"/>
                  <a:gd name="connsiteX1" fmla="*/ 21417 w 144672"/>
                  <a:gd name="connsiteY1" fmla="*/ 414448 h 414448"/>
                  <a:gd name="connsiteX2" fmla="*/ 24534 w 144672"/>
                  <a:gd name="connsiteY2" fmla="*/ 309597 h 414448"/>
                  <a:gd name="connsiteX3" fmla="*/ 31908 w 144672"/>
                  <a:gd name="connsiteY3" fmla="*/ 198839 h 414448"/>
                  <a:gd name="connsiteX4" fmla="*/ 16160 w 144672"/>
                  <a:gd name="connsiteY4" fmla="*/ 172171 h 414448"/>
                  <a:gd name="connsiteX5" fmla="*/ 19046 w 144672"/>
                  <a:gd name="connsiteY5" fmla="*/ 132301 h 414448"/>
                  <a:gd name="connsiteX6" fmla="*/ 130439 w 144672"/>
                  <a:gd name="connsiteY6" fmla="*/ 11713 h 414448"/>
                  <a:gd name="connsiteX7" fmla="*/ 104442 w 144672"/>
                  <a:gd name="connsiteY7" fmla="*/ 62023 h 414448"/>
                  <a:gd name="connsiteX8" fmla="*/ 88278 w 144672"/>
                  <a:gd name="connsiteY8" fmla="*/ 152253 h 414448"/>
                  <a:gd name="connsiteX9" fmla="*/ 49992 w 144672"/>
                  <a:gd name="connsiteY9" fmla="*/ 259667 h 414448"/>
                  <a:gd name="connsiteX10" fmla="*/ 45229 w 144672"/>
                  <a:gd name="connsiteY10" fmla="*/ 414448 h 414448"/>
                  <a:gd name="connsiteX0" fmla="*/ 45229 w 144672"/>
                  <a:gd name="connsiteY0" fmla="*/ 414448 h 414448"/>
                  <a:gd name="connsiteX1" fmla="*/ 21417 w 144672"/>
                  <a:gd name="connsiteY1" fmla="*/ 414448 h 414448"/>
                  <a:gd name="connsiteX2" fmla="*/ 24534 w 144672"/>
                  <a:gd name="connsiteY2" fmla="*/ 309597 h 414448"/>
                  <a:gd name="connsiteX3" fmla="*/ 31908 w 144672"/>
                  <a:gd name="connsiteY3" fmla="*/ 198839 h 414448"/>
                  <a:gd name="connsiteX4" fmla="*/ 16160 w 144672"/>
                  <a:gd name="connsiteY4" fmla="*/ 172171 h 414448"/>
                  <a:gd name="connsiteX5" fmla="*/ 19046 w 144672"/>
                  <a:gd name="connsiteY5" fmla="*/ 132301 h 414448"/>
                  <a:gd name="connsiteX6" fmla="*/ 130439 w 144672"/>
                  <a:gd name="connsiteY6" fmla="*/ 11713 h 414448"/>
                  <a:gd name="connsiteX7" fmla="*/ 104442 w 144672"/>
                  <a:gd name="connsiteY7" fmla="*/ 62023 h 414448"/>
                  <a:gd name="connsiteX8" fmla="*/ 52427 w 144672"/>
                  <a:gd name="connsiteY8" fmla="*/ 158619 h 414448"/>
                  <a:gd name="connsiteX9" fmla="*/ 49992 w 144672"/>
                  <a:gd name="connsiteY9" fmla="*/ 259667 h 414448"/>
                  <a:gd name="connsiteX10" fmla="*/ 45229 w 144672"/>
                  <a:gd name="connsiteY10" fmla="*/ 414448 h 414448"/>
                  <a:gd name="connsiteX0" fmla="*/ 45229 w 135156"/>
                  <a:gd name="connsiteY0" fmla="*/ 402778 h 402778"/>
                  <a:gd name="connsiteX1" fmla="*/ 21417 w 135156"/>
                  <a:gd name="connsiteY1" fmla="*/ 402778 h 402778"/>
                  <a:gd name="connsiteX2" fmla="*/ 24534 w 135156"/>
                  <a:gd name="connsiteY2" fmla="*/ 297927 h 402778"/>
                  <a:gd name="connsiteX3" fmla="*/ 31908 w 135156"/>
                  <a:gd name="connsiteY3" fmla="*/ 187169 h 402778"/>
                  <a:gd name="connsiteX4" fmla="*/ 16160 w 135156"/>
                  <a:gd name="connsiteY4" fmla="*/ 160501 h 402778"/>
                  <a:gd name="connsiteX5" fmla="*/ 19046 w 135156"/>
                  <a:gd name="connsiteY5" fmla="*/ 120631 h 402778"/>
                  <a:gd name="connsiteX6" fmla="*/ 130439 w 135156"/>
                  <a:gd name="connsiteY6" fmla="*/ 43 h 402778"/>
                  <a:gd name="connsiteX7" fmla="*/ 47346 w 135156"/>
                  <a:gd name="connsiteY7" fmla="*/ 120371 h 402778"/>
                  <a:gd name="connsiteX8" fmla="*/ 52427 w 135156"/>
                  <a:gd name="connsiteY8" fmla="*/ 146949 h 402778"/>
                  <a:gd name="connsiteX9" fmla="*/ 49992 w 135156"/>
                  <a:gd name="connsiteY9" fmla="*/ 247997 h 402778"/>
                  <a:gd name="connsiteX10" fmla="*/ 45229 w 135156"/>
                  <a:gd name="connsiteY10" fmla="*/ 402778 h 402778"/>
                  <a:gd name="connsiteX0" fmla="*/ 45229 w 135156"/>
                  <a:gd name="connsiteY0" fmla="*/ 402778 h 402778"/>
                  <a:gd name="connsiteX1" fmla="*/ 21417 w 135156"/>
                  <a:gd name="connsiteY1" fmla="*/ 402778 h 402778"/>
                  <a:gd name="connsiteX2" fmla="*/ 24534 w 135156"/>
                  <a:gd name="connsiteY2" fmla="*/ 297927 h 402778"/>
                  <a:gd name="connsiteX3" fmla="*/ 31908 w 135156"/>
                  <a:gd name="connsiteY3" fmla="*/ 187169 h 402778"/>
                  <a:gd name="connsiteX4" fmla="*/ 16160 w 135156"/>
                  <a:gd name="connsiteY4" fmla="*/ 160501 h 402778"/>
                  <a:gd name="connsiteX5" fmla="*/ 19046 w 135156"/>
                  <a:gd name="connsiteY5" fmla="*/ 120631 h 402778"/>
                  <a:gd name="connsiteX6" fmla="*/ 130439 w 135156"/>
                  <a:gd name="connsiteY6" fmla="*/ 43 h 402778"/>
                  <a:gd name="connsiteX7" fmla="*/ 47346 w 135156"/>
                  <a:gd name="connsiteY7" fmla="*/ 120371 h 402778"/>
                  <a:gd name="connsiteX8" fmla="*/ 39149 w 135156"/>
                  <a:gd name="connsiteY8" fmla="*/ 155436 h 402778"/>
                  <a:gd name="connsiteX9" fmla="*/ 49992 w 135156"/>
                  <a:gd name="connsiteY9" fmla="*/ 247997 h 402778"/>
                  <a:gd name="connsiteX10" fmla="*/ 45229 w 135156"/>
                  <a:gd name="connsiteY10" fmla="*/ 402778 h 402778"/>
                  <a:gd name="connsiteX0" fmla="*/ 36156 w 71642"/>
                  <a:gd name="connsiteY0" fmla="*/ 283030 h 283030"/>
                  <a:gd name="connsiteX1" fmla="*/ 12344 w 71642"/>
                  <a:gd name="connsiteY1" fmla="*/ 283030 h 283030"/>
                  <a:gd name="connsiteX2" fmla="*/ 15461 w 71642"/>
                  <a:gd name="connsiteY2" fmla="*/ 178179 h 283030"/>
                  <a:gd name="connsiteX3" fmla="*/ 22835 w 71642"/>
                  <a:gd name="connsiteY3" fmla="*/ 67421 h 283030"/>
                  <a:gd name="connsiteX4" fmla="*/ 7087 w 71642"/>
                  <a:gd name="connsiteY4" fmla="*/ 40753 h 283030"/>
                  <a:gd name="connsiteX5" fmla="*/ 9973 w 71642"/>
                  <a:gd name="connsiteY5" fmla="*/ 883 h 283030"/>
                  <a:gd name="connsiteX6" fmla="*/ 66925 w 71642"/>
                  <a:gd name="connsiteY6" fmla="*/ 39426 h 283030"/>
                  <a:gd name="connsiteX7" fmla="*/ 38273 w 71642"/>
                  <a:gd name="connsiteY7" fmla="*/ 623 h 283030"/>
                  <a:gd name="connsiteX8" fmla="*/ 30076 w 71642"/>
                  <a:gd name="connsiteY8" fmla="*/ 35688 h 283030"/>
                  <a:gd name="connsiteX9" fmla="*/ 40919 w 71642"/>
                  <a:gd name="connsiteY9" fmla="*/ 128249 h 283030"/>
                  <a:gd name="connsiteX10" fmla="*/ 36156 w 71642"/>
                  <a:gd name="connsiteY10" fmla="*/ 283030 h 283030"/>
                  <a:gd name="connsiteX0" fmla="*/ 36377 w 73191"/>
                  <a:gd name="connsiteY0" fmla="*/ 289441 h 289441"/>
                  <a:gd name="connsiteX1" fmla="*/ 12565 w 73191"/>
                  <a:gd name="connsiteY1" fmla="*/ 289441 h 289441"/>
                  <a:gd name="connsiteX2" fmla="*/ 15682 w 73191"/>
                  <a:gd name="connsiteY2" fmla="*/ 184590 h 289441"/>
                  <a:gd name="connsiteX3" fmla="*/ 23056 w 73191"/>
                  <a:gd name="connsiteY3" fmla="*/ 73832 h 289441"/>
                  <a:gd name="connsiteX4" fmla="*/ 7308 w 73191"/>
                  <a:gd name="connsiteY4" fmla="*/ 47164 h 289441"/>
                  <a:gd name="connsiteX5" fmla="*/ 10194 w 73191"/>
                  <a:gd name="connsiteY5" fmla="*/ 7294 h 289441"/>
                  <a:gd name="connsiteX6" fmla="*/ 68474 w 73191"/>
                  <a:gd name="connsiteY6" fmla="*/ 3402 h 289441"/>
                  <a:gd name="connsiteX7" fmla="*/ 38494 w 73191"/>
                  <a:gd name="connsiteY7" fmla="*/ 7034 h 289441"/>
                  <a:gd name="connsiteX8" fmla="*/ 30297 w 73191"/>
                  <a:gd name="connsiteY8" fmla="*/ 42099 h 289441"/>
                  <a:gd name="connsiteX9" fmla="*/ 41140 w 73191"/>
                  <a:gd name="connsiteY9" fmla="*/ 134660 h 289441"/>
                  <a:gd name="connsiteX10" fmla="*/ 36377 w 73191"/>
                  <a:gd name="connsiteY10" fmla="*/ 289441 h 289441"/>
                  <a:gd name="connsiteX0" fmla="*/ 36377 w 73191"/>
                  <a:gd name="connsiteY0" fmla="*/ 289441 h 289441"/>
                  <a:gd name="connsiteX1" fmla="*/ 12565 w 73191"/>
                  <a:gd name="connsiteY1" fmla="*/ 289441 h 289441"/>
                  <a:gd name="connsiteX2" fmla="*/ 28961 w 73191"/>
                  <a:gd name="connsiteY2" fmla="*/ 184590 h 289441"/>
                  <a:gd name="connsiteX3" fmla="*/ 23056 w 73191"/>
                  <a:gd name="connsiteY3" fmla="*/ 73832 h 289441"/>
                  <a:gd name="connsiteX4" fmla="*/ 7308 w 73191"/>
                  <a:gd name="connsiteY4" fmla="*/ 47164 h 289441"/>
                  <a:gd name="connsiteX5" fmla="*/ 10194 w 73191"/>
                  <a:gd name="connsiteY5" fmla="*/ 7294 h 289441"/>
                  <a:gd name="connsiteX6" fmla="*/ 68474 w 73191"/>
                  <a:gd name="connsiteY6" fmla="*/ 3402 h 289441"/>
                  <a:gd name="connsiteX7" fmla="*/ 38494 w 73191"/>
                  <a:gd name="connsiteY7" fmla="*/ 7034 h 289441"/>
                  <a:gd name="connsiteX8" fmla="*/ 30297 w 73191"/>
                  <a:gd name="connsiteY8" fmla="*/ 42099 h 289441"/>
                  <a:gd name="connsiteX9" fmla="*/ 41140 w 73191"/>
                  <a:gd name="connsiteY9" fmla="*/ 134660 h 289441"/>
                  <a:gd name="connsiteX10" fmla="*/ 36377 w 73191"/>
                  <a:gd name="connsiteY10" fmla="*/ 289441 h 28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191" h="289441">
                    <a:moveTo>
                      <a:pt x="36377" y="289441"/>
                    </a:moveTo>
                    <a:lnTo>
                      <a:pt x="12565" y="289441"/>
                    </a:lnTo>
                    <a:cubicBezTo>
                      <a:pt x="11771" y="258882"/>
                      <a:pt x="27213" y="220525"/>
                      <a:pt x="28961" y="184590"/>
                    </a:cubicBezTo>
                    <a:cubicBezTo>
                      <a:pt x="30709" y="148655"/>
                      <a:pt x="16706" y="89310"/>
                      <a:pt x="23056" y="73832"/>
                    </a:cubicBezTo>
                    <a:lnTo>
                      <a:pt x="7308" y="47164"/>
                    </a:lnTo>
                    <a:cubicBezTo>
                      <a:pt x="12467" y="26527"/>
                      <a:pt x="0" y="14588"/>
                      <a:pt x="10194" y="7294"/>
                    </a:cubicBezTo>
                    <a:cubicBezTo>
                      <a:pt x="20388" y="0"/>
                      <a:pt x="63757" y="3445"/>
                      <a:pt x="68474" y="3402"/>
                    </a:cubicBezTo>
                    <a:cubicBezTo>
                      <a:pt x="73191" y="3359"/>
                      <a:pt x="44857" y="585"/>
                      <a:pt x="38494" y="7034"/>
                    </a:cubicBezTo>
                    <a:cubicBezTo>
                      <a:pt x="32131" y="13483"/>
                      <a:pt x="29856" y="20828"/>
                      <a:pt x="30297" y="42099"/>
                    </a:cubicBezTo>
                    <a:cubicBezTo>
                      <a:pt x="30738" y="63370"/>
                      <a:pt x="40127" y="93436"/>
                      <a:pt x="41140" y="134660"/>
                    </a:cubicBezTo>
                    <a:cubicBezTo>
                      <a:pt x="42153" y="175884"/>
                      <a:pt x="41139" y="263644"/>
                      <a:pt x="36377" y="289441"/>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302" name="Freeform 301"/>
              <p:cNvSpPr/>
              <p:nvPr/>
            </p:nvSpPr>
            <p:spPr>
              <a:xfrm rot="1601062">
                <a:off x="7431705" y="3779509"/>
                <a:ext cx="62233" cy="82559"/>
              </a:xfrm>
              <a:custGeom>
                <a:avLst/>
                <a:gdLst>
                  <a:gd name="connsiteX0" fmla="*/ 23812 w 97631"/>
                  <a:gd name="connsiteY0" fmla="*/ 385762 h 385762"/>
                  <a:gd name="connsiteX1" fmla="*/ 0 w 97631"/>
                  <a:gd name="connsiteY1" fmla="*/ 295275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4606 w 98425"/>
                  <a:gd name="connsiteY0" fmla="*/ 385762 h 385762"/>
                  <a:gd name="connsiteX1" fmla="*/ 794 w 98425"/>
                  <a:gd name="connsiteY1" fmla="*/ 385762 h 385762"/>
                  <a:gd name="connsiteX2" fmla="*/ 19844 w 98425"/>
                  <a:gd name="connsiteY2" fmla="*/ 202406 h 385762"/>
                  <a:gd name="connsiteX3" fmla="*/ 36513 w 98425"/>
                  <a:gd name="connsiteY3" fmla="*/ 159544 h 385762"/>
                  <a:gd name="connsiteX4" fmla="*/ 57944 w 98425"/>
                  <a:gd name="connsiteY4" fmla="*/ 109537 h 385762"/>
                  <a:gd name="connsiteX5" fmla="*/ 67469 w 98425"/>
                  <a:gd name="connsiteY5" fmla="*/ 35719 h 385762"/>
                  <a:gd name="connsiteX6" fmla="*/ 34131 w 98425"/>
                  <a:gd name="connsiteY6" fmla="*/ 0 h 385762"/>
                  <a:gd name="connsiteX7" fmla="*/ 98425 w 98425"/>
                  <a:gd name="connsiteY7" fmla="*/ 33337 h 385762"/>
                  <a:gd name="connsiteX8" fmla="*/ 88900 w 98425"/>
                  <a:gd name="connsiteY8" fmla="*/ 121444 h 385762"/>
                  <a:gd name="connsiteX9" fmla="*/ 29369 w 98425"/>
                  <a:gd name="connsiteY9" fmla="*/ 230981 h 385762"/>
                  <a:gd name="connsiteX10" fmla="*/ 24606 w 98425"/>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6159 h 386159"/>
                  <a:gd name="connsiteX1" fmla="*/ 794 w 107553"/>
                  <a:gd name="connsiteY1" fmla="*/ 386159 h 386159"/>
                  <a:gd name="connsiteX2" fmla="*/ 19844 w 107553"/>
                  <a:gd name="connsiteY2" fmla="*/ 202803 h 386159"/>
                  <a:gd name="connsiteX3" fmla="*/ 36513 w 107553"/>
                  <a:gd name="connsiteY3" fmla="*/ 159941 h 386159"/>
                  <a:gd name="connsiteX4" fmla="*/ 57944 w 107553"/>
                  <a:gd name="connsiteY4" fmla="*/ 109934 h 386159"/>
                  <a:gd name="connsiteX5" fmla="*/ 67469 w 107553"/>
                  <a:gd name="connsiteY5" fmla="*/ 36116 h 386159"/>
                  <a:gd name="connsiteX6" fmla="*/ 34131 w 107553"/>
                  <a:gd name="connsiteY6" fmla="*/ 397 h 386159"/>
                  <a:gd name="connsiteX7" fmla="*/ 98425 w 107553"/>
                  <a:gd name="connsiteY7" fmla="*/ 33734 h 386159"/>
                  <a:gd name="connsiteX8" fmla="*/ 88900 w 107553"/>
                  <a:gd name="connsiteY8" fmla="*/ 121841 h 386159"/>
                  <a:gd name="connsiteX9" fmla="*/ 29369 w 107553"/>
                  <a:gd name="connsiteY9" fmla="*/ 231378 h 386159"/>
                  <a:gd name="connsiteX10" fmla="*/ 24606 w 107553"/>
                  <a:gd name="connsiteY10" fmla="*/ 386159 h 386159"/>
                  <a:gd name="connsiteX0" fmla="*/ 24606 w 100409"/>
                  <a:gd name="connsiteY0" fmla="*/ 473151 h 473151"/>
                  <a:gd name="connsiteX1" fmla="*/ 794 w 100409"/>
                  <a:gd name="connsiteY1" fmla="*/ 473151 h 473151"/>
                  <a:gd name="connsiteX2" fmla="*/ 19844 w 100409"/>
                  <a:gd name="connsiteY2" fmla="*/ 289795 h 473151"/>
                  <a:gd name="connsiteX3" fmla="*/ 36513 w 100409"/>
                  <a:gd name="connsiteY3" fmla="*/ 246933 h 473151"/>
                  <a:gd name="connsiteX4" fmla="*/ 57944 w 100409"/>
                  <a:gd name="connsiteY4" fmla="*/ 196926 h 473151"/>
                  <a:gd name="connsiteX5" fmla="*/ 67469 w 100409"/>
                  <a:gd name="connsiteY5" fmla="*/ 123108 h 473151"/>
                  <a:gd name="connsiteX6" fmla="*/ 91227 w 100409"/>
                  <a:gd name="connsiteY6" fmla="*/ 397 h 473151"/>
                  <a:gd name="connsiteX7" fmla="*/ 98425 w 100409"/>
                  <a:gd name="connsiteY7" fmla="*/ 120726 h 473151"/>
                  <a:gd name="connsiteX8" fmla="*/ 88900 w 100409"/>
                  <a:gd name="connsiteY8" fmla="*/ 208833 h 473151"/>
                  <a:gd name="connsiteX9" fmla="*/ 29369 w 100409"/>
                  <a:gd name="connsiteY9" fmla="*/ 318370 h 473151"/>
                  <a:gd name="connsiteX10" fmla="*/ 24606 w 100409"/>
                  <a:gd name="connsiteY10" fmla="*/ 473151 h 473151"/>
                  <a:gd name="connsiteX0" fmla="*/ 24606 w 102354"/>
                  <a:gd name="connsiteY0" fmla="*/ 473151 h 473151"/>
                  <a:gd name="connsiteX1" fmla="*/ 794 w 102354"/>
                  <a:gd name="connsiteY1" fmla="*/ 473151 h 473151"/>
                  <a:gd name="connsiteX2" fmla="*/ 19844 w 102354"/>
                  <a:gd name="connsiteY2" fmla="*/ 289795 h 473151"/>
                  <a:gd name="connsiteX3" fmla="*/ 36513 w 102354"/>
                  <a:gd name="connsiteY3" fmla="*/ 246933 h 473151"/>
                  <a:gd name="connsiteX4" fmla="*/ 57944 w 102354"/>
                  <a:gd name="connsiteY4" fmla="*/ 196926 h 473151"/>
                  <a:gd name="connsiteX5" fmla="*/ 67469 w 102354"/>
                  <a:gd name="connsiteY5" fmla="*/ 123108 h 473151"/>
                  <a:gd name="connsiteX6" fmla="*/ 91227 w 102354"/>
                  <a:gd name="connsiteY6" fmla="*/ 397 h 473151"/>
                  <a:gd name="connsiteX7" fmla="*/ 98425 w 102354"/>
                  <a:gd name="connsiteY7" fmla="*/ 120726 h 473151"/>
                  <a:gd name="connsiteX8" fmla="*/ 67655 w 102354"/>
                  <a:gd name="connsiteY8" fmla="*/ 210956 h 473151"/>
                  <a:gd name="connsiteX9" fmla="*/ 29369 w 102354"/>
                  <a:gd name="connsiteY9" fmla="*/ 318370 h 473151"/>
                  <a:gd name="connsiteX10" fmla="*/ 24606 w 102354"/>
                  <a:gd name="connsiteY10" fmla="*/ 473151 h 473151"/>
                  <a:gd name="connsiteX0" fmla="*/ 24606 w 93952"/>
                  <a:gd name="connsiteY0" fmla="*/ 473151 h 473151"/>
                  <a:gd name="connsiteX1" fmla="*/ 794 w 93952"/>
                  <a:gd name="connsiteY1" fmla="*/ 473151 h 473151"/>
                  <a:gd name="connsiteX2" fmla="*/ 19844 w 93952"/>
                  <a:gd name="connsiteY2" fmla="*/ 289795 h 473151"/>
                  <a:gd name="connsiteX3" fmla="*/ 36513 w 93952"/>
                  <a:gd name="connsiteY3" fmla="*/ 246933 h 473151"/>
                  <a:gd name="connsiteX4" fmla="*/ 57944 w 93952"/>
                  <a:gd name="connsiteY4" fmla="*/ 196926 h 473151"/>
                  <a:gd name="connsiteX5" fmla="*/ 67469 w 93952"/>
                  <a:gd name="connsiteY5" fmla="*/ 123108 h 473151"/>
                  <a:gd name="connsiteX6" fmla="*/ 91227 w 93952"/>
                  <a:gd name="connsiteY6" fmla="*/ 397 h 473151"/>
                  <a:gd name="connsiteX7" fmla="*/ 83819 w 93952"/>
                  <a:gd name="connsiteY7" fmla="*/ 120726 h 473151"/>
                  <a:gd name="connsiteX8" fmla="*/ 67655 w 93952"/>
                  <a:gd name="connsiteY8" fmla="*/ 210956 h 473151"/>
                  <a:gd name="connsiteX9" fmla="*/ 29369 w 93952"/>
                  <a:gd name="connsiteY9" fmla="*/ 318370 h 473151"/>
                  <a:gd name="connsiteX10" fmla="*/ 24606 w 93952"/>
                  <a:gd name="connsiteY10" fmla="*/ 473151 h 473151"/>
                  <a:gd name="connsiteX0" fmla="*/ 24606 w 112541"/>
                  <a:gd name="connsiteY0" fmla="*/ 403132 h 403132"/>
                  <a:gd name="connsiteX1" fmla="*/ 794 w 112541"/>
                  <a:gd name="connsiteY1" fmla="*/ 403132 h 403132"/>
                  <a:gd name="connsiteX2" fmla="*/ 19844 w 112541"/>
                  <a:gd name="connsiteY2" fmla="*/ 219776 h 403132"/>
                  <a:gd name="connsiteX3" fmla="*/ 36513 w 112541"/>
                  <a:gd name="connsiteY3" fmla="*/ 176914 h 403132"/>
                  <a:gd name="connsiteX4" fmla="*/ 57944 w 112541"/>
                  <a:gd name="connsiteY4" fmla="*/ 126907 h 403132"/>
                  <a:gd name="connsiteX5" fmla="*/ 67469 w 112541"/>
                  <a:gd name="connsiteY5" fmla="*/ 53089 h 403132"/>
                  <a:gd name="connsiteX6" fmla="*/ 109816 w 112541"/>
                  <a:gd name="connsiteY6" fmla="*/ 397 h 403132"/>
                  <a:gd name="connsiteX7" fmla="*/ 83819 w 112541"/>
                  <a:gd name="connsiteY7" fmla="*/ 50707 h 403132"/>
                  <a:gd name="connsiteX8" fmla="*/ 67655 w 112541"/>
                  <a:gd name="connsiteY8" fmla="*/ 140937 h 403132"/>
                  <a:gd name="connsiteX9" fmla="*/ 29369 w 112541"/>
                  <a:gd name="connsiteY9" fmla="*/ 248351 h 403132"/>
                  <a:gd name="connsiteX10" fmla="*/ 24606 w 112541"/>
                  <a:gd name="connsiteY10" fmla="*/ 403132 h 403132"/>
                  <a:gd name="connsiteX0" fmla="*/ 26648 w 114583"/>
                  <a:gd name="connsiteY0" fmla="*/ 403132 h 403132"/>
                  <a:gd name="connsiteX1" fmla="*/ 2836 w 114583"/>
                  <a:gd name="connsiteY1" fmla="*/ 403132 h 403132"/>
                  <a:gd name="connsiteX2" fmla="*/ 5953 w 114583"/>
                  <a:gd name="connsiteY2" fmla="*/ 298281 h 403132"/>
                  <a:gd name="connsiteX3" fmla="*/ 38555 w 114583"/>
                  <a:gd name="connsiteY3" fmla="*/ 176914 h 403132"/>
                  <a:gd name="connsiteX4" fmla="*/ 59986 w 114583"/>
                  <a:gd name="connsiteY4" fmla="*/ 126907 h 403132"/>
                  <a:gd name="connsiteX5" fmla="*/ 69511 w 114583"/>
                  <a:gd name="connsiteY5" fmla="*/ 53089 h 403132"/>
                  <a:gd name="connsiteX6" fmla="*/ 111858 w 114583"/>
                  <a:gd name="connsiteY6" fmla="*/ 397 h 403132"/>
                  <a:gd name="connsiteX7" fmla="*/ 85861 w 114583"/>
                  <a:gd name="connsiteY7" fmla="*/ 50707 h 403132"/>
                  <a:gd name="connsiteX8" fmla="*/ 69697 w 114583"/>
                  <a:gd name="connsiteY8" fmla="*/ 140937 h 403132"/>
                  <a:gd name="connsiteX9" fmla="*/ 31411 w 114583"/>
                  <a:gd name="connsiteY9" fmla="*/ 248351 h 403132"/>
                  <a:gd name="connsiteX10" fmla="*/ 26648 w 114583"/>
                  <a:gd name="connsiteY10" fmla="*/ 403132 h 403132"/>
                  <a:gd name="connsiteX0" fmla="*/ 24606 w 112541"/>
                  <a:gd name="connsiteY0" fmla="*/ 403132 h 403132"/>
                  <a:gd name="connsiteX1" fmla="*/ 794 w 112541"/>
                  <a:gd name="connsiteY1" fmla="*/ 403132 h 403132"/>
                  <a:gd name="connsiteX2" fmla="*/ 3911 w 112541"/>
                  <a:gd name="connsiteY2" fmla="*/ 298281 h 403132"/>
                  <a:gd name="connsiteX3" fmla="*/ 11285 w 112541"/>
                  <a:gd name="connsiteY3" fmla="*/ 187523 h 403132"/>
                  <a:gd name="connsiteX4" fmla="*/ 57944 w 112541"/>
                  <a:gd name="connsiteY4" fmla="*/ 126907 h 403132"/>
                  <a:gd name="connsiteX5" fmla="*/ 67469 w 112541"/>
                  <a:gd name="connsiteY5" fmla="*/ 53089 h 403132"/>
                  <a:gd name="connsiteX6" fmla="*/ 109816 w 112541"/>
                  <a:gd name="connsiteY6" fmla="*/ 397 h 403132"/>
                  <a:gd name="connsiteX7" fmla="*/ 83819 w 112541"/>
                  <a:gd name="connsiteY7" fmla="*/ 50707 h 403132"/>
                  <a:gd name="connsiteX8" fmla="*/ 67655 w 112541"/>
                  <a:gd name="connsiteY8" fmla="*/ 140937 h 403132"/>
                  <a:gd name="connsiteX9" fmla="*/ 29369 w 112541"/>
                  <a:gd name="connsiteY9" fmla="*/ 248351 h 403132"/>
                  <a:gd name="connsiteX10" fmla="*/ 24606 w 112541"/>
                  <a:gd name="connsiteY10" fmla="*/ 403132 h 403132"/>
                  <a:gd name="connsiteX0" fmla="*/ 29069 w 117004"/>
                  <a:gd name="connsiteY0" fmla="*/ 403132 h 403132"/>
                  <a:gd name="connsiteX1" fmla="*/ 5257 w 117004"/>
                  <a:gd name="connsiteY1" fmla="*/ 403132 h 403132"/>
                  <a:gd name="connsiteX2" fmla="*/ 8374 w 117004"/>
                  <a:gd name="connsiteY2" fmla="*/ 298281 h 403132"/>
                  <a:gd name="connsiteX3" fmla="*/ 15748 w 117004"/>
                  <a:gd name="connsiteY3" fmla="*/ 187523 h 403132"/>
                  <a:gd name="connsiteX4" fmla="*/ 0 w 117004"/>
                  <a:gd name="connsiteY4" fmla="*/ 160855 h 403132"/>
                  <a:gd name="connsiteX5" fmla="*/ 71932 w 117004"/>
                  <a:gd name="connsiteY5" fmla="*/ 53089 h 403132"/>
                  <a:gd name="connsiteX6" fmla="*/ 114279 w 117004"/>
                  <a:gd name="connsiteY6" fmla="*/ 397 h 403132"/>
                  <a:gd name="connsiteX7" fmla="*/ 88282 w 117004"/>
                  <a:gd name="connsiteY7" fmla="*/ 50707 h 403132"/>
                  <a:gd name="connsiteX8" fmla="*/ 72118 w 117004"/>
                  <a:gd name="connsiteY8" fmla="*/ 140937 h 403132"/>
                  <a:gd name="connsiteX9" fmla="*/ 33832 w 117004"/>
                  <a:gd name="connsiteY9" fmla="*/ 248351 h 403132"/>
                  <a:gd name="connsiteX10" fmla="*/ 29069 w 117004"/>
                  <a:gd name="connsiteY10" fmla="*/ 403132 h 403132"/>
                  <a:gd name="connsiteX0" fmla="*/ 45229 w 144672"/>
                  <a:gd name="connsiteY0" fmla="*/ 414448 h 414448"/>
                  <a:gd name="connsiteX1" fmla="*/ 21417 w 144672"/>
                  <a:gd name="connsiteY1" fmla="*/ 414448 h 414448"/>
                  <a:gd name="connsiteX2" fmla="*/ 24534 w 144672"/>
                  <a:gd name="connsiteY2" fmla="*/ 309597 h 414448"/>
                  <a:gd name="connsiteX3" fmla="*/ 31908 w 144672"/>
                  <a:gd name="connsiteY3" fmla="*/ 198839 h 414448"/>
                  <a:gd name="connsiteX4" fmla="*/ 16160 w 144672"/>
                  <a:gd name="connsiteY4" fmla="*/ 172171 h 414448"/>
                  <a:gd name="connsiteX5" fmla="*/ 19046 w 144672"/>
                  <a:gd name="connsiteY5" fmla="*/ 132301 h 414448"/>
                  <a:gd name="connsiteX6" fmla="*/ 130439 w 144672"/>
                  <a:gd name="connsiteY6" fmla="*/ 11713 h 414448"/>
                  <a:gd name="connsiteX7" fmla="*/ 104442 w 144672"/>
                  <a:gd name="connsiteY7" fmla="*/ 62023 h 414448"/>
                  <a:gd name="connsiteX8" fmla="*/ 88278 w 144672"/>
                  <a:gd name="connsiteY8" fmla="*/ 152253 h 414448"/>
                  <a:gd name="connsiteX9" fmla="*/ 49992 w 144672"/>
                  <a:gd name="connsiteY9" fmla="*/ 259667 h 414448"/>
                  <a:gd name="connsiteX10" fmla="*/ 45229 w 144672"/>
                  <a:gd name="connsiteY10" fmla="*/ 414448 h 414448"/>
                  <a:gd name="connsiteX0" fmla="*/ 45229 w 144672"/>
                  <a:gd name="connsiteY0" fmla="*/ 414448 h 414448"/>
                  <a:gd name="connsiteX1" fmla="*/ 21417 w 144672"/>
                  <a:gd name="connsiteY1" fmla="*/ 414448 h 414448"/>
                  <a:gd name="connsiteX2" fmla="*/ 24534 w 144672"/>
                  <a:gd name="connsiteY2" fmla="*/ 309597 h 414448"/>
                  <a:gd name="connsiteX3" fmla="*/ 31908 w 144672"/>
                  <a:gd name="connsiteY3" fmla="*/ 198839 h 414448"/>
                  <a:gd name="connsiteX4" fmla="*/ 16160 w 144672"/>
                  <a:gd name="connsiteY4" fmla="*/ 172171 h 414448"/>
                  <a:gd name="connsiteX5" fmla="*/ 19046 w 144672"/>
                  <a:gd name="connsiteY5" fmla="*/ 132301 h 414448"/>
                  <a:gd name="connsiteX6" fmla="*/ 130439 w 144672"/>
                  <a:gd name="connsiteY6" fmla="*/ 11713 h 414448"/>
                  <a:gd name="connsiteX7" fmla="*/ 104442 w 144672"/>
                  <a:gd name="connsiteY7" fmla="*/ 62023 h 414448"/>
                  <a:gd name="connsiteX8" fmla="*/ 52427 w 144672"/>
                  <a:gd name="connsiteY8" fmla="*/ 158619 h 414448"/>
                  <a:gd name="connsiteX9" fmla="*/ 49992 w 144672"/>
                  <a:gd name="connsiteY9" fmla="*/ 259667 h 414448"/>
                  <a:gd name="connsiteX10" fmla="*/ 45229 w 144672"/>
                  <a:gd name="connsiteY10" fmla="*/ 414448 h 414448"/>
                  <a:gd name="connsiteX0" fmla="*/ 45229 w 135156"/>
                  <a:gd name="connsiteY0" fmla="*/ 402778 h 402778"/>
                  <a:gd name="connsiteX1" fmla="*/ 21417 w 135156"/>
                  <a:gd name="connsiteY1" fmla="*/ 402778 h 402778"/>
                  <a:gd name="connsiteX2" fmla="*/ 24534 w 135156"/>
                  <a:gd name="connsiteY2" fmla="*/ 297927 h 402778"/>
                  <a:gd name="connsiteX3" fmla="*/ 31908 w 135156"/>
                  <a:gd name="connsiteY3" fmla="*/ 187169 h 402778"/>
                  <a:gd name="connsiteX4" fmla="*/ 16160 w 135156"/>
                  <a:gd name="connsiteY4" fmla="*/ 160501 h 402778"/>
                  <a:gd name="connsiteX5" fmla="*/ 19046 w 135156"/>
                  <a:gd name="connsiteY5" fmla="*/ 120631 h 402778"/>
                  <a:gd name="connsiteX6" fmla="*/ 130439 w 135156"/>
                  <a:gd name="connsiteY6" fmla="*/ 43 h 402778"/>
                  <a:gd name="connsiteX7" fmla="*/ 47346 w 135156"/>
                  <a:gd name="connsiteY7" fmla="*/ 120371 h 402778"/>
                  <a:gd name="connsiteX8" fmla="*/ 52427 w 135156"/>
                  <a:gd name="connsiteY8" fmla="*/ 146949 h 402778"/>
                  <a:gd name="connsiteX9" fmla="*/ 49992 w 135156"/>
                  <a:gd name="connsiteY9" fmla="*/ 247997 h 402778"/>
                  <a:gd name="connsiteX10" fmla="*/ 45229 w 135156"/>
                  <a:gd name="connsiteY10" fmla="*/ 402778 h 402778"/>
                  <a:gd name="connsiteX0" fmla="*/ 45229 w 135156"/>
                  <a:gd name="connsiteY0" fmla="*/ 402778 h 402778"/>
                  <a:gd name="connsiteX1" fmla="*/ 21417 w 135156"/>
                  <a:gd name="connsiteY1" fmla="*/ 402778 h 402778"/>
                  <a:gd name="connsiteX2" fmla="*/ 24534 w 135156"/>
                  <a:gd name="connsiteY2" fmla="*/ 297927 h 402778"/>
                  <a:gd name="connsiteX3" fmla="*/ 31908 w 135156"/>
                  <a:gd name="connsiteY3" fmla="*/ 187169 h 402778"/>
                  <a:gd name="connsiteX4" fmla="*/ 16160 w 135156"/>
                  <a:gd name="connsiteY4" fmla="*/ 160501 h 402778"/>
                  <a:gd name="connsiteX5" fmla="*/ 19046 w 135156"/>
                  <a:gd name="connsiteY5" fmla="*/ 120631 h 402778"/>
                  <a:gd name="connsiteX6" fmla="*/ 130439 w 135156"/>
                  <a:gd name="connsiteY6" fmla="*/ 43 h 402778"/>
                  <a:gd name="connsiteX7" fmla="*/ 47346 w 135156"/>
                  <a:gd name="connsiteY7" fmla="*/ 120371 h 402778"/>
                  <a:gd name="connsiteX8" fmla="*/ 39149 w 135156"/>
                  <a:gd name="connsiteY8" fmla="*/ 155436 h 402778"/>
                  <a:gd name="connsiteX9" fmla="*/ 49992 w 135156"/>
                  <a:gd name="connsiteY9" fmla="*/ 247997 h 402778"/>
                  <a:gd name="connsiteX10" fmla="*/ 45229 w 135156"/>
                  <a:gd name="connsiteY10" fmla="*/ 402778 h 402778"/>
                  <a:gd name="connsiteX0" fmla="*/ 36156 w 71642"/>
                  <a:gd name="connsiteY0" fmla="*/ 283030 h 283030"/>
                  <a:gd name="connsiteX1" fmla="*/ 12344 w 71642"/>
                  <a:gd name="connsiteY1" fmla="*/ 283030 h 283030"/>
                  <a:gd name="connsiteX2" fmla="*/ 15461 w 71642"/>
                  <a:gd name="connsiteY2" fmla="*/ 178179 h 283030"/>
                  <a:gd name="connsiteX3" fmla="*/ 22835 w 71642"/>
                  <a:gd name="connsiteY3" fmla="*/ 67421 h 283030"/>
                  <a:gd name="connsiteX4" fmla="*/ 7087 w 71642"/>
                  <a:gd name="connsiteY4" fmla="*/ 40753 h 283030"/>
                  <a:gd name="connsiteX5" fmla="*/ 9973 w 71642"/>
                  <a:gd name="connsiteY5" fmla="*/ 883 h 283030"/>
                  <a:gd name="connsiteX6" fmla="*/ 66925 w 71642"/>
                  <a:gd name="connsiteY6" fmla="*/ 39426 h 283030"/>
                  <a:gd name="connsiteX7" fmla="*/ 38273 w 71642"/>
                  <a:gd name="connsiteY7" fmla="*/ 623 h 283030"/>
                  <a:gd name="connsiteX8" fmla="*/ 30076 w 71642"/>
                  <a:gd name="connsiteY8" fmla="*/ 35688 h 283030"/>
                  <a:gd name="connsiteX9" fmla="*/ 40919 w 71642"/>
                  <a:gd name="connsiteY9" fmla="*/ 128249 h 283030"/>
                  <a:gd name="connsiteX10" fmla="*/ 36156 w 71642"/>
                  <a:gd name="connsiteY10" fmla="*/ 283030 h 283030"/>
                  <a:gd name="connsiteX0" fmla="*/ 36377 w 73191"/>
                  <a:gd name="connsiteY0" fmla="*/ 289441 h 289441"/>
                  <a:gd name="connsiteX1" fmla="*/ 12565 w 73191"/>
                  <a:gd name="connsiteY1" fmla="*/ 289441 h 289441"/>
                  <a:gd name="connsiteX2" fmla="*/ 15682 w 73191"/>
                  <a:gd name="connsiteY2" fmla="*/ 184590 h 289441"/>
                  <a:gd name="connsiteX3" fmla="*/ 23056 w 73191"/>
                  <a:gd name="connsiteY3" fmla="*/ 73832 h 289441"/>
                  <a:gd name="connsiteX4" fmla="*/ 7308 w 73191"/>
                  <a:gd name="connsiteY4" fmla="*/ 47164 h 289441"/>
                  <a:gd name="connsiteX5" fmla="*/ 10194 w 73191"/>
                  <a:gd name="connsiteY5" fmla="*/ 7294 h 289441"/>
                  <a:gd name="connsiteX6" fmla="*/ 68474 w 73191"/>
                  <a:gd name="connsiteY6" fmla="*/ 3402 h 289441"/>
                  <a:gd name="connsiteX7" fmla="*/ 38494 w 73191"/>
                  <a:gd name="connsiteY7" fmla="*/ 7034 h 289441"/>
                  <a:gd name="connsiteX8" fmla="*/ 30297 w 73191"/>
                  <a:gd name="connsiteY8" fmla="*/ 42099 h 289441"/>
                  <a:gd name="connsiteX9" fmla="*/ 41140 w 73191"/>
                  <a:gd name="connsiteY9" fmla="*/ 134660 h 289441"/>
                  <a:gd name="connsiteX10" fmla="*/ 36377 w 73191"/>
                  <a:gd name="connsiteY10" fmla="*/ 289441 h 289441"/>
                  <a:gd name="connsiteX0" fmla="*/ 36377 w 73191"/>
                  <a:gd name="connsiteY0" fmla="*/ 289441 h 289441"/>
                  <a:gd name="connsiteX1" fmla="*/ 12565 w 73191"/>
                  <a:gd name="connsiteY1" fmla="*/ 289441 h 289441"/>
                  <a:gd name="connsiteX2" fmla="*/ 28961 w 73191"/>
                  <a:gd name="connsiteY2" fmla="*/ 184590 h 289441"/>
                  <a:gd name="connsiteX3" fmla="*/ 23056 w 73191"/>
                  <a:gd name="connsiteY3" fmla="*/ 73832 h 289441"/>
                  <a:gd name="connsiteX4" fmla="*/ 7308 w 73191"/>
                  <a:gd name="connsiteY4" fmla="*/ 47164 h 289441"/>
                  <a:gd name="connsiteX5" fmla="*/ 10194 w 73191"/>
                  <a:gd name="connsiteY5" fmla="*/ 7294 h 289441"/>
                  <a:gd name="connsiteX6" fmla="*/ 68474 w 73191"/>
                  <a:gd name="connsiteY6" fmla="*/ 3402 h 289441"/>
                  <a:gd name="connsiteX7" fmla="*/ 38494 w 73191"/>
                  <a:gd name="connsiteY7" fmla="*/ 7034 h 289441"/>
                  <a:gd name="connsiteX8" fmla="*/ 30297 w 73191"/>
                  <a:gd name="connsiteY8" fmla="*/ 42099 h 289441"/>
                  <a:gd name="connsiteX9" fmla="*/ 41140 w 73191"/>
                  <a:gd name="connsiteY9" fmla="*/ 134660 h 289441"/>
                  <a:gd name="connsiteX10" fmla="*/ 36377 w 73191"/>
                  <a:gd name="connsiteY10" fmla="*/ 289441 h 28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191" h="289441">
                    <a:moveTo>
                      <a:pt x="36377" y="289441"/>
                    </a:moveTo>
                    <a:lnTo>
                      <a:pt x="12565" y="289441"/>
                    </a:lnTo>
                    <a:cubicBezTo>
                      <a:pt x="11771" y="258882"/>
                      <a:pt x="27213" y="220525"/>
                      <a:pt x="28961" y="184590"/>
                    </a:cubicBezTo>
                    <a:cubicBezTo>
                      <a:pt x="30709" y="148655"/>
                      <a:pt x="16706" y="89310"/>
                      <a:pt x="23056" y="73832"/>
                    </a:cubicBezTo>
                    <a:lnTo>
                      <a:pt x="7308" y="47164"/>
                    </a:lnTo>
                    <a:cubicBezTo>
                      <a:pt x="12467" y="26527"/>
                      <a:pt x="0" y="14588"/>
                      <a:pt x="10194" y="7294"/>
                    </a:cubicBezTo>
                    <a:cubicBezTo>
                      <a:pt x="20388" y="0"/>
                      <a:pt x="63757" y="3445"/>
                      <a:pt x="68474" y="3402"/>
                    </a:cubicBezTo>
                    <a:cubicBezTo>
                      <a:pt x="73191" y="3359"/>
                      <a:pt x="44857" y="585"/>
                      <a:pt x="38494" y="7034"/>
                    </a:cubicBezTo>
                    <a:cubicBezTo>
                      <a:pt x="32131" y="13483"/>
                      <a:pt x="29856" y="20828"/>
                      <a:pt x="30297" y="42099"/>
                    </a:cubicBezTo>
                    <a:cubicBezTo>
                      <a:pt x="30738" y="63370"/>
                      <a:pt x="40127" y="93436"/>
                      <a:pt x="41140" y="134660"/>
                    </a:cubicBezTo>
                    <a:cubicBezTo>
                      <a:pt x="42153" y="175884"/>
                      <a:pt x="41139" y="263644"/>
                      <a:pt x="36377" y="289441"/>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317" name="Freeform 316"/>
              <p:cNvSpPr/>
              <p:nvPr/>
            </p:nvSpPr>
            <p:spPr>
              <a:xfrm>
                <a:off x="6775256" y="3816025"/>
                <a:ext cx="80300" cy="44455"/>
              </a:xfrm>
              <a:custGeom>
                <a:avLst/>
                <a:gdLst>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4299"/>
                  <a:gd name="connsiteY0" fmla="*/ 466725 h 466725"/>
                  <a:gd name="connsiteX1" fmla="*/ 73818 w 114299"/>
                  <a:gd name="connsiteY1" fmla="*/ 373856 h 466725"/>
                  <a:gd name="connsiteX2" fmla="*/ 73818 w 114299"/>
                  <a:gd name="connsiteY2" fmla="*/ 223838 h 466725"/>
                  <a:gd name="connsiteX3" fmla="*/ 38100 w 114299"/>
                  <a:gd name="connsiteY3" fmla="*/ 83344 h 466725"/>
                  <a:gd name="connsiteX4" fmla="*/ 0 w 114299"/>
                  <a:gd name="connsiteY4" fmla="*/ 0 h 466725"/>
                  <a:gd name="connsiteX5" fmla="*/ 80962 w 114299"/>
                  <a:gd name="connsiteY5" fmla="*/ 154781 h 466725"/>
                  <a:gd name="connsiteX6" fmla="*/ 111918 w 114299"/>
                  <a:gd name="connsiteY6" fmla="*/ 280988 h 466725"/>
                  <a:gd name="connsiteX7" fmla="*/ 95250 w 114299"/>
                  <a:gd name="connsiteY7" fmla="*/ 392906 h 466725"/>
                  <a:gd name="connsiteX8" fmla="*/ 57150 w 114299"/>
                  <a:gd name="connsiteY8" fmla="*/ 466725 h 466725"/>
                  <a:gd name="connsiteX0" fmla="*/ 57150 w 114299"/>
                  <a:gd name="connsiteY0" fmla="*/ 466725 h 469900"/>
                  <a:gd name="connsiteX1" fmla="*/ 73818 w 114299"/>
                  <a:gd name="connsiteY1" fmla="*/ 373856 h 469900"/>
                  <a:gd name="connsiteX2" fmla="*/ 73818 w 114299"/>
                  <a:gd name="connsiteY2" fmla="*/ 223838 h 469900"/>
                  <a:gd name="connsiteX3" fmla="*/ 38100 w 114299"/>
                  <a:gd name="connsiteY3" fmla="*/ 83344 h 469900"/>
                  <a:gd name="connsiteX4" fmla="*/ 0 w 114299"/>
                  <a:gd name="connsiteY4" fmla="*/ 0 h 469900"/>
                  <a:gd name="connsiteX5" fmla="*/ 80962 w 114299"/>
                  <a:gd name="connsiteY5" fmla="*/ 154781 h 469900"/>
                  <a:gd name="connsiteX6" fmla="*/ 111918 w 114299"/>
                  <a:gd name="connsiteY6" fmla="*/ 280988 h 469900"/>
                  <a:gd name="connsiteX7" fmla="*/ 95250 w 114299"/>
                  <a:gd name="connsiteY7" fmla="*/ 392906 h 469900"/>
                  <a:gd name="connsiteX8" fmla="*/ 57150 w 114299"/>
                  <a:gd name="connsiteY8" fmla="*/ 466725 h 469900"/>
                  <a:gd name="connsiteX0" fmla="*/ 57150 w 114299"/>
                  <a:gd name="connsiteY0" fmla="*/ 466725 h 477440"/>
                  <a:gd name="connsiteX1" fmla="*/ 73818 w 114299"/>
                  <a:gd name="connsiteY1" fmla="*/ 373856 h 477440"/>
                  <a:gd name="connsiteX2" fmla="*/ 73818 w 114299"/>
                  <a:gd name="connsiteY2" fmla="*/ 223838 h 477440"/>
                  <a:gd name="connsiteX3" fmla="*/ 38100 w 114299"/>
                  <a:gd name="connsiteY3" fmla="*/ 83344 h 477440"/>
                  <a:gd name="connsiteX4" fmla="*/ 0 w 114299"/>
                  <a:gd name="connsiteY4" fmla="*/ 0 h 477440"/>
                  <a:gd name="connsiteX5" fmla="*/ 80962 w 114299"/>
                  <a:gd name="connsiteY5" fmla="*/ 154781 h 477440"/>
                  <a:gd name="connsiteX6" fmla="*/ 111918 w 114299"/>
                  <a:gd name="connsiteY6" fmla="*/ 280988 h 477440"/>
                  <a:gd name="connsiteX7" fmla="*/ 95250 w 114299"/>
                  <a:gd name="connsiteY7" fmla="*/ 392906 h 477440"/>
                  <a:gd name="connsiteX8" fmla="*/ 80962 w 114299"/>
                  <a:gd name="connsiteY8" fmla="*/ 461962 h 477440"/>
                  <a:gd name="connsiteX9" fmla="*/ 57150 w 114299"/>
                  <a:gd name="connsiteY9" fmla="*/ 466725 h 4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299" h="477440">
                    <a:moveTo>
                      <a:pt x="57150" y="466725"/>
                    </a:moveTo>
                    <a:cubicBezTo>
                      <a:pt x="53578" y="463550"/>
                      <a:pt x="71040" y="414337"/>
                      <a:pt x="73818" y="373856"/>
                    </a:cubicBezTo>
                    <a:cubicBezTo>
                      <a:pt x="76596" y="333375"/>
                      <a:pt x="79771" y="272257"/>
                      <a:pt x="73818" y="223838"/>
                    </a:cubicBezTo>
                    <a:cubicBezTo>
                      <a:pt x="67865" y="175419"/>
                      <a:pt x="50403" y="120650"/>
                      <a:pt x="38100" y="83344"/>
                    </a:cubicBezTo>
                    <a:lnTo>
                      <a:pt x="0" y="0"/>
                    </a:lnTo>
                    <a:cubicBezTo>
                      <a:pt x="7144" y="11906"/>
                      <a:pt x="62309" y="107950"/>
                      <a:pt x="80962" y="154781"/>
                    </a:cubicBezTo>
                    <a:cubicBezTo>
                      <a:pt x="99615" y="201612"/>
                      <a:pt x="109537" y="241301"/>
                      <a:pt x="111918" y="280988"/>
                    </a:cubicBezTo>
                    <a:cubicBezTo>
                      <a:pt x="114299" y="320675"/>
                      <a:pt x="100409" y="362744"/>
                      <a:pt x="95250" y="392906"/>
                    </a:cubicBezTo>
                    <a:cubicBezTo>
                      <a:pt x="90091" y="423068"/>
                      <a:pt x="87312" y="449659"/>
                      <a:pt x="80962" y="461962"/>
                    </a:cubicBezTo>
                    <a:cubicBezTo>
                      <a:pt x="74612" y="474265"/>
                      <a:pt x="57944" y="477440"/>
                      <a:pt x="57150" y="466725"/>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318" name="Freeform 317"/>
              <p:cNvSpPr/>
              <p:nvPr/>
            </p:nvSpPr>
            <p:spPr>
              <a:xfrm>
                <a:off x="6827450" y="3481028"/>
                <a:ext cx="46172" cy="382627"/>
              </a:xfrm>
              <a:custGeom>
                <a:avLst/>
                <a:gdLst>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4299"/>
                  <a:gd name="connsiteY0" fmla="*/ 466725 h 466725"/>
                  <a:gd name="connsiteX1" fmla="*/ 73818 w 114299"/>
                  <a:gd name="connsiteY1" fmla="*/ 373856 h 466725"/>
                  <a:gd name="connsiteX2" fmla="*/ 73818 w 114299"/>
                  <a:gd name="connsiteY2" fmla="*/ 223838 h 466725"/>
                  <a:gd name="connsiteX3" fmla="*/ 38100 w 114299"/>
                  <a:gd name="connsiteY3" fmla="*/ 83344 h 466725"/>
                  <a:gd name="connsiteX4" fmla="*/ 0 w 114299"/>
                  <a:gd name="connsiteY4" fmla="*/ 0 h 466725"/>
                  <a:gd name="connsiteX5" fmla="*/ 80962 w 114299"/>
                  <a:gd name="connsiteY5" fmla="*/ 154781 h 466725"/>
                  <a:gd name="connsiteX6" fmla="*/ 111918 w 114299"/>
                  <a:gd name="connsiteY6" fmla="*/ 280988 h 466725"/>
                  <a:gd name="connsiteX7" fmla="*/ 95250 w 114299"/>
                  <a:gd name="connsiteY7" fmla="*/ 392906 h 466725"/>
                  <a:gd name="connsiteX8" fmla="*/ 57150 w 114299"/>
                  <a:gd name="connsiteY8" fmla="*/ 466725 h 466725"/>
                  <a:gd name="connsiteX0" fmla="*/ 57150 w 114299"/>
                  <a:gd name="connsiteY0" fmla="*/ 466725 h 469900"/>
                  <a:gd name="connsiteX1" fmla="*/ 73818 w 114299"/>
                  <a:gd name="connsiteY1" fmla="*/ 373856 h 469900"/>
                  <a:gd name="connsiteX2" fmla="*/ 73818 w 114299"/>
                  <a:gd name="connsiteY2" fmla="*/ 223838 h 469900"/>
                  <a:gd name="connsiteX3" fmla="*/ 38100 w 114299"/>
                  <a:gd name="connsiteY3" fmla="*/ 83344 h 469900"/>
                  <a:gd name="connsiteX4" fmla="*/ 0 w 114299"/>
                  <a:gd name="connsiteY4" fmla="*/ 0 h 469900"/>
                  <a:gd name="connsiteX5" fmla="*/ 80962 w 114299"/>
                  <a:gd name="connsiteY5" fmla="*/ 154781 h 469900"/>
                  <a:gd name="connsiteX6" fmla="*/ 111918 w 114299"/>
                  <a:gd name="connsiteY6" fmla="*/ 280988 h 469900"/>
                  <a:gd name="connsiteX7" fmla="*/ 95250 w 114299"/>
                  <a:gd name="connsiteY7" fmla="*/ 392906 h 469900"/>
                  <a:gd name="connsiteX8" fmla="*/ 57150 w 114299"/>
                  <a:gd name="connsiteY8" fmla="*/ 466725 h 469900"/>
                  <a:gd name="connsiteX0" fmla="*/ 57150 w 114299"/>
                  <a:gd name="connsiteY0" fmla="*/ 466725 h 477440"/>
                  <a:gd name="connsiteX1" fmla="*/ 73818 w 114299"/>
                  <a:gd name="connsiteY1" fmla="*/ 373856 h 477440"/>
                  <a:gd name="connsiteX2" fmla="*/ 73818 w 114299"/>
                  <a:gd name="connsiteY2" fmla="*/ 223838 h 477440"/>
                  <a:gd name="connsiteX3" fmla="*/ 38100 w 114299"/>
                  <a:gd name="connsiteY3" fmla="*/ 83344 h 477440"/>
                  <a:gd name="connsiteX4" fmla="*/ 0 w 114299"/>
                  <a:gd name="connsiteY4" fmla="*/ 0 h 477440"/>
                  <a:gd name="connsiteX5" fmla="*/ 80962 w 114299"/>
                  <a:gd name="connsiteY5" fmla="*/ 154781 h 477440"/>
                  <a:gd name="connsiteX6" fmla="*/ 111918 w 114299"/>
                  <a:gd name="connsiteY6" fmla="*/ 280988 h 477440"/>
                  <a:gd name="connsiteX7" fmla="*/ 95250 w 114299"/>
                  <a:gd name="connsiteY7" fmla="*/ 392906 h 477440"/>
                  <a:gd name="connsiteX8" fmla="*/ 80962 w 114299"/>
                  <a:gd name="connsiteY8" fmla="*/ 461962 h 477440"/>
                  <a:gd name="connsiteX9" fmla="*/ 57150 w 114299"/>
                  <a:gd name="connsiteY9" fmla="*/ 466725 h 477440"/>
                  <a:gd name="connsiteX0" fmla="*/ 57150 w 114299"/>
                  <a:gd name="connsiteY0" fmla="*/ 466725 h 477440"/>
                  <a:gd name="connsiteX1" fmla="*/ 73818 w 114299"/>
                  <a:gd name="connsiteY1" fmla="*/ 373856 h 477440"/>
                  <a:gd name="connsiteX2" fmla="*/ 73818 w 114299"/>
                  <a:gd name="connsiteY2" fmla="*/ 223838 h 477440"/>
                  <a:gd name="connsiteX3" fmla="*/ 38100 w 114299"/>
                  <a:gd name="connsiteY3" fmla="*/ 83344 h 477440"/>
                  <a:gd name="connsiteX4" fmla="*/ 0 w 114299"/>
                  <a:gd name="connsiteY4" fmla="*/ 0 h 477440"/>
                  <a:gd name="connsiteX5" fmla="*/ 80962 w 114299"/>
                  <a:gd name="connsiteY5" fmla="*/ 154781 h 477440"/>
                  <a:gd name="connsiteX6" fmla="*/ 111918 w 114299"/>
                  <a:gd name="connsiteY6" fmla="*/ 280988 h 477440"/>
                  <a:gd name="connsiteX7" fmla="*/ 95250 w 114299"/>
                  <a:gd name="connsiteY7" fmla="*/ 392906 h 477440"/>
                  <a:gd name="connsiteX8" fmla="*/ 104774 w 114299"/>
                  <a:gd name="connsiteY8" fmla="*/ 461962 h 477440"/>
                  <a:gd name="connsiteX9" fmla="*/ 57150 w 114299"/>
                  <a:gd name="connsiteY9" fmla="*/ 466725 h 477440"/>
                  <a:gd name="connsiteX0" fmla="*/ 73819 w 114299"/>
                  <a:gd name="connsiteY0" fmla="*/ 466725 h 477440"/>
                  <a:gd name="connsiteX1" fmla="*/ 73818 w 114299"/>
                  <a:gd name="connsiteY1" fmla="*/ 373856 h 477440"/>
                  <a:gd name="connsiteX2" fmla="*/ 73818 w 114299"/>
                  <a:gd name="connsiteY2" fmla="*/ 223838 h 477440"/>
                  <a:gd name="connsiteX3" fmla="*/ 38100 w 114299"/>
                  <a:gd name="connsiteY3" fmla="*/ 83344 h 477440"/>
                  <a:gd name="connsiteX4" fmla="*/ 0 w 114299"/>
                  <a:gd name="connsiteY4" fmla="*/ 0 h 477440"/>
                  <a:gd name="connsiteX5" fmla="*/ 80962 w 114299"/>
                  <a:gd name="connsiteY5" fmla="*/ 154781 h 477440"/>
                  <a:gd name="connsiteX6" fmla="*/ 111918 w 114299"/>
                  <a:gd name="connsiteY6" fmla="*/ 280988 h 477440"/>
                  <a:gd name="connsiteX7" fmla="*/ 95250 w 114299"/>
                  <a:gd name="connsiteY7" fmla="*/ 392906 h 477440"/>
                  <a:gd name="connsiteX8" fmla="*/ 104774 w 114299"/>
                  <a:gd name="connsiteY8" fmla="*/ 461962 h 477440"/>
                  <a:gd name="connsiteX9" fmla="*/ 73819 w 114299"/>
                  <a:gd name="connsiteY9" fmla="*/ 466725 h 477440"/>
                  <a:gd name="connsiteX0" fmla="*/ 73819 w 114299"/>
                  <a:gd name="connsiteY0" fmla="*/ 466725 h 477440"/>
                  <a:gd name="connsiteX1" fmla="*/ 73818 w 114299"/>
                  <a:gd name="connsiteY1" fmla="*/ 373856 h 477440"/>
                  <a:gd name="connsiteX2" fmla="*/ 64293 w 114299"/>
                  <a:gd name="connsiteY2" fmla="*/ 223838 h 477440"/>
                  <a:gd name="connsiteX3" fmla="*/ 38100 w 114299"/>
                  <a:gd name="connsiteY3" fmla="*/ 83344 h 477440"/>
                  <a:gd name="connsiteX4" fmla="*/ 0 w 114299"/>
                  <a:gd name="connsiteY4" fmla="*/ 0 h 477440"/>
                  <a:gd name="connsiteX5" fmla="*/ 80962 w 114299"/>
                  <a:gd name="connsiteY5" fmla="*/ 154781 h 477440"/>
                  <a:gd name="connsiteX6" fmla="*/ 111918 w 114299"/>
                  <a:gd name="connsiteY6" fmla="*/ 280988 h 477440"/>
                  <a:gd name="connsiteX7" fmla="*/ 95250 w 114299"/>
                  <a:gd name="connsiteY7" fmla="*/ 392906 h 477440"/>
                  <a:gd name="connsiteX8" fmla="*/ 104774 w 114299"/>
                  <a:gd name="connsiteY8" fmla="*/ 461962 h 477440"/>
                  <a:gd name="connsiteX9" fmla="*/ 73819 w 114299"/>
                  <a:gd name="connsiteY9" fmla="*/ 466725 h 477440"/>
                  <a:gd name="connsiteX0" fmla="*/ 73819 w 108346"/>
                  <a:gd name="connsiteY0" fmla="*/ 466725 h 477440"/>
                  <a:gd name="connsiteX1" fmla="*/ 73818 w 108346"/>
                  <a:gd name="connsiteY1" fmla="*/ 373856 h 477440"/>
                  <a:gd name="connsiteX2" fmla="*/ 64293 w 108346"/>
                  <a:gd name="connsiteY2" fmla="*/ 223838 h 477440"/>
                  <a:gd name="connsiteX3" fmla="*/ 38100 w 108346"/>
                  <a:gd name="connsiteY3" fmla="*/ 83344 h 477440"/>
                  <a:gd name="connsiteX4" fmla="*/ 0 w 108346"/>
                  <a:gd name="connsiteY4" fmla="*/ 0 h 477440"/>
                  <a:gd name="connsiteX5" fmla="*/ 80962 w 108346"/>
                  <a:gd name="connsiteY5" fmla="*/ 154781 h 477440"/>
                  <a:gd name="connsiteX6" fmla="*/ 97630 w 108346"/>
                  <a:gd name="connsiteY6" fmla="*/ 273844 h 477440"/>
                  <a:gd name="connsiteX7" fmla="*/ 95250 w 108346"/>
                  <a:gd name="connsiteY7" fmla="*/ 392906 h 477440"/>
                  <a:gd name="connsiteX8" fmla="*/ 104774 w 108346"/>
                  <a:gd name="connsiteY8" fmla="*/ 461962 h 477440"/>
                  <a:gd name="connsiteX9" fmla="*/ 73819 w 108346"/>
                  <a:gd name="connsiteY9" fmla="*/ 466725 h 477440"/>
                  <a:gd name="connsiteX0" fmla="*/ 35719 w 70246"/>
                  <a:gd name="connsiteY0" fmla="*/ 483393 h 494108"/>
                  <a:gd name="connsiteX1" fmla="*/ 35718 w 70246"/>
                  <a:gd name="connsiteY1" fmla="*/ 390524 h 494108"/>
                  <a:gd name="connsiteX2" fmla="*/ 26193 w 70246"/>
                  <a:gd name="connsiteY2" fmla="*/ 240506 h 494108"/>
                  <a:gd name="connsiteX3" fmla="*/ 0 w 70246"/>
                  <a:gd name="connsiteY3" fmla="*/ 100012 h 494108"/>
                  <a:gd name="connsiteX4" fmla="*/ 59531 w 70246"/>
                  <a:gd name="connsiteY4" fmla="*/ 0 h 494108"/>
                  <a:gd name="connsiteX5" fmla="*/ 42862 w 70246"/>
                  <a:gd name="connsiteY5" fmla="*/ 171449 h 494108"/>
                  <a:gd name="connsiteX6" fmla="*/ 59530 w 70246"/>
                  <a:gd name="connsiteY6" fmla="*/ 290512 h 494108"/>
                  <a:gd name="connsiteX7" fmla="*/ 57150 w 70246"/>
                  <a:gd name="connsiteY7" fmla="*/ 409574 h 494108"/>
                  <a:gd name="connsiteX8" fmla="*/ 66674 w 70246"/>
                  <a:gd name="connsiteY8" fmla="*/ 478630 h 494108"/>
                  <a:gd name="connsiteX9" fmla="*/ 35719 w 70246"/>
                  <a:gd name="connsiteY9" fmla="*/ 483393 h 494108"/>
                  <a:gd name="connsiteX0" fmla="*/ 48022 w 82549"/>
                  <a:gd name="connsiteY0" fmla="*/ 495299 h 506014"/>
                  <a:gd name="connsiteX1" fmla="*/ 48021 w 82549"/>
                  <a:gd name="connsiteY1" fmla="*/ 402430 h 506014"/>
                  <a:gd name="connsiteX2" fmla="*/ 38496 w 82549"/>
                  <a:gd name="connsiteY2" fmla="*/ 252412 h 506014"/>
                  <a:gd name="connsiteX3" fmla="*/ 12303 w 82549"/>
                  <a:gd name="connsiteY3" fmla="*/ 111918 h 506014"/>
                  <a:gd name="connsiteX4" fmla="*/ 71834 w 82549"/>
                  <a:gd name="connsiteY4" fmla="*/ 11906 h 506014"/>
                  <a:gd name="connsiteX5" fmla="*/ 55165 w 82549"/>
                  <a:gd name="connsiteY5" fmla="*/ 183355 h 506014"/>
                  <a:gd name="connsiteX6" fmla="*/ 71833 w 82549"/>
                  <a:gd name="connsiteY6" fmla="*/ 302418 h 506014"/>
                  <a:gd name="connsiteX7" fmla="*/ 69453 w 82549"/>
                  <a:gd name="connsiteY7" fmla="*/ 421480 h 506014"/>
                  <a:gd name="connsiteX8" fmla="*/ 78977 w 82549"/>
                  <a:gd name="connsiteY8" fmla="*/ 490536 h 506014"/>
                  <a:gd name="connsiteX9" fmla="*/ 48022 w 82549"/>
                  <a:gd name="connsiteY9" fmla="*/ 495299 h 506014"/>
                  <a:gd name="connsiteX0" fmla="*/ 24210 w 58737"/>
                  <a:gd name="connsiteY0" fmla="*/ 495299 h 506014"/>
                  <a:gd name="connsiteX1" fmla="*/ 24209 w 58737"/>
                  <a:gd name="connsiteY1" fmla="*/ 402430 h 506014"/>
                  <a:gd name="connsiteX2" fmla="*/ 14684 w 58737"/>
                  <a:gd name="connsiteY2" fmla="*/ 252412 h 506014"/>
                  <a:gd name="connsiteX3" fmla="*/ 12303 w 58737"/>
                  <a:gd name="connsiteY3" fmla="*/ 111918 h 506014"/>
                  <a:gd name="connsiteX4" fmla="*/ 48022 w 58737"/>
                  <a:gd name="connsiteY4" fmla="*/ 11906 h 506014"/>
                  <a:gd name="connsiteX5" fmla="*/ 31353 w 58737"/>
                  <a:gd name="connsiteY5" fmla="*/ 183355 h 506014"/>
                  <a:gd name="connsiteX6" fmla="*/ 48021 w 58737"/>
                  <a:gd name="connsiteY6" fmla="*/ 302418 h 506014"/>
                  <a:gd name="connsiteX7" fmla="*/ 45641 w 58737"/>
                  <a:gd name="connsiteY7" fmla="*/ 421480 h 506014"/>
                  <a:gd name="connsiteX8" fmla="*/ 55165 w 58737"/>
                  <a:gd name="connsiteY8" fmla="*/ 490536 h 506014"/>
                  <a:gd name="connsiteX9" fmla="*/ 24210 w 58737"/>
                  <a:gd name="connsiteY9" fmla="*/ 495299 h 506014"/>
                  <a:gd name="connsiteX0" fmla="*/ 11907 w 46434"/>
                  <a:gd name="connsiteY0" fmla="*/ 495299 h 506014"/>
                  <a:gd name="connsiteX1" fmla="*/ 11906 w 46434"/>
                  <a:gd name="connsiteY1" fmla="*/ 402430 h 506014"/>
                  <a:gd name="connsiteX2" fmla="*/ 2381 w 46434"/>
                  <a:gd name="connsiteY2" fmla="*/ 252412 h 506014"/>
                  <a:gd name="connsiteX3" fmla="*/ 0 w 46434"/>
                  <a:gd name="connsiteY3" fmla="*/ 111918 h 506014"/>
                  <a:gd name="connsiteX4" fmla="*/ 35719 w 46434"/>
                  <a:gd name="connsiteY4" fmla="*/ 11906 h 506014"/>
                  <a:gd name="connsiteX5" fmla="*/ 19050 w 46434"/>
                  <a:gd name="connsiteY5" fmla="*/ 183355 h 506014"/>
                  <a:gd name="connsiteX6" fmla="*/ 35718 w 46434"/>
                  <a:gd name="connsiteY6" fmla="*/ 302418 h 506014"/>
                  <a:gd name="connsiteX7" fmla="*/ 33338 w 46434"/>
                  <a:gd name="connsiteY7" fmla="*/ 421480 h 506014"/>
                  <a:gd name="connsiteX8" fmla="*/ 42862 w 46434"/>
                  <a:gd name="connsiteY8" fmla="*/ 490536 h 506014"/>
                  <a:gd name="connsiteX9" fmla="*/ 11907 w 46434"/>
                  <a:gd name="connsiteY9" fmla="*/ 495299 h 506014"/>
                  <a:gd name="connsiteX0" fmla="*/ 11907 w 46434"/>
                  <a:gd name="connsiteY0" fmla="*/ 495299 h 506014"/>
                  <a:gd name="connsiteX1" fmla="*/ 11906 w 46434"/>
                  <a:gd name="connsiteY1" fmla="*/ 402430 h 506014"/>
                  <a:gd name="connsiteX2" fmla="*/ 2381 w 46434"/>
                  <a:gd name="connsiteY2" fmla="*/ 252412 h 506014"/>
                  <a:gd name="connsiteX3" fmla="*/ 0 w 46434"/>
                  <a:gd name="connsiteY3" fmla="*/ 111918 h 506014"/>
                  <a:gd name="connsiteX4" fmla="*/ 35719 w 46434"/>
                  <a:gd name="connsiteY4" fmla="*/ 11906 h 506014"/>
                  <a:gd name="connsiteX5" fmla="*/ 19050 w 46434"/>
                  <a:gd name="connsiteY5" fmla="*/ 183355 h 506014"/>
                  <a:gd name="connsiteX6" fmla="*/ 35718 w 46434"/>
                  <a:gd name="connsiteY6" fmla="*/ 302418 h 506014"/>
                  <a:gd name="connsiteX7" fmla="*/ 33338 w 46434"/>
                  <a:gd name="connsiteY7" fmla="*/ 421480 h 506014"/>
                  <a:gd name="connsiteX8" fmla="*/ 42862 w 46434"/>
                  <a:gd name="connsiteY8" fmla="*/ 490536 h 506014"/>
                  <a:gd name="connsiteX9" fmla="*/ 11907 w 46434"/>
                  <a:gd name="connsiteY9" fmla="*/ 495299 h 506014"/>
                  <a:gd name="connsiteX0" fmla="*/ 11907 w 46434"/>
                  <a:gd name="connsiteY0" fmla="*/ 495299 h 506014"/>
                  <a:gd name="connsiteX1" fmla="*/ 11906 w 46434"/>
                  <a:gd name="connsiteY1" fmla="*/ 402430 h 506014"/>
                  <a:gd name="connsiteX2" fmla="*/ 2381 w 46434"/>
                  <a:gd name="connsiteY2" fmla="*/ 252412 h 506014"/>
                  <a:gd name="connsiteX3" fmla="*/ 0 w 46434"/>
                  <a:gd name="connsiteY3" fmla="*/ 111918 h 506014"/>
                  <a:gd name="connsiteX4" fmla="*/ 35719 w 46434"/>
                  <a:gd name="connsiteY4" fmla="*/ 11906 h 506014"/>
                  <a:gd name="connsiteX5" fmla="*/ 19050 w 46434"/>
                  <a:gd name="connsiteY5" fmla="*/ 183355 h 506014"/>
                  <a:gd name="connsiteX6" fmla="*/ 35718 w 46434"/>
                  <a:gd name="connsiteY6" fmla="*/ 302418 h 506014"/>
                  <a:gd name="connsiteX7" fmla="*/ 33338 w 46434"/>
                  <a:gd name="connsiteY7" fmla="*/ 421480 h 506014"/>
                  <a:gd name="connsiteX8" fmla="*/ 42862 w 46434"/>
                  <a:gd name="connsiteY8" fmla="*/ 490536 h 506014"/>
                  <a:gd name="connsiteX9" fmla="*/ 11907 w 46434"/>
                  <a:gd name="connsiteY9" fmla="*/ 495299 h 50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434" h="506014">
                    <a:moveTo>
                      <a:pt x="11907" y="495299"/>
                    </a:moveTo>
                    <a:cubicBezTo>
                      <a:pt x="8335" y="492124"/>
                      <a:pt x="13494" y="442911"/>
                      <a:pt x="11906" y="402430"/>
                    </a:cubicBezTo>
                    <a:cubicBezTo>
                      <a:pt x="10318" y="361949"/>
                      <a:pt x="4365" y="300831"/>
                      <a:pt x="2381" y="252412"/>
                    </a:cubicBezTo>
                    <a:cubicBezTo>
                      <a:pt x="397" y="203993"/>
                      <a:pt x="2778" y="149224"/>
                      <a:pt x="0" y="111918"/>
                    </a:cubicBezTo>
                    <a:cubicBezTo>
                      <a:pt x="9128" y="62706"/>
                      <a:pt x="32544" y="0"/>
                      <a:pt x="35719" y="11906"/>
                    </a:cubicBezTo>
                    <a:cubicBezTo>
                      <a:pt x="38894" y="23812"/>
                      <a:pt x="19050" y="134936"/>
                      <a:pt x="19050" y="183355"/>
                    </a:cubicBezTo>
                    <a:cubicBezTo>
                      <a:pt x="19050" y="231774"/>
                      <a:pt x="33337" y="262731"/>
                      <a:pt x="35718" y="302418"/>
                    </a:cubicBezTo>
                    <a:cubicBezTo>
                      <a:pt x="38099" y="342105"/>
                      <a:pt x="32147" y="390127"/>
                      <a:pt x="33338" y="421480"/>
                    </a:cubicBezTo>
                    <a:cubicBezTo>
                      <a:pt x="34529" y="452833"/>
                      <a:pt x="46434" y="478233"/>
                      <a:pt x="42862" y="490536"/>
                    </a:cubicBezTo>
                    <a:cubicBezTo>
                      <a:pt x="39290" y="502839"/>
                      <a:pt x="12701" y="506014"/>
                      <a:pt x="11907" y="495299"/>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324" name="Freeform 323"/>
              <p:cNvSpPr/>
              <p:nvPr/>
            </p:nvSpPr>
            <p:spPr>
              <a:xfrm rot="20111921" flipH="1">
                <a:off x="6909757" y="3601691"/>
                <a:ext cx="46173" cy="281016"/>
              </a:xfrm>
              <a:custGeom>
                <a:avLst/>
                <a:gdLst>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4299"/>
                  <a:gd name="connsiteY0" fmla="*/ 466725 h 466725"/>
                  <a:gd name="connsiteX1" fmla="*/ 73818 w 114299"/>
                  <a:gd name="connsiteY1" fmla="*/ 373856 h 466725"/>
                  <a:gd name="connsiteX2" fmla="*/ 73818 w 114299"/>
                  <a:gd name="connsiteY2" fmla="*/ 223838 h 466725"/>
                  <a:gd name="connsiteX3" fmla="*/ 38100 w 114299"/>
                  <a:gd name="connsiteY3" fmla="*/ 83344 h 466725"/>
                  <a:gd name="connsiteX4" fmla="*/ 0 w 114299"/>
                  <a:gd name="connsiteY4" fmla="*/ 0 h 466725"/>
                  <a:gd name="connsiteX5" fmla="*/ 80962 w 114299"/>
                  <a:gd name="connsiteY5" fmla="*/ 154781 h 466725"/>
                  <a:gd name="connsiteX6" fmla="*/ 111918 w 114299"/>
                  <a:gd name="connsiteY6" fmla="*/ 280988 h 466725"/>
                  <a:gd name="connsiteX7" fmla="*/ 95250 w 114299"/>
                  <a:gd name="connsiteY7" fmla="*/ 392906 h 466725"/>
                  <a:gd name="connsiteX8" fmla="*/ 57150 w 114299"/>
                  <a:gd name="connsiteY8" fmla="*/ 466725 h 466725"/>
                  <a:gd name="connsiteX0" fmla="*/ 57150 w 114299"/>
                  <a:gd name="connsiteY0" fmla="*/ 466725 h 469900"/>
                  <a:gd name="connsiteX1" fmla="*/ 73818 w 114299"/>
                  <a:gd name="connsiteY1" fmla="*/ 373856 h 469900"/>
                  <a:gd name="connsiteX2" fmla="*/ 73818 w 114299"/>
                  <a:gd name="connsiteY2" fmla="*/ 223838 h 469900"/>
                  <a:gd name="connsiteX3" fmla="*/ 38100 w 114299"/>
                  <a:gd name="connsiteY3" fmla="*/ 83344 h 469900"/>
                  <a:gd name="connsiteX4" fmla="*/ 0 w 114299"/>
                  <a:gd name="connsiteY4" fmla="*/ 0 h 469900"/>
                  <a:gd name="connsiteX5" fmla="*/ 80962 w 114299"/>
                  <a:gd name="connsiteY5" fmla="*/ 154781 h 469900"/>
                  <a:gd name="connsiteX6" fmla="*/ 111918 w 114299"/>
                  <a:gd name="connsiteY6" fmla="*/ 280988 h 469900"/>
                  <a:gd name="connsiteX7" fmla="*/ 95250 w 114299"/>
                  <a:gd name="connsiteY7" fmla="*/ 392906 h 469900"/>
                  <a:gd name="connsiteX8" fmla="*/ 57150 w 114299"/>
                  <a:gd name="connsiteY8" fmla="*/ 466725 h 469900"/>
                  <a:gd name="connsiteX0" fmla="*/ 57150 w 114299"/>
                  <a:gd name="connsiteY0" fmla="*/ 466725 h 477440"/>
                  <a:gd name="connsiteX1" fmla="*/ 73818 w 114299"/>
                  <a:gd name="connsiteY1" fmla="*/ 373856 h 477440"/>
                  <a:gd name="connsiteX2" fmla="*/ 73818 w 114299"/>
                  <a:gd name="connsiteY2" fmla="*/ 223838 h 477440"/>
                  <a:gd name="connsiteX3" fmla="*/ 38100 w 114299"/>
                  <a:gd name="connsiteY3" fmla="*/ 83344 h 477440"/>
                  <a:gd name="connsiteX4" fmla="*/ 0 w 114299"/>
                  <a:gd name="connsiteY4" fmla="*/ 0 h 477440"/>
                  <a:gd name="connsiteX5" fmla="*/ 80962 w 114299"/>
                  <a:gd name="connsiteY5" fmla="*/ 154781 h 477440"/>
                  <a:gd name="connsiteX6" fmla="*/ 111918 w 114299"/>
                  <a:gd name="connsiteY6" fmla="*/ 280988 h 477440"/>
                  <a:gd name="connsiteX7" fmla="*/ 95250 w 114299"/>
                  <a:gd name="connsiteY7" fmla="*/ 392906 h 477440"/>
                  <a:gd name="connsiteX8" fmla="*/ 80962 w 114299"/>
                  <a:gd name="connsiteY8" fmla="*/ 461962 h 477440"/>
                  <a:gd name="connsiteX9" fmla="*/ 57150 w 114299"/>
                  <a:gd name="connsiteY9" fmla="*/ 466725 h 477440"/>
                  <a:gd name="connsiteX0" fmla="*/ 57150 w 114299"/>
                  <a:gd name="connsiteY0" fmla="*/ 466725 h 477440"/>
                  <a:gd name="connsiteX1" fmla="*/ 73818 w 114299"/>
                  <a:gd name="connsiteY1" fmla="*/ 373856 h 477440"/>
                  <a:gd name="connsiteX2" fmla="*/ 73818 w 114299"/>
                  <a:gd name="connsiteY2" fmla="*/ 223838 h 477440"/>
                  <a:gd name="connsiteX3" fmla="*/ 38100 w 114299"/>
                  <a:gd name="connsiteY3" fmla="*/ 83344 h 477440"/>
                  <a:gd name="connsiteX4" fmla="*/ 0 w 114299"/>
                  <a:gd name="connsiteY4" fmla="*/ 0 h 477440"/>
                  <a:gd name="connsiteX5" fmla="*/ 80962 w 114299"/>
                  <a:gd name="connsiteY5" fmla="*/ 154781 h 477440"/>
                  <a:gd name="connsiteX6" fmla="*/ 111918 w 114299"/>
                  <a:gd name="connsiteY6" fmla="*/ 280988 h 477440"/>
                  <a:gd name="connsiteX7" fmla="*/ 95250 w 114299"/>
                  <a:gd name="connsiteY7" fmla="*/ 392906 h 477440"/>
                  <a:gd name="connsiteX8" fmla="*/ 104774 w 114299"/>
                  <a:gd name="connsiteY8" fmla="*/ 461962 h 477440"/>
                  <a:gd name="connsiteX9" fmla="*/ 57150 w 114299"/>
                  <a:gd name="connsiteY9" fmla="*/ 466725 h 477440"/>
                  <a:gd name="connsiteX0" fmla="*/ 73819 w 114299"/>
                  <a:gd name="connsiteY0" fmla="*/ 466725 h 477440"/>
                  <a:gd name="connsiteX1" fmla="*/ 73818 w 114299"/>
                  <a:gd name="connsiteY1" fmla="*/ 373856 h 477440"/>
                  <a:gd name="connsiteX2" fmla="*/ 73818 w 114299"/>
                  <a:gd name="connsiteY2" fmla="*/ 223838 h 477440"/>
                  <a:gd name="connsiteX3" fmla="*/ 38100 w 114299"/>
                  <a:gd name="connsiteY3" fmla="*/ 83344 h 477440"/>
                  <a:gd name="connsiteX4" fmla="*/ 0 w 114299"/>
                  <a:gd name="connsiteY4" fmla="*/ 0 h 477440"/>
                  <a:gd name="connsiteX5" fmla="*/ 80962 w 114299"/>
                  <a:gd name="connsiteY5" fmla="*/ 154781 h 477440"/>
                  <a:gd name="connsiteX6" fmla="*/ 111918 w 114299"/>
                  <a:gd name="connsiteY6" fmla="*/ 280988 h 477440"/>
                  <a:gd name="connsiteX7" fmla="*/ 95250 w 114299"/>
                  <a:gd name="connsiteY7" fmla="*/ 392906 h 477440"/>
                  <a:gd name="connsiteX8" fmla="*/ 104774 w 114299"/>
                  <a:gd name="connsiteY8" fmla="*/ 461962 h 477440"/>
                  <a:gd name="connsiteX9" fmla="*/ 73819 w 114299"/>
                  <a:gd name="connsiteY9" fmla="*/ 466725 h 477440"/>
                  <a:gd name="connsiteX0" fmla="*/ 73819 w 114299"/>
                  <a:gd name="connsiteY0" fmla="*/ 466725 h 477440"/>
                  <a:gd name="connsiteX1" fmla="*/ 73818 w 114299"/>
                  <a:gd name="connsiteY1" fmla="*/ 373856 h 477440"/>
                  <a:gd name="connsiteX2" fmla="*/ 64293 w 114299"/>
                  <a:gd name="connsiteY2" fmla="*/ 223838 h 477440"/>
                  <a:gd name="connsiteX3" fmla="*/ 38100 w 114299"/>
                  <a:gd name="connsiteY3" fmla="*/ 83344 h 477440"/>
                  <a:gd name="connsiteX4" fmla="*/ 0 w 114299"/>
                  <a:gd name="connsiteY4" fmla="*/ 0 h 477440"/>
                  <a:gd name="connsiteX5" fmla="*/ 80962 w 114299"/>
                  <a:gd name="connsiteY5" fmla="*/ 154781 h 477440"/>
                  <a:gd name="connsiteX6" fmla="*/ 111918 w 114299"/>
                  <a:gd name="connsiteY6" fmla="*/ 280988 h 477440"/>
                  <a:gd name="connsiteX7" fmla="*/ 95250 w 114299"/>
                  <a:gd name="connsiteY7" fmla="*/ 392906 h 477440"/>
                  <a:gd name="connsiteX8" fmla="*/ 104774 w 114299"/>
                  <a:gd name="connsiteY8" fmla="*/ 461962 h 477440"/>
                  <a:gd name="connsiteX9" fmla="*/ 73819 w 114299"/>
                  <a:gd name="connsiteY9" fmla="*/ 466725 h 477440"/>
                  <a:gd name="connsiteX0" fmla="*/ 73819 w 108346"/>
                  <a:gd name="connsiteY0" fmla="*/ 466725 h 477440"/>
                  <a:gd name="connsiteX1" fmla="*/ 73818 w 108346"/>
                  <a:gd name="connsiteY1" fmla="*/ 373856 h 477440"/>
                  <a:gd name="connsiteX2" fmla="*/ 64293 w 108346"/>
                  <a:gd name="connsiteY2" fmla="*/ 223838 h 477440"/>
                  <a:gd name="connsiteX3" fmla="*/ 38100 w 108346"/>
                  <a:gd name="connsiteY3" fmla="*/ 83344 h 477440"/>
                  <a:gd name="connsiteX4" fmla="*/ 0 w 108346"/>
                  <a:gd name="connsiteY4" fmla="*/ 0 h 477440"/>
                  <a:gd name="connsiteX5" fmla="*/ 80962 w 108346"/>
                  <a:gd name="connsiteY5" fmla="*/ 154781 h 477440"/>
                  <a:gd name="connsiteX6" fmla="*/ 97630 w 108346"/>
                  <a:gd name="connsiteY6" fmla="*/ 273844 h 477440"/>
                  <a:gd name="connsiteX7" fmla="*/ 95250 w 108346"/>
                  <a:gd name="connsiteY7" fmla="*/ 392906 h 477440"/>
                  <a:gd name="connsiteX8" fmla="*/ 104774 w 108346"/>
                  <a:gd name="connsiteY8" fmla="*/ 461962 h 477440"/>
                  <a:gd name="connsiteX9" fmla="*/ 73819 w 108346"/>
                  <a:gd name="connsiteY9" fmla="*/ 466725 h 477440"/>
                  <a:gd name="connsiteX0" fmla="*/ 35719 w 70246"/>
                  <a:gd name="connsiteY0" fmla="*/ 483393 h 494108"/>
                  <a:gd name="connsiteX1" fmla="*/ 35718 w 70246"/>
                  <a:gd name="connsiteY1" fmla="*/ 390524 h 494108"/>
                  <a:gd name="connsiteX2" fmla="*/ 26193 w 70246"/>
                  <a:gd name="connsiteY2" fmla="*/ 240506 h 494108"/>
                  <a:gd name="connsiteX3" fmla="*/ 0 w 70246"/>
                  <a:gd name="connsiteY3" fmla="*/ 100012 h 494108"/>
                  <a:gd name="connsiteX4" fmla="*/ 59531 w 70246"/>
                  <a:gd name="connsiteY4" fmla="*/ 0 h 494108"/>
                  <a:gd name="connsiteX5" fmla="*/ 42862 w 70246"/>
                  <a:gd name="connsiteY5" fmla="*/ 171449 h 494108"/>
                  <a:gd name="connsiteX6" fmla="*/ 59530 w 70246"/>
                  <a:gd name="connsiteY6" fmla="*/ 290512 h 494108"/>
                  <a:gd name="connsiteX7" fmla="*/ 57150 w 70246"/>
                  <a:gd name="connsiteY7" fmla="*/ 409574 h 494108"/>
                  <a:gd name="connsiteX8" fmla="*/ 66674 w 70246"/>
                  <a:gd name="connsiteY8" fmla="*/ 478630 h 494108"/>
                  <a:gd name="connsiteX9" fmla="*/ 35719 w 70246"/>
                  <a:gd name="connsiteY9" fmla="*/ 483393 h 494108"/>
                  <a:gd name="connsiteX0" fmla="*/ 48022 w 82549"/>
                  <a:gd name="connsiteY0" fmla="*/ 495299 h 506014"/>
                  <a:gd name="connsiteX1" fmla="*/ 48021 w 82549"/>
                  <a:gd name="connsiteY1" fmla="*/ 402430 h 506014"/>
                  <a:gd name="connsiteX2" fmla="*/ 38496 w 82549"/>
                  <a:gd name="connsiteY2" fmla="*/ 252412 h 506014"/>
                  <a:gd name="connsiteX3" fmla="*/ 12303 w 82549"/>
                  <a:gd name="connsiteY3" fmla="*/ 111918 h 506014"/>
                  <a:gd name="connsiteX4" fmla="*/ 71834 w 82549"/>
                  <a:gd name="connsiteY4" fmla="*/ 11906 h 506014"/>
                  <a:gd name="connsiteX5" fmla="*/ 55165 w 82549"/>
                  <a:gd name="connsiteY5" fmla="*/ 183355 h 506014"/>
                  <a:gd name="connsiteX6" fmla="*/ 71833 w 82549"/>
                  <a:gd name="connsiteY6" fmla="*/ 302418 h 506014"/>
                  <a:gd name="connsiteX7" fmla="*/ 69453 w 82549"/>
                  <a:gd name="connsiteY7" fmla="*/ 421480 h 506014"/>
                  <a:gd name="connsiteX8" fmla="*/ 78977 w 82549"/>
                  <a:gd name="connsiteY8" fmla="*/ 490536 h 506014"/>
                  <a:gd name="connsiteX9" fmla="*/ 48022 w 82549"/>
                  <a:gd name="connsiteY9" fmla="*/ 495299 h 506014"/>
                  <a:gd name="connsiteX0" fmla="*/ 24210 w 58737"/>
                  <a:gd name="connsiteY0" fmla="*/ 495299 h 506014"/>
                  <a:gd name="connsiteX1" fmla="*/ 24209 w 58737"/>
                  <a:gd name="connsiteY1" fmla="*/ 402430 h 506014"/>
                  <a:gd name="connsiteX2" fmla="*/ 14684 w 58737"/>
                  <a:gd name="connsiteY2" fmla="*/ 252412 h 506014"/>
                  <a:gd name="connsiteX3" fmla="*/ 12303 w 58737"/>
                  <a:gd name="connsiteY3" fmla="*/ 111918 h 506014"/>
                  <a:gd name="connsiteX4" fmla="*/ 48022 w 58737"/>
                  <a:gd name="connsiteY4" fmla="*/ 11906 h 506014"/>
                  <a:gd name="connsiteX5" fmla="*/ 31353 w 58737"/>
                  <a:gd name="connsiteY5" fmla="*/ 183355 h 506014"/>
                  <a:gd name="connsiteX6" fmla="*/ 48021 w 58737"/>
                  <a:gd name="connsiteY6" fmla="*/ 302418 h 506014"/>
                  <a:gd name="connsiteX7" fmla="*/ 45641 w 58737"/>
                  <a:gd name="connsiteY7" fmla="*/ 421480 h 506014"/>
                  <a:gd name="connsiteX8" fmla="*/ 55165 w 58737"/>
                  <a:gd name="connsiteY8" fmla="*/ 490536 h 506014"/>
                  <a:gd name="connsiteX9" fmla="*/ 24210 w 58737"/>
                  <a:gd name="connsiteY9" fmla="*/ 495299 h 506014"/>
                  <a:gd name="connsiteX0" fmla="*/ 11907 w 46434"/>
                  <a:gd name="connsiteY0" fmla="*/ 495299 h 506014"/>
                  <a:gd name="connsiteX1" fmla="*/ 11906 w 46434"/>
                  <a:gd name="connsiteY1" fmla="*/ 402430 h 506014"/>
                  <a:gd name="connsiteX2" fmla="*/ 2381 w 46434"/>
                  <a:gd name="connsiteY2" fmla="*/ 252412 h 506014"/>
                  <a:gd name="connsiteX3" fmla="*/ 0 w 46434"/>
                  <a:gd name="connsiteY3" fmla="*/ 111918 h 506014"/>
                  <a:gd name="connsiteX4" fmla="*/ 35719 w 46434"/>
                  <a:gd name="connsiteY4" fmla="*/ 11906 h 506014"/>
                  <a:gd name="connsiteX5" fmla="*/ 19050 w 46434"/>
                  <a:gd name="connsiteY5" fmla="*/ 183355 h 506014"/>
                  <a:gd name="connsiteX6" fmla="*/ 35718 w 46434"/>
                  <a:gd name="connsiteY6" fmla="*/ 302418 h 506014"/>
                  <a:gd name="connsiteX7" fmla="*/ 33338 w 46434"/>
                  <a:gd name="connsiteY7" fmla="*/ 421480 h 506014"/>
                  <a:gd name="connsiteX8" fmla="*/ 42862 w 46434"/>
                  <a:gd name="connsiteY8" fmla="*/ 490536 h 506014"/>
                  <a:gd name="connsiteX9" fmla="*/ 11907 w 46434"/>
                  <a:gd name="connsiteY9" fmla="*/ 495299 h 506014"/>
                  <a:gd name="connsiteX0" fmla="*/ 11907 w 46434"/>
                  <a:gd name="connsiteY0" fmla="*/ 495299 h 506014"/>
                  <a:gd name="connsiteX1" fmla="*/ 11906 w 46434"/>
                  <a:gd name="connsiteY1" fmla="*/ 402430 h 506014"/>
                  <a:gd name="connsiteX2" fmla="*/ 2381 w 46434"/>
                  <a:gd name="connsiteY2" fmla="*/ 252412 h 506014"/>
                  <a:gd name="connsiteX3" fmla="*/ 0 w 46434"/>
                  <a:gd name="connsiteY3" fmla="*/ 111918 h 506014"/>
                  <a:gd name="connsiteX4" fmla="*/ 35719 w 46434"/>
                  <a:gd name="connsiteY4" fmla="*/ 11906 h 506014"/>
                  <a:gd name="connsiteX5" fmla="*/ 19050 w 46434"/>
                  <a:gd name="connsiteY5" fmla="*/ 183355 h 506014"/>
                  <a:gd name="connsiteX6" fmla="*/ 35718 w 46434"/>
                  <a:gd name="connsiteY6" fmla="*/ 302418 h 506014"/>
                  <a:gd name="connsiteX7" fmla="*/ 33338 w 46434"/>
                  <a:gd name="connsiteY7" fmla="*/ 421480 h 506014"/>
                  <a:gd name="connsiteX8" fmla="*/ 42862 w 46434"/>
                  <a:gd name="connsiteY8" fmla="*/ 490536 h 506014"/>
                  <a:gd name="connsiteX9" fmla="*/ 11907 w 46434"/>
                  <a:gd name="connsiteY9" fmla="*/ 495299 h 50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434" h="506014">
                    <a:moveTo>
                      <a:pt x="11907" y="495299"/>
                    </a:moveTo>
                    <a:cubicBezTo>
                      <a:pt x="8335" y="492124"/>
                      <a:pt x="13494" y="442911"/>
                      <a:pt x="11906" y="402430"/>
                    </a:cubicBezTo>
                    <a:cubicBezTo>
                      <a:pt x="10318" y="361949"/>
                      <a:pt x="4365" y="300831"/>
                      <a:pt x="2381" y="252412"/>
                    </a:cubicBezTo>
                    <a:cubicBezTo>
                      <a:pt x="397" y="203993"/>
                      <a:pt x="2778" y="149224"/>
                      <a:pt x="0" y="111918"/>
                    </a:cubicBezTo>
                    <a:cubicBezTo>
                      <a:pt x="9128" y="62706"/>
                      <a:pt x="32544" y="0"/>
                      <a:pt x="35719" y="11906"/>
                    </a:cubicBezTo>
                    <a:cubicBezTo>
                      <a:pt x="38894" y="23812"/>
                      <a:pt x="19050" y="134936"/>
                      <a:pt x="19050" y="183355"/>
                    </a:cubicBezTo>
                    <a:cubicBezTo>
                      <a:pt x="19050" y="231774"/>
                      <a:pt x="33337" y="262731"/>
                      <a:pt x="35718" y="302418"/>
                    </a:cubicBezTo>
                    <a:cubicBezTo>
                      <a:pt x="38099" y="342105"/>
                      <a:pt x="32147" y="390127"/>
                      <a:pt x="33338" y="421480"/>
                    </a:cubicBezTo>
                    <a:cubicBezTo>
                      <a:pt x="34529" y="452833"/>
                      <a:pt x="46434" y="478233"/>
                      <a:pt x="42862" y="490536"/>
                    </a:cubicBezTo>
                    <a:cubicBezTo>
                      <a:pt x="39290" y="502839"/>
                      <a:pt x="12701" y="506014"/>
                      <a:pt x="11907" y="495299"/>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325" name="Freeform 324"/>
              <p:cNvSpPr/>
              <p:nvPr/>
            </p:nvSpPr>
            <p:spPr>
              <a:xfrm flipH="1">
                <a:off x="6608633" y="3698538"/>
                <a:ext cx="102383" cy="176231"/>
              </a:xfrm>
              <a:custGeom>
                <a:avLst/>
                <a:gdLst>
                  <a:gd name="connsiteX0" fmla="*/ 23812 w 97631"/>
                  <a:gd name="connsiteY0" fmla="*/ 385762 h 385762"/>
                  <a:gd name="connsiteX1" fmla="*/ 0 w 97631"/>
                  <a:gd name="connsiteY1" fmla="*/ 295275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4606 w 98425"/>
                  <a:gd name="connsiteY0" fmla="*/ 385762 h 385762"/>
                  <a:gd name="connsiteX1" fmla="*/ 794 w 98425"/>
                  <a:gd name="connsiteY1" fmla="*/ 385762 h 385762"/>
                  <a:gd name="connsiteX2" fmla="*/ 19844 w 98425"/>
                  <a:gd name="connsiteY2" fmla="*/ 202406 h 385762"/>
                  <a:gd name="connsiteX3" fmla="*/ 36513 w 98425"/>
                  <a:gd name="connsiteY3" fmla="*/ 159544 h 385762"/>
                  <a:gd name="connsiteX4" fmla="*/ 57944 w 98425"/>
                  <a:gd name="connsiteY4" fmla="*/ 109537 h 385762"/>
                  <a:gd name="connsiteX5" fmla="*/ 67469 w 98425"/>
                  <a:gd name="connsiteY5" fmla="*/ 35719 h 385762"/>
                  <a:gd name="connsiteX6" fmla="*/ 34131 w 98425"/>
                  <a:gd name="connsiteY6" fmla="*/ 0 h 385762"/>
                  <a:gd name="connsiteX7" fmla="*/ 98425 w 98425"/>
                  <a:gd name="connsiteY7" fmla="*/ 33337 h 385762"/>
                  <a:gd name="connsiteX8" fmla="*/ 88900 w 98425"/>
                  <a:gd name="connsiteY8" fmla="*/ 121444 h 385762"/>
                  <a:gd name="connsiteX9" fmla="*/ 29369 w 98425"/>
                  <a:gd name="connsiteY9" fmla="*/ 230981 h 385762"/>
                  <a:gd name="connsiteX10" fmla="*/ 24606 w 98425"/>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6159 h 386159"/>
                  <a:gd name="connsiteX1" fmla="*/ 794 w 107553"/>
                  <a:gd name="connsiteY1" fmla="*/ 386159 h 386159"/>
                  <a:gd name="connsiteX2" fmla="*/ 19844 w 107553"/>
                  <a:gd name="connsiteY2" fmla="*/ 202803 h 386159"/>
                  <a:gd name="connsiteX3" fmla="*/ 36513 w 107553"/>
                  <a:gd name="connsiteY3" fmla="*/ 159941 h 386159"/>
                  <a:gd name="connsiteX4" fmla="*/ 57944 w 107553"/>
                  <a:gd name="connsiteY4" fmla="*/ 109934 h 386159"/>
                  <a:gd name="connsiteX5" fmla="*/ 67469 w 107553"/>
                  <a:gd name="connsiteY5" fmla="*/ 36116 h 386159"/>
                  <a:gd name="connsiteX6" fmla="*/ 34131 w 107553"/>
                  <a:gd name="connsiteY6" fmla="*/ 397 h 386159"/>
                  <a:gd name="connsiteX7" fmla="*/ 98425 w 107553"/>
                  <a:gd name="connsiteY7" fmla="*/ 33734 h 386159"/>
                  <a:gd name="connsiteX8" fmla="*/ 88900 w 107553"/>
                  <a:gd name="connsiteY8" fmla="*/ 121841 h 386159"/>
                  <a:gd name="connsiteX9" fmla="*/ 29369 w 107553"/>
                  <a:gd name="connsiteY9" fmla="*/ 231378 h 386159"/>
                  <a:gd name="connsiteX10" fmla="*/ 24606 w 107553"/>
                  <a:gd name="connsiteY10" fmla="*/ 386159 h 386159"/>
                  <a:gd name="connsiteX0" fmla="*/ 24606 w 100409"/>
                  <a:gd name="connsiteY0" fmla="*/ 473151 h 473151"/>
                  <a:gd name="connsiteX1" fmla="*/ 794 w 100409"/>
                  <a:gd name="connsiteY1" fmla="*/ 473151 h 473151"/>
                  <a:gd name="connsiteX2" fmla="*/ 19844 w 100409"/>
                  <a:gd name="connsiteY2" fmla="*/ 289795 h 473151"/>
                  <a:gd name="connsiteX3" fmla="*/ 36513 w 100409"/>
                  <a:gd name="connsiteY3" fmla="*/ 246933 h 473151"/>
                  <a:gd name="connsiteX4" fmla="*/ 57944 w 100409"/>
                  <a:gd name="connsiteY4" fmla="*/ 196926 h 473151"/>
                  <a:gd name="connsiteX5" fmla="*/ 67469 w 100409"/>
                  <a:gd name="connsiteY5" fmla="*/ 123108 h 473151"/>
                  <a:gd name="connsiteX6" fmla="*/ 91227 w 100409"/>
                  <a:gd name="connsiteY6" fmla="*/ 397 h 473151"/>
                  <a:gd name="connsiteX7" fmla="*/ 98425 w 100409"/>
                  <a:gd name="connsiteY7" fmla="*/ 120726 h 473151"/>
                  <a:gd name="connsiteX8" fmla="*/ 88900 w 100409"/>
                  <a:gd name="connsiteY8" fmla="*/ 208833 h 473151"/>
                  <a:gd name="connsiteX9" fmla="*/ 29369 w 100409"/>
                  <a:gd name="connsiteY9" fmla="*/ 318370 h 473151"/>
                  <a:gd name="connsiteX10" fmla="*/ 24606 w 100409"/>
                  <a:gd name="connsiteY10" fmla="*/ 473151 h 473151"/>
                  <a:gd name="connsiteX0" fmla="*/ 24606 w 102354"/>
                  <a:gd name="connsiteY0" fmla="*/ 473151 h 473151"/>
                  <a:gd name="connsiteX1" fmla="*/ 794 w 102354"/>
                  <a:gd name="connsiteY1" fmla="*/ 473151 h 473151"/>
                  <a:gd name="connsiteX2" fmla="*/ 19844 w 102354"/>
                  <a:gd name="connsiteY2" fmla="*/ 289795 h 473151"/>
                  <a:gd name="connsiteX3" fmla="*/ 36513 w 102354"/>
                  <a:gd name="connsiteY3" fmla="*/ 246933 h 473151"/>
                  <a:gd name="connsiteX4" fmla="*/ 57944 w 102354"/>
                  <a:gd name="connsiteY4" fmla="*/ 196926 h 473151"/>
                  <a:gd name="connsiteX5" fmla="*/ 67469 w 102354"/>
                  <a:gd name="connsiteY5" fmla="*/ 123108 h 473151"/>
                  <a:gd name="connsiteX6" fmla="*/ 91227 w 102354"/>
                  <a:gd name="connsiteY6" fmla="*/ 397 h 473151"/>
                  <a:gd name="connsiteX7" fmla="*/ 98425 w 102354"/>
                  <a:gd name="connsiteY7" fmla="*/ 120726 h 473151"/>
                  <a:gd name="connsiteX8" fmla="*/ 67655 w 102354"/>
                  <a:gd name="connsiteY8" fmla="*/ 210956 h 473151"/>
                  <a:gd name="connsiteX9" fmla="*/ 29369 w 102354"/>
                  <a:gd name="connsiteY9" fmla="*/ 318370 h 473151"/>
                  <a:gd name="connsiteX10" fmla="*/ 24606 w 102354"/>
                  <a:gd name="connsiteY10" fmla="*/ 473151 h 473151"/>
                  <a:gd name="connsiteX0" fmla="*/ 24606 w 93952"/>
                  <a:gd name="connsiteY0" fmla="*/ 473151 h 473151"/>
                  <a:gd name="connsiteX1" fmla="*/ 794 w 93952"/>
                  <a:gd name="connsiteY1" fmla="*/ 473151 h 473151"/>
                  <a:gd name="connsiteX2" fmla="*/ 19844 w 93952"/>
                  <a:gd name="connsiteY2" fmla="*/ 289795 h 473151"/>
                  <a:gd name="connsiteX3" fmla="*/ 36513 w 93952"/>
                  <a:gd name="connsiteY3" fmla="*/ 246933 h 473151"/>
                  <a:gd name="connsiteX4" fmla="*/ 57944 w 93952"/>
                  <a:gd name="connsiteY4" fmla="*/ 196926 h 473151"/>
                  <a:gd name="connsiteX5" fmla="*/ 67469 w 93952"/>
                  <a:gd name="connsiteY5" fmla="*/ 123108 h 473151"/>
                  <a:gd name="connsiteX6" fmla="*/ 91227 w 93952"/>
                  <a:gd name="connsiteY6" fmla="*/ 397 h 473151"/>
                  <a:gd name="connsiteX7" fmla="*/ 83819 w 93952"/>
                  <a:gd name="connsiteY7" fmla="*/ 120726 h 473151"/>
                  <a:gd name="connsiteX8" fmla="*/ 67655 w 93952"/>
                  <a:gd name="connsiteY8" fmla="*/ 210956 h 473151"/>
                  <a:gd name="connsiteX9" fmla="*/ 29369 w 93952"/>
                  <a:gd name="connsiteY9" fmla="*/ 318370 h 473151"/>
                  <a:gd name="connsiteX10" fmla="*/ 24606 w 93952"/>
                  <a:gd name="connsiteY10" fmla="*/ 473151 h 473151"/>
                  <a:gd name="connsiteX0" fmla="*/ 24606 w 112541"/>
                  <a:gd name="connsiteY0" fmla="*/ 403132 h 403132"/>
                  <a:gd name="connsiteX1" fmla="*/ 794 w 112541"/>
                  <a:gd name="connsiteY1" fmla="*/ 403132 h 403132"/>
                  <a:gd name="connsiteX2" fmla="*/ 19844 w 112541"/>
                  <a:gd name="connsiteY2" fmla="*/ 219776 h 403132"/>
                  <a:gd name="connsiteX3" fmla="*/ 36513 w 112541"/>
                  <a:gd name="connsiteY3" fmla="*/ 176914 h 403132"/>
                  <a:gd name="connsiteX4" fmla="*/ 57944 w 112541"/>
                  <a:gd name="connsiteY4" fmla="*/ 126907 h 403132"/>
                  <a:gd name="connsiteX5" fmla="*/ 67469 w 112541"/>
                  <a:gd name="connsiteY5" fmla="*/ 53089 h 403132"/>
                  <a:gd name="connsiteX6" fmla="*/ 109816 w 112541"/>
                  <a:gd name="connsiteY6" fmla="*/ 397 h 403132"/>
                  <a:gd name="connsiteX7" fmla="*/ 83819 w 112541"/>
                  <a:gd name="connsiteY7" fmla="*/ 50707 h 403132"/>
                  <a:gd name="connsiteX8" fmla="*/ 67655 w 112541"/>
                  <a:gd name="connsiteY8" fmla="*/ 140937 h 403132"/>
                  <a:gd name="connsiteX9" fmla="*/ 29369 w 112541"/>
                  <a:gd name="connsiteY9" fmla="*/ 248351 h 403132"/>
                  <a:gd name="connsiteX10" fmla="*/ 24606 w 112541"/>
                  <a:gd name="connsiteY10" fmla="*/ 403132 h 403132"/>
                  <a:gd name="connsiteX0" fmla="*/ 26648 w 114583"/>
                  <a:gd name="connsiteY0" fmla="*/ 403132 h 403132"/>
                  <a:gd name="connsiteX1" fmla="*/ 2836 w 114583"/>
                  <a:gd name="connsiteY1" fmla="*/ 403132 h 403132"/>
                  <a:gd name="connsiteX2" fmla="*/ 5953 w 114583"/>
                  <a:gd name="connsiteY2" fmla="*/ 298281 h 403132"/>
                  <a:gd name="connsiteX3" fmla="*/ 38555 w 114583"/>
                  <a:gd name="connsiteY3" fmla="*/ 176914 h 403132"/>
                  <a:gd name="connsiteX4" fmla="*/ 59986 w 114583"/>
                  <a:gd name="connsiteY4" fmla="*/ 126907 h 403132"/>
                  <a:gd name="connsiteX5" fmla="*/ 69511 w 114583"/>
                  <a:gd name="connsiteY5" fmla="*/ 53089 h 403132"/>
                  <a:gd name="connsiteX6" fmla="*/ 111858 w 114583"/>
                  <a:gd name="connsiteY6" fmla="*/ 397 h 403132"/>
                  <a:gd name="connsiteX7" fmla="*/ 85861 w 114583"/>
                  <a:gd name="connsiteY7" fmla="*/ 50707 h 403132"/>
                  <a:gd name="connsiteX8" fmla="*/ 69697 w 114583"/>
                  <a:gd name="connsiteY8" fmla="*/ 140937 h 403132"/>
                  <a:gd name="connsiteX9" fmla="*/ 31411 w 114583"/>
                  <a:gd name="connsiteY9" fmla="*/ 248351 h 403132"/>
                  <a:gd name="connsiteX10" fmla="*/ 26648 w 114583"/>
                  <a:gd name="connsiteY10" fmla="*/ 403132 h 40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583" h="403132">
                    <a:moveTo>
                      <a:pt x="26648" y="403132"/>
                    </a:moveTo>
                    <a:lnTo>
                      <a:pt x="2836" y="403132"/>
                    </a:lnTo>
                    <a:cubicBezTo>
                      <a:pt x="2042" y="372573"/>
                      <a:pt x="0" y="335984"/>
                      <a:pt x="5953" y="298281"/>
                    </a:cubicBezTo>
                    <a:cubicBezTo>
                      <a:pt x="11906" y="260578"/>
                      <a:pt x="32205" y="192392"/>
                      <a:pt x="38555" y="176914"/>
                    </a:cubicBezTo>
                    <a:lnTo>
                      <a:pt x="59986" y="126907"/>
                    </a:lnTo>
                    <a:cubicBezTo>
                      <a:pt x="65145" y="106270"/>
                      <a:pt x="60866" y="74174"/>
                      <a:pt x="69511" y="53089"/>
                    </a:cubicBezTo>
                    <a:cubicBezTo>
                      <a:pt x="78156" y="32004"/>
                      <a:pt x="109133" y="794"/>
                      <a:pt x="111858" y="397"/>
                    </a:cubicBezTo>
                    <a:cubicBezTo>
                      <a:pt x="114583" y="0"/>
                      <a:pt x="92888" y="27284"/>
                      <a:pt x="85861" y="50707"/>
                    </a:cubicBezTo>
                    <a:cubicBezTo>
                      <a:pt x="78834" y="74130"/>
                      <a:pt x="78772" y="107996"/>
                      <a:pt x="69697" y="140937"/>
                    </a:cubicBezTo>
                    <a:cubicBezTo>
                      <a:pt x="60622" y="173878"/>
                      <a:pt x="38586" y="204652"/>
                      <a:pt x="31411" y="248351"/>
                    </a:cubicBezTo>
                    <a:cubicBezTo>
                      <a:pt x="24236" y="292050"/>
                      <a:pt x="31410" y="377335"/>
                      <a:pt x="26648" y="403132"/>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326" name="Freeform 325"/>
              <p:cNvSpPr/>
              <p:nvPr/>
            </p:nvSpPr>
            <p:spPr>
              <a:xfrm>
                <a:off x="6984035" y="3684250"/>
                <a:ext cx="46172" cy="176230"/>
              </a:xfrm>
              <a:custGeom>
                <a:avLst/>
                <a:gdLst>
                  <a:gd name="connsiteX0" fmla="*/ 23812 w 97631"/>
                  <a:gd name="connsiteY0" fmla="*/ 385762 h 385762"/>
                  <a:gd name="connsiteX1" fmla="*/ 0 w 97631"/>
                  <a:gd name="connsiteY1" fmla="*/ 295275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4606 w 98425"/>
                  <a:gd name="connsiteY0" fmla="*/ 385762 h 385762"/>
                  <a:gd name="connsiteX1" fmla="*/ 794 w 98425"/>
                  <a:gd name="connsiteY1" fmla="*/ 385762 h 385762"/>
                  <a:gd name="connsiteX2" fmla="*/ 19844 w 98425"/>
                  <a:gd name="connsiteY2" fmla="*/ 202406 h 385762"/>
                  <a:gd name="connsiteX3" fmla="*/ 36513 w 98425"/>
                  <a:gd name="connsiteY3" fmla="*/ 159544 h 385762"/>
                  <a:gd name="connsiteX4" fmla="*/ 57944 w 98425"/>
                  <a:gd name="connsiteY4" fmla="*/ 109537 h 385762"/>
                  <a:gd name="connsiteX5" fmla="*/ 67469 w 98425"/>
                  <a:gd name="connsiteY5" fmla="*/ 35719 h 385762"/>
                  <a:gd name="connsiteX6" fmla="*/ 34131 w 98425"/>
                  <a:gd name="connsiteY6" fmla="*/ 0 h 385762"/>
                  <a:gd name="connsiteX7" fmla="*/ 98425 w 98425"/>
                  <a:gd name="connsiteY7" fmla="*/ 33337 h 385762"/>
                  <a:gd name="connsiteX8" fmla="*/ 88900 w 98425"/>
                  <a:gd name="connsiteY8" fmla="*/ 121444 h 385762"/>
                  <a:gd name="connsiteX9" fmla="*/ 29369 w 98425"/>
                  <a:gd name="connsiteY9" fmla="*/ 230981 h 385762"/>
                  <a:gd name="connsiteX10" fmla="*/ 24606 w 98425"/>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6159 h 386159"/>
                  <a:gd name="connsiteX1" fmla="*/ 794 w 107553"/>
                  <a:gd name="connsiteY1" fmla="*/ 386159 h 386159"/>
                  <a:gd name="connsiteX2" fmla="*/ 19844 w 107553"/>
                  <a:gd name="connsiteY2" fmla="*/ 202803 h 386159"/>
                  <a:gd name="connsiteX3" fmla="*/ 36513 w 107553"/>
                  <a:gd name="connsiteY3" fmla="*/ 159941 h 386159"/>
                  <a:gd name="connsiteX4" fmla="*/ 57944 w 107553"/>
                  <a:gd name="connsiteY4" fmla="*/ 109934 h 386159"/>
                  <a:gd name="connsiteX5" fmla="*/ 67469 w 107553"/>
                  <a:gd name="connsiteY5" fmla="*/ 36116 h 386159"/>
                  <a:gd name="connsiteX6" fmla="*/ 34131 w 107553"/>
                  <a:gd name="connsiteY6" fmla="*/ 397 h 386159"/>
                  <a:gd name="connsiteX7" fmla="*/ 98425 w 107553"/>
                  <a:gd name="connsiteY7" fmla="*/ 33734 h 386159"/>
                  <a:gd name="connsiteX8" fmla="*/ 88900 w 107553"/>
                  <a:gd name="connsiteY8" fmla="*/ 121841 h 386159"/>
                  <a:gd name="connsiteX9" fmla="*/ 29369 w 107553"/>
                  <a:gd name="connsiteY9" fmla="*/ 231378 h 386159"/>
                  <a:gd name="connsiteX10" fmla="*/ 24606 w 107553"/>
                  <a:gd name="connsiteY10" fmla="*/ 386159 h 386159"/>
                  <a:gd name="connsiteX0" fmla="*/ 24606 w 100409"/>
                  <a:gd name="connsiteY0" fmla="*/ 473151 h 473151"/>
                  <a:gd name="connsiteX1" fmla="*/ 794 w 100409"/>
                  <a:gd name="connsiteY1" fmla="*/ 473151 h 473151"/>
                  <a:gd name="connsiteX2" fmla="*/ 19844 w 100409"/>
                  <a:gd name="connsiteY2" fmla="*/ 289795 h 473151"/>
                  <a:gd name="connsiteX3" fmla="*/ 36513 w 100409"/>
                  <a:gd name="connsiteY3" fmla="*/ 246933 h 473151"/>
                  <a:gd name="connsiteX4" fmla="*/ 57944 w 100409"/>
                  <a:gd name="connsiteY4" fmla="*/ 196926 h 473151"/>
                  <a:gd name="connsiteX5" fmla="*/ 67469 w 100409"/>
                  <a:gd name="connsiteY5" fmla="*/ 123108 h 473151"/>
                  <a:gd name="connsiteX6" fmla="*/ 91227 w 100409"/>
                  <a:gd name="connsiteY6" fmla="*/ 397 h 473151"/>
                  <a:gd name="connsiteX7" fmla="*/ 98425 w 100409"/>
                  <a:gd name="connsiteY7" fmla="*/ 120726 h 473151"/>
                  <a:gd name="connsiteX8" fmla="*/ 88900 w 100409"/>
                  <a:gd name="connsiteY8" fmla="*/ 208833 h 473151"/>
                  <a:gd name="connsiteX9" fmla="*/ 29369 w 100409"/>
                  <a:gd name="connsiteY9" fmla="*/ 318370 h 473151"/>
                  <a:gd name="connsiteX10" fmla="*/ 24606 w 100409"/>
                  <a:gd name="connsiteY10" fmla="*/ 473151 h 473151"/>
                  <a:gd name="connsiteX0" fmla="*/ 24606 w 102354"/>
                  <a:gd name="connsiteY0" fmla="*/ 473151 h 473151"/>
                  <a:gd name="connsiteX1" fmla="*/ 794 w 102354"/>
                  <a:gd name="connsiteY1" fmla="*/ 473151 h 473151"/>
                  <a:gd name="connsiteX2" fmla="*/ 19844 w 102354"/>
                  <a:gd name="connsiteY2" fmla="*/ 289795 h 473151"/>
                  <a:gd name="connsiteX3" fmla="*/ 36513 w 102354"/>
                  <a:gd name="connsiteY3" fmla="*/ 246933 h 473151"/>
                  <a:gd name="connsiteX4" fmla="*/ 57944 w 102354"/>
                  <a:gd name="connsiteY4" fmla="*/ 196926 h 473151"/>
                  <a:gd name="connsiteX5" fmla="*/ 67469 w 102354"/>
                  <a:gd name="connsiteY5" fmla="*/ 123108 h 473151"/>
                  <a:gd name="connsiteX6" fmla="*/ 91227 w 102354"/>
                  <a:gd name="connsiteY6" fmla="*/ 397 h 473151"/>
                  <a:gd name="connsiteX7" fmla="*/ 98425 w 102354"/>
                  <a:gd name="connsiteY7" fmla="*/ 120726 h 473151"/>
                  <a:gd name="connsiteX8" fmla="*/ 67655 w 102354"/>
                  <a:gd name="connsiteY8" fmla="*/ 210956 h 473151"/>
                  <a:gd name="connsiteX9" fmla="*/ 29369 w 102354"/>
                  <a:gd name="connsiteY9" fmla="*/ 318370 h 473151"/>
                  <a:gd name="connsiteX10" fmla="*/ 24606 w 102354"/>
                  <a:gd name="connsiteY10" fmla="*/ 473151 h 473151"/>
                  <a:gd name="connsiteX0" fmla="*/ 24606 w 93952"/>
                  <a:gd name="connsiteY0" fmla="*/ 473151 h 473151"/>
                  <a:gd name="connsiteX1" fmla="*/ 794 w 93952"/>
                  <a:gd name="connsiteY1" fmla="*/ 473151 h 473151"/>
                  <a:gd name="connsiteX2" fmla="*/ 19844 w 93952"/>
                  <a:gd name="connsiteY2" fmla="*/ 289795 h 473151"/>
                  <a:gd name="connsiteX3" fmla="*/ 36513 w 93952"/>
                  <a:gd name="connsiteY3" fmla="*/ 246933 h 473151"/>
                  <a:gd name="connsiteX4" fmla="*/ 57944 w 93952"/>
                  <a:gd name="connsiteY4" fmla="*/ 196926 h 473151"/>
                  <a:gd name="connsiteX5" fmla="*/ 67469 w 93952"/>
                  <a:gd name="connsiteY5" fmla="*/ 123108 h 473151"/>
                  <a:gd name="connsiteX6" fmla="*/ 91227 w 93952"/>
                  <a:gd name="connsiteY6" fmla="*/ 397 h 473151"/>
                  <a:gd name="connsiteX7" fmla="*/ 83819 w 93952"/>
                  <a:gd name="connsiteY7" fmla="*/ 120726 h 473151"/>
                  <a:gd name="connsiteX8" fmla="*/ 67655 w 93952"/>
                  <a:gd name="connsiteY8" fmla="*/ 210956 h 473151"/>
                  <a:gd name="connsiteX9" fmla="*/ 29369 w 93952"/>
                  <a:gd name="connsiteY9" fmla="*/ 318370 h 473151"/>
                  <a:gd name="connsiteX10" fmla="*/ 24606 w 93952"/>
                  <a:gd name="connsiteY10" fmla="*/ 473151 h 473151"/>
                  <a:gd name="connsiteX0" fmla="*/ 24606 w 112541"/>
                  <a:gd name="connsiteY0" fmla="*/ 403132 h 403132"/>
                  <a:gd name="connsiteX1" fmla="*/ 794 w 112541"/>
                  <a:gd name="connsiteY1" fmla="*/ 403132 h 403132"/>
                  <a:gd name="connsiteX2" fmla="*/ 19844 w 112541"/>
                  <a:gd name="connsiteY2" fmla="*/ 219776 h 403132"/>
                  <a:gd name="connsiteX3" fmla="*/ 36513 w 112541"/>
                  <a:gd name="connsiteY3" fmla="*/ 176914 h 403132"/>
                  <a:gd name="connsiteX4" fmla="*/ 57944 w 112541"/>
                  <a:gd name="connsiteY4" fmla="*/ 126907 h 403132"/>
                  <a:gd name="connsiteX5" fmla="*/ 67469 w 112541"/>
                  <a:gd name="connsiteY5" fmla="*/ 53089 h 403132"/>
                  <a:gd name="connsiteX6" fmla="*/ 109816 w 112541"/>
                  <a:gd name="connsiteY6" fmla="*/ 397 h 403132"/>
                  <a:gd name="connsiteX7" fmla="*/ 83819 w 112541"/>
                  <a:gd name="connsiteY7" fmla="*/ 50707 h 403132"/>
                  <a:gd name="connsiteX8" fmla="*/ 67655 w 112541"/>
                  <a:gd name="connsiteY8" fmla="*/ 140937 h 403132"/>
                  <a:gd name="connsiteX9" fmla="*/ 29369 w 112541"/>
                  <a:gd name="connsiteY9" fmla="*/ 248351 h 403132"/>
                  <a:gd name="connsiteX10" fmla="*/ 24606 w 112541"/>
                  <a:gd name="connsiteY10" fmla="*/ 403132 h 403132"/>
                  <a:gd name="connsiteX0" fmla="*/ 26648 w 114583"/>
                  <a:gd name="connsiteY0" fmla="*/ 403132 h 403132"/>
                  <a:gd name="connsiteX1" fmla="*/ 2836 w 114583"/>
                  <a:gd name="connsiteY1" fmla="*/ 403132 h 403132"/>
                  <a:gd name="connsiteX2" fmla="*/ 5953 w 114583"/>
                  <a:gd name="connsiteY2" fmla="*/ 298281 h 403132"/>
                  <a:gd name="connsiteX3" fmla="*/ 38555 w 114583"/>
                  <a:gd name="connsiteY3" fmla="*/ 176914 h 403132"/>
                  <a:gd name="connsiteX4" fmla="*/ 59986 w 114583"/>
                  <a:gd name="connsiteY4" fmla="*/ 126907 h 403132"/>
                  <a:gd name="connsiteX5" fmla="*/ 69511 w 114583"/>
                  <a:gd name="connsiteY5" fmla="*/ 53089 h 403132"/>
                  <a:gd name="connsiteX6" fmla="*/ 111858 w 114583"/>
                  <a:gd name="connsiteY6" fmla="*/ 397 h 403132"/>
                  <a:gd name="connsiteX7" fmla="*/ 85861 w 114583"/>
                  <a:gd name="connsiteY7" fmla="*/ 50707 h 403132"/>
                  <a:gd name="connsiteX8" fmla="*/ 69697 w 114583"/>
                  <a:gd name="connsiteY8" fmla="*/ 140937 h 403132"/>
                  <a:gd name="connsiteX9" fmla="*/ 31411 w 114583"/>
                  <a:gd name="connsiteY9" fmla="*/ 248351 h 403132"/>
                  <a:gd name="connsiteX10" fmla="*/ 26648 w 114583"/>
                  <a:gd name="connsiteY10" fmla="*/ 403132 h 40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583" h="403132">
                    <a:moveTo>
                      <a:pt x="26648" y="403132"/>
                    </a:moveTo>
                    <a:lnTo>
                      <a:pt x="2836" y="403132"/>
                    </a:lnTo>
                    <a:cubicBezTo>
                      <a:pt x="2042" y="372573"/>
                      <a:pt x="0" y="335984"/>
                      <a:pt x="5953" y="298281"/>
                    </a:cubicBezTo>
                    <a:cubicBezTo>
                      <a:pt x="11906" y="260578"/>
                      <a:pt x="32205" y="192392"/>
                      <a:pt x="38555" y="176914"/>
                    </a:cubicBezTo>
                    <a:lnTo>
                      <a:pt x="59986" y="126907"/>
                    </a:lnTo>
                    <a:cubicBezTo>
                      <a:pt x="65145" y="106270"/>
                      <a:pt x="60866" y="74174"/>
                      <a:pt x="69511" y="53089"/>
                    </a:cubicBezTo>
                    <a:cubicBezTo>
                      <a:pt x="78156" y="32004"/>
                      <a:pt x="109133" y="794"/>
                      <a:pt x="111858" y="397"/>
                    </a:cubicBezTo>
                    <a:cubicBezTo>
                      <a:pt x="114583" y="0"/>
                      <a:pt x="92888" y="27284"/>
                      <a:pt x="85861" y="50707"/>
                    </a:cubicBezTo>
                    <a:cubicBezTo>
                      <a:pt x="78834" y="74130"/>
                      <a:pt x="78772" y="107996"/>
                      <a:pt x="69697" y="140937"/>
                    </a:cubicBezTo>
                    <a:cubicBezTo>
                      <a:pt x="60622" y="173878"/>
                      <a:pt x="38586" y="204652"/>
                      <a:pt x="31411" y="248351"/>
                    </a:cubicBezTo>
                    <a:cubicBezTo>
                      <a:pt x="24236" y="292050"/>
                      <a:pt x="31410" y="377335"/>
                      <a:pt x="26648" y="403132"/>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327" name="Freeform 326"/>
              <p:cNvSpPr/>
              <p:nvPr/>
            </p:nvSpPr>
            <p:spPr>
              <a:xfrm>
                <a:off x="6711016" y="3423872"/>
                <a:ext cx="44165" cy="452484"/>
              </a:xfrm>
              <a:custGeom>
                <a:avLst/>
                <a:gdLst>
                  <a:gd name="connsiteX0" fmla="*/ 23812 w 97631"/>
                  <a:gd name="connsiteY0" fmla="*/ 385762 h 385762"/>
                  <a:gd name="connsiteX1" fmla="*/ 0 w 97631"/>
                  <a:gd name="connsiteY1" fmla="*/ 295275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4606 w 98425"/>
                  <a:gd name="connsiteY0" fmla="*/ 385762 h 385762"/>
                  <a:gd name="connsiteX1" fmla="*/ 794 w 98425"/>
                  <a:gd name="connsiteY1" fmla="*/ 385762 h 385762"/>
                  <a:gd name="connsiteX2" fmla="*/ 19844 w 98425"/>
                  <a:gd name="connsiteY2" fmla="*/ 202406 h 385762"/>
                  <a:gd name="connsiteX3" fmla="*/ 36513 w 98425"/>
                  <a:gd name="connsiteY3" fmla="*/ 159544 h 385762"/>
                  <a:gd name="connsiteX4" fmla="*/ 57944 w 98425"/>
                  <a:gd name="connsiteY4" fmla="*/ 109537 h 385762"/>
                  <a:gd name="connsiteX5" fmla="*/ 67469 w 98425"/>
                  <a:gd name="connsiteY5" fmla="*/ 35719 h 385762"/>
                  <a:gd name="connsiteX6" fmla="*/ 34131 w 98425"/>
                  <a:gd name="connsiteY6" fmla="*/ 0 h 385762"/>
                  <a:gd name="connsiteX7" fmla="*/ 98425 w 98425"/>
                  <a:gd name="connsiteY7" fmla="*/ 33337 h 385762"/>
                  <a:gd name="connsiteX8" fmla="*/ 88900 w 98425"/>
                  <a:gd name="connsiteY8" fmla="*/ 121444 h 385762"/>
                  <a:gd name="connsiteX9" fmla="*/ 29369 w 98425"/>
                  <a:gd name="connsiteY9" fmla="*/ 230981 h 385762"/>
                  <a:gd name="connsiteX10" fmla="*/ 24606 w 98425"/>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6159 h 386159"/>
                  <a:gd name="connsiteX1" fmla="*/ 794 w 107553"/>
                  <a:gd name="connsiteY1" fmla="*/ 386159 h 386159"/>
                  <a:gd name="connsiteX2" fmla="*/ 19844 w 107553"/>
                  <a:gd name="connsiteY2" fmla="*/ 202803 h 386159"/>
                  <a:gd name="connsiteX3" fmla="*/ 36513 w 107553"/>
                  <a:gd name="connsiteY3" fmla="*/ 159941 h 386159"/>
                  <a:gd name="connsiteX4" fmla="*/ 57944 w 107553"/>
                  <a:gd name="connsiteY4" fmla="*/ 109934 h 386159"/>
                  <a:gd name="connsiteX5" fmla="*/ 67469 w 107553"/>
                  <a:gd name="connsiteY5" fmla="*/ 36116 h 386159"/>
                  <a:gd name="connsiteX6" fmla="*/ 34131 w 107553"/>
                  <a:gd name="connsiteY6" fmla="*/ 397 h 386159"/>
                  <a:gd name="connsiteX7" fmla="*/ 98425 w 107553"/>
                  <a:gd name="connsiteY7" fmla="*/ 33734 h 386159"/>
                  <a:gd name="connsiteX8" fmla="*/ 88900 w 107553"/>
                  <a:gd name="connsiteY8" fmla="*/ 121841 h 386159"/>
                  <a:gd name="connsiteX9" fmla="*/ 29369 w 107553"/>
                  <a:gd name="connsiteY9" fmla="*/ 231378 h 386159"/>
                  <a:gd name="connsiteX10" fmla="*/ 24606 w 107553"/>
                  <a:gd name="connsiteY10" fmla="*/ 386159 h 386159"/>
                  <a:gd name="connsiteX0" fmla="*/ 24606 w 100409"/>
                  <a:gd name="connsiteY0" fmla="*/ 473151 h 473151"/>
                  <a:gd name="connsiteX1" fmla="*/ 794 w 100409"/>
                  <a:gd name="connsiteY1" fmla="*/ 473151 h 473151"/>
                  <a:gd name="connsiteX2" fmla="*/ 19844 w 100409"/>
                  <a:gd name="connsiteY2" fmla="*/ 289795 h 473151"/>
                  <a:gd name="connsiteX3" fmla="*/ 36513 w 100409"/>
                  <a:gd name="connsiteY3" fmla="*/ 246933 h 473151"/>
                  <a:gd name="connsiteX4" fmla="*/ 57944 w 100409"/>
                  <a:gd name="connsiteY4" fmla="*/ 196926 h 473151"/>
                  <a:gd name="connsiteX5" fmla="*/ 67469 w 100409"/>
                  <a:gd name="connsiteY5" fmla="*/ 123108 h 473151"/>
                  <a:gd name="connsiteX6" fmla="*/ 91227 w 100409"/>
                  <a:gd name="connsiteY6" fmla="*/ 397 h 473151"/>
                  <a:gd name="connsiteX7" fmla="*/ 98425 w 100409"/>
                  <a:gd name="connsiteY7" fmla="*/ 120726 h 473151"/>
                  <a:gd name="connsiteX8" fmla="*/ 88900 w 100409"/>
                  <a:gd name="connsiteY8" fmla="*/ 208833 h 473151"/>
                  <a:gd name="connsiteX9" fmla="*/ 29369 w 100409"/>
                  <a:gd name="connsiteY9" fmla="*/ 318370 h 473151"/>
                  <a:gd name="connsiteX10" fmla="*/ 24606 w 100409"/>
                  <a:gd name="connsiteY10" fmla="*/ 473151 h 473151"/>
                  <a:gd name="connsiteX0" fmla="*/ 24606 w 102354"/>
                  <a:gd name="connsiteY0" fmla="*/ 473151 h 473151"/>
                  <a:gd name="connsiteX1" fmla="*/ 794 w 102354"/>
                  <a:gd name="connsiteY1" fmla="*/ 473151 h 473151"/>
                  <a:gd name="connsiteX2" fmla="*/ 19844 w 102354"/>
                  <a:gd name="connsiteY2" fmla="*/ 289795 h 473151"/>
                  <a:gd name="connsiteX3" fmla="*/ 36513 w 102354"/>
                  <a:gd name="connsiteY3" fmla="*/ 246933 h 473151"/>
                  <a:gd name="connsiteX4" fmla="*/ 57944 w 102354"/>
                  <a:gd name="connsiteY4" fmla="*/ 196926 h 473151"/>
                  <a:gd name="connsiteX5" fmla="*/ 67469 w 102354"/>
                  <a:gd name="connsiteY5" fmla="*/ 123108 h 473151"/>
                  <a:gd name="connsiteX6" fmla="*/ 91227 w 102354"/>
                  <a:gd name="connsiteY6" fmla="*/ 397 h 473151"/>
                  <a:gd name="connsiteX7" fmla="*/ 98425 w 102354"/>
                  <a:gd name="connsiteY7" fmla="*/ 120726 h 473151"/>
                  <a:gd name="connsiteX8" fmla="*/ 67655 w 102354"/>
                  <a:gd name="connsiteY8" fmla="*/ 210956 h 473151"/>
                  <a:gd name="connsiteX9" fmla="*/ 29369 w 102354"/>
                  <a:gd name="connsiteY9" fmla="*/ 318370 h 473151"/>
                  <a:gd name="connsiteX10" fmla="*/ 24606 w 102354"/>
                  <a:gd name="connsiteY10" fmla="*/ 473151 h 473151"/>
                  <a:gd name="connsiteX0" fmla="*/ 24606 w 93952"/>
                  <a:gd name="connsiteY0" fmla="*/ 473151 h 473151"/>
                  <a:gd name="connsiteX1" fmla="*/ 794 w 93952"/>
                  <a:gd name="connsiteY1" fmla="*/ 473151 h 473151"/>
                  <a:gd name="connsiteX2" fmla="*/ 19844 w 93952"/>
                  <a:gd name="connsiteY2" fmla="*/ 289795 h 473151"/>
                  <a:gd name="connsiteX3" fmla="*/ 36513 w 93952"/>
                  <a:gd name="connsiteY3" fmla="*/ 246933 h 473151"/>
                  <a:gd name="connsiteX4" fmla="*/ 57944 w 93952"/>
                  <a:gd name="connsiteY4" fmla="*/ 196926 h 473151"/>
                  <a:gd name="connsiteX5" fmla="*/ 67469 w 93952"/>
                  <a:gd name="connsiteY5" fmla="*/ 123108 h 473151"/>
                  <a:gd name="connsiteX6" fmla="*/ 91227 w 93952"/>
                  <a:gd name="connsiteY6" fmla="*/ 397 h 473151"/>
                  <a:gd name="connsiteX7" fmla="*/ 83819 w 93952"/>
                  <a:gd name="connsiteY7" fmla="*/ 120726 h 473151"/>
                  <a:gd name="connsiteX8" fmla="*/ 67655 w 93952"/>
                  <a:gd name="connsiteY8" fmla="*/ 210956 h 473151"/>
                  <a:gd name="connsiteX9" fmla="*/ 29369 w 93952"/>
                  <a:gd name="connsiteY9" fmla="*/ 318370 h 473151"/>
                  <a:gd name="connsiteX10" fmla="*/ 24606 w 93952"/>
                  <a:gd name="connsiteY10" fmla="*/ 473151 h 473151"/>
                  <a:gd name="connsiteX0" fmla="*/ 24606 w 112541"/>
                  <a:gd name="connsiteY0" fmla="*/ 403132 h 403132"/>
                  <a:gd name="connsiteX1" fmla="*/ 794 w 112541"/>
                  <a:gd name="connsiteY1" fmla="*/ 403132 h 403132"/>
                  <a:gd name="connsiteX2" fmla="*/ 19844 w 112541"/>
                  <a:gd name="connsiteY2" fmla="*/ 219776 h 403132"/>
                  <a:gd name="connsiteX3" fmla="*/ 36513 w 112541"/>
                  <a:gd name="connsiteY3" fmla="*/ 176914 h 403132"/>
                  <a:gd name="connsiteX4" fmla="*/ 57944 w 112541"/>
                  <a:gd name="connsiteY4" fmla="*/ 126907 h 403132"/>
                  <a:gd name="connsiteX5" fmla="*/ 67469 w 112541"/>
                  <a:gd name="connsiteY5" fmla="*/ 53089 h 403132"/>
                  <a:gd name="connsiteX6" fmla="*/ 109816 w 112541"/>
                  <a:gd name="connsiteY6" fmla="*/ 397 h 403132"/>
                  <a:gd name="connsiteX7" fmla="*/ 83819 w 112541"/>
                  <a:gd name="connsiteY7" fmla="*/ 50707 h 403132"/>
                  <a:gd name="connsiteX8" fmla="*/ 67655 w 112541"/>
                  <a:gd name="connsiteY8" fmla="*/ 140937 h 403132"/>
                  <a:gd name="connsiteX9" fmla="*/ 29369 w 112541"/>
                  <a:gd name="connsiteY9" fmla="*/ 248351 h 403132"/>
                  <a:gd name="connsiteX10" fmla="*/ 24606 w 112541"/>
                  <a:gd name="connsiteY10" fmla="*/ 403132 h 403132"/>
                  <a:gd name="connsiteX0" fmla="*/ 26648 w 114583"/>
                  <a:gd name="connsiteY0" fmla="*/ 403132 h 403132"/>
                  <a:gd name="connsiteX1" fmla="*/ 2836 w 114583"/>
                  <a:gd name="connsiteY1" fmla="*/ 403132 h 403132"/>
                  <a:gd name="connsiteX2" fmla="*/ 5953 w 114583"/>
                  <a:gd name="connsiteY2" fmla="*/ 298281 h 403132"/>
                  <a:gd name="connsiteX3" fmla="*/ 38555 w 114583"/>
                  <a:gd name="connsiteY3" fmla="*/ 176914 h 403132"/>
                  <a:gd name="connsiteX4" fmla="*/ 59986 w 114583"/>
                  <a:gd name="connsiteY4" fmla="*/ 126907 h 403132"/>
                  <a:gd name="connsiteX5" fmla="*/ 69511 w 114583"/>
                  <a:gd name="connsiteY5" fmla="*/ 53089 h 403132"/>
                  <a:gd name="connsiteX6" fmla="*/ 111858 w 114583"/>
                  <a:gd name="connsiteY6" fmla="*/ 397 h 403132"/>
                  <a:gd name="connsiteX7" fmla="*/ 85861 w 114583"/>
                  <a:gd name="connsiteY7" fmla="*/ 50707 h 403132"/>
                  <a:gd name="connsiteX8" fmla="*/ 69697 w 114583"/>
                  <a:gd name="connsiteY8" fmla="*/ 140937 h 403132"/>
                  <a:gd name="connsiteX9" fmla="*/ 31411 w 114583"/>
                  <a:gd name="connsiteY9" fmla="*/ 248351 h 403132"/>
                  <a:gd name="connsiteX10" fmla="*/ 26648 w 114583"/>
                  <a:gd name="connsiteY10" fmla="*/ 403132 h 40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583" h="403132">
                    <a:moveTo>
                      <a:pt x="26648" y="403132"/>
                    </a:moveTo>
                    <a:lnTo>
                      <a:pt x="2836" y="403132"/>
                    </a:lnTo>
                    <a:cubicBezTo>
                      <a:pt x="2042" y="372573"/>
                      <a:pt x="0" y="335984"/>
                      <a:pt x="5953" y="298281"/>
                    </a:cubicBezTo>
                    <a:cubicBezTo>
                      <a:pt x="11906" y="260578"/>
                      <a:pt x="32205" y="192392"/>
                      <a:pt x="38555" y="176914"/>
                    </a:cubicBezTo>
                    <a:lnTo>
                      <a:pt x="59986" y="126907"/>
                    </a:lnTo>
                    <a:cubicBezTo>
                      <a:pt x="65145" y="106270"/>
                      <a:pt x="60866" y="74174"/>
                      <a:pt x="69511" y="53089"/>
                    </a:cubicBezTo>
                    <a:cubicBezTo>
                      <a:pt x="78156" y="32004"/>
                      <a:pt x="109133" y="794"/>
                      <a:pt x="111858" y="397"/>
                    </a:cubicBezTo>
                    <a:cubicBezTo>
                      <a:pt x="114583" y="0"/>
                      <a:pt x="92888" y="27284"/>
                      <a:pt x="85861" y="50707"/>
                    </a:cubicBezTo>
                    <a:cubicBezTo>
                      <a:pt x="78834" y="74130"/>
                      <a:pt x="78772" y="107996"/>
                      <a:pt x="69697" y="140937"/>
                    </a:cubicBezTo>
                    <a:cubicBezTo>
                      <a:pt x="60622" y="173878"/>
                      <a:pt x="38586" y="204652"/>
                      <a:pt x="31411" y="248351"/>
                    </a:cubicBezTo>
                    <a:cubicBezTo>
                      <a:pt x="24236" y="292050"/>
                      <a:pt x="31410" y="377335"/>
                      <a:pt x="26648" y="403132"/>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328" name="Freeform 327"/>
              <p:cNvSpPr/>
              <p:nvPr/>
            </p:nvSpPr>
            <p:spPr>
              <a:xfrm flipH="1">
                <a:off x="6646776" y="3455626"/>
                <a:ext cx="54202" cy="401679"/>
              </a:xfrm>
              <a:custGeom>
                <a:avLst/>
                <a:gdLst>
                  <a:gd name="connsiteX0" fmla="*/ 23812 w 97631"/>
                  <a:gd name="connsiteY0" fmla="*/ 385762 h 385762"/>
                  <a:gd name="connsiteX1" fmla="*/ 0 w 97631"/>
                  <a:gd name="connsiteY1" fmla="*/ 295275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4606 w 98425"/>
                  <a:gd name="connsiteY0" fmla="*/ 385762 h 385762"/>
                  <a:gd name="connsiteX1" fmla="*/ 794 w 98425"/>
                  <a:gd name="connsiteY1" fmla="*/ 385762 h 385762"/>
                  <a:gd name="connsiteX2" fmla="*/ 19844 w 98425"/>
                  <a:gd name="connsiteY2" fmla="*/ 202406 h 385762"/>
                  <a:gd name="connsiteX3" fmla="*/ 36513 w 98425"/>
                  <a:gd name="connsiteY3" fmla="*/ 159544 h 385762"/>
                  <a:gd name="connsiteX4" fmla="*/ 57944 w 98425"/>
                  <a:gd name="connsiteY4" fmla="*/ 109537 h 385762"/>
                  <a:gd name="connsiteX5" fmla="*/ 67469 w 98425"/>
                  <a:gd name="connsiteY5" fmla="*/ 35719 h 385762"/>
                  <a:gd name="connsiteX6" fmla="*/ 34131 w 98425"/>
                  <a:gd name="connsiteY6" fmla="*/ 0 h 385762"/>
                  <a:gd name="connsiteX7" fmla="*/ 98425 w 98425"/>
                  <a:gd name="connsiteY7" fmla="*/ 33337 h 385762"/>
                  <a:gd name="connsiteX8" fmla="*/ 88900 w 98425"/>
                  <a:gd name="connsiteY8" fmla="*/ 121444 h 385762"/>
                  <a:gd name="connsiteX9" fmla="*/ 29369 w 98425"/>
                  <a:gd name="connsiteY9" fmla="*/ 230981 h 385762"/>
                  <a:gd name="connsiteX10" fmla="*/ 24606 w 98425"/>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6159 h 386159"/>
                  <a:gd name="connsiteX1" fmla="*/ 794 w 107553"/>
                  <a:gd name="connsiteY1" fmla="*/ 386159 h 386159"/>
                  <a:gd name="connsiteX2" fmla="*/ 19844 w 107553"/>
                  <a:gd name="connsiteY2" fmla="*/ 202803 h 386159"/>
                  <a:gd name="connsiteX3" fmla="*/ 36513 w 107553"/>
                  <a:gd name="connsiteY3" fmla="*/ 159941 h 386159"/>
                  <a:gd name="connsiteX4" fmla="*/ 57944 w 107553"/>
                  <a:gd name="connsiteY4" fmla="*/ 109934 h 386159"/>
                  <a:gd name="connsiteX5" fmla="*/ 67469 w 107553"/>
                  <a:gd name="connsiteY5" fmla="*/ 36116 h 386159"/>
                  <a:gd name="connsiteX6" fmla="*/ 34131 w 107553"/>
                  <a:gd name="connsiteY6" fmla="*/ 397 h 386159"/>
                  <a:gd name="connsiteX7" fmla="*/ 98425 w 107553"/>
                  <a:gd name="connsiteY7" fmla="*/ 33734 h 386159"/>
                  <a:gd name="connsiteX8" fmla="*/ 88900 w 107553"/>
                  <a:gd name="connsiteY8" fmla="*/ 121841 h 386159"/>
                  <a:gd name="connsiteX9" fmla="*/ 29369 w 107553"/>
                  <a:gd name="connsiteY9" fmla="*/ 231378 h 386159"/>
                  <a:gd name="connsiteX10" fmla="*/ 24606 w 107553"/>
                  <a:gd name="connsiteY10" fmla="*/ 386159 h 386159"/>
                  <a:gd name="connsiteX0" fmla="*/ 24606 w 100409"/>
                  <a:gd name="connsiteY0" fmla="*/ 473151 h 473151"/>
                  <a:gd name="connsiteX1" fmla="*/ 794 w 100409"/>
                  <a:gd name="connsiteY1" fmla="*/ 473151 h 473151"/>
                  <a:gd name="connsiteX2" fmla="*/ 19844 w 100409"/>
                  <a:gd name="connsiteY2" fmla="*/ 289795 h 473151"/>
                  <a:gd name="connsiteX3" fmla="*/ 36513 w 100409"/>
                  <a:gd name="connsiteY3" fmla="*/ 246933 h 473151"/>
                  <a:gd name="connsiteX4" fmla="*/ 57944 w 100409"/>
                  <a:gd name="connsiteY4" fmla="*/ 196926 h 473151"/>
                  <a:gd name="connsiteX5" fmla="*/ 67469 w 100409"/>
                  <a:gd name="connsiteY5" fmla="*/ 123108 h 473151"/>
                  <a:gd name="connsiteX6" fmla="*/ 91227 w 100409"/>
                  <a:gd name="connsiteY6" fmla="*/ 397 h 473151"/>
                  <a:gd name="connsiteX7" fmla="*/ 98425 w 100409"/>
                  <a:gd name="connsiteY7" fmla="*/ 120726 h 473151"/>
                  <a:gd name="connsiteX8" fmla="*/ 88900 w 100409"/>
                  <a:gd name="connsiteY8" fmla="*/ 208833 h 473151"/>
                  <a:gd name="connsiteX9" fmla="*/ 29369 w 100409"/>
                  <a:gd name="connsiteY9" fmla="*/ 318370 h 473151"/>
                  <a:gd name="connsiteX10" fmla="*/ 24606 w 100409"/>
                  <a:gd name="connsiteY10" fmla="*/ 473151 h 473151"/>
                  <a:gd name="connsiteX0" fmla="*/ 24606 w 102354"/>
                  <a:gd name="connsiteY0" fmla="*/ 473151 h 473151"/>
                  <a:gd name="connsiteX1" fmla="*/ 794 w 102354"/>
                  <a:gd name="connsiteY1" fmla="*/ 473151 h 473151"/>
                  <a:gd name="connsiteX2" fmla="*/ 19844 w 102354"/>
                  <a:gd name="connsiteY2" fmla="*/ 289795 h 473151"/>
                  <a:gd name="connsiteX3" fmla="*/ 36513 w 102354"/>
                  <a:gd name="connsiteY3" fmla="*/ 246933 h 473151"/>
                  <a:gd name="connsiteX4" fmla="*/ 57944 w 102354"/>
                  <a:gd name="connsiteY4" fmla="*/ 196926 h 473151"/>
                  <a:gd name="connsiteX5" fmla="*/ 67469 w 102354"/>
                  <a:gd name="connsiteY5" fmla="*/ 123108 h 473151"/>
                  <a:gd name="connsiteX6" fmla="*/ 91227 w 102354"/>
                  <a:gd name="connsiteY6" fmla="*/ 397 h 473151"/>
                  <a:gd name="connsiteX7" fmla="*/ 98425 w 102354"/>
                  <a:gd name="connsiteY7" fmla="*/ 120726 h 473151"/>
                  <a:gd name="connsiteX8" fmla="*/ 67655 w 102354"/>
                  <a:gd name="connsiteY8" fmla="*/ 210956 h 473151"/>
                  <a:gd name="connsiteX9" fmla="*/ 29369 w 102354"/>
                  <a:gd name="connsiteY9" fmla="*/ 318370 h 473151"/>
                  <a:gd name="connsiteX10" fmla="*/ 24606 w 102354"/>
                  <a:gd name="connsiteY10" fmla="*/ 473151 h 473151"/>
                  <a:gd name="connsiteX0" fmla="*/ 24606 w 93952"/>
                  <a:gd name="connsiteY0" fmla="*/ 473151 h 473151"/>
                  <a:gd name="connsiteX1" fmla="*/ 794 w 93952"/>
                  <a:gd name="connsiteY1" fmla="*/ 473151 h 473151"/>
                  <a:gd name="connsiteX2" fmla="*/ 19844 w 93952"/>
                  <a:gd name="connsiteY2" fmla="*/ 289795 h 473151"/>
                  <a:gd name="connsiteX3" fmla="*/ 36513 w 93952"/>
                  <a:gd name="connsiteY3" fmla="*/ 246933 h 473151"/>
                  <a:gd name="connsiteX4" fmla="*/ 57944 w 93952"/>
                  <a:gd name="connsiteY4" fmla="*/ 196926 h 473151"/>
                  <a:gd name="connsiteX5" fmla="*/ 67469 w 93952"/>
                  <a:gd name="connsiteY5" fmla="*/ 123108 h 473151"/>
                  <a:gd name="connsiteX6" fmla="*/ 91227 w 93952"/>
                  <a:gd name="connsiteY6" fmla="*/ 397 h 473151"/>
                  <a:gd name="connsiteX7" fmla="*/ 83819 w 93952"/>
                  <a:gd name="connsiteY7" fmla="*/ 120726 h 473151"/>
                  <a:gd name="connsiteX8" fmla="*/ 67655 w 93952"/>
                  <a:gd name="connsiteY8" fmla="*/ 210956 h 473151"/>
                  <a:gd name="connsiteX9" fmla="*/ 29369 w 93952"/>
                  <a:gd name="connsiteY9" fmla="*/ 318370 h 473151"/>
                  <a:gd name="connsiteX10" fmla="*/ 24606 w 93952"/>
                  <a:gd name="connsiteY10" fmla="*/ 473151 h 473151"/>
                  <a:gd name="connsiteX0" fmla="*/ 24606 w 112541"/>
                  <a:gd name="connsiteY0" fmla="*/ 403132 h 403132"/>
                  <a:gd name="connsiteX1" fmla="*/ 794 w 112541"/>
                  <a:gd name="connsiteY1" fmla="*/ 403132 h 403132"/>
                  <a:gd name="connsiteX2" fmla="*/ 19844 w 112541"/>
                  <a:gd name="connsiteY2" fmla="*/ 219776 h 403132"/>
                  <a:gd name="connsiteX3" fmla="*/ 36513 w 112541"/>
                  <a:gd name="connsiteY3" fmla="*/ 176914 h 403132"/>
                  <a:gd name="connsiteX4" fmla="*/ 57944 w 112541"/>
                  <a:gd name="connsiteY4" fmla="*/ 126907 h 403132"/>
                  <a:gd name="connsiteX5" fmla="*/ 67469 w 112541"/>
                  <a:gd name="connsiteY5" fmla="*/ 53089 h 403132"/>
                  <a:gd name="connsiteX6" fmla="*/ 109816 w 112541"/>
                  <a:gd name="connsiteY6" fmla="*/ 397 h 403132"/>
                  <a:gd name="connsiteX7" fmla="*/ 83819 w 112541"/>
                  <a:gd name="connsiteY7" fmla="*/ 50707 h 403132"/>
                  <a:gd name="connsiteX8" fmla="*/ 67655 w 112541"/>
                  <a:gd name="connsiteY8" fmla="*/ 140937 h 403132"/>
                  <a:gd name="connsiteX9" fmla="*/ 29369 w 112541"/>
                  <a:gd name="connsiteY9" fmla="*/ 248351 h 403132"/>
                  <a:gd name="connsiteX10" fmla="*/ 24606 w 112541"/>
                  <a:gd name="connsiteY10" fmla="*/ 403132 h 403132"/>
                  <a:gd name="connsiteX0" fmla="*/ 26648 w 114583"/>
                  <a:gd name="connsiteY0" fmla="*/ 403132 h 403132"/>
                  <a:gd name="connsiteX1" fmla="*/ 2836 w 114583"/>
                  <a:gd name="connsiteY1" fmla="*/ 403132 h 403132"/>
                  <a:gd name="connsiteX2" fmla="*/ 5953 w 114583"/>
                  <a:gd name="connsiteY2" fmla="*/ 298281 h 403132"/>
                  <a:gd name="connsiteX3" fmla="*/ 38555 w 114583"/>
                  <a:gd name="connsiteY3" fmla="*/ 176914 h 403132"/>
                  <a:gd name="connsiteX4" fmla="*/ 59986 w 114583"/>
                  <a:gd name="connsiteY4" fmla="*/ 126907 h 403132"/>
                  <a:gd name="connsiteX5" fmla="*/ 69511 w 114583"/>
                  <a:gd name="connsiteY5" fmla="*/ 53089 h 403132"/>
                  <a:gd name="connsiteX6" fmla="*/ 111858 w 114583"/>
                  <a:gd name="connsiteY6" fmla="*/ 397 h 403132"/>
                  <a:gd name="connsiteX7" fmla="*/ 85861 w 114583"/>
                  <a:gd name="connsiteY7" fmla="*/ 50707 h 403132"/>
                  <a:gd name="connsiteX8" fmla="*/ 69697 w 114583"/>
                  <a:gd name="connsiteY8" fmla="*/ 140937 h 403132"/>
                  <a:gd name="connsiteX9" fmla="*/ 31411 w 114583"/>
                  <a:gd name="connsiteY9" fmla="*/ 248351 h 403132"/>
                  <a:gd name="connsiteX10" fmla="*/ 26648 w 114583"/>
                  <a:gd name="connsiteY10" fmla="*/ 403132 h 40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583" h="403132">
                    <a:moveTo>
                      <a:pt x="26648" y="403132"/>
                    </a:moveTo>
                    <a:lnTo>
                      <a:pt x="2836" y="403132"/>
                    </a:lnTo>
                    <a:cubicBezTo>
                      <a:pt x="2042" y="372573"/>
                      <a:pt x="0" y="335984"/>
                      <a:pt x="5953" y="298281"/>
                    </a:cubicBezTo>
                    <a:cubicBezTo>
                      <a:pt x="11906" y="260578"/>
                      <a:pt x="32205" y="192392"/>
                      <a:pt x="38555" y="176914"/>
                    </a:cubicBezTo>
                    <a:lnTo>
                      <a:pt x="59986" y="126907"/>
                    </a:lnTo>
                    <a:cubicBezTo>
                      <a:pt x="65145" y="106270"/>
                      <a:pt x="60866" y="74174"/>
                      <a:pt x="69511" y="53089"/>
                    </a:cubicBezTo>
                    <a:cubicBezTo>
                      <a:pt x="78156" y="32004"/>
                      <a:pt x="109133" y="794"/>
                      <a:pt x="111858" y="397"/>
                    </a:cubicBezTo>
                    <a:cubicBezTo>
                      <a:pt x="114583" y="0"/>
                      <a:pt x="92888" y="27284"/>
                      <a:pt x="85861" y="50707"/>
                    </a:cubicBezTo>
                    <a:cubicBezTo>
                      <a:pt x="78834" y="74130"/>
                      <a:pt x="78772" y="107996"/>
                      <a:pt x="69697" y="140937"/>
                    </a:cubicBezTo>
                    <a:cubicBezTo>
                      <a:pt x="60622" y="173878"/>
                      <a:pt x="38586" y="204652"/>
                      <a:pt x="31411" y="248351"/>
                    </a:cubicBezTo>
                    <a:cubicBezTo>
                      <a:pt x="24236" y="292050"/>
                      <a:pt x="31410" y="377335"/>
                      <a:pt x="26648" y="403132"/>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329" name="Freeform 328"/>
              <p:cNvSpPr/>
              <p:nvPr/>
            </p:nvSpPr>
            <p:spPr>
              <a:xfrm>
                <a:off x="6963960" y="3536596"/>
                <a:ext cx="44165" cy="325472"/>
              </a:xfrm>
              <a:custGeom>
                <a:avLst/>
                <a:gdLst>
                  <a:gd name="connsiteX0" fmla="*/ 23812 w 97631"/>
                  <a:gd name="connsiteY0" fmla="*/ 385762 h 385762"/>
                  <a:gd name="connsiteX1" fmla="*/ 0 w 97631"/>
                  <a:gd name="connsiteY1" fmla="*/ 295275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4606 w 98425"/>
                  <a:gd name="connsiteY0" fmla="*/ 385762 h 385762"/>
                  <a:gd name="connsiteX1" fmla="*/ 794 w 98425"/>
                  <a:gd name="connsiteY1" fmla="*/ 385762 h 385762"/>
                  <a:gd name="connsiteX2" fmla="*/ 19844 w 98425"/>
                  <a:gd name="connsiteY2" fmla="*/ 202406 h 385762"/>
                  <a:gd name="connsiteX3" fmla="*/ 36513 w 98425"/>
                  <a:gd name="connsiteY3" fmla="*/ 159544 h 385762"/>
                  <a:gd name="connsiteX4" fmla="*/ 57944 w 98425"/>
                  <a:gd name="connsiteY4" fmla="*/ 109537 h 385762"/>
                  <a:gd name="connsiteX5" fmla="*/ 67469 w 98425"/>
                  <a:gd name="connsiteY5" fmla="*/ 35719 h 385762"/>
                  <a:gd name="connsiteX6" fmla="*/ 34131 w 98425"/>
                  <a:gd name="connsiteY6" fmla="*/ 0 h 385762"/>
                  <a:gd name="connsiteX7" fmla="*/ 98425 w 98425"/>
                  <a:gd name="connsiteY7" fmla="*/ 33337 h 385762"/>
                  <a:gd name="connsiteX8" fmla="*/ 88900 w 98425"/>
                  <a:gd name="connsiteY8" fmla="*/ 121444 h 385762"/>
                  <a:gd name="connsiteX9" fmla="*/ 29369 w 98425"/>
                  <a:gd name="connsiteY9" fmla="*/ 230981 h 385762"/>
                  <a:gd name="connsiteX10" fmla="*/ 24606 w 98425"/>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6159 h 386159"/>
                  <a:gd name="connsiteX1" fmla="*/ 794 w 107553"/>
                  <a:gd name="connsiteY1" fmla="*/ 386159 h 386159"/>
                  <a:gd name="connsiteX2" fmla="*/ 19844 w 107553"/>
                  <a:gd name="connsiteY2" fmla="*/ 202803 h 386159"/>
                  <a:gd name="connsiteX3" fmla="*/ 36513 w 107553"/>
                  <a:gd name="connsiteY3" fmla="*/ 159941 h 386159"/>
                  <a:gd name="connsiteX4" fmla="*/ 57944 w 107553"/>
                  <a:gd name="connsiteY4" fmla="*/ 109934 h 386159"/>
                  <a:gd name="connsiteX5" fmla="*/ 67469 w 107553"/>
                  <a:gd name="connsiteY5" fmla="*/ 36116 h 386159"/>
                  <a:gd name="connsiteX6" fmla="*/ 34131 w 107553"/>
                  <a:gd name="connsiteY6" fmla="*/ 397 h 386159"/>
                  <a:gd name="connsiteX7" fmla="*/ 98425 w 107553"/>
                  <a:gd name="connsiteY7" fmla="*/ 33734 h 386159"/>
                  <a:gd name="connsiteX8" fmla="*/ 88900 w 107553"/>
                  <a:gd name="connsiteY8" fmla="*/ 121841 h 386159"/>
                  <a:gd name="connsiteX9" fmla="*/ 29369 w 107553"/>
                  <a:gd name="connsiteY9" fmla="*/ 231378 h 386159"/>
                  <a:gd name="connsiteX10" fmla="*/ 24606 w 107553"/>
                  <a:gd name="connsiteY10" fmla="*/ 386159 h 386159"/>
                  <a:gd name="connsiteX0" fmla="*/ 24606 w 100409"/>
                  <a:gd name="connsiteY0" fmla="*/ 473151 h 473151"/>
                  <a:gd name="connsiteX1" fmla="*/ 794 w 100409"/>
                  <a:gd name="connsiteY1" fmla="*/ 473151 h 473151"/>
                  <a:gd name="connsiteX2" fmla="*/ 19844 w 100409"/>
                  <a:gd name="connsiteY2" fmla="*/ 289795 h 473151"/>
                  <a:gd name="connsiteX3" fmla="*/ 36513 w 100409"/>
                  <a:gd name="connsiteY3" fmla="*/ 246933 h 473151"/>
                  <a:gd name="connsiteX4" fmla="*/ 57944 w 100409"/>
                  <a:gd name="connsiteY4" fmla="*/ 196926 h 473151"/>
                  <a:gd name="connsiteX5" fmla="*/ 67469 w 100409"/>
                  <a:gd name="connsiteY5" fmla="*/ 123108 h 473151"/>
                  <a:gd name="connsiteX6" fmla="*/ 91227 w 100409"/>
                  <a:gd name="connsiteY6" fmla="*/ 397 h 473151"/>
                  <a:gd name="connsiteX7" fmla="*/ 98425 w 100409"/>
                  <a:gd name="connsiteY7" fmla="*/ 120726 h 473151"/>
                  <a:gd name="connsiteX8" fmla="*/ 88900 w 100409"/>
                  <a:gd name="connsiteY8" fmla="*/ 208833 h 473151"/>
                  <a:gd name="connsiteX9" fmla="*/ 29369 w 100409"/>
                  <a:gd name="connsiteY9" fmla="*/ 318370 h 473151"/>
                  <a:gd name="connsiteX10" fmla="*/ 24606 w 100409"/>
                  <a:gd name="connsiteY10" fmla="*/ 473151 h 473151"/>
                  <a:gd name="connsiteX0" fmla="*/ 24606 w 102354"/>
                  <a:gd name="connsiteY0" fmla="*/ 473151 h 473151"/>
                  <a:gd name="connsiteX1" fmla="*/ 794 w 102354"/>
                  <a:gd name="connsiteY1" fmla="*/ 473151 h 473151"/>
                  <a:gd name="connsiteX2" fmla="*/ 19844 w 102354"/>
                  <a:gd name="connsiteY2" fmla="*/ 289795 h 473151"/>
                  <a:gd name="connsiteX3" fmla="*/ 36513 w 102354"/>
                  <a:gd name="connsiteY3" fmla="*/ 246933 h 473151"/>
                  <a:gd name="connsiteX4" fmla="*/ 57944 w 102354"/>
                  <a:gd name="connsiteY4" fmla="*/ 196926 h 473151"/>
                  <a:gd name="connsiteX5" fmla="*/ 67469 w 102354"/>
                  <a:gd name="connsiteY5" fmla="*/ 123108 h 473151"/>
                  <a:gd name="connsiteX6" fmla="*/ 91227 w 102354"/>
                  <a:gd name="connsiteY6" fmla="*/ 397 h 473151"/>
                  <a:gd name="connsiteX7" fmla="*/ 98425 w 102354"/>
                  <a:gd name="connsiteY7" fmla="*/ 120726 h 473151"/>
                  <a:gd name="connsiteX8" fmla="*/ 67655 w 102354"/>
                  <a:gd name="connsiteY8" fmla="*/ 210956 h 473151"/>
                  <a:gd name="connsiteX9" fmla="*/ 29369 w 102354"/>
                  <a:gd name="connsiteY9" fmla="*/ 318370 h 473151"/>
                  <a:gd name="connsiteX10" fmla="*/ 24606 w 102354"/>
                  <a:gd name="connsiteY10" fmla="*/ 473151 h 473151"/>
                  <a:gd name="connsiteX0" fmla="*/ 24606 w 93952"/>
                  <a:gd name="connsiteY0" fmla="*/ 473151 h 473151"/>
                  <a:gd name="connsiteX1" fmla="*/ 794 w 93952"/>
                  <a:gd name="connsiteY1" fmla="*/ 473151 h 473151"/>
                  <a:gd name="connsiteX2" fmla="*/ 19844 w 93952"/>
                  <a:gd name="connsiteY2" fmla="*/ 289795 h 473151"/>
                  <a:gd name="connsiteX3" fmla="*/ 36513 w 93952"/>
                  <a:gd name="connsiteY3" fmla="*/ 246933 h 473151"/>
                  <a:gd name="connsiteX4" fmla="*/ 57944 w 93952"/>
                  <a:gd name="connsiteY4" fmla="*/ 196926 h 473151"/>
                  <a:gd name="connsiteX5" fmla="*/ 67469 w 93952"/>
                  <a:gd name="connsiteY5" fmla="*/ 123108 h 473151"/>
                  <a:gd name="connsiteX6" fmla="*/ 91227 w 93952"/>
                  <a:gd name="connsiteY6" fmla="*/ 397 h 473151"/>
                  <a:gd name="connsiteX7" fmla="*/ 83819 w 93952"/>
                  <a:gd name="connsiteY7" fmla="*/ 120726 h 473151"/>
                  <a:gd name="connsiteX8" fmla="*/ 67655 w 93952"/>
                  <a:gd name="connsiteY8" fmla="*/ 210956 h 473151"/>
                  <a:gd name="connsiteX9" fmla="*/ 29369 w 93952"/>
                  <a:gd name="connsiteY9" fmla="*/ 318370 h 473151"/>
                  <a:gd name="connsiteX10" fmla="*/ 24606 w 93952"/>
                  <a:gd name="connsiteY10" fmla="*/ 473151 h 473151"/>
                  <a:gd name="connsiteX0" fmla="*/ 24606 w 112541"/>
                  <a:gd name="connsiteY0" fmla="*/ 403132 h 403132"/>
                  <a:gd name="connsiteX1" fmla="*/ 794 w 112541"/>
                  <a:gd name="connsiteY1" fmla="*/ 403132 h 403132"/>
                  <a:gd name="connsiteX2" fmla="*/ 19844 w 112541"/>
                  <a:gd name="connsiteY2" fmla="*/ 219776 h 403132"/>
                  <a:gd name="connsiteX3" fmla="*/ 36513 w 112541"/>
                  <a:gd name="connsiteY3" fmla="*/ 176914 h 403132"/>
                  <a:gd name="connsiteX4" fmla="*/ 57944 w 112541"/>
                  <a:gd name="connsiteY4" fmla="*/ 126907 h 403132"/>
                  <a:gd name="connsiteX5" fmla="*/ 67469 w 112541"/>
                  <a:gd name="connsiteY5" fmla="*/ 53089 h 403132"/>
                  <a:gd name="connsiteX6" fmla="*/ 109816 w 112541"/>
                  <a:gd name="connsiteY6" fmla="*/ 397 h 403132"/>
                  <a:gd name="connsiteX7" fmla="*/ 83819 w 112541"/>
                  <a:gd name="connsiteY7" fmla="*/ 50707 h 403132"/>
                  <a:gd name="connsiteX8" fmla="*/ 67655 w 112541"/>
                  <a:gd name="connsiteY8" fmla="*/ 140937 h 403132"/>
                  <a:gd name="connsiteX9" fmla="*/ 29369 w 112541"/>
                  <a:gd name="connsiteY9" fmla="*/ 248351 h 403132"/>
                  <a:gd name="connsiteX10" fmla="*/ 24606 w 112541"/>
                  <a:gd name="connsiteY10" fmla="*/ 403132 h 403132"/>
                  <a:gd name="connsiteX0" fmla="*/ 26648 w 114583"/>
                  <a:gd name="connsiteY0" fmla="*/ 403132 h 403132"/>
                  <a:gd name="connsiteX1" fmla="*/ 2836 w 114583"/>
                  <a:gd name="connsiteY1" fmla="*/ 403132 h 403132"/>
                  <a:gd name="connsiteX2" fmla="*/ 5953 w 114583"/>
                  <a:gd name="connsiteY2" fmla="*/ 298281 h 403132"/>
                  <a:gd name="connsiteX3" fmla="*/ 38555 w 114583"/>
                  <a:gd name="connsiteY3" fmla="*/ 176914 h 403132"/>
                  <a:gd name="connsiteX4" fmla="*/ 59986 w 114583"/>
                  <a:gd name="connsiteY4" fmla="*/ 126907 h 403132"/>
                  <a:gd name="connsiteX5" fmla="*/ 69511 w 114583"/>
                  <a:gd name="connsiteY5" fmla="*/ 53089 h 403132"/>
                  <a:gd name="connsiteX6" fmla="*/ 111858 w 114583"/>
                  <a:gd name="connsiteY6" fmla="*/ 397 h 403132"/>
                  <a:gd name="connsiteX7" fmla="*/ 85861 w 114583"/>
                  <a:gd name="connsiteY7" fmla="*/ 50707 h 403132"/>
                  <a:gd name="connsiteX8" fmla="*/ 69697 w 114583"/>
                  <a:gd name="connsiteY8" fmla="*/ 140937 h 403132"/>
                  <a:gd name="connsiteX9" fmla="*/ 31411 w 114583"/>
                  <a:gd name="connsiteY9" fmla="*/ 248351 h 403132"/>
                  <a:gd name="connsiteX10" fmla="*/ 26648 w 114583"/>
                  <a:gd name="connsiteY10" fmla="*/ 403132 h 403132"/>
                  <a:gd name="connsiteX0" fmla="*/ 24606 w 112541"/>
                  <a:gd name="connsiteY0" fmla="*/ 403132 h 403132"/>
                  <a:gd name="connsiteX1" fmla="*/ 794 w 112541"/>
                  <a:gd name="connsiteY1" fmla="*/ 403132 h 403132"/>
                  <a:gd name="connsiteX2" fmla="*/ 3911 w 112541"/>
                  <a:gd name="connsiteY2" fmla="*/ 298281 h 403132"/>
                  <a:gd name="connsiteX3" fmla="*/ 11285 w 112541"/>
                  <a:gd name="connsiteY3" fmla="*/ 187523 h 403132"/>
                  <a:gd name="connsiteX4" fmla="*/ 57944 w 112541"/>
                  <a:gd name="connsiteY4" fmla="*/ 126907 h 403132"/>
                  <a:gd name="connsiteX5" fmla="*/ 67469 w 112541"/>
                  <a:gd name="connsiteY5" fmla="*/ 53089 h 403132"/>
                  <a:gd name="connsiteX6" fmla="*/ 109816 w 112541"/>
                  <a:gd name="connsiteY6" fmla="*/ 397 h 403132"/>
                  <a:gd name="connsiteX7" fmla="*/ 83819 w 112541"/>
                  <a:gd name="connsiteY7" fmla="*/ 50707 h 403132"/>
                  <a:gd name="connsiteX8" fmla="*/ 67655 w 112541"/>
                  <a:gd name="connsiteY8" fmla="*/ 140937 h 403132"/>
                  <a:gd name="connsiteX9" fmla="*/ 29369 w 112541"/>
                  <a:gd name="connsiteY9" fmla="*/ 248351 h 403132"/>
                  <a:gd name="connsiteX10" fmla="*/ 24606 w 112541"/>
                  <a:gd name="connsiteY10" fmla="*/ 403132 h 403132"/>
                  <a:gd name="connsiteX0" fmla="*/ 29069 w 117004"/>
                  <a:gd name="connsiteY0" fmla="*/ 403132 h 403132"/>
                  <a:gd name="connsiteX1" fmla="*/ 5257 w 117004"/>
                  <a:gd name="connsiteY1" fmla="*/ 403132 h 403132"/>
                  <a:gd name="connsiteX2" fmla="*/ 8374 w 117004"/>
                  <a:gd name="connsiteY2" fmla="*/ 298281 h 403132"/>
                  <a:gd name="connsiteX3" fmla="*/ 15748 w 117004"/>
                  <a:gd name="connsiteY3" fmla="*/ 187523 h 403132"/>
                  <a:gd name="connsiteX4" fmla="*/ 0 w 117004"/>
                  <a:gd name="connsiteY4" fmla="*/ 160855 h 403132"/>
                  <a:gd name="connsiteX5" fmla="*/ 71932 w 117004"/>
                  <a:gd name="connsiteY5" fmla="*/ 53089 h 403132"/>
                  <a:gd name="connsiteX6" fmla="*/ 114279 w 117004"/>
                  <a:gd name="connsiteY6" fmla="*/ 397 h 403132"/>
                  <a:gd name="connsiteX7" fmla="*/ 88282 w 117004"/>
                  <a:gd name="connsiteY7" fmla="*/ 50707 h 403132"/>
                  <a:gd name="connsiteX8" fmla="*/ 72118 w 117004"/>
                  <a:gd name="connsiteY8" fmla="*/ 140937 h 403132"/>
                  <a:gd name="connsiteX9" fmla="*/ 33832 w 117004"/>
                  <a:gd name="connsiteY9" fmla="*/ 248351 h 403132"/>
                  <a:gd name="connsiteX10" fmla="*/ 29069 w 117004"/>
                  <a:gd name="connsiteY10" fmla="*/ 403132 h 403132"/>
                  <a:gd name="connsiteX0" fmla="*/ 45229 w 144672"/>
                  <a:gd name="connsiteY0" fmla="*/ 414448 h 414448"/>
                  <a:gd name="connsiteX1" fmla="*/ 21417 w 144672"/>
                  <a:gd name="connsiteY1" fmla="*/ 414448 h 414448"/>
                  <a:gd name="connsiteX2" fmla="*/ 24534 w 144672"/>
                  <a:gd name="connsiteY2" fmla="*/ 309597 h 414448"/>
                  <a:gd name="connsiteX3" fmla="*/ 31908 w 144672"/>
                  <a:gd name="connsiteY3" fmla="*/ 198839 h 414448"/>
                  <a:gd name="connsiteX4" fmla="*/ 16160 w 144672"/>
                  <a:gd name="connsiteY4" fmla="*/ 172171 h 414448"/>
                  <a:gd name="connsiteX5" fmla="*/ 19046 w 144672"/>
                  <a:gd name="connsiteY5" fmla="*/ 132301 h 414448"/>
                  <a:gd name="connsiteX6" fmla="*/ 130439 w 144672"/>
                  <a:gd name="connsiteY6" fmla="*/ 11713 h 414448"/>
                  <a:gd name="connsiteX7" fmla="*/ 104442 w 144672"/>
                  <a:gd name="connsiteY7" fmla="*/ 62023 h 414448"/>
                  <a:gd name="connsiteX8" fmla="*/ 88278 w 144672"/>
                  <a:gd name="connsiteY8" fmla="*/ 152253 h 414448"/>
                  <a:gd name="connsiteX9" fmla="*/ 49992 w 144672"/>
                  <a:gd name="connsiteY9" fmla="*/ 259667 h 414448"/>
                  <a:gd name="connsiteX10" fmla="*/ 45229 w 144672"/>
                  <a:gd name="connsiteY10" fmla="*/ 414448 h 414448"/>
                  <a:gd name="connsiteX0" fmla="*/ 45229 w 144672"/>
                  <a:gd name="connsiteY0" fmla="*/ 414448 h 414448"/>
                  <a:gd name="connsiteX1" fmla="*/ 21417 w 144672"/>
                  <a:gd name="connsiteY1" fmla="*/ 414448 h 414448"/>
                  <a:gd name="connsiteX2" fmla="*/ 24534 w 144672"/>
                  <a:gd name="connsiteY2" fmla="*/ 309597 h 414448"/>
                  <a:gd name="connsiteX3" fmla="*/ 31908 w 144672"/>
                  <a:gd name="connsiteY3" fmla="*/ 198839 h 414448"/>
                  <a:gd name="connsiteX4" fmla="*/ 16160 w 144672"/>
                  <a:gd name="connsiteY4" fmla="*/ 172171 h 414448"/>
                  <a:gd name="connsiteX5" fmla="*/ 19046 w 144672"/>
                  <a:gd name="connsiteY5" fmla="*/ 132301 h 414448"/>
                  <a:gd name="connsiteX6" fmla="*/ 130439 w 144672"/>
                  <a:gd name="connsiteY6" fmla="*/ 11713 h 414448"/>
                  <a:gd name="connsiteX7" fmla="*/ 104442 w 144672"/>
                  <a:gd name="connsiteY7" fmla="*/ 62023 h 414448"/>
                  <a:gd name="connsiteX8" fmla="*/ 52427 w 144672"/>
                  <a:gd name="connsiteY8" fmla="*/ 158619 h 414448"/>
                  <a:gd name="connsiteX9" fmla="*/ 49992 w 144672"/>
                  <a:gd name="connsiteY9" fmla="*/ 259667 h 414448"/>
                  <a:gd name="connsiteX10" fmla="*/ 45229 w 144672"/>
                  <a:gd name="connsiteY10" fmla="*/ 414448 h 414448"/>
                  <a:gd name="connsiteX0" fmla="*/ 45229 w 135156"/>
                  <a:gd name="connsiteY0" fmla="*/ 402778 h 402778"/>
                  <a:gd name="connsiteX1" fmla="*/ 21417 w 135156"/>
                  <a:gd name="connsiteY1" fmla="*/ 402778 h 402778"/>
                  <a:gd name="connsiteX2" fmla="*/ 24534 w 135156"/>
                  <a:gd name="connsiteY2" fmla="*/ 297927 h 402778"/>
                  <a:gd name="connsiteX3" fmla="*/ 31908 w 135156"/>
                  <a:gd name="connsiteY3" fmla="*/ 187169 h 402778"/>
                  <a:gd name="connsiteX4" fmla="*/ 16160 w 135156"/>
                  <a:gd name="connsiteY4" fmla="*/ 160501 h 402778"/>
                  <a:gd name="connsiteX5" fmla="*/ 19046 w 135156"/>
                  <a:gd name="connsiteY5" fmla="*/ 120631 h 402778"/>
                  <a:gd name="connsiteX6" fmla="*/ 130439 w 135156"/>
                  <a:gd name="connsiteY6" fmla="*/ 43 h 402778"/>
                  <a:gd name="connsiteX7" fmla="*/ 47346 w 135156"/>
                  <a:gd name="connsiteY7" fmla="*/ 120371 h 402778"/>
                  <a:gd name="connsiteX8" fmla="*/ 52427 w 135156"/>
                  <a:gd name="connsiteY8" fmla="*/ 146949 h 402778"/>
                  <a:gd name="connsiteX9" fmla="*/ 49992 w 135156"/>
                  <a:gd name="connsiteY9" fmla="*/ 247997 h 402778"/>
                  <a:gd name="connsiteX10" fmla="*/ 45229 w 135156"/>
                  <a:gd name="connsiteY10" fmla="*/ 402778 h 402778"/>
                  <a:gd name="connsiteX0" fmla="*/ 45229 w 135156"/>
                  <a:gd name="connsiteY0" fmla="*/ 402778 h 402778"/>
                  <a:gd name="connsiteX1" fmla="*/ 21417 w 135156"/>
                  <a:gd name="connsiteY1" fmla="*/ 402778 h 402778"/>
                  <a:gd name="connsiteX2" fmla="*/ 24534 w 135156"/>
                  <a:gd name="connsiteY2" fmla="*/ 297927 h 402778"/>
                  <a:gd name="connsiteX3" fmla="*/ 31908 w 135156"/>
                  <a:gd name="connsiteY3" fmla="*/ 187169 h 402778"/>
                  <a:gd name="connsiteX4" fmla="*/ 16160 w 135156"/>
                  <a:gd name="connsiteY4" fmla="*/ 160501 h 402778"/>
                  <a:gd name="connsiteX5" fmla="*/ 19046 w 135156"/>
                  <a:gd name="connsiteY5" fmla="*/ 120631 h 402778"/>
                  <a:gd name="connsiteX6" fmla="*/ 130439 w 135156"/>
                  <a:gd name="connsiteY6" fmla="*/ 43 h 402778"/>
                  <a:gd name="connsiteX7" fmla="*/ 47346 w 135156"/>
                  <a:gd name="connsiteY7" fmla="*/ 120371 h 402778"/>
                  <a:gd name="connsiteX8" fmla="*/ 39149 w 135156"/>
                  <a:gd name="connsiteY8" fmla="*/ 155436 h 402778"/>
                  <a:gd name="connsiteX9" fmla="*/ 49992 w 135156"/>
                  <a:gd name="connsiteY9" fmla="*/ 247997 h 402778"/>
                  <a:gd name="connsiteX10" fmla="*/ 45229 w 135156"/>
                  <a:gd name="connsiteY10" fmla="*/ 402778 h 402778"/>
                  <a:gd name="connsiteX0" fmla="*/ 36156 w 71642"/>
                  <a:gd name="connsiteY0" fmla="*/ 283030 h 283030"/>
                  <a:gd name="connsiteX1" fmla="*/ 12344 w 71642"/>
                  <a:gd name="connsiteY1" fmla="*/ 283030 h 283030"/>
                  <a:gd name="connsiteX2" fmla="*/ 15461 w 71642"/>
                  <a:gd name="connsiteY2" fmla="*/ 178179 h 283030"/>
                  <a:gd name="connsiteX3" fmla="*/ 22835 w 71642"/>
                  <a:gd name="connsiteY3" fmla="*/ 67421 h 283030"/>
                  <a:gd name="connsiteX4" fmla="*/ 7087 w 71642"/>
                  <a:gd name="connsiteY4" fmla="*/ 40753 h 283030"/>
                  <a:gd name="connsiteX5" fmla="*/ 9973 w 71642"/>
                  <a:gd name="connsiteY5" fmla="*/ 883 h 283030"/>
                  <a:gd name="connsiteX6" fmla="*/ 66925 w 71642"/>
                  <a:gd name="connsiteY6" fmla="*/ 39426 h 283030"/>
                  <a:gd name="connsiteX7" fmla="*/ 38273 w 71642"/>
                  <a:gd name="connsiteY7" fmla="*/ 623 h 283030"/>
                  <a:gd name="connsiteX8" fmla="*/ 30076 w 71642"/>
                  <a:gd name="connsiteY8" fmla="*/ 35688 h 283030"/>
                  <a:gd name="connsiteX9" fmla="*/ 40919 w 71642"/>
                  <a:gd name="connsiteY9" fmla="*/ 128249 h 283030"/>
                  <a:gd name="connsiteX10" fmla="*/ 36156 w 71642"/>
                  <a:gd name="connsiteY10" fmla="*/ 283030 h 283030"/>
                  <a:gd name="connsiteX0" fmla="*/ 36377 w 73191"/>
                  <a:gd name="connsiteY0" fmla="*/ 289441 h 289441"/>
                  <a:gd name="connsiteX1" fmla="*/ 12565 w 73191"/>
                  <a:gd name="connsiteY1" fmla="*/ 289441 h 289441"/>
                  <a:gd name="connsiteX2" fmla="*/ 15682 w 73191"/>
                  <a:gd name="connsiteY2" fmla="*/ 184590 h 289441"/>
                  <a:gd name="connsiteX3" fmla="*/ 23056 w 73191"/>
                  <a:gd name="connsiteY3" fmla="*/ 73832 h 289441"/>
                  <a:gd name="connsiteX4" fmla="*/ 7308 w 73191"/>
                  <a:gd name="connsiteY4" fmla="*/ 47164 h 289441"/>
                  <a:gd name="connsiteX5" fmla="*/ 10194 w 73191"/>
                  <a:gd name="connsiteY5" fmla="*/ 7294 h 289441"/>
                  <a:gd name="connsiteX6" fmla="*/ 68474 w 73191"/>
                  <a:gd name="connsiteY6" fmla="*/ 3402 h 289441"/>
                  <a:gd name="connsiteX7" fmla="*/ 38494 w 73191"/>
                  <a:gd name="connsiteY7" fmla="*/ 7034 h 289441"/>
                  <a:gd name="connsiteX8" fmla="*/ 30297 w 73191"/>
                  <a:gd name="connsiteY8" fmla="*/ 42099 h 289441"/>
                  <a:gd name="connsiteX9" fmla="*/ 41140 w 73191"/>
                  <a:gd name="connsiteY9" fmla="*/ 134660 h 289441"/>
                  <a:gd name="connsiteX10" fmla="*/ 36377 w 73191"/>
                  <a:gd name="connsiteY10" fmla="*/ 289441 h 289441"/>
                  <a:gd name="connsiteX0" fmla="*/ 36377 w 73191"/>
                  <a:gd name="connsiteY0" fmla="*/ 289441 h 289441"/>
                  <a:gd name="connsiteX1" fmla="*/ 12565 w 73191"/>
                  <a:gd name="connsiteY1" fmla="*/ 289441 h 289441"/>
                  <a:gd name="connsiteX2" fmla="*/ 28961 w 73191"/>
                  <a:gd name="connsiteY2" fmla="*/ 184590 h 289441"/>
                  <a:gd name="connsiteX3" fmla="*/ 23056 w 73191"/>
                  <a:gd name="connsiteY3" fmla="*/ 73832 h 289441"/>
                  <a:gd name="connsiteX4" fmla="*/ 7308 w 73191"/>
                  <a:gd name="connsiteY4" fmla="*/ 47164 h 289441"/>
                  <a:gd name="connsiteX5" fmla="*/ 10194 w 73191"/>
                  <a:gd name="connsiteY5" fmla="*/ 7294 h 289441"/>
                  <a:gd name="connsiteX6" fmla="*/ 68474 w 73191"/>
                  <a:gd name="connsiteY6" fmla="*/ 3402 h 289441"/>
                  <a:gd name="connsiteX7" fmla="*/ 38494 w 73191"/>
                  <a:gd name="connsiteY7" fmla="*/ 7034 h 289441"/>
                  <a:gd name="connsiteX8" fmla="*/ 30297 w 73191"/>
                  <a:gd name="connsiteY8" fmla="*/ 42099 h 289441"/>
                  <a:gd name="connsiteX9" fmla="*/ 41140 w 73191"/>
                  <a:gd name="connsiteY9" fmla="*/ 134660 h 289441"/>
                  <a:gd name="connsiteX10" fmla="*/ 36377 w 73191"/>
                  <a:gd name="connsiteY10" fmla="*/ 289441 h 28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191" h="289441">
                    <a:moveTo>
                      <a:pt x="36377" y="289441"/>
                    </a:moveTo>
                    <a:lnTo>
                      <a:pt x="12565" y="289441"/>
                    </a:lnTo>
                    <a:cubicBezTo>
                      <a:pt x="11771" y="258882"/>
                      <a:pt x="27213" y="220525"/>
                      <a:pt x="28961" y="184590"/>
                    </a:cubicBezTo>
                    <a:cubicBezTo>
                      <a:pt x="30709" y="148655"/>
                      <a:pt x="16706" y="89310"/>
                      <a:pt x="23056" y="73832"/>
                    </a:cubicBezTo>
                    <a:lnTo>
                      <a:pt x="7308" y="47164"/>
                    </a:lnTo>
                    <a:cubicBezTo>
                      <a:pt x="12467" y="26527"/>
                      <a:pt x="0" y="14588"/>
                      <a:pt x="10194" y="7294"/>
                    </a:cubicBezTo>
                    <a:cubicBezTo>
                      <a:pt x="20388" y="0"/>
                      <a:pt x="63757" y="3445"/>
                      <a:pt x="68474" y="3402"/>
                    </a:cubicBezTo>
                    <a:cubicBezTo>
                      <a:pt x="73191" y="3359"/>
                      <a:pt x="44857" y="585"/>
                      <a:pt x="38494" y="7034"/>
                    </a:cubicBezTo>
                    <a:cubicBezTo>
                      <a:pt x="32131" y="13483"/>
                      <a:pt x="29856" y="20828"/>
                      <a:pt x="30297" y="42099"/>
                    </a:cubicBezTo>
                    <a:cubicBezTo>
                      <a:pt x="30738" y="63370"/>
                      <a:pt x="40127" y="93436"/>
                      <a:pt x="41140" y="134660"/>
                    </a:cubicBezTo>
                    <a:cubicBezTo>
                      <a:pt x="42153" y="175884"/>
                      <a:pt x="41139" y="263644"/>
                      <a:pt x="36377" y="289441"/>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330" name="Freeform 329"/>
              <p:cNvSpPr/>
              <p:nvPr/>
            </p:nvSpPr>
            <p:spPr>
              <a:xfrm>
                <a:off x="6686926" y="3550886"/>
                <a:ext cx="46172" cy="276254"/>
              </a:xfrm>
              <a:custGeom>
                <a:avLst/>
                <a:gdLst>
                  <a:gd name="connsiteX0" fmla="*/ 23812 w 97631"/>
                  <a:gd name="connsiteY0" fmla="*/ 385762 h 385762"/>
                  <a:gd name="connsiteX1" fmla="*/ 0 w 97631"/>
                  <a:gd name="connsiteY1" fmla="*/ 295275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4606 w 98425"/>
                  <a:gd name="connsiteY0" fmla="*/ 385762 h 385762"/>
                  <a:gd name="connsiteX1" fmla="*/ 794 w 98425"/>
                  <a:gd name="connsiteY1" fmla="*/ 385762 h 385762"/>
                  <a:gd name="connsiteX2" fmla="*/ 19844 w 98425"/>
                  <a:gd name="connsiteY2" fmla="*/ 202406 h 385762"/>
                  <a:gd name="connsiteX3" fmla="*/ 36513 w 98425"/>
                  <a:gd name="connsiteY3" fmla="*/ 159544 h 385762"/>
                  <a:gd name="connsiteX4" fmla="*/ 57944 w 98425"/>
                  <a:gd name="connsiteY4" fmla="*/ 109537 h 385762"/>
                  <a:gd name="connsiteX5" fmla="*/ 67469 w 98425"/>
                  <a:gd name="connsiteY5" fmla="*/ 35719 h 385762"/>
                  <a:gd name="connsiteX6" fmla="*/ 34131 w 98425"/>
                  <a:gd name="connsiteY6" fmla="*/ 0 h 385762"/>
                  <a:gd name="connsiteX7" fmla="*/ 98425 w 98425"/>
                  <a:gd name="connsiteY7" fmla="*/ 33337 h 385762"/>
                  <a:gd name="connsiteX8" fmla="*/ 88900 w 98425"/>
                  <a:gd name="connsiteY8" fmla="*/ 121444 h 385762"/>
                  <a:gd name="connsiteX9" fmla="*/ 29369 w 98425"/>
                  <a:gd name="connsiteY9" fmla="*/ 230981 h 385762"/>
                  <a:gd name="connsiteX10" fmla="*/ 24606 w 98425"/>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6159 h 386159"/>
                  <a:gd name="connsiteX1" fmla="*/ 794 w 107553"/>
                  <a:gd name="connsiteY1" fmla="*/ 386159 h 386159"/>
                  <a:gd name="connsiteX2" fmla="*/ 19844 w 107553"/>
                  <a:gd name="connsiteY2" fmla="*/ 202803 h 386159"/>
                  <a:gd name="connsiteX3" fmla="*/ 36513 w 107553"/>
                  <a:gd name="connsiteY3" fmla="*/ 159941 h 386159"/>
                  <a:gd name="connsiteX4" fmla="*/ 57944 w 107553"/>
                  <a:gd name="connsiteY4" fmla="*/ 109934 h 386159"/>
                  <a:gd name="connsiteX5" fmla="*/ 67469 w 107553"/>
                  <a:gd name="connsiteY5" fmla="*/ 36116 h 386159"/>
                  <a:gd name="connsiteX6" fmla="*/ 34131 w 107553"/>
                  <a:gd name="connsiteY6" fmla="*/ 397 h 386159"/>
                  <a:gd name="connsiteX7" fmla="*/ 98425 w 107553"/>
                  <a:gd name="connsiteY7" fmla="*/ 33734 h 386159"/>
                  <a:gd name="connsiteX8" fmla="*/ 88900 w 107553"/>
                  <a:gd name="connsiteY8" fmla="*/ 121841 h 386159"/>
                  <a:gd name="connsiteX9" fmla="*/ 29369 w 107553"/>
                  <a:gd name="connsiteY9" fmla="*/ 231378 h 386159"/>
                  <a:gd name="connsiteX10" fmla="*/ 24606 w 107553"/>
                  <a:gd name="connsiteY10" fmla="*/ 386159 h 386159"/>
                  <a:gd name="connsiteX0" fmla="*/ 24606 w 100409"/>
                  <a:gd name="connsiteY0" fmla="*/ 473151 h 473151"/>
                  <a:gd name="connsiteX1" fmla="*/ 794 w 100409"/>
                  <a:gd name="connsiteY1" fmla="*/ 473151 h 473151"/>
                  <a:gd name="connsiteX2" fmla="*/ 19844 w 100409"/>
                  <a:gd name="connsiteY2" fmla="*/ 289795 h 473151"/>
                  <a:gd name="connsiteX3" fmla="*/ 36513 w 100409"/>
                  <a:gd name="connsiteY3" fmla="*/ 246933 h 473151"/>
                  <a:gd name="connsiteX4" fmla="*/ 57944 w 100409"/>
                  <a:gd name="connsiteY4" fmla="*/ 196926 h 473151"/>
                  <a:gd name="connsiteX5" fmla="*/ 67469 w 100409"/>
                  <a:gd name="connsiteY5" fmla="*/ 123108 h 473151"/>
                  <a:gd name="connsiteX6" fmla="*/ 91227 w 100409"/>
                  <a:gd name="connsiteY6" fmla="*/ 397 h 473151"/>
                  <a:gd name="connsiteX7" fmla="*/ 98425 w 100409"/>
                  <a:gd name="connsiteY7" fmla="*/ 120726 h 473151"/>
                  <a:gd name="connsiteX8" fmla="*/ 88900 w 100409"/>
                  <a:gd name="connsiteY8" fmla="*/ 208833 h 473151"/>
                  <a:gd name="connsiteX9" fmla="*/ 29369 w 100409"/>
                  <a:gd name="connsiteY9" fmla="*/ 318370 h 473151"/>
                  <a:gd name="connsiteX10" fmla="*/ 24606 w 100409"/>
                  <a:gd name="connsiteY10" fmla="*/ 473151 h 473151"/>
                  <a:gd name="connsiteX0" fmla="*/ 24606 w 102354"/>
                  <a:gd name="connsiteY0" fmla="*/ 473151 h 473151"/>
                  <a:gd name="connsiteX1" fmla="*/ 794 w 102354"/>
                  <a:gd name="connsiteY1" fmla="*/ 473151 h 473151"/>
                  <a:gd name="connsiteX2" fmla="*/ 19844 w 102354"/>
                  <a:gd name="connsiteY2" fmla="*/ 289795 h 473151"/>
                  <a:gd name="connsiteX3" fmla="*/ 36513 w 102354"/>
                  <a:gd name="connsiteY3" fmla="*/ 246933 h 473151"/>
                  <a:gd name="connsiteX4" fmla="*/ 57944 w 102354"/>
                  <a:gd name="connsiteY4" fmla="*/ 196926 h 473151"/>
                  <a:gd name="connsiteX5" fmla="*/ 67469 w 102354"/>
                  <a:gd name="connsiteY5" fmla="*/ 123108 h 473151"/>
                  <a:gd name="connsiteX6" fmla="*/ 91227 w 102354"/>
                  <a:gd name="connsiteY6" fmla="*/ 397 h 473151"/>
                  <a:gd name="connsiteX7" fmla="*/ 98425 w 102354"/>
                  <a:gd name="connsiteY7" fmla="*/ 120726 h 473151"/>
                  <a:gd name="connsiteX8" fmla="*/ 67655 w 102354"/>
                  <a:gd name="connsiteY8" fmla="*/ 210956 h 473151"/>
                  <a:gd name="connsiteX9" fmla="*/ 29369 w 102354"/>
                  <a:gd name="connsiteY9" fmla="*/ 318370 h 473151"/>
                  <a:gd name="connsiteX10" fmla="*/ 24606 w 102354"/>
                  <a:gd name="connsiteY10" fmla="*/ 473151 h 473151"/>
                  <a:gd name="connsiteX0" fmla="*/ 24606 w 93952"/>
                  <a:gd name="connsiteY0" fmla="*/ 473151 h 473151"/>
                  <a:gd name="connsiteX1" fmla="*/ 794 w 93952"/>
                  <a:gd name="connsiteY1" fmla="*/ 473151 h 473151"/>
                  <a:gd name="connsiteX2" fmla="*/ 19844 w 93952"/>
                  <a:gd name="connsiteY2" fmla="*/ 289795 h 473151"/>
                  <a:gd name="connsiteX3" fmla="*/ 36513 w 93952"/>
                  <a:gd name="connsiteY3" fmla="*/ 246933 h 473151"/>
                  <a:gd name="connsiteX4" fmla="*/ 57944 w 93952"/>
                  <a:gd name="connsiteY4" fmla="*/ 196926 h 473151"/>
                  <a:gd name="connsiteX5" fmla="*/ 67469 w 93952"/>
                  <a:gd name="connsiteY5" fmla="*/ 123108 h 473151"/>
                  <a:gd name="connsiteX6" fmla="*/ 91227 w 93952"/>
                  <a:gd name="connsiteY6" fmla="*/ 397 h 473151"/>
                  <a:gd name="connsiteX7" fmla="*/ 83819 w 93952"/>
                  <a:gd name="connsiteY7" fmla="*/ 120726 h 473151"/>
                  <a:gd name="connsiteX8" fmla="*/ 67655 w 93952"/>
                  <a:gd name="connsiteY8" fmla="*/ 210956 h 473151"/>
                  <a:gd name="connsiteX9" fmla="*/ 29369 w 93952"/>
                  <a:gd name="connsiteY9" fmla="*/ 318370 h 473151"/>
                  <a:gd name="connsiteX10" fmla="*/ 24606 w 93952"/>
                  <a:gd name="connsiteY10" fmla="*/ 473151 h 473151"/>
                  <a:gd name="connsiteX0" fmla="*/ 24606 w 112541"/>
                  <a:gd name="connsiteY0" fmla="*/ 403132 h 403132"/>
                  <a:gd name="connsiteX1" fmla="*/ 794 w 112541"/>
                  <a:gd name="connsiteY1" fmla="*/ 403132 h 403132"/>
                  <a:gd name="connsiteX2" fmla="*/ 19844 w 112541"/>
                  <a:gd name="connsiteY2" fmla="*/ 219776 h 403132"/>
                  <a:gd name="connsiteX3" fmla="*/ 36513 w 112541"/>
                  <a:gd name="connsiteY3" fmla="*/ 176914 h 403132"/>
                  <a:gd name="connsiteX4" fmla="*/ 57944 w 112541"/>
                  <a:gd name="connsiteY4" fmla="*/ 126907 h 403132"/>
                  <a:gd name="connsiteX5" fmla="*/ 67469 w 112541"/>
                  <a:gd name="connsiteY5" fmla="*/ 53089 h 403132"/>
                  <a:gd name="connsiteX6" fmla="*/ 109816 w 112541"/>
                  <a:gd name="connsiteY6" fmla="*/ 397 h 403132"/>
                  <a:gd name="connsiteX7" fmla="*/ 83819 w 112541"/>
                  <a:gd name="connsiteY7" fmla="*/ 50707 h 403132"/>
                  <a:gd name="connsiteX8" fmla="*/ 67655 w 112541"/>
                  <a:gd name="connsiteY8" fmla="*/ 140937 h 403132"/>
                  <a:gd name="connsiteX9" fmla="*/ 29369 w 112541"/>
                  <a:gd name="connsiteY9" fmla="*/ 248351 h 403132"/>
                  <a:gd name="connsiteX10" fmla="*/ 24606 w 112541"/>
                  <a:gd name="connsiteY10" fmla="*/ 403132 h 403132"/>
                  <a:gd name="connsiteX0" fmla="*/ 26648 w 114583"/>
                  <a:gd name="connsiteY0" fmla="*/ 403132 h 403132"/>
                  <a:gd name="connsiteX1" fmla="*/ 2836 w 114583"/>
                  <a:gd name="connsiteY1" fmla="*/ 403132 h 403132"/>
                  <a:gd name="connsiteX2" fmla="*/ 5953 w 114583"/>
                  <a:gd name="connsiteY2" fmla="*/ 298281 h 403132"/>
                  <a:gd name="connsiteX3" fmla="*/ 38555 w 114583"/>
                  <a:gd name="connsiteY3" fmla="*/ 176914 h 403132"/>
                  <a:gd name="connsiteX4" fmla="*/ 59986 w 114583"/>
                  <a:gd name="connsiteY4" fmla="*/ 126907 h 403132"/>
                  <a:gd name="connsiteX5" fmla="*/ 69511 w 114583"/>
                  <a:gd name="connsiteY5" fmla="*/ 53089 h 403132"/>
                  <a:gd name="connsiteX6" fmla="*/ 111858 w 114583"/>
                  <a:gd name="connsiteY6" fmla="*/ 397 h 403132"/>
                  <a:gd name="connsiteX7" fmla="*/ 85861 w 114583"/>
                  <a:gd name="connsiteY7" fmla="*/ 50707 h 403132"/>
                  <a:gd name="connsiteX8" fmla="*/ 69697 w 114583"/>
                  <a:gd name="connsiteY8" fmla="*/ 140937 h 403132"/>
                  <a:gd name="connsiteX9" fmla="*/ 31411 w 114583"/>
                  <a:gd name="connsiteY9" fmla="*/ 248351 h 403132"/>
                  <a:gd name="connsiteX10" fmla="*/ 26648 w 114583"/>
                  <a:gd name="connsiteY10" fmla="*/ 403132 h 403132"/>
                  <a:gd name="connsiteX0" fmla="*/ 24606 w 112541"/>
                  <a:gd name="connsiteY0" fmla="*/ 403132 h 403132"/>
                  <a:gd name="connsiteX1" fmla="*/ 794 w 112541"/>
                  <a:gd name="connsiteY1" fmla="*/ 403132 h 403132"/>
                  <a:gd name="connsiteX2" fmla="*/ 3911 w 112541"/>
                  <a:gd name="connsiteY2" fmla="*/ 298281 h 403132"/>
                  <a:gd name="connsiteX3" fmla="*/ 11285 w 112541"/>
                  <a:gd name="connsiteY3" fmla="*/ 187523 h 403132"/>
                  <a:gd name="connsiteX4" fmla="*/ 57944 w 112541"/>
                  <a:gd name="connsiteY4" fmla="*/ 126907 h 403132"/>
                  <a:gd name="connsiteX5" fmla="*/ 67469 w 112541"/>
                  <a:gd name="connsiteY5" fmla="*/ 53089 h 403132"/>
                  <a:gd name="connsiteX6" fmla="*/ 109816 w 112541"/>
                  <a:gd name="connsiteY6" fmla="*/ 397 h 403132"/>
                  <a:gd name="connsiteX7" fmla="*/ 83819 w 112541"/>
                  <a:gd name="connsiteY7" fmla="*/ 50707 h 403132"/>
                  <a:gd name="connsiteX8" fmla="*/ 67655 w 112541"/>
                  <a:gd name="connsiteY8" fmla="*/ 140937 h 403132"/>
                  <a:gd name="connsiteX9" fmla="*/ 29369 w 112541"/>
                  <a:gd name="connsiteY9" fmla="*/ 248351 h 403132"/>
                  <a:gd name="connsiteX10" fmla="*/ 24606 w 112541"/>
                  <a:gd name="connsiteY10" fmla="*/ 403132 h 403132"/>
                  <a:gd name="connsiteX0" fmla="*/ 29069 w 117004"/>
                  <a:gd name="connsiteY0" fmla="*/ 403132 h 403132"/>
                  <a:gd name="connsiteX1" fmla="*/ 5257 w 117004"/>
                  <a:gd name="connsiteY1" fmla="*/ 403132 h 403132"/>
                  <a:gd name="connsiteX2" fmla="*/ 8374 w 117004"/>
                  <a:gd name="connsiteY2" fmla="*/ 298281 h 403132"/>
                  <a:gd name="connsiteX3" fmla="*/ 15748 w 117004"/>
                  <a:gd name="connsiteY3" fmla="*/ 187523 h 403132"/>
                  <a:gd name="connsiteX4" fmla="*/ 0 w 117004"/>
                  <a:gd name="connsiteY4" fmla="*/ 160855 h 403132"/>
                  <a:gd name="connsiteX5" fmla="*/ 71932 w 117004"/>
                  <a:gd name="connsiteY5" fmla="*/ 53089 h 403132"/>
                  <a:gd name="connsiteX6" fmla="*/ 114279 w 117004"/>
                  <a:gd name="connsiteY6" fmla="*/ 397 h 403132"/>
                  <a:gd name="connsiteX7" fmla="*/ 88282 w 117004"/>
                  <a:gd name="connsiteY7" fmla="*/ 50707 h 403132"/>
                  <a:gd name="connsiteX8" fmla="*/ 72118 w 117004"/>
                  <a:gd name="connsiteY8" fmla="*/ 140937 h 403132"/>
                  <a:gd name="connsiteX9" fmla="*/ 33832 w 117004"/>
                  <a:gd name="connsiteY9" fmla="*/ 248351 h 403132"/>
                  <a:gd name="connsiteX10" fmla="*/ 29069 w 117004"/>
                  <a:gd name="connsiteY10" fmla="*/ 403132 h 403132"/>
                  <a:gd name="connsiteX0" fmla="*/ 45229 w 144672"/>
                  <a:gd name="connsiteY0" fmla="*/ 414448 h 414448"/>
                  <a:gd name="connsiteX1" fmla="*/ 21417 w 144672"/>
                  <a:gd name="connsiteY1" fmla="*/ 414448 h 414448"/>
                  <a:gd name="connsiteX2" fmla="*/ 24534 w 144672"/>
                  <a:gd name="connsiteY2" fmla="*/ 309597 h 414448"/>
                  <a:gd name="connsiteX3" fmla="*/ 31908 w 144672"/>
                  <a:gd name="connsiteY3" fmla="*/ 198839 h 414448"/>
                  <a:gd name="connsiteX4" fmla="*/ 16160 w 144672"/>
                  <a:gd name="connsiteY4" fmla="*/ 172171 h 414448"/>
                  <a:gd name="connsiteX5" fmla="*/ 19046 w 144672"/>
                  <a:gd name="connsiteY5" fmla="*/ 132301 h 414448"/>
                  <a:gd name="connsiteX6" fmla="*/ 130439 w 144672"/>
                  <a:gd name="connsiteY6" fmla="*/ 11713 h 414448"/>
                  <a:gd name="connsiteX7" fmla="*/ 104442 w 144672"/>
                  <a:gd name="connsiteY7" fmla="*/ 62023 h 414448"/>
                  <a:gd name="connsiteX8" fmla="*/ 88278 w 144672"/>
                  <a:gd name="connsiteY8" fmla="*/ 152253 h 414448"/>
                  <a:gd name="connsiteX9" fmla="*/ 49992 w 144672"/>
                  <a:gd name="connsiteY9" fmla="*/ 259667 h 414448"/>
                  <a:gd name="connsiteX10" fmla="*/ 45229 w 144672"/>
                  <a:gd name="connsiteY10" fmla="*/ 414448 h 414448"/>
                  <a:gd name="connsiteX0" fmla="*/ 45229 w 144672"/>
                  <a:gd name="connsiteY0" fmla="*/ 414448 h 414448"/>
                  <a:gd name="connsiteX1" fmla="*/ 21417 w 144672"/>
                  <a:gd name="connsiteY1" fmla="*/ 414448 h 414448"/>
                  <a:gd name="connsiteX2" fmla="*/ 24534 w 144672"/>
                  <a:gd name="connsiteY2" fmla="*/ 309597 h 414448"/>
                  <a:gd name="connsiteX3" fmla="*/ 31908 w 144672"/>
                  <a:gd name="connsiteY3" fmla="*/ 198839 h 414448"/>
                  <a:gd name="connsiteX4" fmla="*/ 16160 w 144672"/>
                  <a:gd name="connsiteY4" fmla="*/ 172171 h 414448"/>
                  <a:gd name="connsiteX5" fmla="*/ 19046 w 144672"/>
                  <a:gd name="connsiteY5" fmla="*/ 132301 h 414448"/>
                  <a:gd name="connsiteX6" fmla="*/ 130439 w 144672"/>
                  <a:gd name="connsiteY6" fmla="*/ 11713 h 414448"/>
                  <a:gd name="connsiteX7" fmla="*/ 104442 w 144672"/>
                  <a:gd name="connsiteY7" fmla="*/ 62023 h 414448"/>
                  <a:gd name="connsiteX8" fmla="*/ 52427 w 144672"/>
                  <a:gd name="connsiteY8" fmla="*/ 158619 h 414448"/>
                  <a:gd name="connsiteX9" fmla="*/ 49992 w 144672"/>
                  <a:gd name="connsiteY9" fmla="*/ 259667 h 414448"/>
                  <a:gd name="connsiteX10" fmla="*/ 45229 w 144672"/>
                  <a:gd name="connsiteY10" fmla="*/ 414448 h 414448"/>
                  <a:gd name="connsiteX0" fmla="*/ 45229 w 135156"/>
                  <a:gd name="connsiteY0" fmla="*/ 402778 h 402778"/>
                  <a:gd name="connsiteX1" fmla="*/ 21417 w 135156"/>
                  <a:gd name="connsiteY1" fmla="*/ 402778 h 402778"/>
                  <a:gd name="connsiteX2" fmla="*/ 24534 w 135156"/>
                  <a:gd name="connsiteY2" fmla="*/ 297927 h 402778"/>
                  <a:gd name="connsiteX3" fmla="*/ 31908 w 135156"/>
                  <a:gd name="connsiteY3" fmla="*/ 187169 h 402778"/>
                  <a:gd name="connsiteX4" fmla="*/ 16160 w 135156"/>
                  <a:gd name="connsiteY4" fmla="*/ 160501 h 402778"/>
                  <a:gd name="connsiteX5" fmla="*/ 19046 w 135156"/>
                  <a:gd name="connsiteY5" fmla="*/ 120631 h 402778"/>
                  <a:gd name="connsiteX6" fmla="*/ 130439 w 135156"/>
                  <a:gd name="connsiteY6" fmla="*/ 43 h 402778"/>
                  <a:gd name="connsiteX7" fmla="*/ 47346 w 135156"/>
                  <a:gd name="connsiteY7" fmla="*/ 120371 h 402778"/>
                  <a:gd name="connsiteX8" fmla="*/ 52427 w 135156"/>
                  <a:gd name="connsiteY8" fmla="*/ 146949 h 402778"/>
                  <a:gd name="connsiteX9" fmla="*/ 49992 w 135156"/>
                  <a:gd name="connsiteY9" fmla="*/ 247997 h 402778"/>
                  <a:gd name="connsiteX10" fmla="*/ 45229 w 135156"/>
                  <a:gd name="connsiteY10" fmla="*/ 402778 h 402778"/>
                  <a:gd name="connsiteX0" fmla="*/ 45229 w 135156"/>
                  <a:gd name="connsiteY0" fmla="*/ 402778 h 402778"/>
                  <a:gd name="connsiteX1" fmla="*/ 21417 w 135156"/>
                  <a:gd name="connsiteY1" fmla="*/ 402778 h 402778"/>
                  <a:gd name="connsiteX2" fmla="*/ 24534 w 135156"/>
                  <a:gd name="connsiteY2" fmla="*/ 297927 h 402778"/>
                  <a:gd name="connsiteX3" fmla="*/ 31908 w 135156"/>
                  <a:gd name="connsiteY3" fmla="*/ 187169 h 402778"/>
                  <a:gd name="connsiteX4" fmla="*/ 16160 w 135156"/>
                  <a:gd name="connsiteY4" fmla="*/ 160501 h 402778"/>
                  <a:gd name="connsiteX5" fmla="*/ 19046 w 135156"/>
                  <a:gd name="connsiteY5" fmla="*/ 120631 h 402778"/>
                  <a:gd name="connsiteX6" fmla="*/ 130439 w 135156"/>
                  <a:gd name="connsiteY6" fmla="*/ 43 h 402778"/>
                  <a:gd name="connsiteX7" fmla="*/ 47346 w 135156"/>
                  <a:gd name="connsiteY7" fmla="*/ 120371 h 402778"/>
                  <a:gd name="connsiteX8" fmla="*/ 39149 w 135156"/>
                  <a:gd name="connsiteY8" fmla="*/ 155436 h 402778"/>
                  <a:gd name="connsiteX9" fmla="*/ 49992 w 135156"/>
                  <a:gd name="connsiteY9" fmla="*/ 247997 h 402778"/>
                  <a:gd name="connsiteX10" fmla="*/ 45229 w 135156"/>
                  <a:gd name="connsiteY10" fmla="*/ 402778 h 402778"/>
                  <a:gd name="connsiteX0" fmla="*/ 36156 w 71642"/>
                  <a:gd name="connsiteY0" fmla="*/ 283030 h 283030"/>
                  <a:gd name="connsiteX1" fmla="*/ 12344 w 71642"/>
                  <a:gd name="connsiteY1" fmla="*/ 283030 h 283030"/>
                  <a:gd name="connsiteX2" fmla="*/ 15461 w 71642"/>
                  <a:gd name="connsiteY2" fmla="*/ 178179 h 283030"/>
                  <a:gd name="connsiteX3" fmla="*/ 22835 w 71642"/>
                  <a:gd name="connsiteY3" fmla="*/ 67421 h 283030"/>
                  <a:gd name="connsiteX4" fmla="*/ 7087 w 71642"/>
                  <a:gd name="connsiteY4" fmla="*/ 40753 h 283030"/>
                  <a:gd name="connsiteX5" fmla="*/ 9973 w 71642"/>
                  <a:gd name="connsiteY5" fmla="*/ 883 h 283030"/>
                  <a:gd name="connsiteX6" fmla="*/ 66925 w 71642"/>
                  <a:gd name="connsiteY6" fmla="*/ 39426 h 283030"/>
                  <a:gd name="connsiteX7" fmla="*/ 38273 w 71642"/>
                  <a:gd name="connsiteY7" fmla="*/ 623 h 283030"/>
                  <a:gd name="connsiteX8" fmla="*/ 30076 w 71642"/>
                  <a:gd name="connsiteY8" fmla="*/ 35688 h 283030"/>
                  <a:gd name="connsiteX9" fmla="*/ 40919 w 71642"/>
                  <a:gd name="connsiteY9" fmla="*/ 128249 h 283030"/>
                  <a:gd name="connsiteX10" fmla="*/ 36156 w 71642"/>
                  <a:gd name="connsiteY10" fmla="*/ 283030 h 283030"/>
                  <a:gd name="connsiteX0" fmla="*/ 36377 w 73191"/>
                  <a:gd name="connsiteY0" fmla="*/ 289441 h 289441"/>
                  <a:gd name="connsiteX1" fmla="*/ 12565 w 73191"/>
                  <a:gd name="connsiteY1" fmla="*/ 289441 h 289441"/>
                  <a:gd name="connsiteX2" fmla="*/ 15682 w 73191"/>
                  <a:gd name="connsiteY2" fmla="*/ 184590 h 289441"/>
                  <a:gd name="connsiteX3" fmla="*/ 23056 w 73191"/>
                  <a:gd name="connsiteY3" fmla="*/ 73832 h 289441"/>
                  <a:gd name="connsiteX4" fmla="*/ 7308 w 73191"/>
                  <a:gd name="connsiteY4" fmla="*/ 47164 h 289441"/>
                  <a:gd name="connsiteX5" fmla="*/ 10194 w 73191"/>
                  <a:gd name="connsiteY5" fmla="*/ 7294 h 289441"/>
                  <a:gd name="connsiteX6" fmla="*/ 68474 w 73191"/>
                  <a:gd name="connsiteY6" fmla="*/ 3402 h 289441"/>
                  <a:gd name="connsiteX7" fmla="*/ 38494 w 73191"/>
                  <a:gd name="connsiteY7" fmla="*/ 7034 h 289441"/>
                  <a:gd name="connsiteX8" fmla="*/ 30297 w 73191"/>
                  <a:gd name="connsiteY8" fmla="*/ 42099 h 289441"/>
                  <a:gd name="connsiteX9" fmla="*/ 41140 w 73191"/>
                  <a:gd name="connsiteY9" fmla="*/ 134660 h 289441"/>
                  <a:gd name="connsiteX10" fmla="*/ 36377 w 73191"/>
                  <a:gd name="connsiteY10" fmla="*/ 289441 h 289441"/>
                  <a:gd name="connsiteX0" fmla="*/ 36377 w 73191"/>
                  <a:gd name="connsiteY0" fmla="*/ 289441 h 289441"/>
                  <a:gd name="connsiteX1" fmla="*/ 12565 w 73191"/>
                  <a:gd name="connsiteY1" fmla="*/ 289441 h 289441"/>
                  <a:gd name="connsiteX2" fmla="*/ 28961 w 73191"/>
                  <a:gd name="connsiteY2" fmla="*/ 184590 h 289441"/>
                  <a:gd name="connsiteX3" fmla="*/ 23056 w 73191"/>
                  <a:gd name="connsiteY3" fmla="*/ 73832 h 289441"/>
                  <a:gd name="connsiteX4" fmla="*/ 7308 w 73191"/>
                  <a:gd name="connsiteY4" fmla="*/ 47164 h 289441"/>
                  <a:gd name="connsiteX5" fmla="*/ 10194 w 73191"/>
                  <a:gd name="connsiteY5" fmla="*/ 7294 h 289441"/>
                  <a:gd name="connsiteX6" fmla="*/ 68474 w 73191"/>
                  <a:gd name="connsiteY6" fmla="*/ 3402 h 289441"/>
                  <a:gd name="connsiteX7" fmla="*/ 38494 w 73191"/>
                  <a:gd name="connsiteY7" fmla="*/ 7034 h 289441"/>
                  <a:gd name="connsiteX8" fmla="*/ 30297 w 73191"/>
                  <a:gd name="connsiteY8" fmla="*/ 42099 h 289441"/>
                  <a:gd name="connsiteX9" fmla="*/ 41140 w 73191"/>
                  <a:gd name="connsiteY9" fmla="*/ 134660 h 289441"/>
                  <a:gd name="connsiteX10" fmla="*/ 36377 w 73191"/>
                  <a:gd name="connsiteY10" fmla="*/ 289441 h 28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191" h="289441">
                    <a:moveTo>
                      <a:pt x="36377" y="289441"/>
                    </a:moveTo>
                    <a:lnTo>
                      <a:pt x="12565" y="289441"/>
                    </a:lnTo>
                    <a:cubicBezTo>
                      <a:pt x="11771" y="258882"/>
                      <a:pt x="27213" y="220525"/>
                      <a:pt x="28961" y="184590"/>
                    </a:cubicBezTo>
                    <a:cubicBezTo>
                      <a:pt x="30709" y="148655"/>
                      <a:pt x="16706" y="89310"/>
                      <a:pt x="23056" y="73832"/>
                    </a:cubicBezTo>
                    <a:lnTo>
                      <a:pt x="7308" y="47164"/>
                    </a:lnTo>
                    <a:cubicBezTo>
                      <a:pt x="12467" y="26527"/>
                      <a:pt x="0" y="14588"/>
                      <a:pt x="10194" y="7294"/>
                    </a:cubicBezTo>
                    <a:cubicBezTo>
                      <a:pt x="20388" y="0"/>
                      <a:pt x="63757" y="3445"/>
                      <a:pt x="68474" y="3402"/>
                    </a:cubicBezTo>
                    <a:cubicBezTo>
                      <a:pt x="73191" y="3359"/>
                      <a:pt x="44857" y="585"/>
                      <a:pt x="38494" y="7034"/>
                    </a:cubicBezTo>
                    <a:cubicBezTo>
                      <a:pt x="32131" y="13483"/>
                      <a:pt x="29856" y="20828"/>
                      <a:pt x="30297" y="42099"/>
                    </a:cubicBezTo>
                    <a:cubicBezTo>
                      <a:pt x="30738" y="63370"/>
                      <a:pt x="40127" y="93436"/>
                      <a:pt x="41140" y="134660"/>
                    </a:cubicBezTo>
                    <a:cubicBezTo>
                      <a:pt x="42153" y="175884"/>
                      <a:pt x="41139" y="263644"/>
                      <a:pt x="36377" y="289441"/>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331" name="Freeform 330"/>
              <p:cNvSpPr/>
              <p:nvPr/>
            </p:nvSpPr>
            <p:spPr>
              <a:xfrm>
                <a:off x="6982027" y="3790623"/>
                <a:ext cx="46173" cy="69857"/>
              </a:xfrm>
              <a:custGeom>
                <a:avLst/>
                <a:gdLst>
                  <a:gd name="connsiteX0" fmla="*/ 23812 w 97631"/>
                  <a:gd name="connsiteY0" fmla="*/ 385762 h 385762"/>
                  <a:gd name="connsiteX1" fmla="*/ 0 w 97631"/>
                  <a:gd name="connsiteY1" fmla="*/ 295275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4606 w 98425"/>
                  <a:gd name="connsiteY0" fmla="*/ 385762 h 385762"/>
                  <a:gd name="connsiteX1" fmla="*/ 794 w 98425"/>
                  <a:gd name="connsiteY1" fmla="*/ 385762 h 385762"/>
                  <a:gd name="connsiteX2" fmla="*/ 19844 w 98425"/>
                  <a:gd name="connsiteY2" fmla="*/ 202406 h 385762"/>
                  <a:gd name="connsiteX3" fmla="*/ 36513 w 98425"/>
                  <a:gd name="connsiteY3" fmla="*/ 159544 h 385762"/>
                  <a:gd name="connsiteX4" fmla="*/ 57944 w 98425"/>
                  <a:gd name="connsiteY4" fmla="*/ 109537 h 385762"/>
                  <a:gd name="connsiteX5" fmla="*/ 67469 w 98425"/>
                  <a:gd name="connsiteY5" fmla="*/ 35719 h 385762"/>
                  <a:gd name="connsiteX6" fmla="*/ 34131 w 98425"/>
                  <a:gd name="connsiteY6" fmla="*/ 0 h 385762"/>
                  <a:gd name="connsiteX7" fmla="*/ 98425 w 98425"/>
                  <a:gd name="connsiteY7" fmla="*/ 33337 h 385762"/>
                  <a:gd name="connsiteX8" fmla="*/ 88900 w 98425"/>
                  <a:gd name="connsiteY8" fmla="*/ 121444 h 385762"/>
                  <a:gd name="connsiteX9" fmla="*/ 29369 w 98425"/>
                  <a:gd name="connsiteY9" fmla="*/ 230981 h 385762"/>
                  <a:gd name="connsiteX10" fmla="*/ 24606 w 98425"/>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6159 h 386159"/>
                  <a:gd name="connsiteX1" fmla="*/ 794 w 107553"/>
                  <a:gd name="connsiteY1" fmla="*/ 386159 h 386159"/>
                  <a:gd name="connsiteX2" fmla="*/ 19844 w 107553"/>
                  <a:gd name="connsiteY2" fmla="*/ 202803 h 386159"/>
                  <a:gd name="connsiteX3" fmla="*/ 36513 w 107553"/>
                  <a:gd name="connsiteY3" fmla="*/ 159941 h 386159"/>
                  <a:gd name="connsiteX4" fmla="*/ 57944 w 107553"/>
                  <a:gd name="connsiteY4" fmla="*/ 109934 h 386159"/>
                  <a:gd name="connsiteX5" fmla="*/ 67469 w 107553"/>
                  <a:gd name="connsiteY5" fmla="*/ 36116 h 386159"/>
                  <a:gd name="connsiteX6" fmla="*/ 34131 w 107553"/>
                  <a:gd name="connsiteY6" fmla="*/ 397 h 386159"/>
                  <a:gd name="connsiteX7" fmla="*/ 98425 w 107553"/>
                  <a:gd name="connsiteY7" fmla="*/ 33734 h 386159"/>
                  <a:gd name="connsiteX8" fmla="*/ 88900 w 107553"/>
                  <a:gd name="connsiteY8" fmla="*/ 121841 h 386159"/>
                  <a:gd name="connsiteX9" fmla="*/ 29369 w 107553"/>
                  <a:gd name="connsiteY9" fmla="*/ 231378 h 386159"/>
                  <a:gd name="connsiteX10" fmla="*/ 24606 w 107553"/>
                  <a:gd name="connsiteY10" fmla="*/ 386159 h 386159"/>
                  <a:gd name="connsiteX0" fmla="*/ 24606 w 100409"/>
                  <a:gd name="connsiteY0" fmla="*/ 473151 h 473151"/>
                  <a:gd name="connsiteX1" fmla="*/ 794 w 100409"/>
                  <a:gd name="connsiteY1" fmla="*/ 473151 h 473151"/>
                  <a:gd name="connsiteX2" fmla="*/ 19844 w 100409"/>
                  <a:gd name="connsiteY2" fmla="*/ 289795 h 473151"/>
                  <a:gd name="connsiteX3" fmla="*/ 36513 w 100409"/>
                  <a:gd name="connsiteY3" fmla="*/ 246933 h 473151"/>
                  <a:gd name="connsiteX4" fmla="*/ 57944 w 100409"/>
                  <a:gd name="connsiteY4" fmla="*/ 196926 h 473151"/>
                  <a:gd name="connsiteX5" fmla="*/ 67469 w 100409"/>
                  <a:gd name="connsiteY5" fmla="*/ 123108 h 473151"/>
                  <a:gd name="connsiteX6" fmla="*/ 91227 w 100409"/>
                  <a:gd name="connsiteY6" fmla="*/ 397 h 473151"/>
                  <a:gd name="connsiteX7" fmla="*/ 98425 w 100409"/>
                  <a:gd name="connsiteY7" fmla="*/ 120726 h 473151"/>
                  <a:gd name="connsiteX8" fmla="*/ 88900 w 100409"/>
                  <a:gd name="connsiteY8" fmla="*/ 208833 h 473151"/>
                  <a:gd name="connsiteX9" fmla="*/ 29369 w 100409"/>
                  <a:gd name="connsiteY9" fmla="*/ 318370 h 473151"/>
                  <a:gd name="connsiteX10" fmla="*/ 24606 w 100409"/>
                  <a:gd name="connsiteY10" fmla="*/ 473151 h 473151"/>
                  <a:gd name="connsiteX0" fmla="*/ 24606 w 102354"/>
                  <a:gd name="connsiteY0" fmla="*/ 473151 h 473151"/>
                  <a:gd name="connsiteX1" fmla="*/ 794 w 102354"/>
                  <a:gd name="connsiteY1" fmla="*/ 473151 h 473151"/>
                  <a:gd name="connsiteX2" fmla="*/ 19844 w 102354"/>
                  <a:gd name="connsiteY2" fmla="*/ 289795 h 473151"/>
                  <a:gd name="connsiteX3" fmla="*/ 36513 w 102354"/>
                  <a:gd name="connsiteY3" fmla="*/ 246933 h 473151"/>
                  <a:gd name="connsiteX4" fmla="*/ 57944 w 102354"/>
                  <a:gd name="connsiteY4" fmla="*/ 196926 h 473151"/>
                  <a:gd name="connsiteX5" fmla="*/ 67469 w 102354"/>
                  <a:gd name="connsiteY5" fmla="*/ 123108 h 473151"/>
                  <a:gd name="connsiteX6" fmla="*/ 91227 w 102354"/>
                  <a:gd name="connsiteY6" fmla="*/ 397 h 473151"/>
                  <a:gd name="connsiteX7" fmla="*/ 98425 w 102354"/>
                  <a:gd name="connsiteY7" fmla="*/ 120726 h 473151"/>
                  <a:gd name="connsiteX8" fmla="*/ 67655 w 102354"/>
                  <a:gd name="connsiteY8" fmla="*/ 210956 h 473151"/>
                  <a:gd name="connsiteX9" fmla="*/ 29369 w 102354"/>
                  <a:gd name="connsiteY9" fmla="*/ 318370 h 473151"/>
                  <a:gd name="connsiteX10" fmla="*/ 24606 w 102354"/>
                  <a:gd name="connsiteY10" fmla="*/ 473151 h 473151"/>
                  <a:gd name="connsiteX0" fmla="*/ 24606 w 93952"/>
                  <a:gd name="connsiteY0" fmla="*/ 473151 h 473151"/>
                  <a:gd name="connsiteX1" fmla="*/ 794 w 93952"/>
                  <a:gd name="connsiteY1" fmla="*/ 473151 h 473151"/>
                  <a:gd name="connsiteX2" fmla="*/ 19844 w 93952"/>
                  <a:gd name="connsiteY2" fmla="*/ 289795 h 473151"/>
                  <a:gd name="connsiteX3" fmla="*/ 36513 w 93952"/>
                  <a:gd name="connsiteY3" fmla="*/ 246933 h 473151"/>
                  <a:gd name="connsiteX4" fmla="*/ 57944 w 93952"/>
                  <a:gd name="connsiteY4" fmla="*/ 196926 h 473151"/>
                  <a:gd name="connsiteX5" fmla="*/ 67469 w 93952"/>
                  <a:gd name="connsiteY5" fmla="*/ 123108 h 473151"/>
                  <a:gd name="connsiteX6" fmla="*/ 91227 w 93952"/>
                  <a:gd name="connsiteY6" fmla="*/ 397 h 473151"/>
                  <a:gd name="connsiteX7" fmla="*/ 83819 w 93952"/>
                  <a:gd name="connsiteY7" fmla="*/ 120726 h 473151"/>
                  <a:gd name="connsiteX8" fmla="*/ 67655 w 93952"/>
                  <a:gd name="connsiteY8" fmla="*/ 210956 h 473151"/>
                  <a:gd name="connsiteX9" fmla="*/ 29369 w 93952"/>
                  <a:gd name="connsiteY9" fmla="*/ 318370 h 473151"/>
                  <a:gd name="connsiteX10" fmla="*/ 24606 w 93952"/>
                  <a:gd name="connsiteY10" fmla="*/ 473151 h 473151"/>
                  <a:gd name="connsiteX0" fmla="*/ 24606 w 112541"/>
                  <a:gd name="connsiteY0" fmla="*/ 403132 h 403132"/>
                  <a:gd name="connsiteX1" fmla="*/ 794 w 112541"/>
                  <a:gd name="connsiteY1" fmla="*/ 403132 h 403132"/>
                  <a:gd name="connsiteX2" fmla="*/ 19844 w 112541"/>
                  <a:gd name="connsiteY2" fmla="*/ 219776 h 403132"/>
                  <a:gd name="connsiteX3" fmla="*/ 36513 w 112541"/>
                  <a:gd name="connsiteY3" fmla="*/ 176914 h 403132"/>
                  <a:gd name="connsiteX4" fmla="*/ 57944 w 112541"/>
                  <a:gd name="connsiteY4" fmla="*/ 126907 h 403132"/>
                  <a:gd name="connsiteX5" fmla="*/ 67469 w 112541"/>
                  <a:gd name="connsiteY5" fmla="*/ 53089 h 403132"/>
                  <a:gd name="connsiteX6" fmla="*/ 109816 w 112541"/>
                  <a:gd name="connsiteY6" fmla="*/ 397 h 403132"/>
                  <a:gd name="connsiteX7" fmla="*/ 83819 w 112541"/>
                  <a:gd name="connsiteY7" fmla="*/ 50707 h 403132"/>
                  <a:gd name="connsiteX8" fmla="*/ 67655 w 112541"/>
                  <a:gd name="connsiteY8" fmla="*/ 140937 h 403132"/>
                  <a:gd name="connsiteX9" fmla="*/ 29369 w 112541"/>
                  <a:gd name="connsiteY9" fmla="*/ 248351 h 403132"/>
                  <a:gd name="connsiteX10" fmla="*/ 24606 w 112541"/>
                  <a:gd name="connsiteY10" fmla="*/ 403132 h 403132"/>
                  <a:gd name="connsiteX0" fmla="*/ 26648 w 114583"/>
                  <a:gd name="connsiteY0" fmla="*/ 403132 h 403132"/>
                  <a:gd name="connsiteX1" fmla="*/ 2836 w 114583"/>
                  <a:gd name="connsiteY1" fmla="*/ 403132 h 403132"/>
                  <a:gd name="connsiteX2" fmla="*/ 5953 w 114583"/>
                  <a:gd name="connsiteY2" fmla="*/ 298281 h 403132"/>
                  <a:gd name="connsiteX3" fmla="*/ 38555 w 114583"/>
                  <a:gd name="connsiteY3" fmla="*/ 176914 h 403132"/>
                  <a:gd name="connsiteX4" fmla="*/ 59986 w 114583"/>
                  <a:gd name="connsiteY4" fmla="*/ 126907 h 403132"/>
                  <a:gd name="connsiteX5" fmla="*/ 69511 w 114583"/>
                  <a:gd name="connsiteY5" fmla="*/ 53089 h 403132"/>
                  <a:gd name="connsiteX6" fmla="*/ 111858 w 114583"/>
                  <a:gd name="connsiteY6" fmla="*/ 397 h 403132"/>
                  <a:gd name="connsiteX7" fmla="*/ 85861 w 114583"/>
                  <a:gd name="connsiteY7" fmla="*/ 50707 h 403132"/>
                  <a:gd name="connsiteX8" fmla="*/ 69697 w 114583"/>
                  <a:gd name="connsiteY8" fmla="*/ 140937 h 403132"/>
                  <a:gd name="connsiteX9" fmla="*/ 31411 w 114583"/>
                  <a:gd name="connsiteY9" fmla="*/ 248351 h 403132"/>
                  <a:gd name="connsiteX10" fmla="*/ 26648 w 114583"/>
                  <a:gd name="connsiteY10" fmla="*/ 403132 h 403132"/>
                  <a:gd name="connsiteX0" fmla="*/ 24606 w 112541"/>
                  <a:gd name="connsiteY0" fmla="*/ 403132 h 403132"/>
                  <a:gd name="connsiteX1" fmla="*/ 794 w 112541"/>
                  <a:gd name="connsiteY1" fmla="*/ 403132 h 403132"/>
                  <a:gd name="connsiteX2" fmla="*/ 3911 w 112541"/>
                  <a:gd name="connsiteY2" fmla="*/ 298281 h 403132"/>
                  <a:gd name="connsiteX3" fmla="*/ 11285 w 112541"/>
                  <a:gd name="connsiteY3" fmla="*/ 187523 h 403132"/>
                  <a:gd name="connsiteX4" fmla="*/ 57944 w 112541"/>
                  <a:gd name="connsiteY4" fmla="*/ 126907 h 403132"/>
                  <a:gd name="connsiteX5" fmla="*/ 67469 w 112541"/>
                  <a:gd name="connsiteY5" fmla="*/ 53089 h 403132"/>
                  <a:gd name="connsiteX6" fmla="*/ 109816 w 112541"/>
                  <a:gd name="connsiteY6" fmla="*/ 397 h 403132"/>
                  <a:gd name="connsiteX7" fmla="*/ 83819 w 112541"/>
                  <a:gd name="connsiteY7" fmla="*/ 50707 h 403132"/>
                  <a:gd name="connsiteX8" fmla="*/ 67655 w 112541"/>
                  <a:gd name="connsiteY8" fmla="*/ 140937 h 403132"/>
                  <a:gd name="connsiteX9" fmla="*/ 29369 w 112541"/>
                  <a:gd name="connsiteY9" fmla="*/ 248351 h 403132"/>
                  <a:gd name="connsiteX10" fmla="*/ 24606 w 112541"/>
                  <a:gd name="connsiteY10" fmla="*/ 403132 h 403132"/>
                  <a:gd name="connsiteX0" fmla="*/ 29069 w 117004"/>
                  <a:gd name="connsiteY0" fmla="*/ 403132 h 403132"/>
                  <a:gd name="connsiteX1" fmla="*/ 5257 w 117004"/>
                  <a:gd name="connsiteY1" fmla="*/ 403132 h 403132"/>
                  <a:gd name="connsiteX2" fmla="*/ 8374 w 117004"/>
                  <a:gd name="connsiteY2" fmla="*/ 298281 h 403132"/>
                  <a:gd name="connsiteX3" fmla="*/ 15748 w 117004"/>
                  <a:gd name="connsiteY3" fmla="*/ 187523 h 403132"/>
                  <a:gd name="connsiteX4" fmla="*/ 0 w 117004"/>
                  <a:gd name="connsiteY4" fmla="*/ 160855 h 403132"/>
                  <a:gd name="connsiteX5" fmla="*/ 71932 w 117004"/>
                  <a:gd name="connsiteY5" fmla="*/ 53089 h 403132"/>
                  <a:gd name="connsiteX6" fmla="*/ 114279 w 117004"/>
                  <a:gd name="connsiteY6" fmla="*/ 397 h 403132"/>
                  <a:gd name="connsiteX7" fmla="*/ 88282 w 117004"/>
                  <a:gd name="connsiteY7" fmla="*/ 50707 h 403132"/>
                  <a:gd name="connsiteX8" fmla="*/ 72118 w 117004"/>
                  <a:gd name="connsiteY8" fmla="*/ 140937 h 403132"/>
                  <a:gd name="connsiteX9" fmla="*/ 33832 w 117004"/>
                  <a:gd name="connsiteY9" fmla="*/ 248351 h 403132"/>
                  <a:gd name="connsiteX10" fmla="*/ 29069 w 117004"/>
                  <a:gd name="connsiteY10" fmla="*/ 403132 h 403132"/>
                  <a:gd name="connsiteX0" fmla="*/ 45229 w 144672"/>
                  <a:gd name="connsiteY0" fmla="*/ 414448 h 414448"/>
                  <a:gd name="connsiteX1" fmla="*/ 21417 w 144672"/>
                  <a:gd name="connsiteY1" fmla="*/ 414448 h 414448"/>
                  <a:gd name="connsiteX2" fmla="*/ 24534 w 144672"/>
                  <a:gd name="connsiteY2" fmla="*/ 309597 h 414448"/>
                  <a:gd name="connsiteX3" fmla="*/ 31908 w 144672"/>
                  <a:gd name="connsiteY3" fmla="*/ 198839 h 414448"/>
                  <a:gd name="connsiteX4" fmla="*/ 16160 w 144672"/>
                  <a:gd name="connsiteY4" fmla="*/ 172171 h 414448"/>
                  <a:gd name="connsiteX5" fmla="*/ 19046 w 144672"/>
                  <a:gd name="connsiteY5" fmla="*/ 132301 h 414448"/>
                  <a:gd name="connsiteX6" fmla="*/ 130439 w 144672"/>
                  <a:gd name="connsiteY6" fmla="*/ 11713 h 414448"/>
                  <a:gd name="connsiteX7" fmla="*/ 104442 w 144672"/>
                  <a:gd name="connsiteY7" fmla="*/ 62023 h 414448"/>
                  <a:gd name="connsiteX8" fmla="*/ 88278 w 144672"/>
                  <a:gd name="connsiteY8" fmla="*/ 152253 h 414448"/>
                  <a:gd name="connsiteX9" fmla="*/ 49992 w 144672"/>
                  <a:gd name="connsiteY9" fmla="*/ 259667 h 414448"/>
                  <a:gd name="connsiteX10" fmla="*/ 45229 w 144672"/>
                  <a:gd name="connsiteY10" fmla="*/ 414448 h 414448"/>
                  <a:gd name="connsiteX0" fmla="*/ 45229 w 144672"/>
                  <a:gd name="connsiteY0" fmla="*/ 414448 h 414448"/>
                  <a:gd name="connsiteX1" fmla="*/ 21417 w 144672"/>
                  <a:gd name="connsiteY1" fmla="*/ 414448 h 414448"/>
                  <a:gd name="connsiteX2" fmla="*/ 24534 w 144672"/>
                  <a:gd name="connsiteY2" fmla="*/ 309597 h 414448"/>
                  <a:gd name="connsiteX3" fmla="*/ 31908 w 144672"/>
                  <a:gd name="connsiteY3" fmla="*/ 198839 h 414448"/>
                  <a:gd name="connsiteX4" fmla="*/ 16160 w 144672"/>
                  <a:gd name="connsiteY4" fmla="*/ 172171 h 414448"/>
                  <a:gd name="connsiteX5" fmla="*/ 19046 w 144672"/>
                  <a:gd name="connsiteY5" fmla="*/ 132301 h 414448"/>
                  <a:gd name="connsiteX6" fmla="*/ 130439 w 144672"/>
                  <a:gd name="connsiteY6" fmla="*/ 11713 h 414448"/>
                  <a:gd name="connsiteX7" fmla="*/ 104442 w 144672"/>
                  <a:gd name="connsiteY7" fmla="*/ 62023 h 414448"/>
                  <a:gd name="connsiteX8" fmla="*/ 52427 w 144672"/>
                  <a:gd name="connsiteY8" fmla="*/ 158619 h 414448"/>
                  <a:gd name="connsiteX9" fmla="*/ 49992 w 144672"/>
                  <a:gd name="connsiteY9" fmla="*/ 259667 h 414448"/>
                  <a:gd name="connsiteX10" fmla="*/ 45229 w 144672"/>
                  <a:gd name="connsiteY10" fmla="*/ 414448 h 414448"/>
                  <a:gd name="connsiteX0" fmla="*/ 45229 w 135156"/>
                  <a:gd name="connsiteY0" fmla="*/ 402778 h 402778"/>
                  <a:gd name="connsiteX1" fmla="*/ 21417 w 135156"/>
                  <a:gd name="connsiteY1" fmla="*/ 402778 h 402778"/>
                  <a:gd name="connsiteX2" fmla="*/ 24534 w 135156"/>
                  <a:gd name="connsiteY2" fmla="*/ 297927 h 402778"/>
                  <a:gd name="connsiteX3" fmla="*/ 31908 w 135156"/>
                  <a:gd name="connsiteY3" fmla="*/ 187169 h 402778"/>
                  <a:gd name="connsiteX4" fmla="*/ 16160 w 135156"/>
                  <a:gd name="connsiteY4" fmla="*/ 160501 h 402778"/>
                  <a:gd name="connsiteX5" fmla="*/ 19046 w 135156"/>
                  <a:gd name="connsiteY5" fmla="*/ 120631 h 402778"/>
                  <a:gd name="connsiteX6" fmla="*/ 130439 w 135156"/>
                  <a:gd name="connsiteY6" fmla="*/ 43 h 402778"/>
                  <a:gd name="connsiteX7" fmla="*/ 47346 w 135156"/>
                  <a:gd name="connsiteY7" fmla="*/ 120371 h 402778"/>
                  <a:gd name="connsiteX8" fmla="*/ 52427 w 135156"/>
                  <a:gd name="connsiteY8" fmla="*/ 146949 h 402778"/>
                  <a:gd name="connsiteX9" fmla="*/ 49992 w 135156"/>
                  <a:gd name="connsiteY9" fmla="*/ 247997 h 402778"/>
                  <a:gd name="connsiteX10" fmla="*/ 45229 w 135156"/>
                  <a:gd name="connsiteY10" fmla="*/ 402778 h 402778"/>
                  <a:gd name="connsiteX0" fmla="*/ 45229 w 135156"/>
                  <a:gd name="connsiteY0" fmla="*/ 402778 h 402778"/>
                  <a:gd name="connsiteX1" fmla="*/ 21417 w 135156"/>
                  <a:gd name="connsiteY1" fmla="*/ 402778 h 402778"/>
                  <a:gd name="connsiteX2" fmla="*/ 24534 w 135156"/>
                  <a:gd name="connsiteY2" fmla="*/ 297927 h 402778"/>
                  <a:gd name="connsiteX3" fmla="*/ 31908 w 135156"/>
                  <a:gd name="connsiteY3" fmla="*/ 187169 h 402778"/>
                  <a:gd name="connsiteX4" fmla="*/ 16160 w 135156"/>
                  <a:gd name="connsiteY4" fmla="*/ 160501 h 402778"/>
                  <a:gd name="connsiteX5" fmla="*/ 19046 w 135156"/>
                  <a:gd name="connsiteY5" fmla="*/ 120631 h 402778"/>
                  <a:gd name="connsiteX6" fmla="*/ 130439 w 135156"/>
                  <a:gd name="connsiteY6" fmla="*/ 43 h 402778"/>
                  <a:gd name="connsiteX7" fmla="*/ 47346 w 135156"/>
                  <a:gd name="connsiteY7" fmla="*/ 120371 h 402778"/>
                  <a:gd name="connsiteX8" fmla="*/ 39149 w 135156"/>
                  <a:gd name="connsiteY8" fmla="*/ 155436 h 402778"/>
                  <a:gd name="connsiteX9" fmla="*/ 49992 w 135156"/>
                  <a:gd name="connsiteY9" fmla="*/ 247997 h 402778"/>
                  <a:gd name="connsiteX10" fmla="*/ 45229 w 135156"/>
                  <a:gd name="connsiteY10" fmla="*/ 402778 h 402778"/>
                  <a:gd name="connsiteX0" fmla="*/ 36156 w 71642"/>
                  <a:gd name="connsiteY0" fmla="*/ 283030 h 283030"/>
                  <a:gd name="connsiteX1" fmla="*/ 12344 w 71642"/>
                  <a:gd name="connsiteY1" fmla="*/ 283030 h 283030"/>
                  <a:gd name="connsiteX2" fmla="*/ 15461 w 71642"/>
                  <a:gd name="connsiteY2" fmla="*/ 178179 h 283030"/>
                  <a:gd name="connsiteX3" fmla="*/ 22835 w 71642"/>
                  <a:gd name="connsiteY3" fmla="*/ 67421 h 283030"/>
                  <a:gd name="connsiteX4" fmla="*/ 7087 w 71642"/>
                  <a:gd name="connsiteY4" fmla="*/ 40753 h 283030"/>
                  <a:gd name="connsiteX5" fmla="*/ 9973 w 71642"/>
                  <a:gd name="connsiteY5" fmla="*/ 883 h 283030"/>
                  <a:gd name="connsiteX6" fmla="*/ 66925 w 71642"/>
                  <a:gd name="connsiteY6" fmla="*/ 39426 h 283030"/>
                  <a:gd name="connsiteX7" fmla="*/ 38273 w 71642"/>
                  <a:gd name="connsiteY7" fmla="*/ 623 h 283030"/>
                  <a:gd name="connsiteX8" fmla="*/ 30076 w 71642"/>
                  <a:gd name="connsiteY8" fmla="*/ 35688 h 283030"/>
                  <a:gd name="connsiteX9" fmla="*/ 40919 w 71642"/>
                  <a:gd name="connsiteY9" fmla="*/ 128249 h 283030"/>
                  <a:gd name="connsiteX10" fmla="*/ 36156 w 71642"/>
                  <a:gd name="connsiteY10" fmla="*/ 283030 h 283030"/>
                  <a:gd name="connsiteX0" fmla="*/ 36377 w 73191"/>
                  <a:gd name="connsiteY0" fmla="*/ 289441 h 289441"/>
                  <a:gd name="connsiteX1" fmla="*/ 12565 w 73191"/>
                  <a:gd name="connsiteY1" fmla="*/ 289441 h 289441"/>
                  <a:gd name="connsiteX2" fmla="*/ 15682 w 73191"/>
                  <a:gd name="connsiteY2" fmla="*/ 184590 h 289441"/>
                  <a:gd name="connsiteX3" fmla="*/ 23056 w 73191"/>
                  <a:gd name="connsiteY3" fmla="*/ 73832 h 289441"/>
                  <a:gd name="connsiteX4" fmla="*/ 7308 w 73191"/>
                  <a:gd name="connsiteY4" fmla="*/ 47164 h 289441"/>
                  <a:gd name="connsiteX5" fmla="*/ 10194 w 73191"/>
                  <a:gd name="connsiteY5" fmla="*/ 7294 h 289441"/>
                  <a:gd name="connsiteX6" fmla="*/ 68474 w 73191"/>
                  <a:gd name="connsiteY6" fmla="*/ 3402 h 289441"/>
                  <a:gd name="connsiteX7" fmla="*/ 38494 w 73191"/>
                  <a:gd name="connsiteY7" fmla="*/ 7034 h 289441"/>
                  <a:gd name="connsiteX8" fmla="*/ 30297 w 73191"/>
                  <a:gd name="connsiteY8" fmla="*/ 42099 h 289441"/>
                  <a:gd name="connsiteX9" fmla="*/ 41140 w 73191"/>
                  <a:gd name="connsiteY9" fmla="*/ 134660 h 289441"/>
                  <a:gd name="connsiteX10" fmla="*/ 36377 w 73191"/>
                  <a:gd name="connsiteY10" fmla="*/ 289441 h 289441"/>
                  <a:gd name="connsiteX0" fmla="*/ 36377 w 73191"/>
                  <a:gd name="connsiteY0" fmla="*/ 289441 h 289441"/>
                  <a:gd name="connsiteX1" fmla="*/ 12565 w 73191"/>
                  <a:gd name="connsiteY1" fmla="*/ 289441 h 289441"/>
                  <a:gd name="connsiteX2" fmla="*/ 28961 w 73191"/>
                  <a:gd name="connsiteY2" fmla="*/ 184590 h 289441"/>
                  <a:gd name="connsiteX3" fmla="*/ 23056 w 73191"/>
                  <a:gd name="connsiteY3" fmla="*/ 73832 h 289441"/>
                  <a:gd name="connsiteX4" fmla="*/ 7308 w 73191"/>
                  <a:gd name="connsiteY4" fmla="*/ 47164 h 289441"/>
                  <a:gd name="connsiteX5" fmla="*/ 10194 w 73191"/>
                  <a:gd name="connsiteY5" fmla="*/ 7294 h 289441"/>
                  <a:gd name="connsiteX6" fmla="*/ 68474 w 73191"/>
                  <a:gd name="connsiteY6" fmla="*/ 3402 h 289441"/>
                  <a:gd name="connsiteX7" fmla="*/ 38494 w 73191"/>
                  <a:gd name="connsiteY7" fmla="*/ 7034 h 289441"/>
                  <a:gd name="connsiteX8" fmla="*/ 30297 w 73191"/>
                  <a:gd name="connsiteY8" fmla="*/ 42099 h 289441"/>
                  <a:gd name="connsiteX9" fmla="*/ 41140 w 73191"/>
                  <a:gd name="connsiteY9" fmla="*/ 134660 h 289441"/>
                  <a:gd name="connsiteX10" fmla="*/ 36377 w 73191"/>
                  <a:gd name="connsiteY10" fmla="*/ 289441 h 28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191" h="289441">
                    <a:moveTo>
                      <a:pt x="36377" y="289441"/>
                    </a:moveTo>
                    <a:lnTo>
                      <a:pt x="12565" y="289441"/>
                    </a:lnTo>
                    <a:cubicBezTo>
                      <a:pt x="11771" y="258882"/>
                      <a:pt x="27213" y="220525"/>
                      <a:pt x="28961" y="184590"/>
                    </a:cubicBezTo>
                    <a:cubicBezTo>
                      <a:pt x="30709" y="148655"/>
                      <a:pt x="16706" y="89310"/>
                      <a:pt x="23056" y="73832"/>
                    </a:cubicBezTo>
                    <a:lnTo>
                      <a:pt x="7308" y="47164"/>
                    </a:lnTo>
                    <a:cubicBezTo>
                      <a:pt x="12467" y="26527"/>
                      <a:pt x="0" y="14588"/>
                      <a:pt x="10194" y="7294"/>
                    </a:cubicBezTo>
                    <a:cubicBezTo>
                      <a:pt x="20388" y="0"/>
                      <a:pt x="63757" y="3445"/>
                      <a:pt x="68474" y="3402"/>
                    </a:cubicBezTo>
                    <a:cubicBezTo>
                      <a:pt x="73191" y="3359"/>
                      <a:pt x="44857" y="585"/>
                      <a:pt x="38494" y="7034"/>
                    </a:cubicBezTo>
                    <a:cubicBezTo>
                      <a:pt x="32131" y="13483"/>
                      <a:pt x="29856" y="20828"/>
                      <a:pt x="30297" y="42099"/>
                    </a:cubicBezTo>
                    <a:cubicBezTo>
                      <a:pt x="30738" y="63370"/>
                      <a:pt x="40127" y="93436"/>
                      <a:pt x="41140" y="134660"/>
                    </a:cubicBezTo>
                    <a:cubicBezTo>
                      <a:pt x="42153" y="175884"/>
                      <a:pt x="41139" y="263644"/>
                      <a:pt x="36377" y="289441"/>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332" name="Freeform 331"/>
              <p:cNvSpPr/>
              <p:nvPr/>
            </p:nvSpPr>
            <p:spPr>
              <a:xfrm>
                <a:off x="7373489" y="3384180"/>
                <a:ext cx="88330" cy="476300"/>
              </a:xfrm>
              <a:custGeom>
                <a:avLst/>
                <a:gdLst>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4299"/>
                  <a:gd name="connsiteY0" fmla="*/ 466725 h 466725"/>
                  <a:gd name="connsiteX1" fmla="*/ 73818 w 114299"/>
                  <a:gd name="connsiteY1" fmla="*/ 373856 h 466725"/>
                  <a:gd name="connsiteX2" fmla="*/ 73818 w 114299"/>
                  <a:gd name="connsiteY2" fmla="*/ 223838 h 466725"/>
                  <a:gd name="connsiteX3" fmla="*/ 38100 w 114299"/>
                  <a:gd name="connsiteY3" fmla="*/ 83344 h 466725"/>
                  <a:gd name="connsiteX4" fmla="*/ 0 w 114299"/>
                  <a:gd name="connsiteY4" fmla="*/ 0 h 466725"/>
                  <a:gd name="connsiteX5" fmla="*/ 80962 w 114299"/>
                  <a:gd name="connsiteY5" fmla="*/ 154781 h 466725"/>
                  <a:gd name="connsiteX6" fmla="*/ 111918 w 114299"/>
                  <a:gd name="connsiteY6" fmla="*/ 280988 h 466725"/>
                  <a:gd name="connsiteX7" fmla="*/ 95250 w 114299"/>
                  <a:gd name="connsiteY7" fmla="*/ 392906 h 466725"/>
                  <a:gd name="connsiteX8" fmla="*/ 57150 w 114299"/>
                  <a:gd name="connsiteY8" fmla="*/ 466725 h 466725"/>
                  <a:gd name="connsiteX0" fmla="*/ 57150 w 114299"/>
                  <a:gd name="connsiteY0" fmla="*/ 466725 h 469900"/>
                  <a:gd name="connsiteX1" fmla="*/ 73818 w 114299"/>
                  <a:gd name="connsiteY1" fmla="*/ 373856 h 469900"/>
                  <a:gd name="connsiteX2" fmla="*/ 73818 w 114299"/>
                  <a:gd name="connsiteY2" fmla="*/ 223838 h 469900"/>
                  <a:gd name="connsiteX3" fmla="*/ 38100 w 114299"/>
                  <a:gd name="connsiteY3" fmla="*/ 83344 h 469900"/>
                  <a:gd name="connsiteX4" fmla="*/ 0 w 114299"/>
                  <a:gd name="connsiteY4" fmla="*/ 0 h 469900"/>
                  <a:gd name="connsiteX5" fmla="*/ 80962 w 114299"/>
                  <a:gd name="connsiteY5" fmla="*/ 154781 h 469900"/>
                  <a:gd name="connsiteX6" fmla="*/ 111918 w 114299"/>
                  <a:gd name="connsiteY6" fmla="*/ 280988 h 469900"/>
                  <a:gd name="connsiteX7" fmla="*/ 95250 w 114299"/>
                  <a:gd name="connsiteY7" fmla="*/ 392906 h 469900"/>
                  <a:gd name="connsiteX8" fmla="*/ 57150 w 114299"/>
                  <a:gd name="connsiteY8" fmla="*/ 466725 h 469900"/>
                  <a:gd name="connsiteX0" fmla="*/ 57150 w 114299"/>
                  <a:gd name="connsiteY0" fmla="*/ 466725 h 477440"/>
                  <a:gd name="connsiteX1" fmla="*/ 73818 w 114299"/>
                  <a:gd name="connsiteY1" fmla="*/ 373856 h 477440"/>
                  <a:gd name="connsiteX2" fmla="*/ 73818 w 114299"/>
                  <a:gd name="connsiteY2" fmla="*/ 223838 h 477440"/>
                  <a:gd name="connsiteX3" fmla="*/ 38100 w 114299"/>
                  <a:gd name="connsiteY3" fmla="*/ 83344 h 477440"/>
                  <a:gd name="connsiteX4" fmla="*/ 0 w 114299"/>
                  <a:gd name="connsiteY4" fmla="*/ 0 h 477440"/>
                  <a:gd name="connsiteX5" fmla="*/ 80962 w 114299"/>
                  <a:gd name="connsiteY5" fmla="*/ 154781 h 477440"/>
                  <a:gd name="connsiteX6" fmla="*/ 111918 w 114299"/>
                  <a:gd name="connsiteY6" fmla="*/ 280988 h 477440"/>
                  <a:gd name="connsiteX7" fmla="*/ 95250 w 114299"/>
                  <a:gd name="connsiteY7" fmla="*/ 392906 h 477440"/>
                  <a:gd name="connsiteX8" fmla="*/ 80962 w 114299"/>
                  <a:gd name="connsiteY8" fmla="*/ 461962 h 477440"/>
                  <a:gd name="connsiteX9" fmla="*/ 57150 w 114299"/>
                  <a:gd name="connsiteY9" fmla="*/ 466725 h 4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299" h="477440">
                    <a:moveTo>
                      <a:pt x="57150" y="466725"/>
                    </a:moveTo>
                    <a:cubicBezTo>
                      <a:pt x="53578" y="463550"/>
                      <a:pt x="71040" y="414337"/>
                      <a:pt x="73818" y="373856"/>
                    </a:cubicBezTo>
                    <a:cubicBezTo>
                      <a:pt x="76596" y="333375"/>
                      <a:pt x="79771" y="272257"/>
                      <a:pt x="73818" y="223838"/>
                    </a:cubicBezTo>
                    <a:cubicBezTo>
                      <a:pt x="67865" y="175419"/>
                      <a:pt x="50403" y="120650"/>
                      <a:pt x="38100" y="83344"/>
                    </a:cubicBezTo>
                    <a:lnTo>
                      <a:pt x="0" y="0"/>
                    </a:lnTo>
                    <a:cubicBezTo>
                      <a:pt x="7144" y="11906"/>
                      <a:pt x="62309" y="107950"/>
                      <a:pt x="80962" y="154781"/>
                    </a:cubicBezTo>
                    <a:cubicBezTo>
                      <a:pt x="99615" y="201612"/>
                      <a:pt x="109537" y="241301"/>
                      <a:pt x="111918" y="280988"/>
                    </a:cubicBezTo>
                    <a:cubicBezTo>
                      <a:pt x="114299" y="320675"/>
                      <a:pt x="100409" y="362744"/>
                      <a:pt x="95250" y="392906"/>
                    </a:cubicBezTo>
                    <a:cubicBezTo>
                      <a:pt x="90091" y="423068"/>
                      <a:pt x="87312" y="449659"/>
                      <a:pt x="80962" y="461962"/>
                    </a:cubicBezTo>
                    <a:cubicBezTo>
                      <a:pt x="74612" y="474265"/>
                      <a:pt x="57944" y="477440"/>
                      <a:pt x="57150" y="466725"/>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333" name="Freeform 332"/>
              <p:cNvSpPr/>
              <p:nvPr/>
            </p:nvSpPr>
            <p:spPr>
              <a:xfrm flipH="1">
                <a:off x="7206866" y="3508018"/>
                <a:ext cx="48180" cy="358812"/>
              </a:xfrm>
              <a:custGeom>
                <a:avLst/>
                <a:gdLst>
                  <a:gd name="connsiteX0" fmla="*/ 23812 w 97631"/>
                  <a:gd name="connsiteY0" fmla="*/ 385762 h 385762"/>
                  <a:gd name="connsiteX1" fmla="*/ 0 w 97631"/>
                  <a:gd name="connsiteY1" fmla="*/ 295275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4606 w 98425"/>
                  <a:gd name="connsiteY0" fmla="*/ 385762 h 385762"/>
                  <a:gd name="connsiteX1" fmla="*/ 794 w 98425"/>
                  <a:gd name="connsiteY1" fmla="*/ 385762 h 385762"/>
                  <a:gd name="connsiteX2" fmla="*/ 19844 w 98425"/>
                  <a:gd name="connsiteY2" fmla="*/ 202406 h 385762"/>
                  <a:gd name="connsiteX3" fmla="*/ 36513 w 98425"/>
                  <a:gd name="connsiteY3" fmla="*/ 159544 h 385762"/>
                  <a:gd name="connsiteX4" fmla="*/ 57944 w 98425"/>
                  <a:gd name="connsiteY4" fmla="*/ 109537 h 385762"/>
                  <a:gd name="connsiteX5" fmla="*/ 67469 w 98425"/>
                  <a:gd name="connsiteY5" fmla="*/ 35719 h 385762"/>
                  <a:gd name="connsiteX6" fmla="*/ 34131 w 98425"/>
                  <a:gd name="connsiteY6" fmla="*/ 0 h 385762"/>
                  <a:gd name="connsiteX7" fmla="*/ 98425 w 98425"/>
                  <a:gd name="connsiteY7" fmla="*/ 33337 h 385762"/>
                  <a:gd name="connsiteX8" fmla="*/ 88900 w 98425"/>
                  <a:gd name="connsiteY8" fmla="*/ 121444 h 385762"/>
                  <a:gd name="connsiteX9" fmla="*/ 29369 w 98425"/>
                  <a:gd name="connsiteY9" fmla="*/ 230981 h 385762"/>
                  <a:gd name="connsiteX10" fmla="*/ 24606 w 98425"/>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6159 h 386159"/>
                  <a:gd name="connsiteX1" fmla="*/ 794 w 107553"/>
                  <a:gd name="connsiteY1" fmla="*/ 386159 h 386159"/>
                  <a:gd name="connsiteX2" fmla="*/ 19844 w 107553"/>
                  <a:gd name="connsiteY2" fmla="*/ 202803 h 386159"/>
                  <a:gd name="connsiteX3" fmla="*/ 36513 w 107553"/>
                  <a:gd name="connsiteY3" fmla="*/ 159941 h 386159"/>
                  <a:gd name="connsiteX4" fmla="*/ 57944 w 107553"/>
                  <a:gd name="connsiteY4" fmla="*/ 109934 h 386159"/>
                  <a:gd name="connsiteX5" fmla="*/ 67469 w 107553"/>
                  <a:gd name="connsiteY5" fmla="*/ 36116 h 386159"/>
                  <a:gd name="connsiteX6" fmla="*/ 34131 w 107553"/>
                  <a:gd name="connsiteY6" fmla="*/ 397 h 386159"/>
                  <a:gd name="connsiteX7" fmla="*/ 98425 w 107553"/>
                  <a:gd name="connsiteY7" fmla="*/ 33734 h 386159"/>
                  <a:gd name="connsiteX8" fmla="*/ 88900 w 107553"/>
                  <a:gd name="connsiteY8" fmla="*/ 121841 h 386159"/>
                  <a:gd name="connsiteX9" fmla="*/ 29369 w 107553"/>
                  <a:gd name="connsiteY9" fmla="*/ 231378 h 386159"/>
                  <a:gd name="connsiteX10" fmla="*/ 24606 w 107553"/>
                  <a:gd name="connsiteY10" fmla="*/ 386159 h 386159"/>
                  <a:gd name="connsiteX0" fmla="*/ 24606 w 100409"/>
                  <a:gd name="connsiteY0" fmla="*/ 473151 h 473151"/>
                  <a:gd name="connsiteX1" fmla="*/ 794 w 100409"/>
                  <a:gd name="connsiteY1" fmla="*/ 473151 h 473151"/>
                  <a:gd name="connsiteX2" fmla="*/ 19844 w 100409"/>
                  <a:gd name="connsiteY2" fmla="*/ 289795 h 473151"/>
                  <a:gd name="connsiteX3" fmla="*/ 36513 w 100409"/>
                  <a:gd name="connsiteY3" fmla="*/ 246933 h 473151"/>
                  <a:gd name="connsiteX4" fmla="*/ 57944 w 100409"/>
                  <a:gd name="connsiteY4" fmla="*/ 196926 h 473151"/>
                  <a:gd name="connsiteX5" fmla="*/ 67469 w 100409"/>
                  <a:gd name="connsiteY5" fmla="*/ 123108 h 473151"/>
                  <a:gd name="connsiteX6" fmla="*/ 91227 w 100409"/>
                  <a:gd name="connsiteY6" fmla="*/ 397 h 473151"/>
                  <a:gd name="connsiteX7" fmla="*/ 98425 w 100409"/>
                  <a:gd name="connsiteY7" fmla="*/ 120726 h 473151"/>
                  <a:gd name="connsiteX8" fmla="*/ 88900 w 100409"/>
                  <a:gd name="connsiteY8" fmla="*/ 208833 h 473151"/>
                  <a:gd name="connsiteX9" fmla="*/ 29369 w 100409"/>
                  <a:gd name="connsiteY9" fmla="*/ 318370 h 473151"/>
                  <a:gd name="connsiteX10" fmla="*/ 24606 w 100409"/>
                  <a:gd name="connsiteY10" fmla="*/ 473151 h 473151"/>
                  <a:gd name="connsiteX0" fmla="*/ 24606 w 102354"/>
                  <a:gd name="connsiteY0" fmla="*/ 473151 h 473151"/>
                  <a:gd name="connsiteX1" fmla="*/ 794 w 102354"/>
                  <a:gd name="connsiteY1" fmla="*/ 473151 h 473151"/>
                  <a:gd name="connsiteX2" fmla="*/ 19844 w 102354"/>
                  <a:gd name="connsiteY2" fmla="*/ 289795 h 473151"/>
                  <a:gd name="connsiteX3" fmla="*/ 36513 w 102354"/>
                  <a:gd name="connsiteY3" fmla="*/ 246933 h 473151"/>
                  <a:gd name="connsiteX4" fmla="*/ 57944 w 102354"/>
                  <a:gd name="connsiteY4" fmla="*/ 196926 h 473151"/>
                  <a:gd name="connsiteX5" fmla="*/ 67469 w 102354"/>
                  <a:gd name="connsiteY5" fmla="*/ 123108 h 473151"/>
                  <a:gd name="connsiteX6" fmla="*/ 91227 w 102354"/>
                  <a:gd name="connsiteY6" fmla="*/ 397 h 473151"/>
                  <a:gd name="connsiteX7" fmla="*/ 98425 w 102354"/>
                  <a:gd name="connsiteY7" fmla="*/ 120726 h 473151"/>
                  <a:gd name="connsiteX8" fmla="*/ 67655 w 102354"/>
                  <a:gd name="connsiteY8" fmla="*/ 210956 h 473151"/>
                  <a:gd name="connsiteX9" fmla="*/ 29369 w 102354"/>
                  <a:gd name="connsiteY9" fmla="*/ 318370 h 473151"/>
                  <a:gd name="connsiteX10" fmla="*/ 24606 w 102354"/>
                  <a:gd name="connsiteY10" fmla="*/ 473151 h 473151"/>
                  <a:gd name="connsiteX0" fmla="*/ 24606 w 93952"/>
                  <a:gd name="connsiteY0" fmla="*/ 473151 h 473151"/>
                  <a:gd name="connsiteX1" fmla="*/ 794 w 93952"/>
                  <a:gd name="connsiteY1" fmla="*/ 473151 h 473151"/>
                  <a:gd name="connsiteX2" fmla="*/ 19844 w 93952"/>
                  <a:gd name="connsiteY2" fmla="*/ 289795 h 473151"/>
                  <a:gd name="connsiteX3" fmla="*/ 36513 w 93952"/>
                  <a:gd name="connsiteY3" fmla="*/ 246933 h 473151"/>
                  <a:gd name="connsiteX4" fmla="*/ 57944 w 93952"/>
                  <a:gd name="connsiteY4" fmla="*/ 196926 h 473151"/>
                  <a:gd name="connsiteX5" fmla="*/ 67469 w 93952"/>
                  <a:gd name="connsiteY5" fmla="*/ 123108 h 473151"/>
                  <a:gd name="connsiteX6" fmla="*/ 91227 w 93952"/>
                  <a:gd name="connsiteY6" fmla="*/ 397 h 473151"/>
                  <a:gd name="connsiteX7" fmla="*/ 83819 w 93952"/>
                  <a:gd name="connsiteY7" fmla="*/ 120726 h 473151"/>
                  <a:gd name="connsiteX8" fmla="*/ 67655 w 93952"/>
                  <a:gd name="connsiteY8" fmla="*/ 210956 h 473151"/>
                  <a:gd name="connsiteX9" fmla="*/ 29369 w 93952"/>
                  <a:gd name="connsiteY9" fmla="*/ 318370 h 473151"/>
                  <a:gd name="connsiteX10" fmla="*/ 24606 w 93952"/>
                  <a:gd name="connsiteY10" fmla="*/ 473151 h 473151"/>
                  <a:gd name="connsiteX0" fmla="*/ 24606 w 112541"/>
                  <a:gd name="connsiteY0" fmla="*/ 403132 h 403132"/>
                  <a:gd name="connsiteX1" fmla="*/ 794 w 112541"/>
                  <a:gd name="connsiteY1" fmla="*/ 403132 h 403132"/>
                  <a:gd name="connsiteX2" fmla="*/ 19844 w 112541"/>
                  <a:gd name="connsiteY2" fmla="*/ 219776 h 403132"/>
                  <a:gd name="connsiteX3" fmla="*/ 36513 w 112541"/>
                  <a:gd name="connsiteY3" fmla="*/ 176914 h 403132"/>
                  <a:gd name="connsiteX4" fmla="*/ 57944 w 112541"/>
                  <a:gd name="connsiteY4" fmla="*/ 126907 h 403132"/>
                  <a:gd name="connsiteX5" fmla="*/ 67469 w 112541"/>
                  <a:gd name="connsiteY5" fmla="*/ 53089 h 403132"/>
                  <a:gd name="connsiteX6" fmla="*/ 109816 w 112541"/>
                  <a:gd name="connsiteY6" fmla="*/ 397 h 403132"/>
                  <a:gd name="connsiteX7" fmla="*/ 83819 w 112541"/>
                  <a:gd name="connsiteY7" fmla="*/ 50707 h 403132"/>
                  <a:gd name="connsiteX8" fmla="*/ 67655 w 112541"/>
                  <a:gd name="connsiteY8" fmla="*/ 140937 h 403132"/>
                  <a:gd name="connsiteX9" fmla="*/ 29369 w 112541"/>
                  <a:gd name="connsiteY9" fmla="*/ 248351 h 403132"/>
                  <a:gd name="connsiteX10" fmla="*/ 24606 w 112541"/>
                  <a:gd name="connsiteY10" fmla="*/ 403132 h 403132"/>
                  <a:gd name="connsiteX0" fmla="*/ 26648 w 114583"/>
                  <a:gd name="connsiteY0" fmla="*/ 403132 h 403132"/>
                  <a:gd name="connsiteX1" fmla="*/ 2836 w 114583"/>
                  <a:gd name="connsiteY1" fmla="*/ 403132 h 403132"/>
                  <a:gd name="connsiteX2" fmla="*/ 5953 w 114583"/>
                  <a:gd name="connsiteY2" fmla="*/ 298281 h 403132"/>
                  <a:gd name="connsiteX3" fmla="*/ 38555 w 114583"/>
                  <a:gd name="connsiteY3" fmla="*/ 176914 h 403132"/>
                  <a:gd name="connsiteX4" fmla="*/ 59986 w 114583"/>
                  <a:gd name="connsiteY4" fmla="*/ 126907 h 403132"/>
                  <a:gd name="connsiteX5" fmla="*/ 69511 w 114583"/>
                  <a:gd name="connsiteY5" fmla="*/ 53089 h 403132"/>
                  <a:gd name="connsiteX6" fmla="*/ 111858 w 114583"/>
                  <a:gd name="connsiteY6" fmla="*/ 397 h 403132"/>
                  <a:gd name="connsiteX7" fmla="*/ 85861 w 114583"/>
                  <a:gd name="connsiteY7" fmla="*/ 50707 h 403132"/>
                  <a:gd name="connsiteX8" fmla="*/ 69697 w 114583"/>
                  <a:gd name="connsiteY8" fmla="*/ 140937 h 403132"/>
                  <a:gd name="connsiteX9" fmla="*/ 31411 w 114583"/>
                  <a:gd name="connsiteY9" fmla="*/ 248351 h 403132"/>
                  <a:gd name="connsiteX10" fmla="*/ 26648 w 114583"/>
                  <a:gd name="connsiteY10" fmla="*/ 403132 h 40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583" h="403132">
                    <a:moveTo>
                      <a:pt x="26648" y="403132"/>
                    </a:moveTo>
                    <a:lnTo>
                      <a:pt x="2836" y="403132"/>
                    </a:lnTo>
                    <a:cubicBezTo>
                      <a:pt x="2042" y="372573"/>
                      <a:pt x="0" y="335984"/>
                      <a:pt x="5953" y="298281"/>
                    </a:cubicBezTo>
                    <a:cubicBezTo>
                      <a:pt x="11906" y="260578"/>
                      <a:pt x="32205" y="192392"/>
                      <a:pt x="38555" y="176914"/>
                    </a:cubicBezTo>
                    <a:lnTo>
                      <a:pt x="59986" y="126907"/>
                    </a:lnTo>
                    <a:cubicBezTo>
                      <a:pt x="65145" y="106270"/>
                      <a:pt x="60866" y="74174"/>
                      <a:pt x="69511" y="53089"/>
                    </a:cubicBezTo>
                    <a:cubicBezTo>
                      <a:pt x="78156" y="32004"/>
                      <a:pt x="109133" y="794"/>
                      <a:pt x="111858" y="397"/>
                    </a:cubicBezTo>
                    <a:cubicBezTo>
                      <a:pt x="114583" y="0"/>
                      <a:pt x="92888" y="27284"/>
                      <a:pt x="85861" y="50707"/>
                    </a:cubicBezTo>
                    <a:cubicBezTo>
                      <a:pt x="78834" y="74130"/>
                      <a:pt x="78772" y="107996"/>
                      <a:pt x="69697" y="140937"/>
                    </a:cubicBezTo>
                    <a:cubicBezTo>
                      <a:pt x="60622" y="173878"/>
                      <a:pt x="38586" y="204652"/>
                      <a:pt x="31411" y="248351"/>
                    </a:cubicBezTo>
                    <a:cubicBezTo>
                      <a:pt x="24236" y="292050"/>
                      <a:pt x="31410" y="377335"/>
                      <a:pt x="26648" y="403132"/>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334" name="Freeform 333"/>
              <p:cNvSpPr/>
              <p:nvPr/>
            </p:nvSpPr>
            <p:spPr>
              <a:xfrm rot="2261851" flipH="1">
                <a:off x="7148649" y="3787447"/>
                <a:ext cx="54202" cy="88909"/>
              </a:xfrm>
              <a:custGeom>
                <a:avLst/>
                <a:gdLst>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1918"/>
                  <a:gd name="connsiteY0" fmla="*/ 466725 h 466725"/>
                  <a:gd name="connsiteX1" fmla="*/ 73818 w 111918"/>
                  <a:gd name="connsiteY1" fmla="*/ 373856 h 466725"/>
                  <a:gd name="connsiteX2" fmla="*/ 73818 w 111918"/>
                  <a:gd name="connsiteY2" fmla="*/ 223838 h 466725"/>
                  <a:gd name="connsiteX3" fmla="*/ 38100 w 111918"/>
                  <a:gd name="connsiteY3" fmla="*/ 83344 h 466725"/>
                  <a:gd name="connsiteX4" fmla="*/ 0 w 111918"/>
                  <a:gd name="connsiteY4" fmla="*/ 0 h 466725"/>
                  <a:gd name="connsiteX5" fmla="*/ 80962 w 111918"/>
                  <a:gd name="connsiteY5" fmla="*/ 154781 h 466725"/>
                  <a:gd name="connsiteX6" fmla="*/ 111918 w 111918"/>
                  <a:gd name="connsiteY6" fmla="*/ 280988 h 466725"/>
                  <a:gd name="connsiteX7" fmla="*/ 95250 w 111918"/>
                  <a:gd name="connsiteY7" fmla="*/ 392906 h 466725"/>
                  <a:gd name="connsiteX8" fmla="*/ 57150 w 111918"/>
                  <a:gd name="connsiteY8" fmla="*/ 466725 h 466725"/>
                  <a:gd name="connsiteX0" fmla="*/ 57150 w 114299"/>
                  <a:gd name="connsiteY0" fmla="*/ 466725 h 466725"/>
                  <a:gd name="connsiteX1" fmla="*/ 73818 w 114299"/>
                  <a:gd name="connsiteY1" fmla="*/ 373856 h 466725"/>
                  <a:gd name="connsiteX2" fmla="*/ 73818 w 114299"/>
                  <a:gd name="connsiteY2" fmla="*/ 223838 h 466725"/>
                  <a:gd name="connsiteX3" fmla="*/ 38100 w 114299"/>
                  <a:gd name="connsiteY3" fmla="*/ 83344 h 466725"/>
                  <a:gd name="connsiteX4" fmla="*/ 0 w 114299"/>
                  <a:gd name="connsiteY4" fmla="*/ 0 h 466725"/>
                  <a:gd name="connsiteX5" fmla="*/ 80962 w 114299"/>
                  <a:gd name="connsiteY5" fmla="*/ 154781 h 466725"/>
                  <a:gd name="connsiteX6" fmla="*/ 111918 w 114299"/>
                  <a:gd name="connsiteY6" fmla="*/ 280988 h 466725"/>
                  <a:gd name="connsiteX7" fmla="*/ 95250 w 114299"/>
                  <a:gd name="connsiteY7" fmla="*/ 392906 h 466725"/>
                  <a:gd name="connsiteX8" fmla="*/ 57150 w 114299"/>
                  <a:gd name="connsiteY8" fmla="*/ 466725 h 466725"/>
                  <a:gd name="connsiteX0" fmla="*/ 57150 w 114299"/>
                  <a:gd name="connsiteY0" fmla="*/ 466725 h 469900"/>
                  <a:gd name="connsiteX1" fmla="*/ 73818 w 114299"/>
                  <a:gd name="connsiteY1" fmla="*/ 373856 h 469900"/>
                  <a:gd name="connsiteX2" fmla="*/ 73818 w 114299"/>
                  <a:gd name="connsiteY2" fmla="*/ 223838 h 469900"/>
                  <a:gd name="connsiteX3" fmla="*/ 38100 w 114299"/>
                  <a:gd name="connsiteY3" fmla="*/ 83344 h 469900"/>
                  <a:gd name="connsiteX4" fmla="*/ 0 w 114299"/>
                  <a:gd name="connsiteY4" fmla="*/ 0 h 469900"/>
                  <a:gd name="connsiteX5" fmla="*/ 80962 w 114299"/>
                  <a:gd name="connsiteY5" fmla="*/ 154781 h 469900"/>
                  <a:gd name="connsiteX6" fmla="*/ 111918 w 114299"/>
                  <a:gd name="connsiteY6" fmla="*/ 280988 h 469900"/>
                  <a:gd name="connsiteX7" fmla="*/ 95250 w 114299"/>
                  <a:gd name="connsiteY7" fmla="*/ 392906 h 469900"/>
                  <a:gd name="connsiteX8" fmla="*/ 57150 w 114299"/>
                  <a:gd name="connsiteY8" fmla="*/ 466725 h 469900"/>
                  <a:gd name="connsiteX0" fmla="*/ 57150 w 114299"/>
                  <a:gd name="connsiteY0" fmla="*/ 466725 h 477440"/>
                  <a:gd name="connsiteX1" fmla="*/ 73818 w 114299"/>
                  <a:gd name="connsiteY1" fmla="*/ 373856 h 477440"/>
                  <a:gd name="connsiteX2" fmla="*/ 73818 w 114299"/>
                  <a:gd name="connsiteY2" fmla="*/ 223838 h 477440"/>
                  <a:gd name="connsiteX3" fmla="*/ 38100 w 114299"/>
                  <a:gd name="connsiteY3" fmla="*/ 83344 h 477440"/>
                  <a:gd name="connsiteX4" fmla="*/ 0 w 114299"/>
                  <a:gd name="connsiteY4" fmla="*/ 0 h 477440"/>
                  <a:gd name="connsiteX5" fmla="*/ 80962 w 114299"/>
                  <a:gd name="connsiteY5" fmla="*/ 154781 h 477440"/>
                  <a:gd name="connsiteX6" fmla="*/ 111918 w 114299"/>
                  <a:gd name="connsiteY6" fmla="*/ 280988 h 477440"/>
                  <a:gd name="connsiteX7" fmla="*/ 95250 w 114299"/>
                  <a:gd name="connsiteY7" fmla="*/ 392906 h 477440"/>
                  <a:gd name="connsiteX8" fmla="*/ 80962 w 114299"/>
                  <a:gd name="connsiteY8" fmla="*/ 461962 h 477440"/>
                  <a:gd name="connsiteX9" fmla="*/ 57150 w 114299"/>
                  <a:gd name="connsiteY9" fmla="*/ 466725 h 4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299" h="477440">
                    <a:moveTo>
                      <a:pt x="57150" y="466725"/>
                    </a:moveTo>
                    <a:cubicBezTo>
                      <a:pt x="53578" y="463550"/>
                      <a:pt x="71040" y="414337"/>
                      <a:pt x="73818" y="373856"/>
                    </a:cubicBezTo>
                    <a:cubicBezTo>
                      <a:pt x="76596" y="333375"/>
                      <a:pt x="79771" y="272257"/>
                      <a:pt x="73818" y="223838"/>
                    </a:cubicBezTo>
                    <a:cubicBezTo>
                      <a:pt x="67865" y="175419"/>
                      <a:pt x="50403" y="120650"/>
                      <a:pt x="38100" y="83344"/>
                    </a:cubicBezTo>
                    <a:lnTo>
                      <a:pt x="0" y="0"/>
                    </a:lnTo>
                    <a:cubicBezTo>
                      <a:pt x="7144" y="11906"/>
                      <a:pt x="62309" y="107950"/>
                      <a:pt x="80962" y="154781"/>
                    </a:cubicBezTo>
                    <a:cubicBezTo>
                      <a:pt x="99615" y="201612"/>
                      <a:pt x="109537" y="241301"/>
                      <a:pt x="111918" y="280988"/>
                    </a:cubicBezTo>
                    <a:cubicBezTo>
                      <a:pt x="114299" y="320675"/>
                      <a:pt x="100409" y="362744"/>
                      <a:pt x="95250" y="392906"/>
                    </a:cubicBezTo>
                    <a:cubicBezTo>
                      <a:pt x="90091" y="423068"/>
                      <a:pt x="87312" y="449659"/>
                      <a:pt x="80962" y="461962"/>
                    </a:cubicBezTo>
                    <a:cubicBezTo>
                      <a:pt x="74612" y="474265"/>
                      <a:pt x="57944" y="477440"/>
                      <a:pt x="57150" y="466725"/>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335" name="Freeform 334"/>
              <p:cNvSpPr/>
              <p:nvPr/>
            </p:nvSpPr>
            <p:spPr>
              <a:xfrm>
                <a:off x="6588558" y="3595340"/>
                <a:ext cx="46173" cy="242912"/>
              </a:xfrm>
              <a:custGeom>
                <a:avLst/>
                <a:gdLst>
                  <a:gd name="connsiteX0" fmla="*/ 23812 w 97631"/>
                  <a:gd name="connsiteY0" fmla="*/ 385762 h 385762"/>
                  <a:gd name="connsiteX1" fmla="*/ 0 w 97631"/>
                  <a:gd name="connsiteY1" fmla="*/ 295275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3812 w 97631"/>
                  <a:gd name="connsiteY0" fmla="*/ 385762 h 385762"/>
                  <a:gd name="connsiteX1" fmla="*/ 0 w 97631"/>
                  <a:gd name="connsiteY1" fmla="*/ 385762 h 385762"/>
                  <a:gd name="connsiteX2" fmla="*/ 19050 w 97631"/>
                  <a:gd name="connsiteY2" fmla="*/ 202406 h 385762"/>
                  <a:gd name="connsiteX3" fmla="*/ 35719 w 97631"/>
                  <a:gd name="connsiteY3" fmla="*/ 159544 h 385762"/>
                  <a:gd name="connsiteX4" fmla="*/ 57150 w 97631"/>
                  <a:gd name="connsiteY4" fmla="*/ 109537 h 385762"/>
                  <a:gd name="connsiteX5" fmla="*/ 66675 w 97631"/>
                  <a:gd name="connsiteY5" fmla="*/ 35719 h 385762"/>
                  <a:gd name="connsiteX6" fmla="*/ 33337 w 97631"/>
                  <a:gd name="connsiteY6" fmla="*/ 0 h 385762"/>
                  <a:gd name="connsiteX7" fmla="*/ 97631 w 97631"/>
                  <a:gd name="connsiteY7" fmla="*/ 33337 h 385762"/>
                  <a:gd name="connsiteX8" fmla="*/ 88106 w 97631"/>
                  <a:gd name="connsiteY8" fmla="*/ 121444 h 385762"/>
                  <a:gd name="connsiteX9" fmla="*/ 28575 w 97631"/>
                  <a:gd name="connsiteY9" fmla="*/ 230981 h 385762"/>
                  <a:gd name="connsiteX10" fmla="*/ 23812 w 97631"/>
                  <a:gd name="connsiteY10" fmla="*/ 385762 h 385762"/>
                  <a:gd name="connsiteX0" fmla="*/ 24606 w 98425"/>
                  <a:gd name="connsiteY0" fmla="*/ 385762 h 385762"/>
                  <a:gd name="connsiteX1" fmla="*/ 794 w 98425"/>
                  <a:gd name="connsiteY1" fmla="*/ 385762 h 385762"/>
                  <a:gd name="connsiteX2" fmla="*/ 19844 w 98425"/>
                  <a:gd name="connsiteY2" fmla="*/ 202406 h 385762"/>
                  <a:gd name="connsiteX3" fmla="*/ 36513 w 98425"/>
                  <a:gd name="connsiteY3" fmla="*/ 159544 h 385762"/>
                  <a:gd name="connsiteX4" fmla="*/ 57944 w 98425"/>
                  <a:gd name="connsiteY4" fmla="*/ 109537 h 385762"/>
                  <a:gd name="connsiteX5" fmla="*/ 67469 w 98425"/>
                  <a:gd name="connsiteY5" fmla="*/ 35719 h 385762"/>
                  <a:gd name="connsiteX6" fmla="*/ 34131 w 98425"/>
                  <a:gd name="connsiteY6" fmla="*/ 0 h 385762"/>
                  <a:gd name="connsiteX7" fmla="*/ 98425 w 98425"/>
                  <a:gd name="connsiteY7" fmla="*/ 33337 h 385762"/>
                  <a:gd name="connsiteX8" fmla="*/ 88900 w 98425"/>
                  <a:gd name="connsiteY8" fmla="*/ 121444 h 385762"/>
                  <a:gd name="connsiteX9" fmla="*/ 29369 w 98425"/>
                  <a:gd name="connsiteY9" fmla="*/ 230981 h 385762"/>
                  <a:gd name="connsiteX10" fmla="*/ 24606 w 98425"/>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5762 h 385762"/>
                  <a:gd name="connsiteX1" fmla="*/ 794 w 107553"/>
                  <a:gd name="connsiteY1" fmla="*/ 385762 h 385762"/>
                  <a:gd name="connsiteX2" fmla="*/ 19844 w 107553"/>
                  <a:gd name="connsiteY2" fmla="*/ 202406 h 385762"/>
                  <a:gd name="connsiteX3" fmla="*/ 36513 w 107553"/>
                  <a:gd name="connsiteY3" fmla="*/ 159544 h 385762"/>
                  <a:gd name="connsiteX4" fmla="*/ 57944 w 107553"/>
                  <a:gd name="connsiteY4" fmla="*/ 109537 h 385762"/>
                  <a:gd name="connsiteX5" fmla="*/ 67469 w 107553"/>
                  <a:gd name="connsiteY5" fmla="*/ 35719 h 385762"/>
                  <a:gd name="connsiteX6" fmla="*/ 34131 w 107553"/>
                  <a:gd name="connsiteY6" fmla="*/ 0 h 385762"/>
                  <a:gd name="connsiteX7" fmla="*/ 98425 w 107553"/>
                  <a:gd name="connsiteY7" fmla="*/ 33337 h 385762"/>
                  <a:gd name="connsiteX8" fmla="*/ 88900 w 107553"/>
                  <a:gd name="connsiteY8" fmla="*/ 121444 h 385762"/>
                  <a:gd name="connsiteX9" fmla="*/ 29369 w 107553"/>
                  <a:gd name="connsiteY9" fmla="*/ 230981 h 385762"/>
                  <a:gd name="connsiteX10" fmla="*/ 24606 w 107553"/>
                  <a:gd name="connsiteY10" fmla="*/ 385762 h 385762"/>
                  <a:gd name="connsiteX0" fmla="*/ 24606 w 107553"/>
                  <a:gd name="connsiteY0" fmla="*/ 386159 h 386159"/>
                  <a:gd name="connsiteX1" fmla="*/ 794 w 107553"/>
                  <a:gd name="connsiteY1" fmla="*/ 386159 h 386159"/>
                  <a:gd name="connsiteX2" fmla="*/ 19844 w 107553"/>
                  <a:gd name="connsiteY2" fmla="*/ 202803 h 386159"/>
                  <a:gd name="connsiteX3" fmla="*/ 36513 w 107553"/>
                  <a:gd name="connsiteY3" fmla="*/ 159941 h 386159"/>
                  <a:gd name="connsiteX4" fmla="*/ 57944 w 107553"/>
                  <a:gd name="connsiteY4" fmla="*/ 109934 h 386159"/>
                  <a:gd name="connsiteX5" fmla="*/ 67469 w 107553"/>
                  <a:gd name="connsiteY5" fmla="*/ 36116 h 386159"/>
                  <a:gd name="connsiteX6" fmla="*/ 34131 w 107553"/>
                  <a:gd name="connsiteY6" fmla="*/ 397 h 386159"/>
                  <a:gd name="connsiteX7" fmla="*/ 98425 w 107553"/>
                  <a:gd name="connsiteY7" fmla="*/ 33734 h 386159"/>
                  <a:gd name="connsiteX8" fmla="*/ 88900 w 107553"/>
                  <a:gd name="connsiteY8" fmla="*/ 121841 h 386159"/>
                  <a:gd name="connsiteX9" fmla="*/ 29369 w 107553"/>
                  <a:gd name="connsiteY9" fmla="*/ 231378 h 386159"/>
                  <a:gd name="connsiteX10" fmla="*/ 24606 w 107553"/>
                  <a:gd name="connsiteY10" fmla="*/ 386159 h 386159"/>
                  <a:gd name="connsiteX0" fmla="*/ 24606 w 100409"/>
                  <a:gd name="connsiteY0" fmla="*/ 473151 h 473151"/>
                  <a:gd name="connsiteX1" fmla="*/ 794 w 100409"/>
                  <a:gd name="connsiteY1" fmla="*/ 473151 h 473151"/>
                  <a:gd name="connsiteX2" fmla="*/ 19844 w 100409"/>
                  <a:gd name="connsiteY2" fmla="*/ 289795 h 473151"/>
                  <a:gd name="connsiteX3" fmla="*/ 36513 w 100409"/>
                  <a:gd name="connsiteY3" fmla="*/ 246933 h 473151"/>
                  <a:gd name="connsiteX4" fmla="*/ 57944 w 100409"/>
                  <a:gd name="connsiteY4" fmla="*/ 196926 h 473151"/>
                  <a:gd name="connsiteX5" fmla="*/ 67469 w 100409"/>
                  <a:gd name="connsiteY5" fmla="*/ 123108 h 473151"/>
                  <a:gd name="connsiteX6" fmla="*/ 91227 w 100409"/>
                  <a:gd name="connsiteY6" fmla="*/ 397 h 473151"/>
                  <a:gd name="connsiteX7" fmla="*/ 98425 w 100409"/>
                  <a:gd name="connsiteY7" fmla="*/ 120726 h 473151"/>
                  <a:gd name="connsiteX8" fmla="*/ 88900 w 100409"/>
                  <a:gd name="connsiteY8" fmla="*/ 208833 h 473151"/>
                  <a:gd name="connsiteX9" fmla="*/ 29369 w 100409"/>
                  <a:gd name="connsiteY9" fmla="*/ 318370 h 473151"/>
                  <a:gd name="connsiteX10" fmla="*/ 24606 w 100409"/>
                  <a:gd name="connsiteY10" fmla="*/ 473151 h 473151"/>
                  <a:gd name="connsiteX0" fmla="*/ 24606 w 102354"/>
                  <a:gd name="connsiteY0" fmla="*/ 473151 h 473151"/>
                  <a:gd name="connsiteX1" fmla="*/ 794 w 102354"/>
                  <a:gd name="connsiteY1" fmla="*/ 473151 h 473151"/>
                  <a:gd name="connsiteX2" fmla="*/ 19844 w 102354"/>
                  <a:gd name="connsiteY2" fmla="*/ 289795 h 473151"/>
                  <a:gd name="connsiteX3" fmla="*/ 36513 w 102354"/>
                  <a:gd name="connsiteY3" fmla="*/ 246933 h 473151"/>
                  <a:gd name="connsiteX4" fmla="*/ 57944 w 102354"/>
                  <a:gd name="connsiteY4" fmla="*/ 196926 h 473151"/>
                  <a:gd name="connsiteX5" fmla="*/ 67469 w 102354"/>
                  <a:gd name="connsiteY5" fmla="*/ 123108 h 473151"/>
                  <a:gd name="connsiteX6" fmla="*/ 91227 w 102354"/>
                  <a:gd name="connsiteY6" fmla="*/ 397 h 473151"/>
                  <a:gd name="connsiteX7" fmla="*/ 98425 w 102354"/>
                  <a:gd name="connsiteY7" fmla="*/ 120726 h 473151"/>
                  <a:gd name="connsiteX8" fmla="*/ 67655 w 102354"/>
                  <a:gd name="connsiteY8" fmla="*/ 210956 h 473151"/>
                  <a:gd name="connsiteX9" fmla="*/ 29369 w 102354"/>
                  <a:gd name="connsiteY9" fmla="*/ 318370 h 473151"/>
                  <a:gd name="connsiteX10" fmla="*/ 24606 w 102354"/>
                  <a:gd name="connsiteY10" fmla="*/ 473151 h 473151"/>
                  <a:gd name="connsiteX0" fmla="*/ 24606 w 93952"/>
                  <a:gd name="connsiteY0" fmla="*/ 473151 h 473151"/>
                  <a:gd name="connsiteX1" fmla="*/ 794 w 93952"/>
                  <a:gd name="connsiteY1" fmla="*/ 473151 h 473151"/>
                  <a:gd name="connsiteX2" fmla="*/ 19844 w 93952"/>
                  <a:gd name="connsiteY2" fmla="*/ 289795 h 473151"/>
                  <a:gd name="connsiteX3" fmla="*/ 36513 w 93952"/>
                  <a:gd name="connsiteY3" fmla="*/ 246933 h 473151"/>
                  <a:gd name="connsiteX4" fmla="*/ 57944 w 93952"/>
                  <a:gd name="connsiteY4" fmla="*/ 196926 h 473151"/>
                  <a:gd name="connsiteX5" fmla="*/ 67469 w 93952"/>
                  <a:gd name="connsiteY5" fmla="*/ 123108 h 473151"/>
                  <a:gd name="connsiteX6" fmla="*/ 91227 w 93952"/>
                  <a:gd name="connsiteY6" fmla="*/ 397 h 473151"/>
                  <a:gd name="connsiteX7" fmla="*/ 83819 w 93952"/>
                  <a:gd name="connsiteY7" fmla="*/ 120726 h 473151"/>
                  <a:gd name="connsiteX8" fmla="*/ 67655 w 93952"/>
                  <a:gd name="connsiteY8" fmla="*/ 210956 h 473151"/>
                  <a:gd name="connsiteX9" fmla="*/ 29369 w 93952"/>
                  <a:gd name="connsiteY9" fmla="*/ 318370 h 473151"/>
                  <a:gd name="connsiteX10" fmla="*/ 24606 w 93952"/>
                  <a:gd name="connsiteY10" fmla="*/ 473151 h 473151"/>
                  <a:gd name="connsiteX0" fmla="*/ 24606 w 112541"/>
                  <a:gd name="connsiteY0" fmla="*/ 403132 h 403132"/>
                  <a:gd name="connsiteX1" fmla="*/ 794 w 112541"/>
                  <a:gd name="connsiteY1" fmla="*/ 403132 h 403132"/>
                  <a:gd name="connsiteX2" fmla="*/ 19844 w 112541"/>
                  <a:gd name="connsiteY2" fmla="*/ 219776 h 403132"/>
                  <a:gd name="connsiteX3" fmla="*/ 36513 w 112541"/>
                  <a:gd name="connsiteY3" fmla="*/ 176914 h 403132"/>
                  <a:gd name="connsiteX4" fmla="*/ 57944 w 112541"/>
                  <a:gd name="connsiteY4" fmla="*/ 126907 h 403132"/>
                  <a:gd name="connsiteX5" fmla="*/ 67469 w 112541"/>
                  <a:gd name="connsiteY5" fmla="*/ 53089 h 403132"/>
                  <a:gd name="connsiteX6" fmla="*/ 109816 w 112541"/>
                  <a:gd name="connsiteY6" fmla="*/ 397 h 403132"/>
                  <a:gd name="connsiteX7" fmla="*/ 83819 w 112541"/>
                  <a:gd name="connsiteY7" fmla="*/ 50707 h 403132"/>
                  <a:gd name="connsiteX8" fmla="*/ 67655 w 112541"/>
                  <a:gd name="connsiteY8" fmla="*/ 140937 h 403132"/>
                  <a:gd name="connsiteX9" fmla="*/ 29369 w 112541"/>
                  <a:gd name="connsiteY9" fmla="*/ 248351 h 403132"/>
                  <a:gd name="connsiteX10" fmla="*/ 24606 w 112541"/>
                  <a:gd name="connsiteY10" fmla="*/ 403132 h 403132"/>
                  <a:gd name="connsiteX0" fmla="*/ 26648 w 114583"/>
                  <a:gd name="connsiteY0" fmla="*/ 403132 h 403132"/>
                  <a:gd name="connsiteX1" fmla="*/ 2836 w 114583"/>
                  <a:gd name="connsiteY1" fmla="*/ 403132 h 403132"/>
                  <a:gd name="connsiteX2" fmla="*/ 5953 w 114583"/>
                  <a:gd name="connsiteY2" fmla="*/ 298281 h 403132"/>
                  <a:gd name="connsiteX3" fmla="*/ 38555 w 114583"/>
                  <a:gd name="connsiteY3" fmla="*/ 176914 h 403132"/>
                  <a:gd name="connsiteX4" fmla="*/ 59986 w 114583"/>
                  <a:gd name="connsiteY4" fmla="*/ 126907 h 403132"/>
                  <a:gd name="connsiteX5" fmla="*/ 69511 w 114583"/>
                  <a:gd name="connsiteY5" fmla="*/ 53089 h 403132"/>
                  <a:gd name="connsiteX6" fmla="*/ 111858 w 114583"/>
                  <a:gd name="connsiteY6" fmla="*/ 397 h 403132"/>
                  <a:gd name="connsiteX7" fmla="*/ 85861 w 114583"/>
                  <a:gd name="connsiteY7" fmla="*/ 50707 h 403132"/>
                  <a:gd name="connsiteX8" fmla="*/ 69697 w 114583"/>
                  <a:gd name="connsiteY8" fmla="*/ 140937 h 403132"/>
                  <a:gd name="connsiteX9" fmla="*/ 31411 w 114583"/>
                  <a:gd name="connsiteY9" fmla="*/ 248351 h 403132"/>
                  <a:gd name="connsiteX10" fmla="*/ 26648 w 114583"/>
                  <a:gd name="connsiteY10" fmla="*/ 403132 h 40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583" h="403132">
                    <a:moveTo>
                      <a:pt x="26648" y="403132"/>
                    </a:moveTo>
                    <a:lnTo>
                      <a:pt x="2836" y="403132"/>
                    </a:lnTo>
                    <a:cubicBezTo>
                      <a:pt x="2042" y="372573"/>
                      <a:pt x="0" y="335984"/>
                      <a:pt x="5953" y="298281"/>
                    </a:cubicBezTo>
                    <a:cubicBezTo>
                      <a:pt x="11906" y="260578"/>
                      <a:pt x="32205" y="192392"/>
                      <a:pt x="38555" y="176914"/>
                    </a:cubicBezTo>
                    <a:lnTo>
                      <a:pt x="59986" y="126907"/>
                    </a:lnTo>
                    <a:cubicBezTo>
                      <a:pt x="65145" y="106270"/>
                      <a:pt x="60866" y="74174"/>
                      <a:pt x="69511" y="53089"/>
                    </a:cubicBezTo>
                    <a:cubicBezTo>
                      <a:pt x="78156" y="32004"/>
                      <a:pt x="109133" y="794"/>
                      <a:pt x="111858" y="397"/>
                    </a:cubicBezTo>
                    <a:cubicBezTo>
                      <a:pt x="114583" y="0"/>
                      <a:pt x="92888" y="27284"/>
                      <a:pt x="85861" y="50707"/>
                    </a:cubicBezTo>
                    <a:cubicBezTo>
                      <a:pt x="78834" y="74130"/>
                      <a:pt x="78772" y="107996"/>
                      <a:pt x="69697" y="140937"/>
                    </a:cubicBezTo>
                    <a:cubicBezTo>
                      <a:pt x="60622" y="173878"/>
                      <a:pt x="38586" y="204652"/>
                      <a:pt x="31411" y="248351"/>
                    </a:cubicBezTo>
                    <a:cubicBezTo>
                      <a:pt x="24236" y="292050"/>
                      <a:pt x="31410" y="377335"/>
                      <a:pt x="26648" y="403132"/>
                    </a:cubicBezTo>
                    <a:close/>
                  </a:path>
                </a:pathLst>
              </a:custGeom>
              <a:solidFill>
                <a:srgbClr val="FFCC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4798" b="1">
                  <a:solidFill>
                    <a:srgbClr val="FFFFFF"/>
                  </a:solidFill>
                </a:endParaRPr>
              </a:p>
            </p:txBody>
          </p:sp>
          <p:sp>
            <p:nvSpPr>
              <p:cNvPr id="336" name="Rectangle 12"/>
              <p:cNvSpPr>
                <a:spLocks noChangeArrowheads="1"/>
              </p:cNvSpPr>
              <p:nvPr/>
            </p:nvSpPr>
            <p:spPr bwMode="auto">
              <a:xfrm>
                <a:off x="6444019" y="3849367"/>
                <a:ext cx="1063971" cy="50805"/>
              </a:xfrm>
              <a:prstGeom prst="rect">
                <a:avLst/>
              </a:prstGeom>
              <a:solidFill>
                <a:srgbClr val="C6A88C"/>
              </a:solidFill>
              <a:ln w="9525">
                <a:solidFill>
                  <a:schemeClr val="tx1"/>
                </a:solidFill>
                <a:miter lim="800000"/>
                <a:headEnd/>
                <a:tailEnd/>
              </a:ln>
              <a:effectLst/>
            </p:spPr>
            <p:txBody>
              <a:bodyPr wrap="none" anchor="ctr"/>
              <a:lstStyle/>
              <a:p>
                <a:pPr eaLnBrk="0" fontAlgn="base" hangingPunct="0">
                  <a:spcBef>
                    <a:spcPct val="0"/>
                  </a:spcBef>
                  <a:spcAft>
                    <a:spcPct val="0"/>
                  </a:spcAft>
                  <a:defRPr/>
                </a:pPr>
                <a:endParaRPr lang="en-GB" sz="2099" b="1">
                  <a:solidFill>
                    <a:srgbClr val="FFFFFF"/>
                  </a:solidFill>
                </a:endParaRPr>
              </a:p>
            </p:txBody>
          </p:sp>
        </p:grpSp>
      </p:grpSp>
      <p:sp>
        <p:nvSpPr>
          <p:cNvPr id="262" name="TextBox 261"/>
          <p:cNvSpPr txBox="1"/>
          <p:nvPr/>
        </p:nvSpPr>
        <p:spPr>
          <a:xfrm>
            <a:off x="7957047" y="11052503"/>
            <a:ext cx="320922" cy="830677"/>
          </a:xfrm>
          <a:prstGeom prst="rect">
            <a:avLst/>
          </a:prstGeom>
          <a:noFill/>
        </p:spPr>
        <p:txBody>
          <a:bodyPr wrap="none" rtlCol="0">
            <a:spAutoFit/>
          </a:bodyPr>
          <a:lstStyle/>
          <a:p>
            <a:pPr eaLnBrk="0" fontAlgn="base" hangingPunct="0">
              <a:spcBef>
                <a:spcPct val="0"/>
              </a:spcBef>
              <a:spcAft>
                <a:spcPct val="0"/>
              </a:spcAft>
            </a:pPr>
            <a:r>
              <a:rPr lang="en-GB" sz="4798" b="1">
                <a:solidFill>
                  <a:srgbClr val="FFFFFF"/>
                </a:solidFill>
              </a:rPr>
              <a:t> </a:t>
            </a:r>
          </a:p>
        </p:txBody>
      </p:sp>
      <p:sp>
        <p:nvSpPr>
          <p:cNvPr id="263" name="TextBox 4"/>
          <p:cNvSpPr txBox="1">
            <a:spLocks noChangeArrowheads="1"/>
          </p:cNvSpPr>
          <p:nvPr/>
        </p:nvSpPr>
        <p:spPr bwMode="auto">
          <a:xfrm>
            <a:off x="6343593" y="12113460"/>
            <a:ext cx="8948283" cy="1138132"/>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GB" sz="3598">
                <a:latin typeface="Comic Sans MS" panose="030F0702030302020204" pitchFamily="66" charset="0"/>
              </a:rPr>
              <a:t>European Nitrogen Assessment, 2011</a:t>
            </a:r>
          </a:p>
          <a:p>
            <a:pPr eaLnBrk="0" hangingPunct="0"/>
            <a:r>
              <a:rPr lang="en-GB" sz="3198">
                <a:latin typeface="Comic Sans MS" panose="030F0702030302020204" pitchFamily="66" charset="0"/>
              </a:rPr>
              <a:t>http://www.nine-esf.org/node/204/ENA.html</a:t>
            </a:r>
          </a:p>
        </p:txBody>
      </p:sp>
    </p:spTree>
    <p:extLst>
      <p:ext uri="{BB962C8B-B14F-4D97-AF65-F5344CB8AC3E}">
        <p14:creationId xmlns:p14="http://schemas.microsoft.com/office/powerpoint/2010/main" val="1934799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C3B87B-01E7-3242-976F-D7877CF12357}"/>
              </a:ext>
            </a:extLst>
          </p:cNvPr>
          <p:cNvSpPr>
            <a:spLocks noGrp="1"/>
          </p:cNvSpPr>
          <p:nvPr>
            <p:ph type="sldNum" sz="quarter" idx="10"/>
          </p:nvPr>
        </p:nvSpPr>
        <p:spPr/>
        <p:txBody>
          <a:bodyPr/>
          <a:lstStyle/>
          <a:p>
            <a:fld id="{961FDFF3-09F3-4B48-A0F3-AE2314ADC9EB}" type="slidenum">
              <a:rPr lang="en-GB" smtClean="0"/>
              <a:pPr/>
              <a:t>20</a:t>
            </a:fld>
            <a:endParaRPr lang="en-GB"/>
          </a:p>
        </p:txBody>
      </p:sp>
      <p:pic>
        <p:nvPicPr>
          <p:cNvPr id="6" name="Content Placeholder 5" descr="A picture containing text, diagram&#10;&#10;Description automatically generated">
            <a:extLst>
              <a:ext uri="{FF2B5EF4-FFF2-40B4-BE49-F238E27FC236}">
                <a16:creationId xmlns:a16="http://schemas.microsoft.com/office/drawing/2014/main" id="{2F5CD683-8891-7DCE-B27C-EBFD483B1748}"/>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5516151" y="498764"/>
            <a:ext cx="6567052" cy="6567052"/>
          </a:xfrm>
        </p:spPr>
      </p:pic>
      <p:pic>
        <p:nvPicPr>
          <p:cNvPr id="8" name="Picture 7" descr="A picture containing text&#10;&#10;Description automatically generated">
            <a:extLst>
              <a:ext uri="{FF2B5EF4-FFF2-40B4-BE49-F238E27FC236}">
                <a16:creationId xmlns:a16="http://schemas.microsoft.com/office/drawing/2014/main" id="{193DB4A2-2B05-051B-F19F-BE9AD51B64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4120" y="7148947"/>
            <a:ext cx="6567052" cy="6567052"/>
          </a:xfrm>
          <a:prstGeom prst="rect">
            <a:avLst/>
          </a:prstGeom>
        </p:spPr>
      </p:pic>
      <p:pic>
        <p:nvPicPr>
          <p:cNvPr id="10" name="Picture 9" descr="A picture containing text, diagram&#10;&#10;Description automatically generated">
            <a:extLst>
              <a:ext uri="{FF2B5EF4-FFF2-40B4-BE49-F238E27FC236}">
                <a16:creationId xmlns:a16="http://schemas.microsoft.com/office/drawing/2014/main" id="{68C471B9-1728-4143-7ABE-75555EA52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0989" y="498764"/>
            <a:ext cx="6650183" cy="6650183"/>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395E507E-99F5-71F7-B917-5A94EEA575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8570" y="498764"/>
            <a:ext cx="6650183" cy="6650183"/>
          </a:xfrm>
          <a:prstGeom prst="rect">
            <a:avLst/>
          </a:prstGeom>
        </p:spPr>
      </p:pic>
    </p:spTree>
    <p:extLst>
      <p:ext uri="{BB962C8B-B14F-4D97-AF65-F5344CB8AC3E}">
        <p14:creationId xmlns:p14="http://schemas.microsoft.com/office/powerpoint/2010/main" val="1721812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A58E08-31E4-6C85-3A3C-0E457978B1C6}"/>
              </a:ext>
            </a:extLst>
          </p:cNvPr>
          <p:cNvSpPr>
            <a:spLocks noGrp="1"/>
          </p:cNvSpPr>
          <p:nvPr>
            <p:ph type="sldNum" sz="quarter" idx="10"/>
          </p:nvPr>
        </p:nvSpPr>
        <p:spPr/>
        <p:txBody>
          <a:bodyPr/>
          <a:lstStyle/>
          <a:p>
            <a:fld id="{961FDFF3-09F3-4B48-A0F3-AE2314ADC9EB}" type="slidenum">
              <a:rPr lang="en-GB" smtClean="0"/>
              <a:pPr/>
              <a:t>21</a:t>
            </a:fld>
            <a:endParaRPr lang="en-GB"/>
          </a:p>
        </p:txBody>
      </p:sp>
      <p:sp>
        <p:nvSpPr>
          <p:cNvPr id="4" name="TextBox 3">
            <a:extLst>
              <a:ext uri="{FF2B5EF4-FFF2-40B4-BE49-F238E27FC236}">
                <a16:creationId xmlns:a16="http://schemas.microsoft.com/office/drawing/2014/main" id="{10FA85F5-752F-6A02-4EFB-060B21BAC090}"/>
              </a:ext>
            </a:extLst>
          </p:cNvPr>
          <p:cNvSpPr txBox="1"/>
          <p:nvPr/>
        </p:nvSpPr>
        <p:spPr>
          <a:xfrm>
            <a:off x="732557" y="10878511"/>
            <a:ext cx="19238769" cy="2677656"/>
          </a:xfrm>
          <a:prstGeom prst="rect">
            <a:avLst/>
          </a:prstGeom>
          <a:noFill/>
        </p:spPr>
        <p:txBody>
          <a:bodyPr wrap="square">
            <a:spAutoFit/>
          </a:bodyPr>
          <a:lstStyle/>
          <a:p>
            <a:pPr algn="l"/>
            <a:r>
              <a:rPr lang="en-GB" sz="2400" b="1" i="0" dirty="0">
                <a:solidFill>
                  <a:srgbClr val="262626"/>
                </a:solidFill>
                <a:effectLst/>
                <a:latin typeface="roboto" panose="02000000000000000000" pitchFamily="2" charset="0"/>
              </a:rPr>
              <a:t>Fig. 3. Cost and benefit to reduce 50% of NH</a:t>
            </a:r>
            <a:r>
              <a:rPr lang="en-GB" sz="2400" b="1" i="0" baseline="-25000" dirty="0">
                <a:solidFill>
                  <a:srgbClr val="262626"/>
                </a:solidFill>
                <a:effectLst/>
                <a:latin typeface="roboto" panose="02000000000000000000" pitchFamily="2" charset="0"/>
              </a:rPr>
              <a:t>3</a:t>
            </a:r>
            <a:r>
              <a:rPr lang="en-GB" sz="2400" b="1" i="0" dirty="0">
                <a:solidFill>
                  <a:srgbClr val="262626"/>
                </a:solidFill>
                <a:effectLst/>
                <a:latin typeface="roboto" panose="02000000000000000000" pitchFamily="2" charset="0"/>
              </a:rPr>
              <a:t> and NO</a:t>
            </a:r>
            <a:r>
              <a:rPr lang="en-GB" sz="2400" b="1" i="0" baseline="-25000" dirty="0">
                <a:solidFill>
                  <a:srgbClr val="262626"/>
                </a:solidFill>
                <a:effectLst/>
                <a:latin typeface="roboto" panose="02000000000000000000" pitchFamily="2" charset="0"/>
              </a:rPr>
              <a:t>x</a:t>
            </a:r>
            <a:r>
              <a:rPr lang="en-GB" sz="2400" b="1" i="0" dirty="0">
                <a:solidFill>
                  <a:srgbClr val="262626"/>
                </a:solidFill>
                <a:effectLst/>
                <a:latin typeface="roboto" panose="02000000000000000000" pitchFamily="2" charset="0"/>
              </a:rPr>
              <a:t> emission in 2013.</a:t>
            </a:r>
          </a:p>
          <a:p>
            <a:pPr algn="l"/>
            <a:r>
              <a:rPr lang="en-GB" sz="2400" b="0" i="0" dirty="0">
                <a:solidFill>
                  <a:srgbClr val="707070"/>
                </a:solidFill>
                <a:effectLst/>
                <a:latin typeface="roboto" panose="02000000000000000000" pitchFamily="2" charset="0"/>
              </a:rPr>
              <a:t>(</a:t>
            </a:r>
            <a:r>
              <a:rPr lang="en-GB" sz="2400" b="1" i="0" dirty="0">
                <a:solidFill>
                  <a:srgbClr val="707070"/>
                </a:solidFill>
                <a:effectLst/>
                <a:latin typeface="roboto" panose="02000000000000000000" pitchFamily="2" charset="0"/>
              </a:rPr>
              <a:t>A</a:t>
            </a:r>
            <a:r>
              <a:rPr lang="en-GB" sz="2400" b="0" i="0" dirty="0">
                <a:solidFill>
                  <a:srgbClr val="707070"/>
                </a:solidFill>
                <a:effectLst/>
                <a:latin typeface="roboto" panose="02000000000000000000" pitchFamily="2" charset="0"/>
              </a:rPr>
              <a:t>) Abatement cost, benefit of prevented mortality from reduced PM</a:t>
            </a:r>
            <a:r>
              <a:rPr lang="en-GB" sz="2400" b="0" i="0" baseline="-25000" dirty="0">
                <a:solidFill>
                  <a:srgbClr val="707070"/>
                </a:solidFill>
                <a:effectLst/>
                <a:latin typeface="roboto" panose="02000000000000000000" pitchFamily="2" charset="0"/>
              </a:rPr>
              <a:t>2.5</a:t>
            </a:r>
            <a:r>
              <a:rPr lang="en-GB" sz="2400" b="0" i="0" dirty="0">
                <a:solidFill>
                  <a:srgbClr val="707070"/>
                </a:solidFill>
                <a:effectLst/>
                <a:latin typeface="roboto" panose="02000000000000000000" pitchFamily="2" charset="0"/>
              </a:rPr>
              <a:t>, fertilizer saving (Fert), and ground-level ozone pollution (O</a:t>
            </a:r>
            <a:r>
              <a:rPr lang="en-GB" sz="2400" b="0" i="0" baseline="-25000" dirty="0">
                <a:solidFill>
                  <a:srgbClr val="707070"/>
                </a:solidFill>
                <a:effectLst/>
                <a:latin typeface="roboto" panose="02000000000000000000" pitchFamily="2" charset="0"/>
              </a:rPr>
              <a:t>3</a:t>
            </a:r>
            <a:r>
              <a:rPr lang="en-GB" sz="2400" b="0" i="0" dirty="0">
                <a:solidFill>
                  <a:srgbClr val="707070"/>
                </a:solidFill>
                <a:effectLst/>
                <a:latin typeface="roboto" panose="02000000000000000000" pitchFamily="2" charset="0"/>
              </a:rPr>
              <a:t>) mitigation. (</a:t>
            </a:r>
            <a:r>
              <a:rPr lang="en-GB" sz="2400" b="1" i="0" dirty="0">
                <a:solidFill>
                  <a:srgbClr val="707070"/>
                </a:solidFill>
                <a:effectLst/>
                <a:latin typeface="roboto" panose="02000000000000000000" pitchFamily="2" charset="0"/>
              </a:rPr>
              <a:t>B</a:t>
            </a:r>
            <a:r>
              <a:rPr lang="en-GB" sz="2400" b="0" i="0" dirty="0">
                <a:solidFill>
                  <a:srgbClr val="707070"/>
                </a:solidFill>
                <a:effectLst/>
                <a:latin typeface="roboto" panose="02000000000000000000" pitchFamily="2" charset="0"/>
              </a:rPr>
              <a:t>) Ratio of benefit of prevented mortality from PM</a:t>
            </a:r>
            <a:r>
              <a:rPr lang="en-GB" sz="2400" b="0" i="0" baseline="-25000" dirty="0">
                <a:solidFill>
                  <a:srgbClr val="707070"/>
                </a:solidFill>
                <a:effectLst/>
                <a:latin typeface="roboto" panose="02000000000000000000" pitchFamily="2" charset="0"/>
              </a:rPr>
              <a:t>2.5</a:t>
            </a:r>
            <a:r>
              <a:rPr lang="en-GB" sz="2400" b="0" i="0" dirty="0">
                <a:solidFill>
                  <a:srgbClr val="707070"/>
                </a:solidFill>
                <a:effectLst/>
                <a:latin typeface="roboto" panose="02000000000000000000" pitchFamily="2" charset="0"/>
              </a:rPr>
              <a:t> mitigation to cost, with values for NH</a:t>
            </a:r>
            <a:r>
              <a:rPr lang="en-GB" sz="2400" b="0" i="0" baseline="-25000" dirty="0">
                <a:solidFill>
                  <a:srgbClr val="707070"/>
                </a:solidFill>
                <a:effectLst/>
                <a:latin typeface="roboto" panose="02000000000000000000" pitchFamily="2" charset="0"/>
              </a:rPr>
              <a:t>3</a:t>
            </a:r>
            <a:r>
              <a:rPr lang="en-GB" sz="2400" b="0" i="0" dirty="0">
                <a:solidFill>
                  <a:srgbClr val="707070"/>
                </a:solidFill>
                <a:effectLst/>
                <a:latin typeface="roboto" panose="02000000000000000000" pitchFamily="2" charset="0"/>
              </a:rPr>
              <a:t> and NO</a:t>
            </a:r>
            <a:r>
              <a:rPr lang="en-GB" sz="2400" b="0" i="0" baseline="-25000" dirty="0">
                <a:solidFill>
                  <a:srgbClr val="707070"/>
                </a:solidFill>
                <a:effectLst/>
                <a:latin typeface="roboto" panose="02000000000000000000" pitchFamily="2" charset="0"/>
              </a:rPr>
              <a:t>x</a:t>
            </a:r>
            <a:r>
              <a:rPr lang="en-GB" sz="2400" b="0" i="0" dirty="0">
                <a:solidFill>
                  <a:srgbClr val="707070"/>
                </a:solidFill>
                <a:effectLst/>
                <a:latin typeface="roboto" panose="02000000000000000000" pitchFamily="2" charset="0"/>
              </a:rPr>
              <a:t> shown with and without the benefit from fertilizer saving and O</a:t>
            </a:r>
            <a:r>
              <a:rPr lang="en-GB" sz="2400" b="0" i="0" baseline="-25000" dirty="0">
                <a:solidFill>
                  <a:srgbClr val="707070"/>
                </a:solidFill>
                <a:effectLst/>
                <a:latin typeface="roboto" panose="02000000000000000000" pitchFamily="2" charset="0"/>
              </a:rPr>
              <a:t>3</a:t>
            </a:r>
            <a:r>
              <a:rPr lang="en-GB" sz="2400" b="0" i="0" dirty="0">
                <a:solidFill>
                  <a:srgbClr val="707070"/>
                </a:solidFill>
                <a:effectLst/>
                <a:latin typeface="roboto" panose="02000000000000000000" pitchFamily="2" charset="0"/>
              </a:rPr>
              <a:t> mitigation caused by NO</a:t>
            </a:r>
            <a:r>
              <a:rPr lang="en-GB" sz="2400" b="0" i="0" baseline="-25000" dirty="0">
                <a:solidFill>
                  <a:srgbClr val="707070"/>
                </a:solidFill>
                <a:effectLst/>
                <a:latin typeface="roboto" panose="02000000000000000000" pitchFamily="2" charset="0"/>
              </a:rPr>
              <a:t>x</a:t>
            </a:r>
            <a:r>
              <a:rPr lang="en-GB" sz="2400" b="0" i="0" dirty="0">
                <a:solidFill>
                  <a:srgbClr val="707070"/>
                </a:solidFill>
                <a:effectLst/>
                <a:latin typeface="roboto" panose="02000000000000000000" pitchFamily="2" charset="0"/>
              </a:rPr>
              <a:t> reduction, respectively. The benefit in (B) only refers to benefit of prevented mortality derived from PM</a:t>
            </a:r>
            <a:r>
              <a:rPr lang="en-GB" sz="2400" b="0" i="0" baseline="-25000" dirty="0">
                <a:solidFill>
                  <a:srgbClr val="707070"/>
                </a:solidFill>
                <a:effectLst/>
                <a:latin typeface="roboto" panose="02000000000000000000" pitchFamily="2" charset="0"/>
              </a:rPr>
              <a:t>2.5</a:t>
            </a:r>
            <a:r>
              <a:rPr lang="en-GB" sz="2400" b="0" i="0" dirty="0">
                <a:solidFill>
                  <a:srgbClr val="707070"/>
                </a:solidFill>
                <a:effectLst/>
                <a:latin typeface="roboto" panose="02000000000000000000" pitchFamily="2" charset="0"/>
              </a:rPr>
              <a:t> mitigation caused by NH</a:t>
            </a:r>
            <a:r>
              <a:rPr lang="en-GB" sz="2400" b="0" i="0" baseline="-25000" dirty="0">
                <a:solidFill>
                  <a:srgbClr val="707070"/>
                </a:solidFill>
                <a:effectLst/>
                <a:latin typeface="roboto" panose="02000000000000000000" pitchFamily="2" charset="0"/>
              </a:rPr>
              <a:t>3</a:t>
            </a:r>
            <a:r>
              <a:rPr lang="en-GB" sz="2400" b="0" i="0" dirty="0">
                <a:solidFill>
                  <a:srgbClr val="707070"/>
                </a:solidFill>
                <a:effectLst/>
                <a:latin typeface="roboto" panose="02000000000000000000" pitchFamily="2" charset="0"/>
              </a:rPr>
              <a:t> and NO</a:t>
            </a:r>
            <a:r>
              <a:rPr lang="en-GB" sz="2400" b="0" i="0" baseline="-25000" dirty="0">
                <a:solidFill>
                  <a:srgbClr val="707070"/>
                </a:solidFill>
                <a:effectLst/>
                <a:latin typeface="roboto" panose="02000000000000000000" pitchFamily="2" charset="0"/>
              </a:rPr>
              <a:t>x</a:t>
            </a:r>
            <a:r>
              <a:rPr lang="en-GB" sz="2400" b="0" i="0" dirty="0">
                <a:solidFill>
                  <a:srgbClr val="707070"/>
                </a:solidFill>
                <a:effectLst/>
                <a:latin typeface="roboto" panose="02000000000000000000" pitchFamily="2" charset="0"/>
              </a:rPr>
              <a:t> abatement. LA, Latin America, NA, North America. For Africa, fertilizer savings are negative because of too little N</a:t>
            </a:r>
            <a:r>
              <a:rPr lang="en-GB" sz="2400" b="0" i="0" baseline="-25000" dirty="0">
                <a:solidFill>
                  <a:srgbClr val="707070"/>
                </a:solidFill>
                <a:effectLst/>
                <a:latin typeface="roboto" panose="02000000000000000000" pitchFamily="2" charset="0"/>
              </a:rPr>
              <a:t>r</a:t>
            </a:r>
            <a:r>
              <a:rPr lang="en-GB" sz="2400" b="0" i="0" dirty="0">
                <a:solidFill>
                  <a:srgbClr val="707070"/>
                </a:solidFill>
                <a:effectLst/>
                <a:latin typeface="roboto" panose="02000000000000000000" pitchFamily="2" charset="0"/>
              </a:rPr>
              <a:t> input compared with crop need, and the best management practices would increase N</a:t>
            </a:r>
            <a:r>
              <a:rPr lang="en-GB" sz="2400" b="0" i="0" baseline="-25000" dirty="0">
                <a:solidFill>
                  <a:srgbClr val="707070"/>
                </a:solidFill>
                <a:effectLst/>
                <a:latin typeface="roboto" panose="02000000000000000000" pitchFamily="2" charset="0"/>
              </a:rPr>
              <a:t>r</a:t>
            </a:r>
            <a:r>
              <a:rPr lang="en-GB" sz="2400" b="0" i="0" dirty="0">
                <a:solidFill>
                  <a:srgbClr val="707070"/>
                </a:solidFill>
                <a:effectLst/>
                <a:latin typeface="roboto" panose="02000000000000000000" pitchFamily="2" charset="0"/>
              </a:rPr>
              <a:t> fertilizer use (see the supplementary materials).</a:t>
            </a:r>
          </a:p>
        </p:txBody>
      </p:sp>
      <p:pic>
        <p:nvPicPr>
          <p:cNvPr id="5" name="Picture 4" descr="A picture containing text, plot, diagram, line&#10;&#10;Description automatically generated">
            <a:extLst>
              <a:ext uri="{FF2B5EF4-FFF2-40B4-BE49-F238E27FC236}">
                <a16:creationId xmlns:a16="http://schemas.microsoft.com/office/drawing/2014/main" id="{0CBB1155-69D2-6E9E-CC1B-7F4BF4BFDA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558" y="2149239"/>
            <a:ext cx="19441851" cy="7971507"/>
          </a:xfrm>
          <a:prstGeom prst="rect">
            <a:avLst/>
          </a:prstGeom>
        </p:spPr>
      </p:pic>
    </p:spTree>
    <p:extLst>
      <p:ext uri="{BB962C8B-B14F-4D97-AF65-F5344CB8AC3E}">
        <p14:creationId xmlns:p14="http://schemas.microsoft.com/office/powerpoint/2010/main" val="251103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8C5189-2183-920A-8FD0-032AD50CF8CF}"/>
              </a:ext>
            </a:extLst>
          </p:cNvPr>
          <p:cNvSpPr>
            <a:spLocks noGrp="1"/>
          </p:cNvSpPr>
          <p:nvPr>
            <p:ph type="sldNum" sz="quarter" idx="10"/>
          </p:nvPr>
        </p:nvSpPr>
        <p:spPr/>
        <p:txBody>
          <a:bodyPr/>
          <a:lstStyle/>
          <a:p>
            <a:fld id="{961FDFF3-09F3-4B48-A0F3-AE2314ADC9EB}" type="slidenum">
              <a:rPr lang="en-GB" smtClean="0"/>
              <a:pPr/>
              <a:t>22</a:t>
            </a:fld>
            <a:endParaRPr lang="en-GB"/>
          </a:p>
        </p:txBody>
      </p:sp>
      <p:pic>
        <p:nvPicPr>
          <p:cNvPr id="4" name="Picture 3">
            <a:extLst>
              <a:ext uri="{FF2B5EF4-FFF2-40B4-BE49-F238E27FC236}">
                <a16:creationId xmlns:a16="http://schemas.microsoft.com/office/drawing/2014/main" id="{BEAB28FD-0BDC-2BF0-47B5-F400426056ED}"/>
              </a:ext>
            </a:extLst>
          </p:cNvPr>
          <p:cNvPicPr>
            <a:picLocks noChangeAspect="1"/>
          </p:cNvPicPr>
          <p:nvPr/>
        </p:nvPicPr>
        <p:blipFill>
          <a:blip r:embed="rId2"/>
          <a:stretch>
            <a:fillRect/>
          </a:stretch>
        </p:blipFill>
        <p:spPr>
          <a:xfrm>
            <a:off x="4301835" y="1226749"/>
            <a:ext cx="14775873" cy="11262501"/>
          </a:xfrm>
          <a:prstGeom prst="rect">
            <a:avLst/>
          </a:prstGeom>
        </p:spPr>
      </p:pic>
    </p:spTree>
    <p:extLst>
      <p:ext uri="{BB962C8B-B14F-4D97-AF65-F5344CB8AC3E}">
        <p14:creationId xmlns:p14="http://schemas.microsoft.com/office/powerpoint/2010/main" val="932749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idx="4294967295"/>
          </p:nvPr>
        </p:nvSpPr>
        <p:spPr/>
        <p:txBody>
          <a:bodyPr/>
          <a:lstStyle/>
          <a:p>
            <a:pPr algn="ctr"/>
            <a:r>
              <a:rPr lang="en-US"/>
              <a:t>	</a:t>
            </a:r>
          </a:p>
        </p:txBody>
      </p:sp>
      <p:pic>
        <p:nvPicPr>
          <p:cNvPr id="11268" name="Picture 2"/>
          <p:cNvPicPr>
            <a:picLocks noChangeAspect="1" noChangeArrowheads="1"/>
          </p:cNvPicPr>
          <p:nvPr/>
        </p:nvPicPr>
        <p:blipFill rotWithShape="1">
          <a:blip r:embed="rId2" cstate="print"/>
          <a:srcRect l="11811" t="14172" r="4516" b="9448"/>
          <a:stretch/>
        </p:blipFill>
        <p:spPr bwMode="auto">
          <a:xfrm>
            <a:off x="238548" y="1590374"/>
            <a:ext cx="17943290" cy="10237215"/>
          </a:xfrm>
          <a:prstGeom prst="rect">
            <a:avLst/>
          </a:prstGeom>
          <a:noFill/>
          <a:ln w="12700">
            <a:noFill/>
            <a:miter lim="800000"/>
            <a:headEnd type="none" w="sm" len="sm"/>
            <a:tailEnd type="none" w="sm" len="sm"/>
          </a:ln>
        </p:spPr>
      </p:pic>
      <p:sp>
        <p:nvSpPr>
          <p:cNvPr id="11270" name="TextBox 5"/>
          <p:cNvSpPr txBox="1">
            <a:spLocks noChangeArrowheads="1"/>
          </p:cNvSpPr>
          <p:nvPr/>
        </p:nvSpPr>
        <p:spPr bwMode="auto">
          <a:xfrm>
            <a:off x="7147715" y="11895936"/>
            <a:ext cx="9118202" cy="646011"/>
          </a:xfrm>
          <a:prstGeom prst="rect">
            <a:avLst/>
          </a:prstGeom>
          <a:noFill/>
          <a:ln w="9525">
            <a:noFill/>
            <a:miter lim="800000"/>
            <a:headEnd/>
            <a:tailEnd/>
          </a:ln>
        </p:spPr>
        <p:txBody>
          <a:bodyPr wrap="none">
            <a:spAutoFit/>
          </a:bodyPr>
          <a:lstStyle/>
          <a:p>
            <a:r>
              <a:rPr lang="en-GB" sz="3598">
                <a:latin typeface="Comic Sans MS" panose="030F0702030302020204" pitchFamily="66" charset="0"/>
              </a:rPr>
              <a:t>EU Damage cost: 70 - 320 billion € / year</a:t>
            </a:r>
          </a:p>
        </p:txBody>
      </p:sp>
      <p:sp>
        <p:nvSpPr>
          <p:cNvPr id="5" name="TextBox 4"/>
          <p:cNvSpPr txBox="1"/>
          <p:nvPr/>
        </p:nvSpPr>
        <p:spPr>
          <a:xfrm>
            <a:off x="6747062" y="179085"/>
            <a:ext cx="10506402" cy="830677"/>
          </a:xfrm>
          <a:prstGeom prst="rect">
            <a:avLst/>
          </a:prstGeom>
          <a:noFill/>
        </p:spPr>
        <p:txBody>
          <a:bodyPr wrap="none" rtlCol="0">
            <a:spAutoFit/>
          </a:bodyPr>
          <a:lstStyle/>
          <a:p>
            <a:r>
              <a:rPr lang="en-GB" sz="4798">
                <a:latin typeface="Comic Sans MS" panose="030F0702030302020204" pitchFamily="66" charset="0"/>
              </a:rPr>
              <a:t>Nitrogen damage and cost in Europe</a:t>
            </a:r>
          </a:p>
        </p:txBody>
      </p:sp>
      <p:pic>
        <p:nvPicPr>
          <p:cNvPr id="2" name="Picture 1"/>
          <p:cNvPicPr>
            <a:picLocks/>
          </p:cNvPicPr>
          <p:nvPr/>
        </p:nvPicPr>
        <p:blipFill>
          <a:blip r:embed="rId3"/>
          <a:stretch>
            <a:fillRect/>
          </a:stretch>
        </p:blipFill>
        <p:spPr>
          <a:xfrm>
            <a:off x="19094817" y="2971593"/>
            <a:ext cx="4174289" cy="5127980"/>
          </a:xfrm>
          <a:prstGeom prst="rect">
            <a:avLst/>
          </a:prstGeom>
        </p:spPr>
      </p:pic>
      <p:sp>
        <p:nvSpPr>
          <p:cNvPr id="3" name="Rectangle 2"/>
          <p:cNvSpPr/>
          <p:nvPr/>
        </p:nvSpPr>
        <p:spPr>
          <a:xfrm>
            <a:off x="18587666" y="8297411"/>
            <a:ext cx="5280548" cy="646011"/>
          </a:xfrm>
          <a:prstGeom prst="rect">
            <a:avLst/>
          </a:prstGeom>
        </p:spPr>
        <p:txBody>
          <a:bodyPr wrap="none">
            <a:spAutoFit/>
          </a:bodyPr>
          <a:lstStyle/>
          <a:p>
            <a:r>
              <a:rPr lang="en-GB" sz="3598"/>
              <a:t>http://www.nine-esf.org/</a:t>
            </a:r>
          </a:p>
        </p:txBody>
      </p:sp>
    </p:spTree>
    <p:extLst>
      <p:ext uri="{BB962C8B-B14F-4D97-AF65-F5344CB8AC3E}">
        <p14:creationId xmlns:p14="http://schemas.microsoft.com/office/powerpoint/2010/main" val="957377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45D244-5545-6220-C164-59DD8887590B}"/>
              </a:ext>
            </a:extLst>
          </p:cNvPr>
          <p:cNvSpPr>
            <a:spLocks noGrp="1"/>
          </p:cNvSpPr>
          <p:nvPr>
            <p:ph type="sldNum" sz="quarter" idx="10"/>
          </p:nvPr>
        </p:nvSpPr>
        <p:spPr/>
        <p:txBody>
          <a:bodyPr/>
          <a:lstStyle/>
          <a:p>
            <a:fld id="{961FDFF3-09F3-4B48-A0F3-AE2314ADC9EB}" type="slidenum">
              <a:rPr lang="en-GB" smtClean="0"/>
              <a:pPr/>
              <a:t>4</a:t>
            </a:fld>
            <a:endParaRPr lang="en-GB"/>
          </a:p>
        </p:txBody>
      </p:sp>
      <p:sp>
        <p:nvSpPr>
          <p:cNvPr id="6" name="TextBox 5">
            <a:extLst>
              <a:ext uri="{FF2B5EF4-FFF2-40B4-BE49-F238E27FC236}">
                <a16:creationId xmlns:a16="http://schemas.microsoft.com/office/drawing/2014/main" id="{9438B4A4-60AC-321F-121A-C2A95C501F1A}"/>
              </a:ext>
            </a:extLst>
          </p:cNvPr>
          <p:cNvSpPr txBox="1"/>
          <p:nvPr/>
        </p:nvSpPr>
        <p:spPr>
          <a:xfrm>
            <a:off x="5434150" y="12385432"/>
            <a:ext cx="17368700" cy="830997"/>
          </a:xfrm>
          <a:prstGeom prst="rect">
            <a:avLst/>
          </a:prstGeom>
          <a:noFill/>
        </p:spPr>
        <p:txBody>
          <a:bodyPr wrap="square">
            <a:spAutoFit/>
          </a:bodyPr>
          <a:lstStyle/>
          <a:p>
            <a:r>
              <a:rPr lang="en-GB" sz="2400" dirty="0">
                <a:latin typeface="Comic Sans MS" panose="030F0702030302020204" pitchFamily="66" charset="0"/>
              </a:rPr>
              <a:t>Baojing Gu et al. ,Abating ammonia is more cost-effective than nitrogen oxides for mitigating PM2.5 air pollution.</a:t>
            </a:r>
          </a:p>
          <a:p>
            <a:r>
              <a:rPr lang="en-GB" sz="2400" dirty="0">
                <a:latin typeface="Comic Sans MS" panose="030F0702030302020204" pitchFamily="66" charset="0"/>
              </a:rPr>
              <a:t>Science  374,758-762(2021).DOI:10.1126/science.abf8623</a:t>
            </a:r>
          </a:p>
        </p:txBody>
      </p:sp>
      <p:pic>
        <p:nvPicPr>
          <p:cNvPr id="10" name="Picture 9" descr="A picture containing text, plot, diagram, line&#10;&#10;Description automatically generated">
            <a:extLst>
              <a:ext uri="{FF2B5EF4-FFF2-40B4-BE49-F238E27FC236}">
                <a16:creationId xmlns:a16="http://schemas.microsoft.com/office/drawing/2014/main" id="{1A8709C7-09CC-EF36-0B3B-3EB21BBF98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4724" y="2564875"/>
            <a:ext cx="19441851" cy="7971507"/>
          </a:xfrm>
          <a:prstGeom prst="rect">
            <a:avLst/>
          </a:prstGeom>
        </p:spPr>
      </p:pic>
      <p:sp>
        <p:nvSpPr>
          <p:cNvPr id="11" name="TextBox 10">
            <a:extLst>
              <a:ext uri="{FF2B5EF4-FFF2-40B4-BE49-F238E27FC236}">
                <a16:creationId xmlns:a16="http://schemas.microsoft.com/office/drawing/2014/main" id="{6E12A56F-557A-6544-E55E-3A2CC88D0689}"/>
              </a:ext>
            </a:extLst>
          </p:cNvPr>
          <p:cNvSpPr txBox="1"/>
          <p:nvPr/>
        </p:nvSpPr>
        <p:spPr>
          <a:xfrm>
            <a:off x="7623602" y="1330568"/>
            <a:ext cx="10778913" cy="830677"/>
          </a:xfrm>
          <a:prstGeom prst="rect">
            <a:avLst/>
          </a:prstGeom>
          <a:noFill/>
        </p:spPr>
        <p:txBody>
          <a:bodyPr wrap="none" rtlCol="0">
            <a:spAutoFit/>
          </a:bodyPr>
          <a:lstStyle/>
          <a:p>
            <a:r>
              <a:rPr lang="en-GB" sz="4798" dirty="0">
                <a:latin typeface="Comic Sans MS" panose="030F0702030302020204" pitchFamily="66" charset="0"/>
              </a:rPr>
              <a:t>Nitrogen cost benefit on global scale</a:t>
            </a:r>
          </a:p>
        </p:txBody>
      </p:sp>
    </p:spTree>
    <p:extLst>
      <p:ext uri="{BB962C8B-B14F-4D97-AF65-F5344CB8AC3E}">
        <p14:creationId xmlns:p14="http://schemas.microsoft.com/office/powerpoint/2010/main" val="2016842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98194" y="12284298"/>
            <a:ext cx="3435492" cy="1199944"/>
          </a:xfrm>
          <a:prstGeom prst="rect">
            <a:avLst/>
          </a:prstGeom>
          <a:solidFill>
            <a:schemeClr val="bg1"/>
          </a:solidFill>
        </p:spPr>
        <p:txBody>
          <a:bodyPr wrap="none" rtlCol="0">
            <a:spAutoFit/>
          </a:bodyPr>
          <a:lstStyle/>
          <a:p>
            <a:r>
              <a:rPr lang="en-GB" sz="2399" dirty="0"/>
              <a:t>More info:</a:t>
            </a:r>
          </a:p>
          <a:p>
            <a:r>
              <a:rPr lang="en-GB" sz="2399" dirty="0">
                <a:hlinkClick r:id="rId3"/>
              </a:rPr>
              <a:t>www.emep.int</a:t>
            </a:r>
            <a:endParaRPr lang="en-GB" sz="2399" dirty="0"/>
          </a:p>
          <a:p>
            <a:r>
              <a:rPr lang="en-GB" sz="2399" dirty="0">
                <a:hlinkClick r:id="rId4"/>
              </a:rPr>
              <a:t>www.emep4uk.ceh.ac.uk</a:t>
            </a:r>
            <a:endParaRPr lang="en-GB" sz="2399" dirty="0"/>
          </a:p>
        </p:txBody>
      </p:sp>
      <p:sp>
        <p:nvSpPr>
          <p:cNvPr id="8" name="TextBox 7"/>
          <p:cNvSpPr txBox="1"/>
          <p:nvPr/>
        </p:nvSpPr>
        <p:spPr>
          <a:xfrm>
            <a:off x="12473533" y="2320796"/>
            <a:ext cx="10535432" cy="6447150"/>
          </a:xfrm>
          <a:prstGeom prst="rect">
            <a:avLst/>
          </a:prstGeom>
          <a:solidFill>
            <a:schemeClr val="bg1">
              <a:alpha val="82000"/>
            </a:schemeClr>
          </a:solidFill>
        </p:spPr>
        <p:txBody>
          <a:bodyPr wrap="square" lIns="91440" tIns="45720" rIns="91440" bIns="45720" rtlCol="0" anchor="t">
            <a:spAutoFit/>
          </a:bodyPr>
          <a:lstStyle/>
          <a:p>
            <a:pPr marL="256540" indent="-256540">
              <a:buFont typeface="Arial" panose="020B0604020202020204" pitchFamily="34" charset="0"/>
              <a:buChar char="•"/>
            </a:pPr>
            <a:r>
              <a:rPr lang="en-GB" sz="2050" dirty="0">
                <a:latin typeface="Comic Sans MS"/>
              </a:rPr>
              <a:t>EMEP-WRF is based on the CLRTAP EMEP MSC-w model (rv4.33, 4.36, and 4.45)</a:t>
            </a:r>
            <a:endParaRPr lang="en-US" sz="2050" dirty="0">
              <a:latin typeface="Comic Sans MS"/>
            </a:endParaRPr>
          </a:p>
          <a:p>
            <a:pPr marL="256540" indent="-256540">
              <a:buFont typeface="Arial" panose="020B0604020202020204" pitchFamily="34" charset="0"/>
              <a:buChar char="•"/>
            </a:pPr>
            <a:endParaRPr lang="en-GB" sz="2099" dirty="0">
              <a:latin typeface="Comic Sans MS" panose="030F0702030302020204" pitchFamily="66" charset="0"/>
            </a:endParaRPr>
          </a:p>
          <a:p>
            <a:pPr marL="256540" indent="-256540">
              <a:buFont typeface="Arial" panose="020B0604020202020204" pitchFamily="34" charset="0"/>
              <a:buChar char="•"/>
            </a:pPr>
            <a:r>
              <a:rPr lang="en-GB" sz="2050" dirty="0">
                <a:latin typeface="Comic Sans MS"/>
              </a:rPr>
              <a:t>Meteorology driver is the Weather Research Forecast model (WRF 4.4.1) with 6-hour nudging using the ERA5 (better RH in Delhi than GFS-FNL)</a:t>
            </a:r>
          </a:p>
          <a:p>
            <a:pPr marL="256540" indent="-256540">
              <a:buFont typeface="Arial" panose="020B0604020202020204" pitchFamily="34" charset="0"/>
              <a:buChar char="•"/>
            </a:pPr>
            <a:endParaRPr lang="en-GB" sz="2099" dirty="0">
              <a:latin typeface="Comic Sans MS" panose="030F0702030302020204" pitchFamily="66" charset="0"/>
            </a:endParaRPr>
          </a:p>
          <a:p>
            <a:pPr marL="256540" indent="-256540">
              <a:buFont typeface="Arial" panose="020B0604020202020204" pitchFamily="34" charset="0"/>
              <a:buChar char="•"/>
            </a:pPr>
            <a:r>
              <a:rPr lang="en-GB" sz="2050" dirty="0">
                <a:latin typeface="Comic Sans MS"/>
              </a:rPr>
              <a:t>Global domain at 1°x1° with nested at 0.11°x0.11° </a:t>
            </a:r>
          </a:p>
          <a:p>
            <a:pPr marL="256540" indent="-256540">
              <a:buFont typeface="Arial" panose="020B0604020202020204" pitchFamily="34" charset="0"/>
              <a:buChar char="•"/>
            </a:pPr>
            <a:endParaRPr lang="en-GB" sz="2099" dirty="0">
              <a:latin typeface="Comic Sans MS" panose="030F0702030302020204" pitchFamily="66" charset="0"/>
            </a:endParaRPr>
          </a:p>
          <a:p>
            <a:pPr marL="257041" indent="-257041">
              <a:buFont typeface="Arial" panose="020B0604020202020204" pitchFamily="34" charset="0"/>
              <a:buChar char="•"/>
            </a:pPr>
            <a:r>
              <a:rPr lang="en-GB" sz="2050" dirty="0">
                <a:latin typeface="Comic Sans MS"/>
              </a:rPr>
              <a:t>Vertical domain from surface (typically ~45 m) up to 100hPa ( ~16 km)</a:t>
            </a:r>
          </a:p>
          <a:p>
            <a:pPr marL="256540" indent="-256540">
              <a:buFont typeface="Arial" panose="020B0604020202020204" pitchFamily="34" charset="0"/>
              <a:buChar char="•"/>
            </a:pPr>
            <a:endParaRPr lang="en-GB" sz="2099" dirty="0">
              <a:latin typeface="Comic Sans MS" panose="030F0702030302020204" pitchFamily="66" charset="0"/>
            </a:endParaRPr>
          </a:p>
          <a:p>
            <a:pPr marL="256540" indent="-256540">
              <a:buFont typeface="Arial" panose="020B0604020202020204" pitchFamily="34" charset="0"/>
              <a:buChar char="•"/>
            </a:pPr>
            <a:r>
              <a:rPr lang="en-GB" sz="2050" dirty="0">
                <a:latin typeface="Comic Sans MS"/>
              </a:rPr>
              <a:t>Global emissions </a:t>
            </a:r>
            <a:endParaRPr lang="en-GB" sz="2050" dirty="0">
              <a:latin typeface="Comic Sans MS" panose="030F0702030302020204" pitchFamily="66" charset="0"/>
            </a:endParaRPr>
          </a:p>
          <a:p>
            <a:pPr marL="942340" lvl="1" indent="-256540">
              <a:buFont typeface="Arial" panose="020B0604020202020204" pitchFamily="34" charset="0"/>
              <a:buChar char="•"/>
            </a:pPr>
            <a:r>
              <a:rPr lang="en-GB" sz="2050" dirty="0">
                <a:latin typeface="Comic Sans MS"/>
              </a:rPr>
              <a:t>2015 EDGAR with SANH specific for the South Asia domain</a:t>
            </a:r>
          </a:p>
          <a:p>
            <a:pPr marL="942340" lvl="1" indent="-256540">
              <a:buFont typeface="Arial" panose="020B0604020202020204" pitchFamily="34" charset="0"/>
              <a:buChar char="•"/>
            </a:pPr>
            <a:r>
              <a:rPr lang="en-GB" sz="2050" dirty="0">
                <a:latin typeface="Comic Sans MS"/>
              </a:rPr>
              <a:t>2015 FINN biomass burning</a:t>
            </a:r>
          </a:p>
          <a:p>
            <a:pPr marL="256540" indent="-256540">
              <a:buFont typeface="Arial" panose="020B0604020202020204" pitchFamily="34" charset="0"/>
              <a:buChar char="•"/>
            </a:pPr>
            <a:endParaRPr lang="en-GB" sz="2050" dirty="0">
              <a:latin typeface="Comic Sans MS"/>
            </a:endParaRPr>
          </a:p>
          <a:p>
            <a:pPr marL="256540" indent="-256540">
              <a:buFont typeface="Arial" panose="020B0604020202020204" pitchFamily="34" charset="0"/>
              <a:buChar char="•"/>
            </a:pPr>
            <a:r>
              <a:rPr lang="en-GB" sz="2050" dirty="0">
                <a:latin typeface="Comic Sans MS"/>
              </a:rPr>
              <a:t>Thermodynamic schemes</a:t>
            </a:r>
          </a:p>
          <a:p>
            <a:pPr marL="942340" lvl="1" indent="-256540">
              <a:buFont typeface="Arial" panose="020B0604020202020204" pitchFamily="34" charset="0"/>
              <a:buChar char="•"/>
            </a:pPr>
            <a:r>
              <a:rPr lang="en-GB" sz="2050" dirty="0">
                <a:latin typeface="Comic Sans MS"/>
              </a:rPr>
              <a:t>MARS</a:t>
            </a:r>
          </a:p>
          <a:p>
            <a:pPr marL="942340" lvl="1" indent="-256540">
              <a:buFont typeface="Arial" panose="020B0604020202020204" pitchFamily="34" charset="0"/>
              <a:buChar char="•"/>
            </a:pPr>
            <a:r>
              <a:rPr lang="en-GB" sz="2050" dirty="0">
                <a:latin typeface="Comic Sans MS"/>
              </a:rPr>
              <a:t>EQSAM</a:t>
            </a:r>
          </a:p>
          <a:p>
            <a:pPr marL="942340" lvl="1" indent="-256540">
              <a:buFont typeface="Arial" panose="020B0604020202020204" pitchFamily="34" charset="0"/>
              <a:buChar char="•"/>
            </a:pPr>
            <a:endParaRPr lang="en-GB" sz="2099" dirty="0">
              <a:latin typeface="Comic Sans MS" panose="030F0702030302020204" pitchFamily="66" charset="0"/>
            </a:endParaRPr>
          </a:p>
          <a:p>
            <a:pPr marL="256540" indent="-256540">
              <a:buFont typeface="Arial" panose="020B0604020202020204" pitchFamily="34" charset="0"/>
              <a:buChar char="•"/>
            </a:pPr>
            <a:r>
              <a:rPr lang="en-GB" sz="2050" dirty="0">
                <a:latin typeface="Comic Sans MS"/>
              </a:rPr>
              <a:t>Default EMEP chemical scheme is used here but complex chemistry schemes are available (i.e. CRIrv5) – should we sue a more complex scheme?</a:t>
            </a:r>
          </a:p>
          <a:p>
            <a:pPr marL="256540" indent="-256540">
              <a:buFont typeface="Arial" panose="020B0604020202020204" pitchFamily="34" charset="0"/>
              <a:buChar char="•"/>
            </a:pPr>
            <a:endParaRPr lang="en-GB" sz="2099" dirty="0">
              <a:latin typeface="Comic Sans MS" panose="030F0702030302020204" pitchFamily="66" charset="0"/>
            </a:endParaRPr>
          </a:p>
        </p:txBody>
      </p:sp>
      <p:sp>
        <p:nvSpPr>
          <p:cNvPr id="6" name="Rectangle 5"/>
          <p:cNvSpPr/>
          <p:nvPr/>
        </p:nvSpPr>
        <p:spPr>
          <a:xfrm>
            <a:off x="2888389" y="231758"/>
            <a:ext cx="18278475" cy="646011"/>
          </a:xfrm>
          <a:prstGeom prst="rect">
            <a:avLst/>
          </a:prstGeom>
        </p:spPr>
        <p:txBody>
          <a:bodyPr wrap="square">
            <a:spAutoFit/>
          </a:bodyPr>
          <a:lstStyle/>
          <a:p>
            <a:pPr algn="ctr"/>
            <a:r>
              <a:rPr lang="en-GB" sz="3598">
                <a:latin typeface="Comic Sans MS" panose="030F0702030302020204" pitchFamily="66" charset="0"/>
              </a:rPr>
              <a:t>The EMEP-WRF - SUNRISE setup</a:t>
            </a:r>
          </a:p>
        </p:txBody>
      </p:sp>
      <p:sp>
        <p:nvSpPr>
          <p:cNvPr id="3" name="Rectangle 2"/>
          <p:cNvSpPr/>
          <p:nvPr/>
        </p:nvSpPr>
        <p:spPr>
          <a:xfrm>
            <a:off x="382488" y="8705654"/>
            <a:ext cx="10403699" cy="2461315"/>
          </a:xfrm>
          <a:prstGeom prst="rect">
            <a:avLst/>
          </a:prstGeom>
        </p:spPr>
        <p:txBody>
          <a:bodyPr wrap="square">
            <a:spAutoFit/>
          </a:bodyPr>
          <a:lstStyle/>
          <a:p>
            <a:r>
              <a:rPr lang="en-GB" sz="2199" dirty="0">
                <a:latin typeface="Comic Sans MS" panose="030F0702030302020204" pitchFamily="66" charset="0"/>
              </a:rPr>
              <a:t>ACP Vieno et. al, 2010, 2014, 2016 and ERL Vieno et. al, 2016</a:t>
            </a:r>
          </a:p>
          <a:p>
            <a:r>
              <a:rPr lang="en-GB" sz="2199" dirty="0">
                <a:latin typeface="Comic Sans MS" panose="030F0702030302020204" pitchFamily="66" charset="0"/>
              </a:rPr>
              <a:t>ACP Ots et al., 2016, 2018, Lin et al., 2017</a:t>
            </a:r>
          </a:p>
          <a:p>
            <a:endParaRPr lang="en-GB" sz="2199" dirty="0">
              <a:latin typeface="Comic Sans MS" panose="030F0702030302020204" pitchFamily="66" charset="0"/>
            </a:endParaRPr>
          </a:p>
          <a:p>
            <a:r>
              <a:rPr lang="en-GB" sz="2199" dirty="0">
                <a:latin typeface="Comic Sans MS" panose="030F0702030302020204" pitchFamily="66" charset="0"/>
              </a:rPr>
              <a:t>Core model derived from EMEP MSC-W model </a:t>
            </a:r>
          </a:p>
          <a:p>
            <a:r>
              <a:rPr lang="en-GB" sz="2199" dirty="0">
                <a:latin typeface="Comic Sans MS" panose="030F0702030302020204" pitchFamily="66" charset="0"/>
              </a:rPr>
              <a:t>(ACP Simpson et al., 2012) </a:t>
            </a:r>
          </a:p>
          <a:p>
            <a:endParaRPr lang="en-GB" sz="2199" dirty="0">
              <a:latin typeface="Comic Sans MS" panose="030F0702030302020204" pitchFamily="66" charset="0"/>
            </a:endParaRPr>
          </a:p>
          <a:p>
            <a:r>
              <a:rPr lang="en-GB" sz="2199" dirty="0">
                <a:latin typeface="Comic Sans MS" panose="030F0702030302020204" pitchFamily="66" charset="0"/>
              </a:rPr>
              <a:t>Ge et al. 2021 (GMD a global evaluation of the EMEP-WRF model)</a:t>
            </a:r>
          </a:p>
        </p:txBody>
      </p:sp>
      <p:grpSp>
        <p:nvGrpSpPr>
          <p:cNvPr id="5" name="Group 4"/>
          <p:cNvGrpSpPr>
            <a:grpSpLocks noChangeAspect="1"/>
          </p:cNvGrpSpPr>
          <p:nvPr/>
        </p:nvGrpSpPr>
        <p:grpSpPr bwMode="auto">
          <a:xfrm>
            <a:off x="814313" y="1714503"/>
            <a:ext cx="10527940" cy="6991151"/>
            <a:chOff x="544" y="730"/>
            <a:chExt cx="2810" cy="1866"/>
          </a:xfrm>
        </p:grpSpPr>
        <p:sp>
          <p:nvSpPr>
            <p:cNvPr id="7" name="AutoShape 3"/>
            <p:cNvSpPr>
              <a:spLocks noChangeAspect="1" noChangeArrowheads="1" noTextEdit="1"/>
            </p:cNvSpPr>
            <p:nvPr/>
          </p:nvSpPr>
          <p:spPr bwMode="auto">
            <a:xfrm>
              <a:off x="544" y="730"/>
              <a:ext cx="2810" cy="1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785" tIns="91392" rIns="182785" bIns="91392" numCol="1" anchor="t" anchorCtr="0" compatLnSpc="1">
              <a:prstTxWarp prst="textNoShape">
                <a:avLst/>
              </a:prstTxWarp>
            </a:bodyPr>
            <a:lstStyle/>
            <a:p>
              <a:endParaRPr lang="en-GB" sz="3598"/>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 y="730"/>
              <a:ext cx="2812" cy="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p:cNvSpPr txBox="1"/>
          <p:nvPr/>
        </p:nvSpPr>
        <p:spPr>
          <a:xfrm>
            <a:off x="2541604" y="4072471"/>
            <a:ext cx="3039615" cy="646011"/>
          </a:xfrm>
          <a:prstGeom prst="rect">
            <a:avLst/>
          </a:prstGeom>
          <a:solidFill>
            <a:schemeClr val="bg1"/>
          </a:solidFill>
        </p:spPr>
        <p:txBody>
          <a:bodyPr wrap="none" rtlCol="0">
            <a:spAutoFit/>
          </a:bodyPr>
          <a:lstStyle/>
          <a:p>
            <a:r>
              <a:rPr lang="en-GB" sz="3598"/>
              <a:t>Global domain</a:t>
            </a:r>
          </a:p>
        </p:txBody>
      </p:sp>
      <p:sp>
        <p:nvSpPr>
          <p:cNvPr id="15" name="TextBox 14"/>
          <p:cNvSpPr txBox="1"/>
          <p:nvPr/>
        </p:nvSpPr>
        <p:spPr>
          <a:xfrm>
            <a:off x="6571952" y="4810750"/>
            <a:ext cx="3351367" cy="646011"/>
          </a:xfrm>
          <a:prstGeom prst="rect">
            <a:avLst/>
          </a:prstGeom>
          <a:solidFill>
            <a:schemeClr val="bg1"/>
          </a:solidFill>
        </p:spPr>
        <p:txBody>
          <a:bodyPr wrap="none" rtlCol="0">
            <a:spAutoFit/>
          </a:bodyPr>
          <a:lstStyle/>
          <a:p>
            <a:r>
              <a:rPr lang="en-GB" sz="3598"/>
              <a:t>Nested domains</a:t>
            </a:r>
          </a:p>
        </p:txBody>
      </p:sp>
    </p:spTree>
    <p:extLst>
      <p:ext uri="{BB962C8B-B14F-4D97-AF65-F5344CB8AC3E}">
        <p14:creationId xmlns:p14="http://schemas.microsoft.com/office/powerpoint/2010/main" val="718373382"/>
      </p:ext>
    </p:extLst>
  </p:cSld>
  <p:clrMapOvr>
    <a:masterClrMapping/>
  </p:clrMapOvr>
  <mc:AlternateContent xmlns:mc="http://schemas.openxmlformats.org/markup-compatibility/2006" xmlns:p14="http://schemas.microsoft.com/office/powerpoint/2010/main">
    <mc:Choice Requires="p14">
      <p:transition p14:dur="250">
        <p:cut thruBlk="1"/>
      </p:transition>
    </mc:Choice>
    <mc:Fallback xmlns="">
      <p:transition>
        <p:cut thruBlk="1"/>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0FEC4A-A6C2-2E48-BFD6-8343D337552F}"/>
              </a:ext>
            </a:extLst>
          </p:cNvPr>
          <p:cNvPicPr>
            <a:picLocks noChangeAspect="1"/>
          </p:cNvPicPr>
          <p:nvPr/>
        </p:nvPicPr>
        <p:blipFill>
          <a:blip r:embed="rId2"/>
          <a:stretch>
            <a:fillRect/>
          </a:stretch>
        </p:blipFill>
        <p:spPr>
          <a:xfrm>
            <a:off x="2335776" y="702285"/>
            <a:ext cx="19046233" cy="9354068"/>
          </a:xfrm>
          <a:prstGeom prst="rect">
            <a:avLst/>
          </a:prstGeom>
        </p:spPr>
      </p:pic>
      <p:sp>
        <p:nvSpPr>
          <p:cNvPr id="4" name="TextBox 3">
            <a:extLst>
              <a:ext uri="{FF2B5EF4-FFF2-40B4-BE49-F238E27FC236}">
                <a16:creationId xmlns:a16="http://schemas.microsoft.com/office/drawing/2014/main" id="{AE0230EA-A608-3D71-0EA4-44BBD7C91D6B}"/>
              </a:ext>
            </a:extLst>
          </p:cNvPr>
          <p:cNvSpPr txBox="1"/>
          <p:nvPr/>
        </p:nvSpPr>
        <p:spPr>
          <a:xfrm>
            <a:off x="11681321" y="12178481"/>
            <a:ext cx="12188536" cy="1015663"/>
          </a:xfrm>
          <a:prstGeom prst="rect">
            <a:avLst/>
          </a:prstGeom>
          <a:noFill/>
        </p:spPr>
        <p:txBody>
          <a:bodyPr wrap="square">
            <a:spAutoFit/>
          </a:bodyPr>
          <a:lstStyle/>
          <a:p>
            <a:pPr>
              <a:spcAft>
                <a:spcPts val="800"/>
              </a:spcAft>
            </a:pPr>
            <a:r>
              <a:rPr lang="en-US" sz="2000" kern="100" dirty="0">
                <a:effectLst/>
                <a:latin typeface="Comic Sans MS" panose="030F0702030302020204" pitchFamily="66" charset="0"/>
                <a:ea typeface="Calibri" panose="020F0502020204030204" pitchFamily="34" charset="0"/>
              </a:rPr>
              <a:t>Ge, Y., Vieno, M., Stevenson, D.S., Wind, P., Heal, M.R. (2022) A new assessment of global and regional budgets, fluxes, and lifetimes of atmospheric reactive N and S gases and aerosols. Atmos. Chem. Phys. 22, 8343-8368.</a:t>
            </a:r>
            <a:endParaRPr lang="en-GB" sz="2000" kern="100" dirty="0">
              <a:effectLst/>
              <a:latin typeface="Comic Sans MS" panose="030F0702030302020204" pitchFamily="66" charset="0"/>
              <a:ea typeface="Calibri" panose="020F0502020204030204" pitchFamily="34" charset="0"/>
            </a:endParaRPr>
          </a:p>
        </p:txBody>
      </p:sp>
    </p:spTree>
    <p:extLst>
      <p:ext uri="{BB962C8B-B14F-4D97-AF65-F5344CB8AC3E}">
        <p14:creationId xmlns:p14="http://schemas.microsoft.com/office/powerpoint/2010/main" val="897776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647392" y="676370"/>
            <a:ext cx="7853117" cy="7853117"/>
          </a:xfrm>
          <a:prstGeom prst="rect">
            <a:avLst/>
          </a:prstGeom>
        </p:spPr>
      </p:pic>
      <p:pic>
        <p:nvPicPr>
          <p:cNvPr id="11" name="Picture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69941" y="1317722"/>
            <a:ext cx="6570412" cy="6570412"/>
          </a:xfrm>
          <a:prstGeom prst="rect">
            <a:avLst/>
          </a:prstGeom>
        </p:spPr>
      </p:pic>
      <p:sp>
        <p:nvSpPr>
          <p:cNvPr id="4" name="Slide Number Placeholder 3"/>
          <p:cNvSpPr>
            <a:spLocks noGrp="1"/>
          </p:cNvSpPr>
          <p:nvPr>
            <p:ph type="sldNum" sz="quarter" idx="10"/>
          </p:nvPr>
        </p:nvSpPr>
        <p:spPr/>
        <p:txBody>
          <a:bodyPr/>
          <a:lstStyle/>
          <a:p>
            <a:fld id="{961FDFF3-09F3-4B48-A0F3-AE2314ADC9EB}" type="slidenum">
              <a:rPr lang="en-GB" smtClean="0"/>
              <a:pPr/>
              <a:t>7</a:t>
            </a:fld>
            <a:endParaRPr lang="en-GB"/>
          </a:p>
        </p:txBody>
      </p:sp>
      <p:sp>
        <p:nvSpPr>
          <p:cNvPr id="5" name="TextBox 4"/>
          <p:cNvSpPr txBox="1"/>
          <p:nvPr/>
        </p:nvSpPr>
        <p:spPr>
          <a:xfrm>
            <a:off x="6164648" y="349380"/>
            <a:ext cx="914400" cy="914400"/>
          </a:xfrm>
          <a:prstGeom prst="rect">
            <a:avLst/>
          </a:prstGeom>
          <a:noFill/>
        </p:spPr>
        <p:txBody>
          <a:bodyPr wrap="none" lIns="0" tIns="0" rIns="0" bIns="0" rtlCol="0">
            <a:noAutofit/>
          </a:bodyPr>
          <a:lstStyle/>
          <a:p>
            <a:pPr algn="l"/>
            <a:r>
              <a:rPr lang="en-GB" sz="6000" dirty="0">
                <a:latin typeface="Comic Sans MS" panose="030F0702030302020204" pitchFamily="66" charset="0"/>
              </a:rPr>
              <a:t>Global and UK 2018 annual mean PM</a:t>
            </a:r>
            <a:r>
              <a:rPr lang="en-GB" sz="6000" baseline="-25000" dirty="0">
                <a:latin typeface="Comic Sans MS" panose="030F0702030302020204" pitchFamily="66" charset="0"/>
              </a:rPr>
              <a:t>2.5</a:t>
            </a:r>
            <a:endParaRPr lang="en-GB" sz="6000" dirty="0">
              <a:latin typeface="Comic Sans MS" panose="030F0702030302020204" pitchFamily="66" charset="0"/>
            </a:endParaRPr>
          </a:p>
        </p:txBody>
      </p:sp>
      <p:grpSp>
        <p:nvGrpSpPr>
          <p:cNvPr id="21" name="Group 20"/>
          <p:cNvGrpSpPr/>
          <p:nvPr/>
        </p:nvGrpSpPr>
        <p:grpSpPr>
          <a:xfrm>
            <a:off x="3043496" y="3515751"/>
            <a:ext cx="5847498" cy="9566416"/>
            <a:chOff x="1858667" y="3729318"/>
            <a:chExt cx="5847498" cy="9566416"/>
          </a:xfrm>
        </p:grpSpPr>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58667" y="7448236"/>
              <a:ext cx="5847498" cy="5847498"/>
            </a:xfrm>
            <a:prstGeom prst="rect">
              <a:avLst/>
            </a:prstGeom>
          </p:spPr>
        </p:pic>
        <p:sp>
          <p:nvSpPr>
            <p:cNvPr id="13" name="Rectangle 12"/>
            <p:cNvSpPr/>
            <p:nvPr/>
          </p:nvSpPr>
          <p:spPr>
            <a:xfrm>
              <a:off x="3299012" y="3729318"/>
              <a:ext cx="1201270" cy="1201270"/>
            </a:xfrm>
            <a:prstGeom prst="rect">
              <a:avLst/>
            </a:prstGeom>
            <a:solidFill>
              <a:srgbClr val="00206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Arrow Connector 16"/>
            <p:cNvCxnSpPr/>
            <p:nvPr/>
          </p:nvCxnSpPr>
          <p:spPr>
            <a:xfrm>
              <a:off x="3899647" y="4930588"/>
              <a:ext cx="882769" cy="2517648"/>
            </a:xfrm>
            <a:prstGeom prst="straightConnector1">
              <a:avLst/>
            </a:prstGeom>
            <a:ln w="603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14635966" y="3372316"/>
            <a:ext cx="6180582" cy="10314342"/>
            <a:chOff x="14635966" y="3401658"/>
            <a:chExt cx="6180582" cy="10314342"/>
          </a:xfrm>
        </p:grpSpPr>
        <p:pic>
          <p:nvPicPr>
            <p:cNvPr id="9" name="Picture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635966" y="7535418"/>
              <a:ext cx="6180582" cy="6180582"/>
            </a:xfrm>
            <a:prstGeom prst="rect">
              <a:avLst/>
            </a:prstGeom>
          </p:spPr>
        </p:pic>
        <p:sp>
          <p:nvSpPr>
            <p:cNvPr id="18" name="Rectangle 17"/>
            <p:cNvSpPr/>
            <p:nvPr/>
          </p:nvSpPr>
          <p:spPr>
            <a:xfrm>
              <a:off x="18762296" y="3401658"/>
              <a:ext cx="1201270" cy="1201270"/>
            </a:xfrm>
            <a:prstGeom prst="rect">
              <a:avLst/>
            </a:prstGeom>
            <a:solidFill>
              <a:srgbClr val="00206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p:cNvCxnSpPr/>
            <p:nvPr/>
          </p:nvCxnSpPr>
          <p:spPr>
            <a:xfrm flipH="1">
              <a:off x="18989749" y="4602928"/>
              <a:ext cx="418660" cy="2932490"/>
            </a:xfrm>
            <a:prstGeom prst="straightConnector1">
              <a:avLst/>
            </a:prstGeom>
            <a:ln w="603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299467" y="3802621"/>
            <a:ext cx="914400" cy="914400"/>
          </a:xfrm>
          <a:prstGeom prst="rect">
            <a:avLst/>
          </a:prstGeom>
          <a:noFill/>
        </p:spPr>
        <p:txBody>
          <a:bodyPr wrap="none" lIns="0" tIns="0" rIns="0" bIns="0" rtlCol="0">
            <a:noAutofit/>
          </a:bodyPr>
          <a:lstStyle/>
          <a:p>
            <a:pPr algn="l"/>
            <a:r>
              <a:rPr lang="en-GB" sz="6000">
                <a:latin typeface="Comic Sans MS" panose="030F0702030302020204" pitchFamily="66" charset="0"/>
              </a:rPr>
              <a:t>Europe</a:t>
            </a:r>
          </a:p>
        </p:txBody>
      </p:sp>
      <p:sp>
        <p:nvSpPr>
          <p:cNvPr id="15" name="TextBox 14"/>
          <p:cNvSpPr txBox="1"/>
          <p:nvPr/>
        </p:nvSpPr>
        <p:spPr>
          <a:xfrm>
            <a:off x="10877296" y="3515751"/>
            <a:ext cx="914400" cy="914400"/>
          </a:xfrm>
          <a:prstGeom prst="rect">
            <a:avLst/>
          </a:prstGeom>
          <a:noFill/>
        </p:spPr>
        <p:txBody>
          <a:bodyPr wrap="none" lIns="0" tIns="0" rIns="0" bIns="0" rtlCol="0">
            <a:noAutofit/>
          </a:bodyPr>
          <a:lstStyle/>
          <a:p>
            <a:pPr algn="l"/>
            <a:r>
              <a:rPr lang="en-GB" sz="6000">
                <a:latin typeface="Comic Sans MS" panose="030F0702030302020204" pitchFamily="66" charset="0"/>
              </a:rPr>
              <a:t>World</a:t>
            </a:r>
          </a:p>
        </p:txBody>
      </p:sp>
      <p:sp>
        <p:nvSpPr>
          <p:cNvPr id="16" name="TextBox 15"/>
          <p:cNvSpPr txBox="1"/>
          <p:nvPr/>
        </p:nvSpPr>
        <p:spPr>
          <a:xfrm>
            <a:off x="11115960" y="9681967"/>
            <a:ext cx="914400" cy="914400"/>
          </a:xfrm>
          <a:prstGeom prst="rect">
            <a:avLst/>
          </a:prstGeom>
          <a:noFill/>
        </p:spPr>
        <p:txBody>
          <a:bodyPr wrap="none" lIns="0" tIns="0" rIns="0" bIns="0" rtlCol="0">
            <a:noAutofit/>
          </a:bodyPr>
          <a:lstStyle/>
          <a:p>
            <a:pPr algn="l"/>
            <a:r>
              <a:rPr lang="en-GB" sz="6000">
                <a:latin typeface="Comic Sans MS" panose="030F0702030302020204" pitchFamily="66" charset="0"/>
              </a:rPr>
              <a:t>South Asia</a:t>
            </a:r>
          </a:p>
        </p:txBody>
      </p:sp>
      <p:sp>
        <p:nvSpPr>
          <p:cNvPr id="20" name="TextBox 19"/>
          <p:cNvSpPr txBox="1"/>
          <p:nvPr/>
        </p:nvSpPr>
        <p:spPr>
          <a:xfrm>
            <a:off x="1016613" y="9244018"/>
            <a:ext cx="914400" cy="914400"/>
          </a:xfrm>
          <a:prstGeom prst="rect">
            <a:avLst/>
          </a:prstGeom>
          <a:noFill/>
        </p:spPr>
        <p:txBody>
          <a:bodyPr wrap="none" lIns="0" tIns="0" rIns="0" bIns="0" rtlCol="0">
            <a:noAutofit/>
          </a:bodyPr>
          <a:lstStyle/>
          <a:p>
            <a:pPr algn="l"/>
            <a:r>
              <a:rPr lang="en-GB" sz="6000">
                <a:latin typeface="Comic Sans MS" panose="030F0702030302020204" pitchFamily="66" charset="0"/>
              </a:rPr>
              <a:t>UK</a:t>
            </a:r>
          </a:p>
        </p:txBody>
      </p:sp>
      <p:sp>
        <p:nvSpPr>
          <p:cNvPr id="3" name="Rectangle 2"/>
          <p:cNvSpPr/>
          <p:nvPr/>
        </p:nvSpPr>
        <p:spPr>
          <a:xfrm>
            <a:off x="299467" y="10938294"/>
            <a:ext cx="3133846" cy="2432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8501176" y="10793906"/>
            <a:ext cx="6681315" cy="2432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20816548" y="9794277"/>
            <a:ext cx="3042826" cy="2432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8315358" y="11785286"/>
            <a:ext cx="1648208" cy="369332"/>
          </a:xfrm>
          <a:prstGeom prst="rect">
            <a:avLst/>
          </a:prstGeom>
        </p:spPr>
        <p:txBody>
          <a:bodyPr wrap="none">
            <a:spAutoFit/>
          </a:bodyPr>
          <a:lstStyle/>
          <a:p>
            <a:r>
              <a:rPr lang="en-GB" b="1">
                <a:solidFill>
                  <a:schemeClr val="tx1">
                    <a:lumMod val="50000"/>
                  </a:schemeClr>
                </a:solidFill>
                <a:latin typeface="Comic Sans MS" panose="030F0702030302020204" pitchFamily="66" charset="0"/>
              </a:rPr>
              <a:t>0.11°x0.11°</a:t>
            </a:r>
            <a:endParaRPr lang="en-GB" b="1">
              <a:solidFill>
                <a:schemeClr val="tx1">
                  <a:lumMod val="50000"/>
                </a:schemeClr>
              </a:solidFill>
            </a:endParaRPr>
          </a:p>
        </p:txBody>
      </p:sp>
      <p:sp>
        <p:nvSpPr>
          <p:cNvPr id="25" name="Rectangle 24"/>
          <p:cNvSpPr/>
          <p:nvPr/>
        </p:nvSpPr>
        <p:spPr>
          <a:xfrm>
            <a:off x="19617938" y="5718745"/>
            <a:ext cx="885179" cy="369332"/>
          </a:xfrm>
          <a:prstGeom prst="rect">
            <a:avLst/>
          </a:prstGeom>
        </p:spPr>
        <p:txBody>
          <a:bodyPr wrap="none">
            <a:spAutoFit/>
          </a:bodyPr>
          <a:lstStyle/>
          <a:p>
            <a:r>
              <a:rPr lang="en-GB" b="1" dirty="0">
                <a:solidFill>
                  <a:schemeClr val="tx1">
                    <a:lumMod val="50000"/>
                  </a:schemeClr>
                </a:solidFill>
                <a:latin typeface="Comic Sans MS" panose="030F0702030302020204" pitchFamily="66" charset="0"/>
              </a:rPr>
              <a:t>1°x1°</a:t>
            </a:r>
            <a:endParaRPr lang="en-GB" b="1" dirty="0">
              <a:solidFill>
                <a:schemeClr val="tx1">
                  <a:lumMod val="50000"/>
                </a:schemeClr>
              </a:solidFill>
            </a:endParaRPr>
          </a:p>
        </p:txBody>
      </p:sp>
      <p:sp>
        <p:nvSpPr>
          <p:cNvPr id="26" name="Rectangle 25"/>
          <p:cNvSpPr/>
          <p:nvPr/>
        </p:nvSpPr>
        <p:spPr>
          <a:xfrm>
            <a:off x="7817492" y="5555381"/>
            <a:ext cx="1366080" cy="369332"/>
          </a:xfrm>
          <a:prstGeom prst="rect">
            <a:avLst/>
          </a:prstGeom>
        </p:spPr>
        <p:txBody>
          <a:bodyPr wrap="none">
            <a:spAutoFit/>
          </a:bodyPr>
          <a:lstStyle/>
          <a:p>
            <a:r>
              <a:rPr lang="en-GB" b="1">
                <a:solidFill>
                  <a:schemeClr val="tx1">
                    <a:lumMod val="50000"/>
                  </a:schemeClr>
                </a:solidFill>
                <a:latin typeface="Comic Sans MS" panose="030F0702030302020204" pitchFamily="66" charset="0"/>
              </a:rPr>
              <a:t>0.5°x0.5°</a:t>
            </a:r>
            <a:endParaRPr lang="en-GB" b="1">
              <a:solidFill>
                <a:schemeClr val="tx1">
                  <a:lumMod val="50000"/>
                </a:schemeClr>
              </a:solidFill>
            </a:endParaRPr>
          </a:p>
        </p:txBody>
      </p:sp>
      <p:sp>
        <p:nvSpPr>
          <p:cNvPr id="27" name="Rectangle 26"/>
          <p:cNvSpPr/>
          <p:nvPr/>
        </p:nvSpPr>
        <p:spPr>
          <a:xfrm>
            <a:off x="6426477" y="11211434"/>
            <a:ext cx="1648208" cy="369332"/>
          </a:xfrm>
          <a:prstGeom prst="rect">
            <a:avLst/>
          </a:prstGeom>
        </p:spPr>
        <p:txBody>
          <a:bodyPr wrap="none">
            <a:spAutoFit/>
          </a:bodyPr>
          <a:lstStyle/>
          <a:p>
            <a:r>
              <a:rPr lang="en-GB" b="1">
                <a:solidFill>
                  <a:schemeClr val="tx1">
                    <a:lumMod val="50000"/>
                  </a:schemeClr>
                </a:solidFill>
                <a:latin typeface="Comic Sans MS" panose="030F0702030302020204" pitchFamily="66" charset="0"/>
              </a:rPr>
              <a:t>0.05°x0.05°</a:t>
            </a:r>
            <a:endParaRPr lang="en-GB" b="1">
              <a:solidFill>
                <a:schemeClr val="tx1">
                  <a:lumMod val="50000"/>
                </a:schemeClr>
              </a:solidFill>
            </a:endParaRPr>
          </a:p>
        </p:txBody>
      </p:sp>
    </p:spTree>
    <p:extLst>
      <p:ext uri="{BB962C8B-B14F-4D97-AF65-F5344CB8AC3E}">
        <p14:creationId xmlns:p14="http://schemas.microsoft.com/office/powerpoint/2010/main" val="239568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058" y="1953491"/>
            <a:ext cx="11412588" cy="11412588"/>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3513" t="4779" r="60090" b="62867"/>
          <a:stretch/>
        </p:blipFill>
        <p:spPr>
          <a:xfrm>
            <a:off x="17774991" y="9461995"/>
            <a:ext cx="4258998" cy="3785776"/>
          </a:xfrm>
          <a:prstGeom prst="rect">
            <a:avLst/>
          </a:prstGeom>
        </p:spPr>
      </p:pic>
      <p:sp>
        <p:nvSpPr>
          <p:cNvPr id="5" name="TextBox 4"/>
          <p:cNvSpPr txBox="1"/>
          <p:nvPr/>
        </p:nvSpPr>
        <p:spPr>
          <a:xfrm>
            <a:off x="15745957" y="2695361"/>
            <a:ext cx="8385867" cy="6412012"/>
          </a:xfrm>
          <a:prstGeom prst="rect">
            <a:avLst/>
          </a:prstGeom>
          <a:noFill/>
        </p:spPr>
        <p:txBody>
          <a:bodyPr wrap="square" lIns="91440" tIns="45720" rIns="91440" bIns="45720" rtlCol="0" anchor="t">
            <a:spAutoFit/>
          </a:bodyPr>
          <a:lstStyle/>
          <a:p>
            <a:r>
              <a:rPr lang="en-GB" sz="2800">
                <a:latin typeface="Comic Sans MS"/>
              </a:rPr>
              <a:t>Effect on the experiments on PM</a:t>
            </a:r>
            <a:r>
              <a:rPr lang="en-GB" sz="2800" baseline="-25000">
                <a:latin typeface="Comic Sans MS"/>
              </a:rPr>
              <a:t>2.5</a:t>
            </a:r>
          </a:p>
          <a:p>
            <a:endParaRPr lang="en-GB" sz="2800" baseline="-25000">
              <a:latin typeface="Comic Sans MS" panose="030F0702030302020204" pitchFamily="66" charset="0"/>
            </a:endParaRPr>
          </a:p>
          <a:p>
            <a:r>
              <a:rPr lang="en-GB" sz="2800">
                <a:latin typeface="Comic Sans MS"/>
              </a:rPr>
              <a:t>1) A 20% NH</a:t>
            </a:r>
            <a:r>
              <a:rPr lang="en-GB" sz="2800" baseline="-25000">
                <a:latin typeface="Comic Sans MS"/>
              </a:rPr>
              <a:t>3</a:t>
            </a:r>
            <a:r>
              <a:rPr lang="en-GB" sz="2800">
                <a:latin typeface="Comic Sans MS"/>
              </a:rPr>
              <a:t> reduction reduces up to 2% PM</a:t>
            </a:r>
            <a:r>
              <a:rPr lang="en-GB" sz="2800" baseline="-25000">
                <a:latin typeface="Comic Sans MS"/>
              </a:rPr>
              <a:t>2.5</a:t>
            </a:r>
            <a:endParaRPr lang="en-GB" sz="2800">
              <a:latin typeface="Comic Sans MS"/>
            </a:endParaRPr>
          </a:p>
          <a:p>
            <a:endParaRPr lang="en-GB" sz="2800">
              <a:latin typeface="Comic Sans MS" panose="030F0702030302020204" pitchFamily="66" charset="0"/>
            </a:endParaRPr>
          </a:p>
          <a:p>
            <a:r>
              <a:rPr lang="en-GB" sz="2800">
                <a:latin typeface="Comic Sans MS"/>
              </a:rPr>
              <a:t>2) A full removal of NH</a:t>
            </a:r>
            <a:r>
              <a:rPr lang="en-GB" sz="2800" baseline="-25000">
                <a:latin typeface="Comic Sans MS"/>
              </a:rPr>
              <a:t>3</a:t>
            </a:r>
            <a:r>
              <a:rPr lang="en-GB" sz="2800">
                <a:latin typeface="Comic Sans MS"/>
              </a:rPr>
              <a:t> reduces up to 25% PM</a:t>
            </a:r>
            <a:r>
              <a:rPr lang="en-GB" sz="2800" baseline="-25000">
                <a:latin typeface="Comic Sans MS"/>
              </a:rPr>
              <a:t>2.5</a:t>
            </a:r>
            <a:r>
              <a:rPr lang="en-GB" sz="2800">
                <a:latin typeface="Comic Sans MS"/>
              </a:rPr>
              <a:t>, however, in Delhi (red arrows) this percentage may be lower (~8%) as primary PM</a:t>
            </a:r>
            <a:r>
              <a:rPr lang="en-GB" sz="2800" baseline="-25000">
                <a:latin typeface="Comic Sans MS"/>
              </a:rPr>
              <a:t>2.5</a:t>
            </a:r>
            <a:r>
              <a:rPr lang="en-GB" sz="2800">
                <a:latin typeface="Comic Sans MS"/>
              </a:rPr>
              <a:t> is the dominant source</a:t>
            </a:r>
          </a:p>
          <a:p>
            <a:endParaRPr lang="en-GB" sz="2800">
              <a:latin typeface="Comic Sans MS" panose="030F0702030302020204" pitchFamily="66" charset="0"/>
            </a:endParaRPr>
          </a:p>
          <a:p>
            <a:r>
              <a:rPr lang="en-GB" sz="2800">
                <a:latin typeface="Comic Sans MS"/>
              </a:rPr>
              <a:t>3) Biomass burning contributes up to 30% in some areas </a:t>
            </a:r>
            <a:endParaRPr lang="en-GB" sz="2800">
              <a:latin typeface="Comic Sans MS" panose="030F0702030302020204" pitchFamily="66" charset="0"/>
            </a:endParaRPr>
          </a:p>
          <a:p>
            <a:endParaRPr lang="en-GB" sz="2800">
              <a:latin typeface="Comic Sans MS" panose="030F0702030302020204" pitchFamily="66" charset="0"/>
            </a:endParaRPr>
          </a:p>
          <a:p>
            <a:r>
              <a:rPr lang="en-GB" sz="2800">
                <a:latin typeface="Comic Sans MS"/>
              </a:rPr>
              <a:t>4) Coarser (1.0°x1.0°) model resolution gives higher percentage over Delhi (~16% vs ~8%)</a:t>
            </a:r>
          </a:p>
        </p:txBody>
      </p:sp>
      <p:sp>
        <p:nvSpPr>
          <p:cNvPr id="16" name="Rectangle 15"/>
          <p:cNvSpPr/>
          <p:nvPr/>
        </p:nvSpPr>
        <p:spPr>
          <a:xfrm>
            <a:off x="1977383" y="5008845"/>
            <a:ext cx="1648208" cy="369332"/>
          </a:xfrm>
          <a:prstGeom prst="rect">
            <a:avLst/>
          </a:prstGeom>
        </p:spPr>
        <p:txBody>
          <a:bodyPr wrap="none">
            <a:spAutoFit/>
          </a:bodyPr>
          <a:lstStyle/>
          <a:p>
            <a:r>
              <a:rPr lang="en-GB" b="1">
                <a:solidFill>
                  <a:schemeClr val="tx1">
                    <a:lumMod val="50000"/>
                  </a:schemeClr>
                </a:solidFill>
                <a:latin typeface="Comic Sans MS" panose="030F0702030302020204" pitchFamily="66" charset="0"/>
              </a:rPr>
              <a:t>0.11°x0.11°</a:t>
            </a:r>
            <a:endParaRPr lang="en-GB" b="1">
              <a:solidFill>
                <a:schemeClr val="tx1">
                  <a:lumMod val="50000"/>
                </a:schemeClr>
              </a:solidFill>
            </a:endParaRPr>
          </a:p>
        </p:txBody>
      </p:sp>
      <p:grpSp>
        <p:nvGrpSpPr>
          <p:cNvPr id="8" name="Group 7"/>
          <p:cNvGrpSpPr/>
          <p:nvPr/>
        </p:nvGrpSpPr>
        <p:grpSpPr>
          <a:xfrm>
            <a:off x="7745151" y="2636189"/>
            <a:ext cx="5971752" cy="10729890"/>
            <a:chOff x="7296122" y="682698"/>
            <a:chExt cx="5971752" cy="10729890"/>
          </a:xfrm>
        </p:grpSpPr>
        <p:grpSp>
          <p:nvGrpSpPr>
            <p:cNvPr id="14" name="Group 13"/>
            <p:cNvGrpSpPr/>
            <p:nvPr/>
          </p:nvGrpSpPr>
          <p:grpSpPr>
            <a:xfrm>
              <a:off x="7296122" y="682698"/>
              <a:ext cx="5971752" cy="10729890"/>
              <a:chOff x="7296122" y="682698"/>
              <a:chExt cx="5971752" cy="10729890"/>
            </a:xfrm>
          </p:grpSpPr>
          <p:sp>
            <p:nvSpPr>
              <p:cNvPr id="3" name="Rectangle 2"/>
              <p:cNvSpPr/>
              <p:nvPr/>
            </p:nvSpPr>
            <p:spPr>
              <a:xfrm>
                <a:off x="7296122" y="1541367"/>
                <a:ext cx="396815" cy="448573"/>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5"/>
              <a:stretch>
                <a:fillRect/>
              </a:stretch>
            </p:blipFill>
            <p:spPr>
              <a:xfrm>
                <a:off x="9018594" y="682698"/>
                <a:ext cx="4249280" cy="10729890"/>
              </a:xfrm>
              <a:prstGeom prst="rect">
                <a:avLst/>
              </a:prstGeom>
            </p:spPr>
          </p:pic>
          <p:cxnSp>
            <p:nvCxnSpPr>
              <p:cNvPr id="13" name="Straight Arrow Connector 12"/>
              <p:cNvCxnSpPr/>
              <p:nvPr/>
            </p:nvCxnSpPr>
            <p:spPr>
              <a:xfrm>
                <a:off x="7692937" y="1765653"/>
                <a:ext cx="1761959" cy="447195"/>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Rectangle 16"/>
            <p:cNvSpPr/>
            <p:nvPr/>
          </p:nvSpPr>
          <p:spPr>
            <a:xfrm>
              <a:off x="10207847" y="3055354"/>
              <a:ext cx="1648208" cy="369332"/>
            </a:xfrm>
            <a:prstGeom prst="rect">
              <a:avLst/>
            </a:prstGeom>
          </p:spPr>
          <p:txBody>
            <a:bodyPr wrap="none">
              <a:spAutoFit/>
            </a:bodyPr>
            <a:lstStyle/>
            <a:p>
              <a:r>
                <a:rPr lang="en-GB" b="1">
                  <a:solidFill>
                    <a:schemeClr val="tx1">
                      <a:lumMod val="50000"/>
                    </a:schemeClr>
                  </a:solidFill>
                  <a:latin typeface="Comic Sans MS" panose="030F0702030302020204" pitchFamily="66" charset="0"/>
                </a:rPr>
                <a:t>0.11°x0.11°</a:t>
              </a:r>
              <a:endParaRPr lang="en-GB" b="1">
                <a:solidFill>
                  <a:schemeClr val="tx1">
                    <a:lumMod val="50000"/>
                  </a:schemeClr>
                </a:solidFill>
              </a:endParaRPr>
            </a:p>
          </p:txBody>
        </p:sp>
      </p:grpSp>
      <p:grpSp>
        <p:nvGrpSpPr>
          <p:cNvPr id="9" name="Group 8"/>
          <p:cNvGrpSpPr/>
          <p:nvPr/>
        </p:nvGrpSpPr>
        <p:grpSpPr>
          <a:xfrm>
            <a:off x="12305084" y="2695361"/>
            <a:ext cx="2860609" cy="10791137"/>
            <a:chOff x="11856055" y="741870"/>
            <a:chExt cx="2860609" cy="10791137"/>
          </a:xfrm>
        </p:grpSpPr>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49767" t="6216" r="25372"/>
            <a:stretch/>
          </p:blipFill>
          <p:spPr>
            <a:xfrm>
              <a:off x="11856055" y="741870"/>
              <a:ext cx="2860609" cy="10791137"/>
            </a:xfrm>
            <a:prstGeom prst="rect">
              <a:avLst/>
            </a:prstGeom>
          </p:spPr>
        </p:pic>
        <p:sp>
          <p:nvSpPr>
            <p:cNvPr id="18" name="Rectangle 17"/>
            <p:cNvSpPr/>
            <p:nvPr/>
          </p:nvSpPr>
          <p:spPr>
            <a:xfrm>
              <a:off x="13309229" y="3055354"/>
              <a:ext cx="1366080" cy="369332"/>
            </a:xfrm>
            <a:prstGeom prst="rect">
              <a:avLst/>
            </a:prstGeom>
          </p:spPr>
          <p:txBody>
            <a:bodyPr wrap="none">
              <a:spAutoFit/>
            </a:bodyPr>
            <a:lstStyle/>
            <a:p>
              <a:r>
                <a:rPr lang="en-GB" b="1">
                  <a:solidFill>
                    <a:schemeClr val="tx1">
                      <a:lumMod val="50000"/>
                    </a:schemeClr>
                  </a:solidFill>
                  <a:latin typeface="Comic Sans MS" panose="030F0702030302020204" pitchFamily="66" charset="0"/>
                </a:rPr>
                <a:t>1.0°x1.0°</a:t>
              </a:r>
              <a:endParaRPr lang="en-GB" b="1">
                <a:solidFill>
                  <a:schemeClr val="tx1">
                    <a:lumMod val="50000"/>
                  </a:schemeClr>
                </a:solidFill>
              </a:endParaRPr>
            </a:p>
          </p:txBody>
        </p:sp>
      </p:grpSp>
      <p:sp>
        <p:nvSpPr>
          <p:cNvPr id="2" name="TextBox 1">
            <a:extLst>
              <a:ext uri="{FF2B5EF4-FFF2-40B4-BE49-F238E27FC236}">
                <a16:creationId xmlns:a16="http://schemas.microsoft.com/office/drawing/2014/main" id="{437287A7-2B5F-CDC5-E5A3-5C665D2FC38F}"/>
              </a:ext>
            </a:extLst>
          </p:cNvPr>
          <p:cNvSpPr txBox="1"/>
          <p:nvPr/>
        </p:nvSpPr>
        <p:spPr>
          <a:xfrm>
            <a:off x="440858" y="515635"/>
            <a:ext cx="914400" cy="914400"/>
          </a:xfrm>
          <a:prstGeom prst="rect">
            <a:avLst/>
          </a:prstGeom>
          <a:noFill/>
        </p:spPr>
        <p:txBody>
          <a:bodyPr wrap="none" lIns="0" tIns="0" rIns="0" bIns="0" rtlCol="0">
            <a:noAutofit/>
          </a:bodyPr>
          <a:lstStyle/>
          <a:p>
            <a:pPr algn="l"/>
            <a:r>
              <a:rPr lang="en-GB" sz="6000" dirty="0">
                <a:latin typeface="Comic Sans MS" panose="030F0702030302020204" pitchFamily="66" charset="0"/>
              </a:rPr>
              <a:t>South Asia EMEP-WRF 2018 PM</a:t>
            </a:r>
            <a:r>
              <a:rPr lang="en-GB" sz="6000" baseline="-25000" dirty="0">
                <a:latin typeface="Comic Sans MS" panose="030F0702030302020204" pitchFamily="66" charset="0"/>
              </a:rPr>
              <a:t>2.5 </a:t>
            </a:r>
            <a:r>
              <a:rPr lang="en-GB" sz="6000" dirty="0">
                <a:latin typeface="Comic Sans MS" panose="030F0702030302020204" pitchFamily="66" charset="0"/>
              </a:rPr>
              <a:t>sensitivity to NH</a:t>
            </a:r>
            <a:r>
              <a:rPr lang="en-GB" sz="6000" baseline="-25000" dirty="0">
                <a:latin typeface="Comic Sans MS" panose="030F0702030302020204" pitchFamily="66" charset="0"/>
              </a:rPr>
              <a:t>3</a:t>
            </a:r>
            <a:r>
              <a:rPr lang="en-GB" sz="6000" dirty="0">
                <a:latin typeface="Comic Sans MS" panose="030F0702030302020204" pitchFamily="66" charset="0"/>
              </a:rPr>
              <a:t> reductions</a:t>
            </a:r>
          </a:p>
        </p:txBody>
      </p:sp>
    </p:spTree>
    <p:extLst>
      <p:ext uri="{BB962C8B-B14F-4D97-AF65-F5344CB8AC3E}">
        <p14:creationId xmlns:p14="http://schemas.microsoft.com/office/powerpoint/2010/main" val="186005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BCF881-2F7E-F3FB-AA79-BE8CB69D7000}"/>
              </a:ext>
            </a:extLst>
          </p:cNvPr>
          <p:cNvSpPr>
            <a:spLocks noGrp="1"/>
          </p:cNvSpPr>
          <p:nvPr>
            <p:ph type="sldNum" sz="quarter" idx="10"/>
          </p:nvPr>
        </p:nvSpPr>
        <p:spPr/>
        <p:txBody>
          <a:bodyPr/>
          <a:lstStyle/>
          <a:p>
            <a:fld id="{961FDFF3-09F3-4B48-A0F3-AE2314ADC9EB}" type="slidenum">
              <a:rPr lang="en-GB" smtClean="0"/>
              <a:pPr/>
              <a:t>9</a:t>
            </a:fld>
            <a:endParaRPr lang="en-GB"/>
          </a:p>
        </p:txBody>
      </p:sp>
      <p:sp>
        <p:nvSpPr>
          <p:cNvPr id="3" name="TextBox 2">
            <a:extLst>
              <a:ext uri="{FF2B5EF4-FFF2-40B4-BE49-F238E27FC236}">
                <a16:creationId xmlns:a16="http://schemas.microsoft.com/office/drawing/2014/main" id="{A47A794B-074C-2A8F-FA0E-DEB9F6427311}"/>
              </a:ext>
            </a:extLst>
          </p:cNvPr>
          <p:cNvSpPr txBox="1"/>
          <p:nvPr/>
        </p:nvSpPr>
        <p:spPr>
          <a:xfrm>
            <a:off x="1641764" y="1226127"/>
            <a:ext cx="914400" cy="914400"/>
          </a:xfrm>
          <a:prstGeom prst="rect">
            <a:avLst/>
          </a:prstGeom>
          <a:noFill/>
        </p:spPr>
        <p:txBody>
          <a:bodyPr wrap="none" lIns="0" tIns="0" rIns="0" bIns="0" rtlCol="0">
            <a:noAutofit/>
          </a:bodyPr>
          <a:lstStyle/>
          <a:p>
            <a:pPr algn="l"/>
            <a:endParaRPr lang="en-GB" sz="8000" b="1" err="1"/>
          </a:p>
        </p:txBody>
      </p:sp>
      <p:pic>
        <p:nvPicPr>
          <p:cNvPr id="5" name="Picture 4" descr="A picture containing text, diagram, line, font&#10;&#10;Description automatically generated">
            <a:extLst>
              <a:ext uri="{FF2B5EF4-FFF2-40B4-BE49-F238E27FC236}">
                <a16:creationId xmlns:a16="http://schemas.microsoft.com/office/drawing/2014/main" id="{0DBBE59F-A880-7DFB-177C-AAE28EFEC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03887" y="2515244"/>
            <a:ext cx="9953886" cy="7688628"/>
          </a:xfrm>
          <a:prstGeom prst="rect">
            <a:avLst/>
          </a:prstGeom>
        </p:spPr>
      </p:pic>
      <p:sp>
        <p:nvSpPr>
          <p:cNvPr id="7" name="TextBox 6">
            <a:extLst>
              <a:ext uri="{FF2B5EF4-FFF2-40B4-BE49-F238E27FC236}">
                <a16:creationId xmlns:a16="http://schemas.microsoft.com/office/drawing/2014/main" id="{53AD449F-D875-23C4-EF92-4A02010F21A1}"/>
              </a:ext>
            </a:extLst>
          </p:cNvPr>
          <p:cNvSpPr txBox="1"/>
          <p:nvPr/>
        </p:nvSpPr>
        <p:spPr>
          <a:xfrm>
            <a:off x="1288473" y="9953356"/>
            <a:ext cx="10184034" cy="1477328"/>
          </a:xfrm>
          <a:prstGeom prst="rect">
            <a:avLst/>
          </a:prstGeom>
          <a:noFill/>
        </p:spPr>
        <p:txBody>
          <a:bodyPr wrap="square">
            <a:spAutoFit/>
          </a:bodyPr>
          <a:lstStyle/>
          <a:p>
            <a:r>
              <a:rPr lang="en-GB">
                <a:latin typeface="Comic Sans MS" panose="030F0702030302020204" pitchFamily="66" charset="0"/>
              </a:rPr>
              <a:t>Pawar, P. V., Ghude, S. D., Govardhan, G., Acharja, P., Kulkarni, R., Kumar, R., Sinha, B., Sinha, V., Jena, C., </a:t>
            </a:r>
            <a:r>
              <a:rPr lang="en-GB" err="1">
                <a:latin typeface="Comic Sans MS" panose="030F0702030302020204" pitchFamily="66" charset="0"/>
              </a:rPr>
              <a:t>Gunwani</a:t>
            </a:r>
            <a:r>
              <a:rPr lang="en-GB">
                <a:latin typeface="Comic Sans MS" panose="030F0702030302020204" pitchFamily="66" charset="0"/>
              </a:rPr>
              <a:t>, P., Adhya, T. K., Nemitz, E., and Sutton, M. A.: Chloride (HCl ∕ Cl−) dominates inorganic aerosol formation from ammonia in the Indo-Gangetic Plain during winter: </a:t>
            </a:r>
            <a:r>
              <a:rPr lang="en-GB" err="1">
                <a:latin typeface="Comic Sans MS" panose="030F0702030302020204" pitchFamily="66" charset="0"/>
              </a:rPr>
              <a:t>modeling</a:t>
            </a:r>
            <a:r>
              <a:rPr lang="en-GB">
                <a:latin typeface="Comic Sans MS" panose="030F0702030302020204" pitchFamily="66" charset="0"/>
              </a:rPr>
              <a:t> and comparison with observations, Atmos. Chem. Phys., 23, 41–59, https://doi.org/10.5194/acp-23-41-2023, 2023.</a:t>
            </a:r>
          </a:p>
        </p:txBody>
      </p:sp>
      <p:sp>
        <p:nvSpPr>
          <p:cNvPr id="13" name="TextBox 12">
            <a:extLst>
              <a:ext uri="{FF2B5EF4-FFF2-40B4-BE49-F238E27FC236}">
                <a16:creationId xmlns:a16="http://schemas.microsoft.com/office/drawing/2014/main" id="{8F42953E-9BD3-0A9D-E7B3-36CB605F6861}"/>
              </a:ext>
            </a:extLst>
          </p:cNvPr>
          <p:cNvSpPr txBox="1"/>
          <p:nvPr/>
        </p:nvSpPr>
        <p:spPr>
          <a:xfrm>
            <a:off x="1288473" y="8628826"/>
            <a:ext cx="10184034" cy="1200329"/>
          </a:xfrm>
          <a:prstGeom prst="rect">
            <a:avLst/>
          </a:prstGeom>
          <a:noFill/>
        </p:spPr>
        <p:txBody>
          <a:bodyPr wrap="square">
            <a:spAutoFit/>
          </a:bodyPr>
          <a:lstStyle/>
          <a:p>
            <a:r>
              <a:rPr lang="en-GB" b="0" i="0">
                <a:solidFill>
                  <a:srgbClr val="464646"/>
                </a:solidFill>
                <a:effectLst/>
                <a:latin typeface="Comic Sans MS" panose="030F0702030302020204" pitchFamily="66" charset="0"/>
              </a:rPr>
              <a:t>Box-and-whisker plot for trace gases and secondary inorganic aerosols from the observations (MARGA) and simulated in sensitivity test with changes in HCl emissions in no HCl (0 mol km</a:t>
            </a:r>
            <a:r>
              <a:rPr lang="en-GB" b="0" i="0" baseline="30000">
                <a:solidFill>
                  <a:srgbClr val="464646"/>
                </a:solidFill>
                <a:effectLst/>
                <a:latin typeface="Comic Sans MS" panose="030F0702030302020204" pitchFamily="66" charset="0"/>
              </a:rPr>
              <a:t>−2</a:t>
            </a:r>
            <a:r>
              <a:rPr lang="en-GB" b="0" i="0">
                <a:solidFill>
                  <a:srgbClr val="464646"/>
                </a:solidFill>
                <a:effectLst/>
                <a:latin typeface="Comic Sans MS" panose="030F0702030302020204" pitchFamily="66" charset="0"/>
              </a:rPr>
              <a:t> h</a:t>
            </a:r>
            <a:r>
              <a:rPr lang="en-GB" b="0" i="0" baseline="30000">
                <a:solidFill>
                  <a:srgbClr val="464646"/>
                </a:solidFill>
                <a:effectLst/>
                <a:latin typeface="Comic Sans MS" panose="030F0702030302020204" pitchFamily="66" charset="0"/>
              </a:rPr>
              <a:t>−1</a:t>
            </a:r>
            <a:r>
              <a:rPr lang="en-GB" b="0" i="0">
                <a:solidFill>
                  <a:srgbClr val="464646"/>
                </a:solidFill>
                <a:effectLst/>
                <a:latin typeface="Comic Sans MS" panose="030F0702030302020204" pitchFamily="66" charset="0"/>
              </a:rPr>
              <a:t>), base case HCl (24.8 mol km</a:t>
            </a:r>
            <a:r>
              <a:rPr lang="en-GB" b="0" i="0" baseline="30000">
                <a:solidFill>
                  <a:srgbClr val="464646"/>
                </a:solidFill>
                <a:effectLst/>
                <a:latin typeface="Comic Sans MS" panose="030F0702030302020204" pitchFamily="66" charset="0"/>
              </a:rPr>
              <a:t>−2</a:t>
            </a:r>
            <a:r>
              <a:rPr lang="en-GB" b="0" i="0">
                <a:solidFill>
                  <a:srgbClr val="464646"/>
                </a:solidFill>
                <a:effectLst/>
                <a:latin typeface="Comic Sans MS" panose="030F0702030302020204" pitchFamily="66" charset="0"/>
              </a:rPr>
              <a:t> h</a:t>
            </a:r>
            <a:r>
              <a:rPr lang="en-GB" b="0" i="0" baseline="30000">
                <a:solidFill>
                  <a:srgbClr val="464646"/>
                </a:solidFill>
                <a:effectLst/>
                <a:latin typeface="Comic Sans MS" panose="030F0702030302020204" pitchFamily="66" charset="0"/>
              </a:rPr>
              <a:t>−1</a:t>
            </a:r>
            <a:r>
              <a:rPr lang="en-GB" b="0" i="0">
                <a:solidFill>
                  <a:srgbClr val="464646"/>
                </a:solidFill>
                <a:effectLst/>
                <a:latin typeface="Comic Sans MS" panose="030F0702030302020204" pitchFamily="66" charset="0"/>
              </a:rPr>
              <a:t>), and 3 × base HCl (74 mol km</a:t>
            </a:r>
            <a:r>
              <a:rPr lang="en-GB" b="0" i="0" baseline="30000">
                <a:solidFill>
                  <a:srgbClr val="464646"/>
                </a:solidFill>
                <a:effectLst/>
                <a:latin typeface="Comic Sans MS" panose="030F0702030302020204" pitchFamily="66" charset="0"/>
              </a:rPr>
              <a:t>−2</a:t>
            </a:r>
            <a:r>
              <a:rPr lang="en-GB" b="0" i="0">
                <a:solidFill>
                  <a:srgbClr val="464646"/>
                </a:solidFill>
                <a:effectLst/>
                <a:latin typeface="Comic Sans MS" panose="030F0702030302020204" pitchFamily="66" charset="0"/>
              </a:rPr>
              <a:t> h</a:t>
            </a:r>
            <a:r>
              <a:rPr lang="en-GB" b="0" i="0" baseline="30000">
                <a:solidFill>
                  <a:srgbClr val="464646"/>
                </a:solidFill>
                <a:effectLst/>
                <a:latin typeface="Comic Sans MS" panose="030F0702030302020204" pitchFamily="66" charset="0"/>
              </a:rPr>
              <a:t>−1</a:t>
            </a:r>
            <a:r>
              <a:rPr lang="en-GB" b="0" i="0">
                <a:solidFill>
                  <a:srgbClr val="464646"/>
                </a:solidFill>
                <a:effectLst/>
                <a:latin typeface="Comic Sans MS" panose="030F0702030302020204" pitchFamily="66" charset="0"/>
              </a:rPr>
              <a:t>) runs at IGIA, Delhi.</a:t>
            </a:r>
            <a:endParaRPr lang="en-GB">
              <a:latin typeface="Comic Sans MS" panose="030F0702030302020204" pitchFamily="66" charset="0"/>
            </a:endParaRPr>
          </a:p>
        </p:txBody>
      </p:sp>
      <p:pic>
        <p:nvPicPr>
          <p:cNvPr id="15" name="Picture 14" descr="A picture containing text, diagram, plan, screenshot&#10;&#10;Description automatically generated">
            <a:extLst>
              <a:ext uri="{FF2B5EF4-FFF2-40B4-BE49-F238E27FC236}">
                <a16:creationId xmlns:a16="http://schemas.microsoft.com/office/drawing/2014/main" id="{5BA83076-78EC-08A8-1ED6-9C3F05863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812" y="2321862"/>
            <a:ext cx="11145839" cy="6125628"/>
          </a:xfrm>
          <a:prstGeom prst="rect">
            <a:avLst/>
          </a:prstGeom>
        </p:spPr>
      </p:pic>
      <p:sp>
        <p:nvSpPr>
          <p:cNvPr id="16" name="TextBox 15">
            <a:extLst>
              <a:ext uri="{FF2B5EF4-FFF2-40B4-BE49-F238E27FC236}">
                <a16:creationId xmlns:a16="http://schemas.microsoft.com/office/drawing/2014/main" id="{E05B948B-C071-A4BE-10AD-D1BBD7E4CD0B}"/>
              </a:ext>
            </a:extLst>
          </p:cNvPr>
          <p:cNvSpPr txBox="1"/>
          <p:nvPr/>
        </p:nvSpPr>
        <p:spPr>
          <a:xfrm>
            <a:off x="4239491" y="403828"/>
            <a:ext cx="16744950" cy="707886"/>
          </a:xfrm>
          <a:prstGeom prst="rect">
            <a:avLst/>
          </a:prstGeom>
          <a:noFill/>
        </p:spPr>
        <p:txBody>
          <a:bodyPr wrap="square">
            <a:spAutoFit/>
          </a:bodyPr>
          <a:lstStyle/>
          <a:p>
            <a:r>
              <a:rPr lang="en-GB" sz="4000">
                <a:latin typeface="Comic Sans MS" panose="030F0702030302020204" pitchFamily="66" charset="0"/>
              </a:rPr>
              <a:t>…recent studies shows the importance of HCl emissions in Delhi</a:t>
            </a:r>
          </a:p>
        </p:txBody>
      </p:sp>
      <p:sp>
        <p:nvSpPr>
          <p:cNvPr id="18" name="TextBox 17">
            <a:extLst>
              <a:ext uri="{FF2B5EF4-FFF2-40B4-BE49-F238E27FC236}">
                <a16:creationId xmlns:a16="http://schemas.microsoft.com/office/drawing/2014/main" id="{440E7243-4F4F-E592-5281-95E5C91E20B3}"/>
              </a:ext>
            </a:extLst>
          </p:cNvPr>
          <p:cNvSpPr txBox="1"/>
          <p:nvPr/>
        </p:nvSpPr>
        <p:spPr>
          <a:xfrm>
            <a:off x="13923270" y="10198855"/>
            <a:ext cx="9953886" cy="1200329"/>
          </a:xfrm>
          <a:prstGeom prst="rect">
            <a:avLst/>
          </a:prstGeom>
          <a:noFill/>
        </p:spPr>
        <p:txBody>
          <a:bodyPr wrap="square">
            <a:spAutoFit/>
          </a:bodyPr>
          <a:lstStyle/>
          <a:p>
            <a:pPr>
              <a:spcAft>
                <a:spcPts val="800"/>
              </a:spcAft>
            </a:pPr>
            <a:r>
              <a:rPr lang="en-US" sz="1800" kern="100">
                <a:effectLst/>
                <a:latin typeface="Comic Sans MS" panose="030F0702030302020204" pitchFamily="66" charset="0"/>
                <a:ea typeface="Calibri" panose="020F0502020204030204" pitchFamily="34" charset="0"/>
              </a:rPr>
              <a:t>Acharja, P., Ali, K., Trivedi, D.K., </a:t>
            </a:r>
            <a:r>
              <a:rPr lang="en-US" sz="1800" kern="100" err="1">
                <a:effectLst/>
                <a:latin typeface="Comic Sans MS" panose="030F0702030302020204" pitchFamily="66" charset="0"/>
                <a:ea typeface="Calibri" panose="020F0502020204030204" pitchFamily="34" charset="0"/>
              </a:rPr>
              <a:t>Safai</a:t>
            </a:r>
            <a:r>
              <a:rPr lang="en-US" sz="1800" kern="100">
                <a:effectLst/>
                <a:latin typeface="Comic Sans MS" panose="030F0702030302020204" pitchFamily="66" charset="0"/>
                <a:ea typeface="Calibri" panose="020F0502020204030204" pitchFamily="34" charset="0"/>
              </a:rPr>
              <a:t>, P.D., Ghude, S., Prabhakaran, T., </a:t>
            </a:r>
            <a:r>
              <a:rPr lang="en-US" sz="1800" kern="100" err="1">
                <a:effectLst/>
                <a:latin typeface="Comic Sans MS" panose="030F0702030302020204" pitchFamily="66" charset="0"/>
                <a:ea typeface="Calibri" panose="020F0502020204030204" pitchFamily="34" charset="0"/>
              </a:rPr>
              <a:t>Rajeevan</a:t>
            </a:r>
            <a:r>
              <a:rPr lang="en-US" sz="1800" kern="100">
                <a:effectLst/>
                <a:latin typeface="Comic Sans MS" panose="030F0702030302020204" pitchFamily="66" charset="0"/>
                <a:ea typeface="Calibri" panose="020F0502020204030204" pitchFamily="34" charset="0"/>
              </a:rPr>
              <a:t>, M. (2020) Characterization of atmospheric trace gases and water soluble inorganic chemical ions of PM1 and PM2.5 at Indira Gandhi International Airport, New Delhi during 2017–18 winter. Science of the Total Environment 729, 138800.</a:t>
            </a:r>
            <a:endParaRPr lang="en-GB" sz="1800" kern="100">
              <a:effectLst/>
              <a:latin typeface="Comic Sans MS" panose="030F0702030302020204" pitchFamily="66" charset="0"/>
              <a:ea typeface="Calibri" panose="020F0502020204030204" pitchFamily="34" charset="0"/>
            </a:endParaRPr>
          </a:p>
        </p:txBody>
      </p:sp>
      <p:sp>
        <p:nvSpPr>
          <p:cNvPr id="19" name="TextBox 18">
            <a:extLst>
              <a:ext uri="{FF2B5EF4-FFF2-40B4-BE49-F238E27FC236}">
                <a16:creationId xmlns:a16="http://schemas.microsoft.com/office/drawing/2014/main" id="{85A50864-350B-FFC0-48A8-16CAE9BABAF2}"/>
              </a:ext>
            </a:extLst>
          </p:cNvPr>
          <p:cNvSpPr txBox="1"/>
          <p:nvPr/>
        </p:nvSpPr>
        <p:spPr>
          <a:xfrm>
            <a:off x="1288473" y="1490865"/>
            <a:ext cx="9005915" cy="830997"/>
          </a:xfrm>
          <a:prstGeom prst="rect">
            <a:avLst/>
          </a:prstGeom>
          <a:noFill/>
        </p:spPr>
        <p:txBody>
          <a:bodyPr wrap="square" lIns="91440" tIns="45720" rIns="91440" bIns="45720" anchor="t">
            <a:spAutoFit/>
          </a:bodyPr>
          <a:lstStyle/>
          <a:p>
            <a:r>
              <a:rPr lang="en-GB" sz="2400">
                <a:latin typeface="Comic Sans MS"/>
              </a:rPr>
              <a:t>Pawar et al. shows that adding HCl emissions over Delhi the results agree better with the observed PM</a:t>
            </a:r>
            <a:r>
              <a:rPr lang="en-GB" sz="2400" baseline="-25000">
                <a:latin typeface="Comic Sans MS"/>
              </a:rPr>
              <a:t>2.5</a:t>
            </a:r>
            <a:r>
              <a:rPr lang="en-GB" sz="2400">
                <a:latin typeface="Comic Sans MS"/>
              </a:rPr>
              <a:t> </a:t>
            </a:r>
            <a:endParaRPr lang="en-GB" sz="2400">
              <a:latin typeface="Comic Sans MS" panose="030F0702030302020204" pitchFamily="66" charset="0"/>
            </a:endParaRPr>
          </a:p>
        </p:txBody>
      </p:sp>
      <p:sp>
        <p:nvSpPr>
          <p:cNvPr id="20" name="TextBox 19">
            <a:extLst>
              <a:ext uri="{FF2B5EF4-FFF2-40B4-BE49-F238E27FC236}">
                <a16:creationId xmlns:a16="http://schemas.microsoft.com/office/drawing/2014/main" id="{E2F372DE-4840-7D09-6A16-61D66DF95C83}"/>
              </a:ext>
            </a:extLst>
          </p:cNvPr>
          <p:cNvSpPr txBox="1"/>
          <p:nvPr/>
        </p:nvSpPr>
        <p:spPr>
          <a:xfrm>
            <a:off x="14397255" y="1909694"/>
            <a:ext cx="9005915" cy="461665"/>
          </a:xfrm>
          <a:prstGeom prst="rect">
            <a:avLst/>
          </a:prstGeom>
          <a:noFill/>
        </p:spPr>
        <p:txBody>
          <a:bodyPr wrap="square">
            <a:spAutoFit/>
          </a:bodyPr>
          <a:lstStyle/>
          <a:p>
            <a:r>
              <a:rPr lang="en-GB" sz="2400">
                <a:latin typeface="Comic Sans MS" panose="030F0702030302020204" pitchFamily="66" charset="0"/>
              </a:rPr>
              <a:t>MARGA dataset at the </a:t>
            </a:r>
            <a:r>
              <a:rPr lang="en-GB" sz="2400" err="1">
                <a:latin typeface="Comic Sans MS" panose="030F0702030302020204" pitchFamily="66" charset="0"/>
              </a:rPr>
              <a:t>Dheli</a:t>
            </a:r>
            <a:r>
              <a:rPr lang="en-GB" sz="2400">
                <a:latin typeface="Comic Sans MS" panose="030F0702030302020204" pitchFamily="66" charset="0"/>
              </a:rPr>
              <a:t> airport</a:t>
            </a:r>
          </a:p>
        </p:txBody>
      </p:sp>
    </p:spTree>
    <p:extLst>
      <p:ext uri="{BB962C8B-B14F-4D97-AF65-F5344CB8AC3E}">
        <p14:creationId xmlns:p14="http://schemas.microsoft.com/office/powerpoint/2010/main" val="4023891930"/>
      </p:ext>
    </p:extLst>
  </p:cSld>
  <p:clrMapOvr>
    <a:masterClrMapping/>
  </p:clrMapOvr>
</p:sld>
</file>

<file path=ppt/theme/theme1.xml><?xml version="1.0" encoding="utf-8"?>
<a:theme xmlns:a="http://schemas.openxmlformats.org/drawingml/2006/main" name="CEH Theme">
  <a:themeElements>
    <a:clrScheme name="CEH">
      <a:dk1>
        <a:srgbClr val="575756"/>
      </a:dk1>
      <a:lt1>
        <a:sysClr val="window" lastClr="FFFFFF"/>
      </a:lt1>
      <a:dk2>
        <a:srgbClr val="0282A4"/>
      </a:dk2>
      <a:lt2>
        <a:srgbClr val="E7E6E6"/>
      </a:lt2>
      <a:accent1>
        <a:srgbClr val="4B94A4"/>
      </a:accent1>
      <a:accent2>
        <a:srgbClr val="A1D683"/>
      </a:accent2>
      <a:accent3>
        <a:srgbClr val="148082"/>
      </a:accent3>
      <a:accent4>
        <a:srgbClr val="73A657"/>
      </a:accent4>
      <a:accent5>
        <a:srgbClr val="333333"/>
      </a:accent5>
      <a:accent6>
        <a:srgbClr val="3C7854"/>
      </a:accent6>
      <a:hlink>
        <a:srgbClr val="4B94A4"/>
      </a:hlink>
      <a:folHlink>
        <a:srgbClr val="A1D683"/>
      </a:folHlink>
    </a:clrScheme>
    <a:fontScheme name="CEH">
      <a:majorFont>
        <a:latin typeface="Cambria"/>
        <a:ea typeface=""/>
        <a:cs typeface=""/>
      </a:majorFont>
      <a:minorFont>
        <a:latin typeface="Cambri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8000" b="1" dirty="0" err="1" smtClean="0"/>
        </a:defPPr>
      </a:lstStyle>
    </a:txDef>
  </a:objectDefaults>
  <a:extraClrSchemeLst/>
  <a:extLst>
    <a:ext uri="{05A4C25C-085E-4340-85A3-A5531E510DB2}">
      <thm15:themeFamily xmlns:thm15="http://schemas.microsoft.com/office/thememl/2012/main" name="Presentation1" id="{17F9744C-9AF7-4D57-8F75-0EB64E351A93}" vid="{0E8424A2-D6A9-4731-9EA1-BAA39A4B18B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12389076B16FE419EF5D697D80F4D4D" ma:contentTypeVersion="13" ma:contentTypeDescription="Create a new document." ma:contentTypeScope="" ma:versionID="c69833c250665fb9e11ca83da17ecf82">
  <xsd:schema xmlns:xsd="http://www.w3.org/2001/XMLSchema" xmlns:xs="http://www.w3.org/2001/XMLSchema" xmlns:p="http://schemas.microsoft.com/office/2006/metadata/properties" xmlns:ns3="a9ec8f81-cf3e-4074-9188-bac02f185b26" xmlns:ns4="e5821fea-f283-46cd-8a6f-f8123d771f7d" targetNamespace="http://schemas.microsoft.com/office/2006/metadata/properties" ma:root="true" ma:fieldsID="04053a36fc31d968e004d387e581cfb3" ns3:_="" ns4:_="">
    <xsd:import namespace="a9ec8f81-cf3e-4074-9188-bac02f185b26"/>
    <xsd:import namespace="e5821fea-f283-46cd-8a6f-f8123d771f7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ec8f81-cf3e-4074-9188-bac02f185b2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821fea-f283-46cd-8a6f-f8123d771f7d"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B624E5-2F88-42C0-AD39-11B7853AB882}">
  <ds:schemaRefs>
    <ds:schemaRef ds:uri="a9ec8f81-cf3e-4074-9188-bac02f185b26"/>
    <ds:schemaRef ds:uri="e5821fea-f283-46cd-8a6f-f8123d771f7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4B4F750-A81A-49C7-874C-89527CE0597C}">
  <ds:schemaRefs>
    <ds:schemaRef ds:uri="a9ec8f81-cf3e-4074-9188-bac02f185b26"/>
    <ds:schemaRef ds:uri="e5821fea-f283-46cd-8a6f-f8123d771f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B0CB767-B0F6-4519-99B9-8C8852E402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75</TotalTime>
  <Words>2262</Words>
  <Application>Microsoft Office PowerPoint</Application>
  <PresentationFormat>Custom</PresentationFormat>
  <Paragraphs>268</Paragraphs>
  <Slides>22</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Cambria</vt:lpstr>
      <vt:lpstr>Comic Sans MS</vt:lpstr>
      <vt:lpstr>Inter</vt:lpstr>
      <vt:lpstr>Open Sans</vt:lpstr>
      <vt:lpstr>roboto</vt:lpstr>
      <vt:lpstr>CEH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Centre for Ecology and Hydrology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Editable Presentation Title</dc:title>
  <dc:creator>Griffin, John H.</dc:creator>
  <cp:lastModifiedBy>Massimo Vieno</cp:lastModifiedBy>
  <cp:revision>3</cp:revision>
  <dcterms:created xsi:type="dcterms:W3CDTF">2019-12-09T09:36:45Z</dcterms:created>
  <dcterms:modified xsi:type="dcterms:W3CDTF">2023-05-11T08:34:38Z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0x010100012389076B16FE419EF5D697D80F4D4D</vt:lpwstr>
  </property>
</Properties>
</file>