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0" r:id="rId3"/>
    <p:sldId id="280" r:id="rId4"/>
    <p:sldId id="335" r:id="rId5"/>
    <p:sldId id="274" r:id="rId6"/>
    <p:sldId id="338" r:id="rId7"/>
    <p:sldId id="339" r:id="rId8"/>
    <p:sldId id="340" r:id="rId9"/>
    <p:sldId id="341" r:id="rId10"/>
    <p:sldId id="342" r:id="rId11"/>
    <p:sldId id="337" r:id="rId12"/>
    <p:sldId id="343" r:id="rId13"/>
    <p:sldId id="344" r:id="rId14"/>
    <p:sldId id="345" r:id="rId15"/>
    <p:sldId id="269" r:id="rId16"/>
    <p:sldId id="348" r:id="rId17"/>
    <p:sldId id="276" r:id="rId18"/>
    <p:sldId id="347" r:id="rId19"/>
    <p:sldId id="278" r:id="rId20"/>
    <p:sldId id="279" r:id="rId21"/>
    <p:sldId id="272" r:id="rId22"/>
    <p:sldId id="270" r:id="rId23"/>
    <p:sldId id="346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C9096-B183-4815-9A9F-5A26A10DCBC3}" v="385" dt="2022-05-03T12:05:40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Tørseth" userId="fe5236fa-88af-4c52-ac2b-4c24fd915180" providerId="ADAL" clId="{A6BC9096-B183-4815-9A9F-5A26A10DCBC3}"/>
    <pc:docChg chg="custSel addSld delSld modSld">
      <pc:chgData name="Kjetil Tørseth" userId="fe5236fa-88af-4c52-ac2b-4c24fd915180" providerId="ADAL" clId="{A6BC9096-B183-4815-9A9F-5A26A10DCBC3}" dt="2022-05-03T13:20:30.972" v="1613" actId="14100"/>
      <pc:docMkLst>
        <pc:docMk/>
      </pc:docMkLst>
      <pc:sldChg chg="addSp modSp mod">
        <pc:chgData name="Kjetil Tørseth" userId="fe5236fa-88af-4c52-ac2b-4c24fd915180" providerId="ADAL" clId="{A6BC9096-B183-4815-9A9F-5A26A10DCBC3}" dt="2022-05-03T13:20:30.972" v="1613" actId="14100"/>
        <pc:sldMkLst>
          <pc:docMk/>
          <pc:sldMk cId="2887667747" sldId="260"/>
        </pc:sldMkLst>
        <pc:spChg chg="mod">
          <ac:chgData name="Kjetil Tørseth" userId="fe5236fa-88af-4c52-ac2b-4c24fd915180" providerId="ADAL" clId="{A6BC9096-B183-4815-9A9F-5A26A10DCBC3}" dt="2022-05-03T12:52:52.114" v="1606" actId="1076"/>
          <ac:spMkLst>
            <pc:docMk/>
            <pc:sldMk cId="2887667747" sldId="260"/>
            <ac:spMk id="2" creationId="{00000000-0000-0000-0000-000000000000}"/>
          </ac:spMkLst>
        </pc:spChg>
        <pc:spChg chg="mod">
          <ac:chgData name="Kjetil Tørseth" userId="fe5236fa-88af-4c52-ac2b-4c24fd915180" providerId="ADAL" clId="{A6BC9096-B183-4815-9A9F-5A26A10DCBC3}" dt="2022-05-03T12:52:37.290" v="1605" actId="20577"/>
          <ac:spMkLst>
            <pc:docMk/>
            <pc:sldMk cId="2887667747" sldId="260"/>
            <ac:spMk id="3" creationId="{00000000-0000-0000-0000-000000000000}"/>
          </ac:spMkLst>
        </pc:spChg>
        <pc:picChg chg="add mod">
          <ac:chgData name="Kjetil Tørseth" userId="fe5236fa-88af-4c52-ac2b-4c24fd915180" providerId="ADAL" clId="{A6BC9096-B183-4815-9A9F-5A26A10DCBC3}" dt="2022-05-03T13:20:24.521" v="1611" actId="1076"/>
          <ac:picMkLst>
            <pc:docMk/>
            <pc:sldMk cId="2887667747" sldId="260"/>
            <ac:picMk id="7" creationId="{D364D4A1-64AF-4F91-B6C0-6334EEC88C90}"/>
          </ac:picMkLst>
        </pc:picChg>
        <pc:picChg chg="add mod">
          <ac:chgData name="Kjetil Tørseth" userId="fe5236fa-88af-4c52-ac2b-4c24fd915180" providerId="ADAL" clId="{A6BC9096-B183-4815-9A9F-5A26A10DCBC3}" dt="2022-05-03T13:20:30.972" v="1613" actId="14100"/>
          <ac:picMkLst>
            <pc:docMk/>
            <pc:sldMk cId="2887667747" sldId="260"/>
            <ac:picMk id="9" creationId="{3AC8428E-85F8-4493-B9F8-F36D70ED6462}"/>
          </ac:picMkLst>
        </pc:picChg>
      </pc:sldChg>
      <pc:sldChg chg="addSp modSp mod modAnim">
        <pc:chgData name="Kjetil Tørseth" userId="fe5236fa-88af-4c52-ac2b-4c24fd915180" providerId="ADAL" clId="{A6BC9096-B183-4815-9A9F-5A26A10DCBC3}" dt="2022-05-03T11:11:39.073" v="1329" actId="113"/>
        <pc:sldMkLst>
          <pc:docMk/>
          <pc:sldMk cId="3062114057" sldId="269"/>
        </pc:sldMkLst>
        <pc:spChg chg="mod">
          <ac:chgData name="Kjetil Tørseth" userId="fe5236fa-88af-4c52-ac2b-4c24fd915180" providerId="ADAL" clId="{A6BC9096-B183-4815-9A9F-5A26A10DCBC3}" dt="2022-05-03T06:52:33.209" v="718" actId="14100"/>
          <ac:spMkLst>
            <pc:docMk/>
            <pc:sldMk cId="3062114057" sldId="269"/>
            <ac:spMk id="2" creationId="{67766828-F4FB-4867-BB41-7F7FF30BEF98}"/>
          </ac:spMkLst>
        </pc:spChg>
        <pc:spChg chg="add mod">
          <ac:chgData name="Kjetil Tørseth" userId="fe5236fa-88af-4c52-ac2b-4c24fd915180" providerId="ADAL" clId="{A6BC9096-B183-4815-9A9F-5A26A10DCBC3}" dt="2022-05-03T11:11:39.073" v="1329" actId="113"/>
          <ac:spMkLst>
            <pc:docMk/>
            <pc:sldMk cId="3062114057" sldId="269"/>
            <ac:spMk id="3" creationId="{15310BB9-6470-49BB-8E71-02EFC1A93745}"/>
          </ac:spMkLst>
        </pc:spChg>
        <pc:spChg chg="add mod">
          <ac:chgData name="Kjetil Tørseth" userId="fe5236fa-88af-4c52-ac2b-4c24fd915180" providerId="ADAL" clId="{A6BC9096-B183-4815-9A9F-5A26A10DCBC3}" dt="2022-05-03T06:53:24.850" v="739" actId="20577"/>
          <ac:spMkLst>
            <pc:docMk/>
            <pc:sldMk cId="3062114057" sldId="269"/>
            <ac:spMk id="4" creationId="{5CC95DF5-85AE-4B42-89AF-8F4ADA409C2C}"/>
          </ac:spMkLst>
        </pc:spChg>
      </pc:sldChg>
      <pc:sldChg chg="addSp modSp mod">
        <pc:chgData name="Kjetil Tørseth" userId="fe5236fa-88af-4c52-ac2b-4c24fd915180" providerId="ADAL" clId="{A6BC9096-B183-4815-9A9F-5A26A10DCBC3}" dt="2022-05-02T13:37:30.004" v="14" actId="14100"/>
        <pc:sldMkLst>
          <pc:docMk/>
          <pc:sldMk cId="3191059556" sldId="270"/>
        </pc:sldMkLst>
        <pc:spChg chg="mod">
          <ac:chgData name="Kjetil Tørseth" userId="fe5236fa-88af-4c52-ac2b-4c24fd915180" providerId="ADAL" clId="{A6BC9096-B183-4815-9A9F-5A26A10DCBC3}" dt="2022-05-02T13:37:25.869" v="13" actId="1076"/>
          <ac:spMkLst>
            <pc:docMk/>
            <pc:sldMk cId="3191059556" sldId="270"/>
            <ac:spMk id="13" creationId="{F6DC1837-B690-4BFD-8481-7C47B7BC858E}"/>
          </ac:spMkLst>
        </pc:spChg>
        <pc:picChg chg="add mod">
          <ac:chgData name="Kjetil Tørseth" userId="fe5236fa-88af-4c52-ac2b-4c24fd915180" providerId="ADAL" clId="{A6BC9096-B183-4815-9A9F-5A26A10DCBC3}" dt="2022-05-02T13:37:30.004" v="14" actId="14100"/>
          <ac:picMkLst>
            <pc:docMk/>
            <pc:sldMk cId="3191059556" sldId="270"/>
            <ac:picMk id="4" creationId="{494F90A4-7B9C-424C-939F-F9D8600B6EB8}"/>
          </ac:picMkLst>
        </pc:picChg>
        <pc:picChg chg="mod">
          <ac:chgData name="Kjetil Tørseth" userId="fe5236fa-88af-4c52-ac2b-4c24fd915180" providerId="ADAL" clId="{A6BC9096-B183-4815-9A9F-5A26A10DCBC3}" dt="2022-05-02T13:37:14.197" v="11" actId="1076"/>
          <ac:picMkLst>
            <pc:docMk/>
            <pc:sldMk cId="3191059556" sldId="270"/>
            <ac:picMk id="11" creationId="{53EF525E-9697-49B6-A104-D649314FDB0F}"/>
          </ac:picMkLst>
        </pc:picChg>
      </pc:sldChg>
      <pc:sldChg chg="addSp delSp modSp mod">
        <pc:chgData name="Kjetil Tørseth" userId="fe5236fa-88af-4c52-ac2b-4c24fd915180" providerId="ADAL" clId="{A6BC9096-B183-4815-9A9F-5A26A10DCBC3}" dt="2022-05-03T12:13:05.441" v="1570" actId="478"/>
        <pc:sldMkLst>
          <pc:docMk/>
          <pc:sldMk cId="3718164095" sldId="272"/>
        </pc:sldMkLst>
        <pc:spChg chg="del">
          <ac:chgData name="Kjetil Tørseth" userId="fe5236fa-88af-4c52-ac2b-4c24fd915180" providerId="ADAL" clId="{A6BC9096-B183-4815-9A9F-5A26A10DCBC3}" dt="2022-05-03T12:13:05.441" v="1570" actId="478"/>
          <ac:spMkLst>
            <pc:docMk/>
            <pc:sldMk cId="3718164095" sldId="272"/>
            <ac:spMk id="2" creationId="{6EFC339E-C257-488B-96EF-4FA0C80A6DB3}"/>
          </ac:spMkLst>
        </pc:spChg>
        <pc:spChg chg="add mod">
          <ac:chgData name="Kjetil Tørseth" userId="fe5236fa-88af-4c52-ac2b-4c24fd915180" providerId="ADAL" clId="{A6BC9096-B183-4815-9A9F-5A26A10DCBC3}" dt="2022-05-03T12:13:00.141" v="1568" actId="1076"/>
          <ac:spMkLst>
            <pc:docMk/>
            <pc:sldMk cId="3718164095" sldId="272"/>
            <ac:spMk id="3" creationId="{00E348A5-C615-4077-983E-19D18B20294C}"/>
          </ac:spMkLst>
        </pc:spChg>
        <pc:spChg chg="del">
          <ac:chgData name="Kjetil Tørseth" userId="fe5236fa-88af-4c52-ac2b-4c24fd915180" providerId="ADAL" clId="{A6BC9096-B183-4815-9A9F-5A26A10DCBC3}" dt="2022-05-03T12:13:03.688" v="1569" actId="478"/>
          <ac:spMkLst>
            <pc:docMk/>
            <pc:sldMk cId="3718164095" sldId="272"/>
            <ac:spMk id="6" creationId="{D80A57C6-47E4-49E0-9110-6014C31779D2}"/>
          </ac:spMkLst>
        </pc:spChg>
        <pc:spChg chg="mod">
          <ac:chgData name="Kjetil Tørseth" userId="fe5236fa-88af-4c52-ac2b-4c24fd915180" providerId="ADAL" clId="{A6BC9096-B183-4815-9A9F-5A26A10DCBC3}" dt="2022-05-03T12:05:22.794" v="1430" actId="20577"/>
          <ac:spMkLst>
            <pc:docMk/>
            <pc:sldMk cId="3718164095" sldId="272"/>
            <ac:spMk id="9" creationId="{3092A607-29D3-47C2-A5DF-C3572CEB07A2}"/>
          </ac:spMkLst>
        </pc:spChg>
        <pc:picChg chg="del">
          <ac:chgData name="Kjetil Tørseth" userId="fe5236fa-88af-4c52-ac2b-4c24fd915180" providerId="ADAL" clId="{A6BC9096-B183-4815-9A9F-5A26A10DCBC3}" dt="2022-05-03T12:05:07.571" v="1402" actId="478"/>
          <ac:picMkLst>
            <pc:docMk/>
            <pc:sldMk cId="3718164095" sldId="272"/>
            <ac:picMk id="4" creationId="{C256FF61-7DED-4269-AEDA-EC85421EA263}"/>
          </ac:picMkLst>
        </pc:picChg>
        <pc:picChg chg="mod">
          <ac:chgData name="Kjetil Tørseth" userId="fe5236fa-88af-4c52-ac2b-4c24fd915180" providerId="ADAL" clId="{A6BC9096-B183-4815-9A9F-5A26A10DCBC3}" dt="2022-05-03T12:05:29.314" v="1431" actId="1076"/>
          <ac:picMkLst>
            <pc:docMk/>
            <pc:sldMk cId="3718164095" sldId="272"/>
            <ac:picMk id="8" creationId="{55D7198B-F978-43F0-94BB-38A3F20E7A99}"/>
          </ac:picMkLst>
        </pc:picChg>
      </pc:sldChg>
      <pc:sldChg chg="modSp mod modAnim">
        <pc:chgData name="Kjetil Tørseth" userId="fe5236fa-88af-4c52-ac2b-4c24fd915180" providerId="ADAL" clId="{A6BC9096-B183-4815-9A9F-5A26A10DCBC3}" dt="2022-05-03T12:29:07.071" v="1589" actId="1076"/>
        <pc:sldMkLst>
          <pc:docMk/>
          <pc:sldMk cId="1477979379" sldId="274"/>
        </pc:sldMkLst>
        <pc:spChg chg="mod">
          <ac:chgData name="Kjetil Tørseth" userId="fe5236fa-88af-4c52-ac2b-4c24fd915180" providerId="ADAL" clId="{A6BC9096-B183-4815-9A9F-5A26A10DCBC3}" dt="2022-05-03T12:29:07.071" v="1589" actId="1076"/>
          <ac:spMkLst>
            <pc:docMk/>
            <pc:sldMk cId="1477979379" sldId="274"/>
            <ac:spMk id="2" creationId="{376D9446-7BBC-431C-9BA4-0184AA23D8A1}"/>
          </ac:spMkLst>
        </pc:spChg>
        <pc:spChg chg="mod">
          <ac:chgData name="Kjetil Tørseth" userId="fe5236fa-88af-4c52-ac2b-4c24fd915180" providerId="ADAL" clId="{A6BC9096-B183-4815-9A9F-5A26A10DCBC3}" dt="2022-05-03T12:01:03.270" v="1401" actId="20577"/>
          <ac:spMkLst>
            <pc:docMk/>
            <pc:sldMk cId="1477979379" sldId="274"/>
            <ac:spMk id="5" creationId="{7B411CD0-E26C-4B19-9ABA-009D2B6A3004}"/>
          </ac:spMkLst>
        </pc:spChg>
        <pc:picChg chg="mod">
          <ac:chgData name="Kjetil Tørseth" userId="fe5236fa-88af-4c52-ac2b-4c24fd915180" providerId="ADAL" clId="{A6BC9096-B183-4815-9A9F-5A26A10DCBC3}" dt="2022-05-03T11:59:10.690" v="1360" actId="14100"/>
          <ac:picMkLst>
            <pc:docMk/>
            <pc:sldMk cId="1477979379" sldId="274"/>
            <ac:picMk id="13" creationId="{58F6EE6B-5B83-49DE-A5F9-8808CE4D200F}"/>
          </ac:picMkLst>
        </pc:picChg>
      </pc:sldChg>
      <pc:sldChg chg="addSp delSp modSp mod modAnim">
        <pc:chgData name="Kjetil Tørseth" userId="fe5236fa-88af-4c52-ac2b-4c24fd915180" providerId="ADAL" clId="{A6BC9096-B183-4815-9A9F-5A26A10DCBC3}" dt="2022-05-03T11:01:23.312" v="1013" actId="20577"/>
        <pc:sldMkLst>
          <pc:docMk/>
          <pc:sldMk cId="1930136541" sldId="276"/>
        </pc:sldMkLst>
        <pc:spChg chg="mod">
          <ac:chgData name="Kjetil Tørseth" userId="fe5236fa-88af-4c52-ac2b-4c24fd915180" providerId="ADAL" clId="{A6BC9096-B183-4815-9A9F-5A26A10DCBC3}" dt="2022-05-03T06:14:38.252" v="209" actId="20577"/>
          <ac:spMkLst>
            <pc:docMk/>
            <pc:sldMk cId="1930136541" sldId="276"/>
            <ac:spMk id="3" creationId="{690BA08F-283B-4E31-A4E0-FAD0BBDAF3CD}"/>
          </ac:spMkLst>
        </pc:spChg>
        <pc:spChg chg="add del mod">
          <ac:chgData name="Kjetil Tørseth" userId="fe5236fa-88af-4c52-ac2b-4c24fd915180" providerId="ADAL" clId="{A6BC9096-B183-4815-9A9F-5A26A10DCBC3}" dt="2022-05-03T06:21:14.332" v="378"/>
          <ac:spMkLst>
            <pc:docMk/>
            <pc:sldMk cId="1930136541" sldId="276"/>
            <ac:spMk id="4" creationId="{D4B775F5-E8B6-4DC6-A860-19730B6AB24C}"/>
          </ac:spMkLst>
        </pc:spChg>
        <pc:spChg chg="add mod">
          <ac:chgData name="Kjetil Tørseth" userId="fe5236fa-88af-4c52-ac2b-4c24fd915180" providerId="ADAL" clId="{A6BC9096-B183-4815-9A9F-5A26A10DCBC3}" dt="2022-05-03T11:01:23.312" v="1013" actId="20577"/>
          <ac:spMkLst>
            <pc:docMk/>
            <pc:sldMk cId="1930136541" sldId="276"/>
            <ac:spMk id="5" creationId="{B4607AD6-3C3A-41EF-BF28-F676CF33D801}"/>
          </ac:spMkLst>
        </pc:spChg>
      </pc:sldChg>
      <pc:sldChg chg="modSp del mod">
        <pc:chgData name="Kjetil Tørseth" userId="fe5236fa-88af-4c52-ac2b-4c24fd915180" providerId="ADAL" clId="{A6BC9096-B183-4815-9A9F-5A26A10DCBC3}" dt="2022-05-03T11:30:08.856" v="1332" actId="2696"/>
        <pc:sldMkLst>
          <pc:docMk/>
          <pc:sldMk cId="2224386345" sldId="277"/>
        </pc:sldMkLst>
        <pc:spChg chg="mod">
          <ac:chgData name="Kjetil Tørseth" userId="fe5236fa-88af-4c52-ac2b-4c24fd915180" providerId="ADAL" clId="{A6BC9096-B183-4815-9A9F-5A26A10DCBC3}" dt="2022-05-03T11:01:45.355" v="1017" actId="114"/>
          <ac:spMkLst>
            <pc:docMk/>
            <pc:sldMk cId="2224386345" sldId="277"/>
            <ac:spMk id="6" creationId="{2CE255BA-B2FF-4EF9-8F1D-78EF0569C00D}"/>
          </ac:spMkLst>
        </pc:spChg>
      </pc:sldChg>
      <pc:sldChg chg="modSp mod">
        <pc:chgData name="Kjetil Tørseth" userId="fe5236fa-88af-4c52-ac2b-4c24fd915180" providerId="ADAL" clId="{A6BC9096-B183-4815-9A9F-5A26A10DCBC3}" dt="2022-05-03T07:16:00.379" v="1010" actId="12"/>
        <pc:sldMkLst>
          <pc:docMk/>
          <pc:sldMk cId="991083462" sldId="279"/>
        </pc:sldMkLst>
        <pc:spChg chg="mod">
          <ac:chgData name="Kjetil Tørseth" userId="fe5236fa-88af-4c52-ac2b-4c24fd915180" providerId="ADAL" clId="{A6BC9096-B183-4815-9A9F-5A26A10DCBC3}" dt="2022-05-03T07:16:00.379" v="1010" actId="12"/>
          <ac:spMkLst>
            <pc:docMk/>
            <pc:sldMk cId="991083462" sldId="279"/>
            <ac:spMk id="3" creationId="{D889CE97-A8AD-4A8F-B47A-8E90D47476A0}"/>
          </ac:spMkLst>
        </pc:spChg>
        <pc:picChg chg="mod">
          <ac:chgData name="Kjetil Tørseth" userId="fe5236fa-88af-4c52-ac2b-4c24fd915180" providerId="ADAL" clId="{A6BC9096-B183-4815-9A9F-5A26A10DCBC3}" dt="2022-05-03T07:13:50.719" v="859" actId="14100"/>
          <ac:picMkLst>
            <pc:docMk/>
            <pc:sldMk cId="991083462" sldId="279"/>
            <ac:picMk id="7" creationId="{FD38B599-B32D-48FA-80F0-EF0058976368}"/>
          </ac:picMkLst>
        </pc:picChg>
        <pc:picChg chg="mod">
          <ac:chgData name="Kjetil Tørseth" userId="fe5236fa-88af-4c52-ac2b-4c24fd915180" providerId="ADAL" clId="{A6BC9096-B183-4815-9A9F-5A26A10DCBC3}" dt="2022-05-03T07:13:22.141" v="858" actId="692"/>
          <ac:picMkLst>
            <pc:docMk/>
            <pc:sldMk cId="991083462" sldId="279"/>
            <ac:picMk id="9" creationId="{7B123D62-531A-4830-8DE2-B18805819254}"/>
          </ac:picMkLst>
        </pc:picChg>
      </pc:sldChg>
      <pc:sldChg chg="modSp mod">
        <pc:chgData name="Kjetil Tørseth" userId="fe5236fa-88af-4c52-ac2b-4c24fd915180" providerId="ADAL" clId="{A6BC9096-B183-4815-9A9F-5A26A10DCBC3}" dt="2022-05-03T07:03:49.463" v="809" actId="1076"/>
        <pc:sldMkLst>
          <pc:docMk/>
          <pc:sldMk cId="2042071499" sldId="280"/>
        </pc:sldMkLst>
        <pc:spChg chg="mod">
          <ac:chgData name="Kjetil Tørseth" userId="fe5236fa-88af-4c52-ac2b-4c24fd915180" providerId="ADAL" clId="{A6BC9096-B183-4815-9A9F-5A26A10DCBC3}" dt="2022-05-03T07:03:49.463" v="809" actId="1076"/>
          <ac:spMkLst>
            <pc:docMk/>
            <pc:sldMk cId="2042071499" sldId="280"/>
            <ac:spMk id="2" creationId="{E50B990E-E884-4C27-A299-C72340235B8B}"/>
          </ac:spMkLst>
        </pc:spChg>
        <pc:picChg chg="mod">
          <ac:chgData name="Kjetil Tørseth" userId="fe5236fa-88af-4c52-ac2b-4c24fd915180" providerId="ADAL" clId="{A6BC9096-B183-4815-9A9F-5A26A10DCBC3}" dt="2022-05-03T07:03:00.832" v="777" actId="1076"/>
          <ac:picMkLst>
            <pc:docMk/>
            <pc:sldMk cId="2042071499" sldId="280"/>
            <ac:picMk id="5" creationId="{E3143C74-6ECE-4FA0-A329-7CBD5075ED0B}"/>
          </ac:picMkLst>
        </pc:picChg>
      </pc:sldChg>
      <pc:sldChg chg="del">
        <pc:chgData name="Kjetil Tørseth" userId="fe5236fa-88af-4c52-ac2b-4c24fd915180" providerId="ADAL" clId="{A6BC9096-B183-4815-9A9F-5A26A10DCBC3}" dt="2022-05-02T13:37:46.411" v="15" actId="47"/>
        <pc:sldMkLst>
          <pc:docMk/>
          <pc:sldMk cId="439772826" sldId="331"/>
        </pc:sldMkLst>
      </pc:sldChg>
      <pc:sldChg chg="del">
        <pc:chgData name="Kjetil Tørseth" userId="fe5236fa-88af-4c52-ac2b-4c24fd915180" providerId="ADAL" clId="{A6BC9096-B183-4815-9A9F-5A26A10DCBC3}" dt="2022-05-02T13:37:46.411" v="15" actId="47"/>
        <pc:sldMkLst>
          <pc:docMk/>
          <pc:sldMk cId="2484704149" sldId="333"/>
        </pc:sldMkLst>
      </pc:sldChg>
      <pc:sldChg chg="del">
        <pc:chgData name="Kjetil Tørseth" userId="fe5236fa-88af-4c52-ac2b-4c24fd915180" providerId="ADAL" clId="{A6BC9096-B183-4815-9A9F-5A26A10DCBC3}" dt="2022-05-02T13:37:46.411" v="15" actId="47"/>
        <pc:sldMkLst>
          <pc:docMk/>
          <pc:sldMk cId="2831158464" sldId="334"/>
        </pc:sldMkLst>
      </pc:sldChg>
      <pc:sldChg chg="addSp delSp modSp del mod">
        <pc:chgData name="Kjetil Tørseth" userId="fe5236fa-88af-4c52-ac2b-4c24fd915180" providerId="ADAL" clId="{A6BC9096-B183-4815-9A9F-5A26A10DCBC3}" dt="2022-05-03T06:12:13.598" v="111" actId="47"/>
        <pc:sldMkLst>
          <pc:docMk/>
          <pc:sldMk cId="2997649697" sldId="336"/>
        </pc:sldMkLst>
        <pc:spChg chg="del mod">
          <ac:chgData name="Kjetil Tørseth" userId="fe5236fa-88af-4c52-ac2b-4c24fd915180" providerId="ADAL" clId="{A6BC9096-B183-4815-9A9F-5A26A10DCBC3}" dt="2022-05-03T06:11:11.850" v="59" actId="21"/>
          <ac:spMkLst>
            <pc:docMk/>
            <pc:sldMk cId="2997649697" sldId="336"/>
            <ac:spMk id="3" creationId="{19B46C85-6163-4E3C-9883-6182F330FD79}"/>
          </ac:spMkLst>
        </pc:spChg>
        <pc:spChg chg="add mod">
          <ac:chgData name="Kjetil Tørseth" userId="fe5236fa-88af-4c52-ac2b-4c24fd915180" providerId="ADAL" clId="{A6BC9096-B183-4815-9A9F-5A26A10DCBC3}" dt="2022-05-03T06:11:11.850" v="59" actId="21"/>
          <ac:spMkLst>
            <pc:docMk/>
            <pc:sldMk cId="2997649697" sldId="336"/>
            <ac:spMk id="5" creationId="{B4A2292D-A7DC-4C29-99D1-C7B173A50D75}"/>
          </ac:spMkLst>
        </pc:spChg>
      </pc:sldChg>
      <pc:sldChg chg="addSp modSp mod">
        <pc:chgData name="Kjetil Tørseth" userId="fe5236fa-88af-4c52-ac2b-4c24fd915180" providerId="ADAL" clId="{A6BC9096-B183-4815-9A9F-5A26A10DCBC3}" dt="2022-05-03T06:31:34.844" v="535" actId="14100"/>
        <pc:sldMkLst>
          <pc:docMk/>
          <pc:sldMk cId="768978435" sldId="337"/>
        </pc:sldMkLst>
        <pc:spChg chg="mod">
          <ac:chgData name="Kjetil Tørseth" userId="fe5236fa-88af-4c52-ac2b-4c24fd915180" providerId="ADAL" clId="{A6BC9096-B183-4815-9A9F-5A26A10DCBC3}" dt="2022-05-03T06:31:13.207" v="532" actId="20577"/>
          <ac:spMkLst>
            <pc:docMk/>
            <pc:sldMk cId="768978435" sldId="337"/>
            <ac:spMk id="2" creationId="{8A4669C1-F640-4E89-8E38-99D5664C6F0F}"/>
          </ac:spMkLst>
        </pc:spChg>
        <pc:spChg chg="mod">
          <ac:chgData name="Kjetil Tørseth" userId="fe5236fa-88af-4c52-ac2b-4c24fd915180" providerId="ADAL" clId="{A6BC9096-B183-4815-9A9F-5A26A10DCBC3}" dt="2022-05-03T06:30:57.502" v="531" actId="6549"/>
          <ac:spMkLst>
            <pc:docMk/>
            <pc:sldMk cId="768978435" sldId="337"/>
            <ac:spMk id="3" creationId="{115E409B-97E8-4D61-814A-3B4C0E00BD48}"/>
          </ac:spMkLst>
        </pc:spChg>
        <pc:spChg chg="add mod">
          <ac:chgData name="Kjetil Tørseth" userId="fe5236fa-88af-4c52-ac2b-4c24fd915180" providerId="ADAL" clId="{A6BC9096-B183-4815-9A9F-5A26A10DCBC3}" dt="2022-05-03T06:31:30.995" v="534" actId="1076"/>
          <ac:spMkLst>
            <pc:docMk/>
            <pc:sldMk cId="768978435" sldId="337"/>
            <ac:spMk id="6" creationId="{95C37D19-8559-45C5-8AB2-26DAAE744310}"/>
          </ac:spMkLst>
        </pc:spChg>
        <pc:picChg chg="mod">
          <ac:chgData name="Kjetil Tørseth" userId="fe5236fa-88af-4c52-ac2b-4c24fd915180" providerId="ADAL" clId="{A6BC9096-B183-4815-9A9F-5A26A10DCBC3}" dt="2022-05-02T13:35:04.050" v="2" actId="1076"/>
          <ac:picMkLst>
            <pc:docMk/>
            <pc:sldMk cId="768978435" sldId="337"/>
            <ac:picMk id="5" creationId="{B79EA3FD-D1E8-49D1-8953-FADE53DB55CC}"/>
          </ac:picMkLst>
        </pc:picChg>
        <pc:picChg chg="add mod">
          <ac:chgData name="Kjetil Tørseth" userId="fe5236fa-88af-4c52-ac2b-4c24fd915180" providerId="ADAL" clId="{A6BC9096-B183-4815-9A9F-5A26A10DCBC3}" dt="2022-05-03T06:31:34.844" v="535" actId="14100"/>
          <ac:picMkLst>
            <pc:docMk/>
            <pc:sldMk cId="768978435" sldId="337"/>
            <ac:picMk id="8" creationId="{C04CEAB4-F358-49A4-B184-33F90679BEDF}"/>
          </ac:picMkLst>
        </pc:picChg>
      </pc:sldChg>
      <pc:sldChg chg="addSp delSp modSp new mod">
        <pc:chgData name="Kjetil Tørseth" userId="fe5236fa-88af-4c52-ac2b-4c24fd915180" providerId="ADAL" clId="{A6BC9096-B183-4815-9A9F-5A26A10DCBC3}" dt="2022-05-03T07:02:07.100" v="773" actId="1076"/>
        <pc:sldMkLst>
          <pc:docMk/>
          <pc:sldMk cId="3487925906" sldId="346"/>
        </pc:sldMkLst>
        <pc:spChg chg="del mod">
          <ac:chgData name="Kjetil Tørseth" userId="fe5236fa-88af-4c52-ac2b-4c24fd915180" providerId="ADAL" clId="{A6BC9096-B183-4815-9A9F-5A26A10DCBC3}" dt="2022-05-03T06:11:47.028" v="103" actId="478"/>
          <ac:spMkLst>
            <pc:docMk/>
            <pc:sldMk cId="3487925906" sldId="346"/>
            <ac:spMk id="2" creationId="{D4A3EAE6-EB94-4A24-BE6C-2174A5FBFE7D}"/>
          </ac:spMkLst>
        </pc:spChg>
        <pc:spChg chg="del mod">
          <ac:chgData name="Kjetil Tørseth" userId="fe5236fa-88af-4c52-ac2b-4c24fd915180" providerId="ADAL" clId="{A6BC9096-B183-4815-9A9F-5A26A10DCBC3}" dt="2022-05-03T06:11:48.994" v="104" actId="478"/>
          <ac:spMkLst>
            <pc:docMk/>
            <pc:sldMk cId="3487925906" sldId="346"/>
            <ac:spMk id="3" creationId="{0B1A378C-F31B-411C-AD85-520099941D08}"/>
          </ac:spMkLst>
        </pc:spChg>
        <pc:spChg chg="add mod">
          <ac:chgData name="Kjetil Tørseth" userId="fe5236fa-88af-4c52-ac2b-4c24fd915180" providerId="ADAL" clId="{A6BC9096-B183-4815-9A9F-5A26A10DCBC3}" dt="2022-05-03T07:02:07.100" v="773" actId="1076"/>
          <ac:spMkLst>
            <pc:docMk/>
            <pc:sldMk cId="3487925906" sldId="346"/>
            <ac:spMk id="8" creationId="{2888BE68-0B97-42B7-8261-BF4599BA24DA}"/>
          </ac:spMkLst>
        </pc:spChg>
        <pc:picChg chg="add mod">
          <ac:chgData name="Kjetil Tørseth" userId="fe5236fa-88af-4c52-ac2b-4c24fd915180" providerId="ADAL" clId="{A6BC9096-B183-4815-9A9F-5A26A10DCBC3}" dt="2022-05-03T06:11:51.714" v="110" actId="1035"/>
          <ac:picMkLst>
            <pc:docMk/>
            <pc:sldMk cId="3487925906" sldId="346"/>
            <ac:picMk id="5" creationId="{8E7BEBF7-30C4-430F-AAAB-172C2860BA71}"/>
          </ac:picMkLst>
        </pc:picChg>
        <pc:picChg chg="add mod">
          <ac:chgData name="Kjetil Tørseth" userId="fe5236fa-88af-4c52-ac2b-4c24fd915180" providerId="ADAL" clId="{A6BC9096-B183-4815-9A9F-5A26A10DCBC3}" dt="2022-05-03T06:11:43.128" v="102" actId="14100"/>
          <ac:picMkLst>
            <pc:docMk/>
            <pc:sldMk cId="3487925906" sldId="346"/>
            <ac:picMk id="7" creationId="{BFFDE986-737E-4A80-8BA8-662F11D7987A}"/>
          </ac:picMkLst>
        </pc:picChg>
        <pc:picChg chg="add mod">
          <ac:chgData name="Kjetil Tørseth" userId="fe5236fa-88af-4c52-ac2b-4c24fd915180" providerId="ADAL" clId="{A6BC9096-B183-4815-9A9F-5A26A10DCBC3}" dt="2022-05-03T06:11:05.729" v="58" actId="1036"/>
          <ac:picMkLst>
            <pc:docMk/>
            <pc:sldMk cId="3487925906" sldId="346"/>
            <ac:picMk id="9" creationId="{0287B460-6B06-4401-AD59-8EB4A54C3DCA}"/>
          </ac:picMkLst>
        </pc:picChg>
        <pc:picChg chg="add mod">
          <ac:chgData name="Kjetil Tørseth" userId="fe5236fa-88af-4c52-ac2b-4c24fd915180" providerId="ADAL" clId="{A6BC9096-B183-4815-9A9F-5A26A10DCBC3}" dt="2022-05-03T06:11:05.729" v="58" actId="1036"/>
          <ac:picMkLst>
            <pc:docMk/>
            <pc:sldMk cId="3487925906" sldId="346"/>
            <ac:picMk id="11" creationId="{E294C05B-2F6E-49E4-8D6F-394881E74DBE}"/>
          </ac:picMkLst>
        </pc:picChg>
      </pc:sldChg>
      <pc:sldChg chg="modSp new mod">
        <pc:chgData name="Kjetil Tørseth" userId="fe5236fa-88af-4c52-ac2b-4c24fd915180" providerId="ADAL" clId="{A6BC9096-B183-4815-9A9F-5A26A10DCBC3}" dt="2022-05-03T11:11:13.298" v="1327" actId="20577"/>
        <pc:sldMkLst>
          <pc:docMk/>
          <pc:sldMk cId="2915864012" sldId="347"/>
        </pc:sldMkLst>
        <pc:spChg chg="mod">
          <ac:chgData name="Kjetil Tørseth" userId="fe5236fa-88af-4c52-ac2b-4c24fd915180" providerId="ADAL" clId="{A6BC9096-B183-4815-9A9F-5A26A10DCBC3}" dt="2022-05-03T11:09:17.760" v="1092" actId="21"/>
          <ac:spMkLst>
            <pc:docMk/>
            <pc:sldMk cId="2915864012" sldId="347"/>
            <ac:spMk id="2" creationId="{02F09E95-A3C5-4BEA-A7AE-28C4AD164133}"/>
          </ac:spMkLst>
        </pc:spChg>
        <pc:spChg chg="mod">
          <ac:chgData name="Kjetil Tørseth" userId="fe5236fa-88af-4c52-ac2b-4c24fd915180" providerId="ADAL" clId="{A6BC9096-B183-4815-9A9F-5A26A10DCBC3}" dt="2022-05-03T11:11:13.298" v="1327" actId="20577"/>
          <ac:spMkLst>
            <pc:docMk/>
            <pc:sldMk cId="2915864012" sldId="347"/>
            <ac:spMk id="3" creationId="{48A10515-58F9-46F7-BF76-2BCA0892513C}"/>
          </ac:spMkLst>
        </pc:spChg>
      </pc:sldChg>
      <pc:sldChg chg="addSp modSp new mod">
        <pc:chgData name="Kjetil Tørseth" userId="fe5236fa-88af-4c52-ac2b-4c24fd915180" providerId="ADAL" clId="{A6BC9096-B183-4815-9A9F-5A26A10DCBC3}" dt="2022-05-03T11:32:07.588" v="1336" actId="207"/>
        <pc:sldMkLst>
          <pc:docMk/>
          <pc:sldMk cId="3459883874" sldId="348"/>
        </pc:sldMkLst>
        <pc:spChg chg="add mod">
          <ac:chgData name="Kjetil Tørseth" userId="fe5236fa-88af-4c52-ac2b-4c24fd915180" providerId="ADAL" clId="{A6BC9096-B183-4815-9A9F-5A26A10DCBC3}" dt="2022-05-03T11:32:07.588" v="1336" actId="207"/>
          <ac:spMkLst>
            <pc:docMk/>
            <pc:sldMk cId="3459883874" sldId="348"/>
            <ac:spMk id="7" creationId="{F88D90FD-0C16-4242-8A41-940E245C85C4}"/>
          </ac:spMkLst>
        </pc:spChg>
        <pc:picChg chg="add">
          <ac:chgData name="Kjetil Tørseth" userId="fe5236fa-88af-4c52-ac2b-4c24fd915180" providerId="ADAL" clId="{A6BC9096-B183-4815-9A9F-5A26A10DCBC3}" dt="2022-05-03T11:29:49.595" v="1331" actId="22"/>
          <ac:picMkLst>
            <pc:docMk/>
            <pc:sldMk cId="3459883874" sldId="348"/>
            <ac:picMk id="5" creationId="{E5E3469D-86AB-4E97-B2CF-6C21BE4D1F0A}"/>
          </ac:picMkLst>
        </pc:picChg>
      </pc:sldChg>
      <pc:sldMasterChg chg="delSldLayout">
        <pc:chgData name="Kjetil Tørseth" userId="fe5236fa-88af-4c52-ac2b-4c24fd915180" providerId="ADAL" clId="{A6BC9096-B183-4815-9A9F-5A26A10DCBC3}" dt="2022-05-02T13:37:46.411" v="15" actId="47"/>
        <pc:sldMasterMkLst>
          <pc:docMk/>
          <pc:sldMasterMk cId="2697828746" sldId="2147483648"/>
        </pc:sldMasterMkLst>
        <pc:sldLayoutChg chg="del">
          <pc:chgData name="Kjetil Tørseth" userId="fe5236fa-88af-4c52-ac2b-4c24fd915180" providerId="ADAL" clId="{A6BC9096-B183-4815-9A9F-5A26A10DCBC3}" dt="2022-05-02T13:37:46.411" v="15" actId="47"/>
          <pc:sldLayoutMkLst>
            <pc:docMk/>
            <pc:sldMasterMk cId="2697828746" sldId="2147483648"/>
            <pc:sldLayoutMk cId="691740996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5BE1-986F-48E1-8496-8F606C78AEA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F2A03-8817-4255-B8FF-0218BC0C43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78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19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35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82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1295402"/>
            <a:ext cx="10668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10668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1433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DF23BE-440D-46D0-811B-281C190A2714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EEE7913A-C49F-4E1E-AD3F-4A5777C0FBA9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5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14EEA2C-E355-4684-81E5-78DF9FF2C9CC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DE4CA66-AD1E-43F1-BAF6-7451F05AA503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FBA868C-26B0-4D30-B562-F70A23690077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2ED31E3-A2F8-4C79-A865-EAEDF811D045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7E1E794-C5BA-4D27-9ADF-F87629B2268D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83871C0-4433-4C31-99BA-A69DF942EAA9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5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D26874E-EFC0-4B14-B4A1-7772CE34DA80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9C99A2E-BF3A-420A-BB3C-8BE629D1B651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8C39BC4-1091-48CC-96EA-808BF8A43028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65A7106-EA11-4E24-B529-0E0674F652E9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86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DACD28D-9B3C-458C-A0C9-99967E6C4F40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D8229FD-D53B-4730-8CD0-D10BC98ECD5C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0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395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306097B-994A-420F-8BB7-E1614AFD02C0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DB65DCD-6606-45A6-B5B8-F85E9E7A43B1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2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4C06155-336D-4A0B-8457-294B095B7596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405EED6-70FC-4210-AAA7-598F582D6790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9429E0A-D412-43E2-86A9-E93AC0323FCC}" type="datetime1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03.05.2022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39938E7-141B-4974-8170-CC3AFF696D46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7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64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80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3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08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00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68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064C-F3CA-4EE4-B1DE-E5F4B3CD9DE0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2C54-373B-4C39-8EA8-DB3F91449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8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  <a:endParaRPr lang="nn-NO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1484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-109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336/gen.h8ds-859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bas.nilu.n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link.springer.com/referenceworkentry/10.1007/978-981-15-2527-8_10-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mailto:EBAS@nilu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FA3C5-709D-4F60-9669-32DC56B25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9800" r="-1" b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B74E4-AE8A-4384-89BE-F673FC7B3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2" r="18508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201" y="2339930"/>
            <a:ext cx="7960586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nb-NO" sz="5000" dirty="0">
                <a:solidFill>
                  <a:schemeClr val="bg1"/>
                </a:solidFill>
              </a:rPr>
            </a:br>
            <a:br>
              <a:rPr lang="nb-NO" sz="5000" dirty="0">
                <a:solidFill>
                  <a:schemeClr val="bg1"/>
                </a:solidFill>
              </a:rPr>
            </a:br>
            <a:r>
              <a:rPr lang="nb-NO" sz="3100" dirty="0">
                <a:solidFill>
                  <a:schemeClr val="bg1"/>
                </a:solidFill>
              </a:rPr>
              <a:t>Update from EMEP-CCC, </a:t>
            </a:r>
            <a:r>
              <a:rPr lang="nb-NO" sz="3100" dirty="0" err="1">
                <a:solidFill>
                  <a:schemeClr val="bg1"/>
                </a:solidFill>
              </a:rPr>
              <a:t>with</a:t>
            </a:r>
            <a:r>
              <a:rPr lang="nb-NO" sz="3100" dirty="0">
                <a:solidFill>
                  <a:schemeClr val="bg1"/>
                </a:solidFill>
              </a:rPr>
              <a:t> </a:t>
            </a:r>
            <a:r>
              <a:rPr lang="nb-NO" sz="3100" dirty="0" err="1">
                <a:solidFill>
                  <a:schemeClr val="bg1"/>
                </a:solidFill>
              </a:rPr>
              <a:t>focus</a:t>
            </a:r>
            <a:r>
              <a:rPr lang="nb-NO" sz="3100" dirty="0">
                <a:solidFill>
                  <a:schemeClr val="bg1"/>
                </a:solidFill>
              </a:rPr>
              <a:t> </a:t>
            </a:r>
            <a:r>
              <a:rPr lang="nb-NO" sz="3100" dirty="0" err="1">
                <a:solidFill>
                  <a:schemeClr val="bg1"/>
                </a:solidFill>
              </a:rPr>
              <a:t>on</a:t>
            </a:r>
            <a:r>
              <a:rPr lang="nb-NO" sz="3100" dirty="0">
                <a:solidFill>
                  <a:schemeClr val="bg1"/>
                </a:solidFill>
              </a:rPr>
              <a:t> </a:t>
            </a:r>
            <a:br>
              <a:rPr lang="nb-NO" sz="3100" dirty="0">
                <a:solidFill>
                  <a:schemeClr val="bg1"/>
                </a:solidFill>
              </a:rPr>
            </a:br>
            <a:r>
              <a:rPr lang="nb-NO" sz="5000" dirty="0" err="1">
                <a:solidFill>
                  <a:schemeClr val="bg1"/>
                </a:solidFill>
              </a:rPr>
              <a:t>open</a:t>
            </a:r>
            <a:r>
              <a:rPr lang="nb-NO" sz="5000" dirty="0">
                <a:solidFill>
                  <a:schemeClr val="bg1"/>
                </a:solidFill>
              </a:rPr>
              <a:t> data and «</a:t>
            </a:r>
            <a:r>
              <a:rPr lang="nb-NO" sz="5000" dirty="0" err="1">
                <a:solidFill>
                  <a:schemeClr val="bg1"/>
                </a:solidFill>
              </a:rPr>
              <a:t>FAIRness</a:t>
            </a:r>
            <a:r>
              <a:rPr lang="nb-NO" sz="5000" dirty="0">
                <a:solidFill>
                  <a:schemeClr val="bg1"/>
                </a:solidFill>
              </a:rPr>
              <a:t>»</a:t>
            </a:r>
            <a:br>
              <a:rPr lang="nb-NO" sz="5000" dirty="0">
                <a:solidFill>
                  <a:schemeClr val="bg1"/>
                </a:solidFill>
              </a:rPr>
            </a:br>
            <a:br>
              <a:rPr lang="nb-NO" sz="5000" dirty="0">
                <a:solidFill>
                  <a:schemeClr val="bg1"/>
                </a:solidFill>
              </a:rPr>
            </a:br>
            <a:endParaRPr lang="nb-NO" sz="5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nb-NO" sz="2000" i="1" dirty="0">
                <a:solidFill>
                  <a:schemeClr val="bg1"/>
                </a:solidFill>
              </a:rPr>
              <a:t>EMEP-TFMM Web </a:t>
            </a:r>
            <a:r>
              <a:rPr lang="nb-NO" sz="2000" i="1" dirty="0" err="1">
                <a:solidFill>
                  <a:schemeClr val="bg1"/>
                </a:solidFill>
              </a:rPr>
              <a:t>meeting</a:t>
            </a:r>
            <a:r>
              <a:rPr lang="nb-NO" sz="2000" i="1" dirty="0">
                <a:solidFill>
                  <a:schemeClr val="bg1"/>
                </a:solidFill>
              </a:rPr>
              <a:t>, 3. May 2022</a:t>
            </a:r>
          </a:p>
          <a:p>
            <a:pPr algn="l"/>
            <a:r>
              <a:rPr lang="nb-NO" sz="2000" i="1" dirty="0">
                <a:solidFill>
                  <a:schemeClr val="bg1"/>
                </a:solidFill>
              </a:rPr>
              <a:t>Kjetil Tørseth (kt@nilu.no)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364D4A1-64AF-4F91-B6C0-6334EEC88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52" y="5609172"/>
            <a:ext cx="1957573" cy="566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8428E-85F8-4493-B9F8-F36D70ED6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51" y="6176119"/>
            <a:ext cx="1957573" cy="5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69C1-F640-4E89-8E38-99D5664C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nb-NO" dirty="0"/>
              <a:t>PID/DOI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409B-97E8-4D61-814A-3B4C0E00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57" y="1035050"/>
            <a:ext cx="10515600" cy="4351338"/>
          </a:xfrm>
        </p:spPr>
        <p:txBody>
          <a:bodyPr/>
          <a:lstStyle/>
          <a:p>
            <a:r>
              <a:rPr lang="nb-NO" dirty="0"/>
              <a:t>Persistent </a:t>
            </a:r>
            <a:r>
              <a:rPr lang="nb-NO" dirty="0" err="1"/>
              <a:t>Identifier</a:t>
            </a:r>
            <a:r>
              <a:rPr lang="nb-NO" dirty="0"/>
              <a:t> e.g. Digital Object </a:t>
            </a:r>
            <a:r>
              <a:rPr lang="nb-NO" dirty="0" err="1"/>
              <a:t>Identifier</a:t>
            </a:r>
            <a:r>
              <a:rPr lang="nb-NO" dirty="0"/>
              <a:t> (DOI).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EA3FD-D1E8-49D1-8953-FADE53DB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8" y="1670565"/>
            <a:ext cx="6517045" cy="5043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37D19-8559-45C5-8AB2-26DAAE744310}"/>
              </a:ext>
            </a:extLst>
          </p:cNvPr>
          <p:cNvSpPr txBox="1"/>
          <p:nvPr/>
        </p:nvSpPr>
        <p:spPr>
          <a:xfrm>
            <a:off x="7507302" y="214255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https://doi.org/10.21336/gen.h8ds-8596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CEAB4-F358-49A4-B184-33F90679B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76" y="2537810"/>
            <a:ext cx="4552220" cy="39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0AA1-4A3F-4485-A732-808F2FBB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DOIs</a:t>
            </a:r>
            <a:r>
              <a:rPr lang="nb-NO" dirty="0"/>
              <a:t> in EBAS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BD5E1-FD7F-452B-A7BA-38369834E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Primary</a:t>
            </a:r>
            <a:r>
              <a:rPr lang="nb-NO" dirty="0"/>
              <a:t> DOI: </a:t>
            </a:r>
            <a:r>
              <a:rPr lang="nb-NO" dirty="0" err="1"/>
              <a:t>granularity</a:t>
            </a:r>
            <a:r>
              <a:rPr lang="nb-NO" dirty="0"/>
              <a:t> is by data </a:t>
            </a:r>
            <a:r>
              <a:rPr lang="nb-NO" dirty="0" err="1"/>
              <a:t>submission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 err="1"/>
              <a:t>Secondary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Submission</a:t>
            </a:r>
            <a:r>
              <a:rPr lang="nb-NO" dirty="0"/>
              <a:t> series</a:t>
            </a:r>
          </a:p>
          <a:p>
            <a:pPr lvl="1"/>
            <a:r>
              <a:rPr lang="nb-NO" dirty="0" err="1"/>
              <a:t>Customized</a:t>
            </a:r>
            <a:r>
              <a:rPr lang="nb-NO" dirty="0"/>
              <a:t> </a:t>
            </a:r>
            <a:r>
              <a:rPr lang="nb-NO" dirty="0" err="1"/>
              <a:t>DOIs</a:t>
            </a:r>
            <a:r>
              <a:rPr lang="nb-NO" dirty="0"/>
              <a:t> (</a:t>
            </a:r>
            <a:r>
              <a:rPr lang="nb-NO" dirty="0" err="1"/>
              <a:t>extract</a:t>
            </a:r>
            <a:r>
              <a:rPr lang="nb-NO" dirty="0"/>
              <a:t> </a:t>
            </a:r>
            <a:r>
              <a:rPr lang="nb-NO" dirty="0" err="1"/>
              <a:t>DOIs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Generic</a:t>
            </a:r>
            <a:r>
              <a:rPr lang="nb-NO" dirty="0"/>
              <a:t> </a:t>
            </a:r>
            <a:r>
              <a:rPr lang="nb-NO" dirty="0" err="1"/>
              <a:t>secondary</a:t>
            </a:r>
            <a:r>
              <a:rPr lang="nb-NO" dirty="0"/>
              <a:t> </a:t>
            </a:r>
            <a:r>
              <a:rPr lang="nb-NO" dirty="0" err="1"/>
              <a:t>DOIs</a:t>
            </a:r>
            <a:r>
              <a:rPr lang="nb-NO" dirty="0"/>
              <a:t> (</a:t>
            </a:r>
            <a:r>
              <a:rPr lang="nb-NO" dirty="0" err="1"/>
              <a:t>collection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DOIs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F9D8F39C-B343-491D-883B-805D692A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5" y="3141518"/>
            <a:ext cx="574964" cy="574964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7AA90D6F-DBDA-42AE-8A1F-487C43571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5" y="1684627"/>
            <a:ext cx="574964" cy="574964"/>
          </a:xfrm>
          <a:prstGeom prst="rect">
            <a:avLst/>
          </a:prstGeom>
        </p:spPr>
      </p:pic>
      <p:pic>
        <p:nvPicPr>
          <p:cNvPr id="8" name="Graphic 7" descr="Hourglass 30% with solid fill">
            <a:extLst>
              <a:ext uri="{FF2B5EF4-FFF2-40B4-BE49-F238E27FC236}">
                <a16:creationId xmlns:a16="http://schemas.microsoft.com/office/drawing/2014/main" id="{10F66E7E-1EBF-45BB-8236-251B5E8C1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7007" y="36688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5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578E-C2BB-4196-AEDE-66BA2E6E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CE7B-5F1B-464D-BCB1-DA46FE853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DD5B3-09A4-49F3-983A-25EDB37F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47650"/>
            <a:ext cx="112871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84CB-B40B-4A8C-A806-F1999AC4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3231-E89C-410E-831C-0554C93D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F5577-DF32-4617-AED7-5FBB92FF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813"/>
            <a:ext cx="12192000" cy="4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4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6828-F4FB-4867-BB41-7F7FF30B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42875"/>
            <a:ext cx="11887200" cy="3695700"/>
          </a:xfrm>
        </p:spPr>
        <p:txBody>
          <a:bodyPr>
            <a:noAutofit/>
          </a:bodyPr>
          <a:lstStyle/>
          <a:p>
            <a:r>
              <a:rPr lang="nb-NO" sz="3200" b="1" dirty="0" err="1"/>
              <a:t>Licencing</a:t>
            </a:r>
            <a:r>
              <a:rPr lang="nb-NO" sz="3200" b="1" dirty="0"/>
              <a:t> </a:t>
            </a:r>
            <a:r>
              <a:rPr lang="nb-NO" sz="3200" b="1" dirty="0" err="1"/>
              <a:t>of</a:t>
            </a:r>
            <a:r>
              <a:rPr lang="nb-NO" sz="3200" b="1" dirty="0"/>
              <a:t> data</a:t>
            </a:r>
            <a:br>
              <a:rPr lang="nb-NO" sz="3200" b="1" dirty="0"/>
            </a:br>
            <a:br>
              <a:rPr lang="nb-NO" sz="3200" dirty="0"/>
            </a:br>
            <a:r>
              <a:rPr lang="nb-NO" sz="2800" dirty="0"/>
              <a:t>- Benefits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licencing</a:t>
            </a:r>
            <a:r>
              <a:rPr lang="nb-NO" sz="2800" dirty="0"/>
              <a:t> for data </a:t>
            </a:r>
            <a:r>
              <a:rPr lang="nb-NO" sz="2800" dirty="0" err="1"/>
              <a:t>providers</a:t>
            </a:r>
            <a:r>
              <a:rPr lang="nb-NO" sz="2800" dirty="0"/>
              <a:t>, data </a:t>
            </a:r>
            <a:r>
              <a:rPr lang="nb-NO" sz="2800" dirty="0" err="1"/>
              <a:t>centers</a:t>
            </a:r>
            <a:r>
              <a:rPr lang="nb-NO" sz="2800" dirty="0"/>
              <a:t>, </a:t>
            </a:r>
            <a:r>
              <a:rPr lang="nb-NO" sz="2800" dirty="0" err="1"/>
              <a:t>organisations</a:t>
            </a:r>
            <a:r>
              <a:rPr lang="nb-NO" sz="2800" dirty="0"/>
              <a:t> and </a:t>
            </a:r>
            <a:r>
              <a:rPr lang="nb-NO" sz="2800" dirty="0" err="1"/>
              <a:t>users</a:t>
            </a:r>
            <a:br>
              <a:rPr lang="nb-NO" sz="2800" dirty="0"/>
            </a:br>
            <a:r>
              <a:rPr lang="nb-NO" sz="2800" dirty="0"/>
              <a:t>	</a:t>
            </a:r>
            <a:r>
              <a:rPr lang="nb-NO" sz="2000" dirty="0"/>
              <a:t>- </a:t>
            </a:r>
            <a:r>
              <a:rPr lang="nb-NO" sz="2000" dirty="0" err="1"/>
              <a:t>set</a:t>
            </a:r>
            <a:r>
              <a:rPr lang="nb-NO" sz="2000" dirty="0"/>
              <a:t> </a:t>
            </a:r>
            <a:r>
              <a:rPr lang="nb-NO" sz="2000" dirty="0" err="1"/>
              <a:t>regulations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data </a:t>
            </a:r>
            <a:r>
              <a:rPr lang="nb-NO" sz="2000" dirty="0" err="1"/>
              <a:t>use</a:t>
            </a:r>
            <a:br>
              <a:rPr lang="nb-NO" sz="2000" dirty="0"/>
            </a:br>
            <a:r>
              <a:rPr lang="nb-NO" sz="2000" dirty="0"/>
              <a:t>	- reserve </a:t>
            </a:r>
            <a:r>
              <a:rPr lang="nb-NO" sz="2000" dirty="0" err="1"/>
              <a:t>against</a:t>
            </a:r>
            <a:r>
              <a:rPr lang="nb-NO" sz="2000" dirty="0"/>
              <a:t> </a:t>
            </a:r>
            <a:r>
              <a:rPr lang="nb-NO" sz="2000" dirty="0" err="1"/>
              <a:t>any</a:t>
            </a:r>
            <a:r>
              <a:rPr lang="nb-NO" sz="2000" dirty="0"/>
              <a:t> form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liability</a:t>
            </a:r>
            <a:br>
              <a:rPr lang="nb-NO" sz="2000" dirty="0"/>
            </a:br>
            <a:r>
              <a:rPr lang="nb-NO" sz="2000" dirty="0"/>
              <a:t>	- FAIR  </a:t>
            </a:r>
            <a:br>
              <a:rPr lang="nb-NO" sz="2000" dirty="0"/>
            </a:br>
            <a:br>
              <a:rPr lang="nb-NO" sz="2800" dirty="0"/>
            </a:br>
            <a:endParaRPr lang="nb-NO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310BB9-6470-49BB-8E71-02EFC1A93745}"/>
              </a:ext>
            </a:extLst>
          </p:cNvPr>
          <p:cNvSpPr txBox="1">
            <a:spLocks/>
          </p:cNvSpPr>
          <p:nvPr/>
        </p:nvSpPr>
        <p:spPr>
          <a:xfrm>
            <a:off x="514350" y="1485900"/>
            <a:ext cx="11887200" cy="509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b-NO" sz="2800" dirty="0"/>
            </a:br>
            <a:r>
              <a:rPr lang="nb-NO" sz="2800" dirty="0"/>
              <a:t>- </a:t>
            </a:r>
            <a:r>
              <a:rPr lang="nb-NO" sz="2800" dirty="0" err="1"/>
              <a:t>Creativity</a:t>
            </a:r>
            <a:r>
              <a:rPr lang="nb-NO" sz="2800" dirty="0"/>
              <a:t> and IPR </a:t>
            </a:r>
            <a:r>
              <a:rPr lang="nb-NO" sz="2800" dirty="0" err="1"/>
              <a:t>rights</a:t>
            </a:r>
            <a:br>
              <a:rPr lang="nb-NO" sz="2800" dirty="0"/>
            </a:br>
            <a:r>
              <a:rPr lang="nb-NO" sz="2800" dirty="0"/>
              <a:t>	</a:t>
            </a:r>
            <a:r>
              <a:rPr lang="nb-NO" sz="2000" dirty="0"/>
              <a:t>- </a:t>
            </a:r>
            <a:r>
              <a:rPr lang="nb-NO" sz="2000" b="1" dirty="0" err="1">
                <a:solidFill>
                  <a:srgbClr val="FF0000"/>
                </a:solidFill>
              </a:rPr>
              <a:t>generally</a:t>
            </a:r>
            <a:r>
              <a:rPr lang="nb-NO" sz="2000" b="1" dirty="0">
                <a:solidFill>
                  <a:srgbClr val="FF0000"/>
                </a:solidFill>
              </a:rPr>
              <a:t> </a:t>
            </a:r>
            <a:r>
              <a:rPr lang="nb-NO" sz="2000" b="1" dirty="0" err="1">
                <a:solidFill>
                  <a:srgbClr val="FF0000"/>
                </a:solidFill>
              </a:rPr>
              <a:t>no</a:t>
            </a:r>
            <a:r>
              <a:rPr lang="nb-NO" sz="2000" b="1" dirty="0">
                <a:solidFill>
                  <a:srgbClr val="FF0000"/>
                </a:solidFill>
              </a:rPr>
              <a:t> IPR </a:t>
            </a:r>
            <a:r>
              <a:rPr lang="nb-NO" sz="2000" b="1" dirty="0" err="1">
                <a:solidFill>
                  <a:srgbClr val="FF0000"/>
                </a:solidFill>
              </a:rPr>
              <a:t>rights</a:t>
            </a:r>
            <a:r>
              <a:rPr lang="nb-NO" sz="2000" b="1" dirty="0">
                <a:solidFill>
                  <a:srgbClr val="FF0000"/>
                </a:solidFill>
              </a:rPr>
              <a:t> </a:t>
            </a:r>
            <a:r>
              <a:rPr lang="nb-NO" sz="2000" b="1" dirty="0" err="1">
                <a:solidFill>
                  <a:srgbClr val="FF0000"/>
                </a:solidFill>
              </a:rPr>
              <a:t>on</a:t>
            </a:r>
            <a:r>
              <a:rPr lang="nb-NO" sz="2000" b="1" dirty="0">
                <a:solidFill>
                  <a:srgbClr val="FF0000"/>
                </a:solidFill>
              </a:rPr>
              <a:t> «</a:t>
            </a:r>
            <a:r>
              <a:rPr lang="nb-NO" sz="2000" b="1" dirty="0" err="1">
                <a:solidFill>
                  <a:srgbClr val="FF0000"/>
                </a:solidFill>
              </a:rPr>
              <a:t>objective</a:t>
            </a:r>
            <a:r>
              <a:rPr lang="nb-NO" sz="2000" b="1" dirty="0">
                <a:solidFill>
                  <a:srgbClr val="FF0000"/>
                </a:solidFill>
              </a:rPr>
              <a:t> data»</a:t>
            </a: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	- </a:t>
            </a:r>
            <a:r>
              <a:rPr lang="nb-NO" sz="2000" b="1" dirty="0" err="1">
                <a:solidFill>
                  <a:srgbClr val="FF0000"/>
                </a:solidFill>
              </a:rPr>
              <a:t>funding</a:t>
            </a:r>
            <a:r>
              <a:rPr lang="nb-NO" sz="2000" b="1" dirty="0">
                <a:solidFill>
                  <a:srgbClr val="FF0000"/>
                </a:solidFill>
              </a:rPr>
              <a:t> support </a:t>
            </a:r>
            <a:r>
              <a:rPr lang="nb-NO" sz="2000" b="1" dirty="0" err="1">
                <a:solidFill>
                  <a:srgbClr val="FF0000"/>
                </a:solidFill>
              </a:rPr>
              <a:t>does</a:t>
            </a:r>
            <a:r>
              <a:rPr lang="nb-NO" sz="2000" b="1" dirty="0">
                <a:solidFill>
                  <a:srgbClr val="FF0000"/>
                </a:solidFill>
              </a:rPr>
              <a:t> not </a:t>
            </a:r>
            <a:r>
              <a:rPr lang="nb-NO" sz="2000" b="1" dirty="0" err="1">
                <a:solidFill>
                  <a:srgbClr val="FF0000"/>
                </a:solidFill>
              </a:rPr>
              <a:t>generate</a:t>
            </a:r>
            <a:r>
              <a:rPr lang="nb-NO" sz="2000" b="1" dirty="0">
                <a:solidFill>
                  <a:srgbClr val="FF0000"/>
                </a:solidFill>
              </a:rPr>
              <a:t> IPR</a:t>
            </a: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	- «Sui </a:t>
            </a:r>
            <a:r>
              <a:rPr lang="nb-NO" sz="2000" b="1" dirty="0" err="1">
                <a:solidFill>
                  <a:srgbClr val="FF0000"/>
                </a:solidFill>
              </a:rPr>
              <a:t>generis</a:t>
            </a:r>
            <a:r>
              <a:rPr lang="nb-NO" sz="2000" b="1" dirty="0">
                <a:solidFill>
                  <a:srgbClr val="FF0000"/>
                </a:solidFill>
              </a:rPr>
              <a:t> database </a:t>
            </a:r>
            <a:r>
              <a:rPr lang="nb-NO" sz="2000" b="1" dirty="0" err="1">
                <a:solidFill>
                  <a:srgbClr val="FF0000"/>
                </a:solidFill>
              </a:rPr>
              <a:t>rights</a:t>
            </a:r>
            <a:r>
              <a:rPr lang="nb-NO" sz="2000" b="1" dirty="0">
                <a:solidFill>
                  <a:srgbClr val="FF0000"/>
                </a:solidFill>
              </a:rPr>
              <a:t>»</a:t>
            </a:r>
            <a:br>
              <a:rPr lang="nb-NO" sz="2000" b="1" dirty="0">
                <a:solidFill>
                  <a:srgbClr val="FF0000"/>
                </a:solidFill>
              </a:rPr>
            </a:br>
            <a:br>
              <a:rPr lang="nb-NO" sz="2800" dirty="0"/>
            </a:br>
            <a:endParaRPr lang="nb-NO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C95DF5-85AE-4B42-89AF-8F4ADA409C2C}"/>
              </a:ext>
            </a:extLst>
          </p:cNvPr>
          <p:cNvSpPr txBox="1">
            <a:spLocks/>
          </p:cNvSpPr>
          <p:nvPr/>
        </p:nvSpPr>
        <p:spPr>
          <a:xfrm>
            <a:off x="438150" y="4187825"/>
            <a:ext cx="11887200" cy="356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b-NO" sz="2800" dirty="0"/>
            </a:br>
            <a:r>
              <a:rPr lang="nb-NO" sz="2800" dirty="0"/>
              <a:t>- Creative </a:t>
            </a:r>
            <a:r>
              <a:rPr lang="nb-NO" sz="2800" dirty="0" err="1"/>
              <a:t>Commons</a:t>
            </a:r>
            <a:r>
              <a:rPr lang="nb-NO" sz="2800" dirty="0"/>
              <a:t> is a </a:t>
            </a:r>
            <a:r>
              <a:rPr lang="nb-NO" sz="2800" dirty="0" err="1"/>
              <a:t>commonly</a:t>
            </a:r>
            <a:r>
              <a:rPr lang="nb-NO" sz="2800" dirty="0"/>
              <a:t> used </a:t>
            </a:r>
            <a:r>
              <a:rPr lang="nb-NO" sz="2800" dirty="0" err="1"/>
              <a:t>licence</a:t>
            </a:r>
            <a:br>
              <a:rPr lang="nb-NO" sz="2800" dirty="0"/>
            </a:br>
            <a:r>
              <a:rPr lang="nb-NO" sz="2800" dirty="0"/>
              <a:t>	</a:t>
            </a:r>
            <a:r>
              <a:rPr lang="nb-NO" sz="2000" dirty="0"/>
              <a:t>- CC0 (</a:t>
            </a:r>
            <a:r>
              <a:rPr lang="nb-NO" sz="2000" dirty="0" err="1"/>
              <a:t>no</a:t>
            </a:r>
            <a:r>
              <a:rPr lang="nb-NO" sz="2000" dirty="0"/>
              <a:t> </a:t>
            </a:r>
            <a:r>
              <a:rPr lang="nb-NO" sz="2000" dirty="0" err="1"/>
              <a:t>attribution</a:t>
            </a:r>
            <a:r>
              <a:rPr lang="nb-NO" sz="2000" dirty="0"/>
              <a:t>) or CC BY4 (</a:t>
            </a:r>
            <a:r>
              <a:rPr lang="nb-NO" sz="2000" dirty="0" err="1"/>
              <a:t>attibution</a:t>
            </a:r>
            <a:r>
              <a:rPr lang="nb-NO" sz="2000" dirty="0"/>
              <a:t> </a:t>
            </a:r>
            <a:r>
              <a:rPr lang="nb-NO" sz="2000" dirty="0" err="1"/>
              <a:t>required</a:t>
            </a:r>
            <a:r>
              <a:rPr lang="nb-NO" sz="2000" dirty="0"/>
              <a:t>)</a:t>
            </a:r>
            <a:br>
              <a:rPr lang="nb-NO" sz="2000" dirty="0"/>
            </a:br>
            <a:r>
              <a:rPr lang="nb-NO" sz="2000" dirty="0"/>
              <a:t>	- «</a:t>
            </a:r>
            <a:r>
              <a:rPr lang="nb-NO" sz="2000" dirty="0" err="1"/>
              <a:t>Attribution</a:t>
            </a:r>
            <a:r>
              <a:rPr lang="nb-NO" sz="2000" dirty="0"/>
              <a:t>» is not </a:t>
            </a:r>
            <a:r>
              <a:rPr lang="nb-NO" sz="2000" dirty="0" err="1"/>
              <a:t>seen</a:t>
            </a:r>
            <a:r>
              <a:rPr lang="nb-NO" sz="2000" dirty="0"/>
              <a:t> as a </a:t>
            </a:r>
            <a:r>
              <a:rPr lang="nb-NO" sz="2000" dirty="0" err="1"/>
              <a:t>limiting</a:t>
            </a:r>
            <a:r>
              <a:rPr lang="nb-NO" sz="2000" dirty="0"/>
              <a:t> </a:t>
            </a:r>
            <a:r>
              <a:rPr lang="nb-NO" sz="2000" dirty="0" err="1"/>
              <a:t>condition</a:t>
            </a:r>
            <a:r>
              <a:rPr lang="nb-NO" sz="2000" dirty="0"/>
              <a:t> </a:t>
            </a:r>
            <a:r>
              <a:rPr lang="nb-NO" sz="2000" dirty="0" err="1"/>
              <a:t>towards</a:t>
            </a:r>
            <a:r>
              <a:rPr lang="nb-NO" sz="2000" dirty="0"/>
              <a:t> «</a:t>
            </a:r>
            <a:r>
              <a:rPr lang="nb-NO" sz="2000" dirty="0" err="1"/>
              <a:t>open</a:t>
            </a:r>
            <a:r>
              <a:rPr lang="nb-NO" sz="2000" dirty="0"/>
              <a:t> data»</a:t>
            </a:r>
            <a:br>
              <a:rPr lang="nb-NO" sz="2000" dirty="0"/>
            </a:br>
            <a:br>
              <a:rPr lang="nb-NO" sz="2400" dirty="0"/>
            </a:br>
            <a:br>
              <a:rPr lang="nb-NO" sz="2800" dirty="0"/>
            </a:b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0621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9F16-D4BF-4EDE-BD8B-CE5C5D06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068E-E27A-4424-944A-49D3ED9A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3469D-86AB-4E97-B2CF-6C21BE4D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56" y="0"/>
            <a:ext cx="744448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D90FD-0C16-4242-8A41-940E245C85C4}"/>
              </a:ext>
            </a:extLst>
          </p:cNvPr>
          <p:cNvSpPr txBox="1"/>
          <p:nvPr/>
        </p:nvSpPr>
        <p:spPr>
          <a:xfrm>
            <a:off x="471055" y="4509716"/>
            <a:ext cx="609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dirty="0"/>
              <a:t>https://creativecommons.org/licenses/by/4.0/</a:t>
            </a:r>
          </a:p>
        </p:txBody>
      </p:sp>
    </p:spTree>
    <p:extLst>
      <p:ext uri="{BB962C8B-B14F-4D97-AF65-F5344CB8AC3E}">
        <p14:creationId xmlns:p14="http://schemas.microsoft.com/office/powerpoint/2010/main" val="345988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B71C-80F5-4646-9F0C-8B9CEF0F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Licencing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BA08F-283B-4E31-A4E0-FAD0BBDAF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NILU </a:t>
            </a:r>
            <a:r>
              <a:rPr lang="nb-NO" dirty="0" err="1"/>
              <a:t>wish</a:t>
            </a:r>
            <a:r>
              <a:rPr lang="nb-NO" dirty="0"/>
              <a:t> to (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«</a:t>
            </a:r>
            <a:r>
              <a:rPr lang="nb-NO" i="1" dirty="0" err="1"/>
              <a:t>sui</a:t>
            </a:r>
            <a:r>
              <a:rPr lang="nb-NO" i="1" dirty="0"/>
              <a:t> </a:t>
            </a:r>
            <a:r>
              <a:rPr lang="nb-NO" i="1" dirty="0" err="1"/>
              <a:t>generis</a:t>
            </a:r>
            <a:r>
              <a:rPr lang="nb-NO" i="1" dirty="0"/>
              <a:t> database </a:t>
            </a:r>
            <a:r>
              <a:rPr lang="nb-NO" i="1" dirty="0" err="1"/>
              <a:t>rights</a:t>
            </a:r>
            <a:r>
              <a:rPr lang="nb-NO" dirty="0"/>
              <a:t>») </a:t>
            </a:r>
            <a:r>
              <a:rPr lang="nb-NO" dirty="0" err="1"/>
              <a:t>licence</a:t>
            </a:r>
            <a:r>
              <a:rPr lang="nb-NO" dirty="0"/>
              <a:t> all </a:t>
            </a:r>
            <a:r>
              <a:rPr lang="nb-NO" dirty="0" err="1"/>
              <a:t>open</a:t>
            </a:r>
            <a:r>
              <a:rPr lang="nb-NO" dirty="0"/>
              <a:t> data in EBAS: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CCBY4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attribution</a:t>
            </a:r>
            <a:r>
              <a:rPr lang="nb-NO" dirty="0"/>
              <a:t> to EBAS/NILU and EMEP/GAW/ACTRIS (</a:t>
            </a:r>
            <a:r>
              <a:rPr lang="nb-NO" dirty="0" err="1"/>
              <a:t>frameworks</a:t>
            </a:r>
            <a:r>
              <a:rPr lang="nb-NO" dirty="0"/>
              <a:t>),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and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 </a:t>
            </a:r>
            <a:r>
              <a:rPr lang="nb-NO" dirty="0" err="1"/>
              <a:t>recommendation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contacting</a:t>
            </a:r>
            <a:r>
              <a:rPr lang="nb-NO" dirty="0"/>
              <a:t> data </a:t>
            </a:r>
            <a:r>
              <a:rPr lang="nb-NO" dirty="0" err="1"/>
              <a:t>originators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data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benefit</a:t>
            </a:r>
            <a:r>
              <a:rPr lang="nb-NO" dirty="0"/>
              <a:t> from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involvement</a:t>
            </a:r>
            <a:r>
              <a:rPr lang="nb-NO" dirty="0"/>
              <a:t> (</a:t>
            </a:r>
            <a:r>
              <a:rPr lang="nb-NO" dirty="0" err="1"/>
              <a:t>substantial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07AD6-3C3A-41EF-BF28-F676CF33D801}"/>
              </a:ext>
            </a:extLst>
          </p:cNvPr>
          <p:cNvSpPr txBox="1"/>
          <p:nvPr/>
        </p:nvSpPr>
        <p:spPr>
          <a:xfrm>
            <a:off x="3895725" y="4001294"/>
            <a:ext cx="8102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ACTRIS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CCBY4, </a:t>
            </a:r>
            <a:r>
              <a:rPr lang="nb-NO" dirty="0" err="1"/>
              <a:t>probably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GAW (</a:t>
            </a:r>
            <a:r>
              <a:rPr lang="nb-NO" dirty="0" err="1"/>
              <a:t>discussions</a:t>
            </a:r>
            <a:r>
              <a:rPr lang="nb-NO" dirty="0"/>
              <a:t> </a:t>
            </a:r>
            <a:r>
              <a:rPr lang="nb-NO" dirty="0" err="1"/>
              <a:t>ongoing</a:t>
            </a:r>
            <a:r>
              <a:rPr lang="nb-NO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301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9E95-A3C5-4BEA-A7AE-28C4AD16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0515-58F9-46F7-BF76-2BCA08925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EMEP-CCC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prepare</a:t>
            </a:r>
            <a:r>
              <a:rPr lang="nb-NO" dirty="0"/>
              <a:t> a note as a basis for a </a:t>
            </a:r>
            <a:r>
              <a:rPr lang="nb-NO" dirty="0" err="1"/>
              <a:t>discussion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coming</a:t>
            </a:r>
            <a:r>
              <a:rPr lang="nb-NO" dirty="0"/>
              <a:t> EMEP </a:t>
            </a:r>
            <a:r>
              <a:rPr lang="nb-NO" dirty="0" err="1"/>
              <a:t>Steering</a:t>
            </a:r>
            <a:r>
              <a:rPr lang="nb-NO" dirty="0"/>
              <a:t> Body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586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EAEF-6B5C-48EC-997D-0EFC24A2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9CD02-876F-49A6-969A-0FF91325D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EAA3F-3BA3-4814-96BF-2410F5C0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66" y="0"/>
            <a:ext cx="111120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FD829-5899-46AE-9AA4-8648DB4C6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767" y="60413"/>
            <a:ext cx="2095500" cy="1131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10C65-E4A1-4E8B-BD84-9BC1ABDB2243}"/>
              </a:ext>
            </a:extLst>
          </p:cNvPr>
          <p:cNvSpPr txBox="1"/>
          <p:nvPr/>
        </p:nvSpPr>
        <p:spPr>
          <a:xfrm>
            <a:off x="5116945" y="692727"/>
            <a:ext cx="358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ACTRIS – to be </a:t>
            </a:r>
            <a:r>
              <a:rPr lang="nb-NO" b="1" dirty="0" err="1">
                <a:solidFill>
                  <a:srgbClr val="FF0000"/>
                </a:solidFill>
              </a:rPr>
              <a:t>established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this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year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4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1451-7E20-48F7-9206-03B8D1F6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CE97-A8AD-4A8F-B47A-8E90D474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8700" y="4381499"/>
            <a:ext cx="3385926" cy="2111375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ACTRIS ERIC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established</a:t>
            </a:r>
            <a:r>
              <a:rPr lang="nb-NO" dirty="0"/>
              <a:t> in 2022</a:t>
            </a:r>
          </a:p>
          <a:p>
            <a:r>
              <a:rPr lang="nb-NO" dirty="0" err="1"/>
              <a:t>Labeling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National </a:t>
            </a:r>
            <a:r>
              <a:rPr lang="nb-NO" dirty="0" err="1"/>
              <a:t>Facilities</a:t>
            </a:r>
            <a:endParaRPr lang="nb-NO" dirty="0"/>
          </a:p>
          <a:p>
            <a:r>
              <a:rPr lang="nb-NO" dirty="0"/>
              <a:t>Large </a:t>
            </a:r>
            <a:r>
              <a:rPr lang="nb-NO" dirty="0" err="1"/>
              <a:t>overlap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EMEP/GAW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439BF-224B-4933-B11D-B38C09BE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00" y="0"/>
            <a:ext cx="806462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8B599-B32D-48FA-80F0-EF005897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38" y="143309"/>
            <a:ext cx="3114688" cy="1682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23D62-531A-4830-8DE2-B18805819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125" y="2543969"/>
            <a:ext cx="6962775" cy="1457325"/>
          </a:xfrm>
          <a:prstGeom prst="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108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990E-E884-4C27-A299-C7234023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84175"/>
            <a:ext cx="10515600" cy="415925"/>
          </a:xfrm>
        </p:spPr>
        <p:txBody>
          <a:bodyPr>
            <a:normAutofit fontScale="90000"/>
          </a:bodyPr>
          <a:lstStyle/>
          <a:p>
            <a:pPr algn="r"/>
            <a:r>
              <a:rPr lang="nb-NO" dirty="0">
                <a:hlinkClick r:id="rId2"/>
              </a:rPr>
              <a:t>http://ebas.nilu.no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B8FB-C829-4197-8350-FC3FE155A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43C74-6ECE-4FA0-A329-7CBD5075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037"/>
            <a:ext cx="12192000" cy="61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7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D7198B-F978-43F0-94BB-38A3F20E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81" y="500770"/>
            <a:ext cx="5674642" cy="4371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92A607-29D3-47C2-A5DF-C3572CEB07A2}"/>
              </a:ext>
            </a:extLst>
          </p:cNvPr>
          <p:cNvSpPr txBox="1"/>
          <p:nvPr/>
        </p:nvSpPr>
        <p:spPr>
          <a:xfrm>
            <a:off x="3216490" y="6276565"/>
            <a:ext cx="447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In prep: Call to be </a:t>
            </a:r>
            <a:r>
              <a:rPr lang="nb-NO" sz="2400" dirty="0" err="1">
                <a:solidFill>
                  <a:srgbClr val="FF0000"/>
                </a:solidFill>
              </a:rPr>
              <a:t>expected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soon</a:t>
            </a:r>
            <a:r>
              <a:rPr lang="nb-NO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348A5-C615-4077-983E-19D18B20294C}"/>
              </a:ext>
            </a:extLst>
          </p:cNvPr>
          <p:cNvSpPr txBox="1"/>
          <p:nvPr/>
        </p:nvSpPr>
        <p:spPr>
          <a:xfrm>
            <a:off x="757431" y="5339829"/>
            <a:ext cx="1086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«Pilot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added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NRT-</a:t>
            </a:r>
            <a:r>
              <a:rPr lang="nb-NO" dirty="0" err="1"/>
              <a:t>delivery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EMEP and ACTRIS </a:t>
            </a:r>
            <a:r>
              <a:rPr lang="nb-NO" dirty="0" err="1"/>
              <a:t>QAQC’ed</a:t>
            </a:r>
            <a:r>
              <a:rPr lang="nb-NO" dirty="0"/>
              <a:t> NO2 and O3 data, </a:t>
            </a:r>
            <a:r>
              <a:rPr lang="nb-NO" dirty="0" err="1"/>
              <a:t>vs</a:t>
            </a:r>
            <a:r>
              <a:rPr lang="nb-NO" dirty="0"/>
              <a:t> EEA data </a:t>
            </a:r>
            <a:r>
              <a:rPr lang="nb-NO" dirty="0" err="1"/>
              <a:t>delivery</a:t>
            </a:r>
            <a:r>
              <a:rPr lang="nb-NO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18164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3812-2039-4E6F-96FD-DAD7B93C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AD797-B990-49F4-865A-13AE9A16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A905A-1166-49EC-B986-57095650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3"/>
            <a:ext cx="5616306" cy="2914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EF525E-9697-49B6-A104-D649314F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0" y="795622"/>
            <a:ext cx="8987270" cy="3736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DC1837-B690-4BFD-8481-7C47B7BC858E}"/>
              </a:ext>
            </a:extLst>
          </p:cNvPr>
          <p:cNvSpPr txBox="1"/>
          <p:nvPr/>
        </p:nvSpPr>
        <p:spPr>
          <a:xfrm>
            <a:off x="4382954" y="14354"/>
            <a:ext cx="8765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4"/>
              </a:rPr>
              <a:t>https://link.springer.com/referenceworkentry/10.1007/978-981-15-2527-8_10-1</a:t>
            </a:r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F90A4-7B9C-424C-939F-F9D8600B6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68" y="4058801"/>
            <a:ext cx="8788364" cy="26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5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BEBF7-30C4-430F-AAAB-172C2860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83" y="1520605"/>
            <a:ext cx="4329860" cy="2132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DE986-737E-4A80-8BA8-662F11D79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322" y="1498957"/>
            <a:ext cx="5336230" cy="213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87B460-6B06-4401-AD59-8EB4A54C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83" y="4027051"/>
            <a:ext cx="4214315" cy="2357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4C05B-2F6E-49E4-8D6F-394881E74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322" y="3966302"/>
            <a:ext cx="4298857" cy="24727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88BE68-0B97-42B7-8261-BF4599BA24DA}"/>
              </a:ext>
            </a:extLst>
          </p:cNvPr>
          <p:cNvSpPr txBox="1">
            <a:spLocks/>
          </p:cNvSpPr>
          <p:nvPr/>
        </p:nvSpPr>
        <p:spPr>
          <a:xfrm>
            <a:off x="659952" y="459434"/>
            <a:ext cx="10515600" cy="59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Chemicals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Emerging</a:t>
            </a:r>
            <a:r>
              <a:rPr lang="nb-NO" dirty="0"/>
              <a:t> </a:t>
            </a:r>
            <a:r>
              <a:rPr lang="nb-NO" dirty="0" err="1"/>
              <a:t>Concern</a:t>
            </a:r>
            <a:r>
              <a:rPr lang="nb-NO" dirty="0"/>
              <a:t>, workshop </a:t>
            </a:r>
            <a:r>
              <a:rPr lang="nb-NO" dirty="0" err="1"/>
              <a:t>planned</a:t>
            </a:r>
            <a:r>
              <a:rPr lang="nb-NO" dirty="0"/>
              <a:t> for 2023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792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C9A2-2427-4539-81C8-979D145B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8719-40B9-4650-93C8-8FCA49E5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BE86A-E131-495A-B2BF-BB5A18CE0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8575"/>
            <a:ext cx="104679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411CD0-E26C-4B19-9ABA-009D2B6A3004}"/>
              </a:ext>
            </a:extLst>
          </p:cNvPr>
          <p:cNvSpPr txBox="1">
            <a:spLocks/>
          </p:cNvSpPr>
          <p:nvPr/>
        </p:nvSpPr>
        <p:spPr>
          <a:xfrm>
            <a:off x="256053" y="297873"/>
            <a:ext cx="8992244" cy="5264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b="1" dirty="0"/>
              <a:t>Access to data, </a:t>
            </a:r>
            <a:r>
              <a:rPr lang="nb-NO" sz="2400" b="1" dirty="0" err="1"/>
              <a:t>statistics</a:t>
            </a:r>
            <a:r>
              <a:rPr lang="nb-NO" sz="2400" b="1" dirty="0"/>
              <a:t>, </a:t>
            </a:r>
            <a:r>
              <a:rPr lang="nb-NO" sz="2400" b="1" dirty="0" err="1"/>
              <a:t>aggregates</a:t>
            </a:r>
            <a:r>
              <a:rPr lang="nb-NO" sz="2400" b="1" dirty="0"/>
              <a:t>, plots, </a:t>
            </a:r>
            <a:r>
              <a:rPr lang="nb-NO" sz="2400" b="1" dirty="0" err="1"/>
              <a:t>maps</a:t>
            </a:r>
            <a:r>
              <a:rPr lang="nb-NO" sz="2400" b="1" dirty="0"/>
              <a:t>, </a:t>
            </a:r>
            <a:r>
              <a:rPr lang="nb-NO" sz="2400" b="1" dirty="0" err="1"/>
              <a:t>interpretations</a:t>
            </a:r>
            <a:r>
              <a:rPr lang="nb-NO" sz="2400" b="1" dirty="0"/>
              <a:t>:</a:t>
            </a:r>
          </a:p>
          <a:p>
            <a:pPr marL="0" indent="0">
              <a:buNone/>
            </a:pPr>
            <a:r>
              <a:rPr lang="nb-NO" sz="2400" dirty="0"/>
              <a:t>1) </a:t>
            </a:r>
            <a:r>
              <a:rPr lang="nb-NO" sz="2400" dirty="0" err="1"/>
              <a:t>Generation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reports for </a:t>
            </a:r>
            <a:r>
              <a:rPr lang="nb-NO" sz="2400" dirty="0" err="1"/>
              <a:t>higher</a:t>
            </a:r>
            <a:r>
              <a:rPr lang="nb-NO" sz="2400" dirty="0"/>
              <a:t> </a:t>
            </a:r>
            <a:r>
              <a:rPr lang="nb-NO" sz="2400" dirty="0" err="1"/>
              <a:t>level</a:t>
            </a:r>
            <a:r>
              <a:rPr lang="nb-NO" sz="2400" dirty="0"/>
              <a:t> </a:t>
            </a:r>
            <a:r>
              <a:rPr lang="nb-NO" sz="2400" dirty="0" err="1"/>
              <a:t>users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2) </a:t>
            </a:r>
            <a:r>
              <a:rPr lang="nb-NO" sz="2400" dirty="0" err="1"/>
              <a:t>Self</a:t>
            </a:r>
            <a:r>
              <a:rPr lang="nb-NO" sz="2400" dirty="0"/>
              <a:t>-service </a:t>
            </a:r>
            <a:r>
              <a:rPr lang="nb-NO" sz="2400" dirty="0" err="1"/>
              <a:t>through</a:t>
            </a:r>
            <a:r>
              <a:rPr lang="nb-NO" sz="2400" dirty="0"/>
              <a:t> web </a:t>
            </a:r>
            <a:r>
              <a:rPr lang="nb-NO" sz="2400" dirty="0" err="1"/>
              <a:t>interface</a:t>
            </a:r>
            <a:endParaRPr lang="nb-NO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400" dirty="0"/>
              <a:t>3) Data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request</a:t>
            </a:r>
            <a:r>
              <a:rPr lang="nb-NO" sz="2400" dirty="0"/>
              <a:t> to </a:t>
            </a:r>
            <a:r>
              <a:rPr lang="nb-NO" sz="2400" dirty="0">
                <a:hlinkClick r:id="rId2"/>
              </a:rPr>
              <a:t>EBAS@nilu.no</a:t>
            </a:r>
            <a:r>
              <a:rPr lang="nb-NO" sz="2400" dirty="0"/>
              <a:t> (NASA-</a:t>
            </a:r>
            <a:r>
              <a:rPr lang="nb-NO" sz="2400" dirty="0" err="1"/>
              <a:t>Ames</a:t>
            </a:r>
            <a:r>
              <a:rPr lang="nb-NO" sz="2400" dirty="0"/>
              <a:t>, </a:t>
            </a:r>
            <a:r>
              <a:rPr lang="nb-NO" sz="2400" dirty="0" err="1"/>
              <a:t>NetCDF</a:t>
            </a:r>
            <a:r>
              <a:rPr lang="nb-NO" sz="2400" dirty="0"/>
              <a:t>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400" dirty="0"/>
              <a:t>4) Machine to </a:t>
            </a:r>
            <a:r>
              <a:rPr lang="nb-NO" sz="2400" dirty="0" err="1"/>
              <a:t>machine</a:t>
            </a:r>
            <a:r>
              <a:rPr lang="nb-NO" sz="2400" dirty="0"/>
              <a:t>; data or metadata services</a:t>
            </a:r>
          </a:p>
          <a:p>
            <a:pPr marL="342900" indent="-342900"/>
            <a:r>
              <a:rPr lang="nb-NO" sz="2000" dirty="0">
                <a:ea typeface="+mn-lt"/>
                <a:cs typeface="+mn-lt"/>
              </a:rPr>
              <a:t>Services up and </a:t>
            </a:r>
            <a:r>
              <a:rPr lang="nb-NO" sz="2000" dirty="0" err="1">
                <a:ea typeface="+mn-lt"/>
                <a:cs typeface="+mn-lt"/>
              </a:rPr>
              <a:t>runnning</a:t>
            </a:r>
            <a:endParaRPr lang="nb-NO" sz="2000" dirty="0">
              <a:ea typeface="+mn-lt"/>
              <a:cs typeface="+mn-lt"/>
            </a:endParaRPr>
          </a:p>
          <a:p>
            <a:pPr marL="800100" lvl="1"/>
            <a:r>
              <a:rPr lang="nb-NO" sz="1600" dirty="0">
                <a:cs typeface="Calibri" panose="020F0502020204030204"/>
              </a:rPr>
              <a:t>Copernicus/ECMWF</a:t>
            </a:r>
          </a:p>
          <a:p>
            <a:pPr marL="800100" lvl="1"/>
            <a:r>
              <a:rPr lang="nb-NO" sz="1600" dirty="0">
                <a:cs typeface="Calibri" panose="020F0502020204030204"/>
              </a:rPr>
              <a:t>GEO Portal and </a:t>
            </a:r>
            <a:r>
              <a:rPr lang="nb-NO" sz="1600" dirty="0" err="1">
                <a:cs typeface="Calibri" panose="020F0502020204030204"/>
              </a:rPr>
              <a:t>NextGEOSS</a:t>
            </a:r>
            <a:endParaRPr lang="nb-NO" sz="1600" dirty="0">
              <a:cs typeface="Calibri" panose="020F0502020204030204"/>
            </a:endParaRPr>
          </a:p>
          <a:p>
            <a:pPr marL="800100" lvl="1"/>
            <a:r>
              <a:rPr lang="nb-NO" sz="1600" dirty="0">
                <a:cs typeface="Calibri" panose="020F0502020204030204"/>
              </a:rPr>
              <a:t>SIOS</a:t>
            </a:r>
          </a:p>
          <a:p>
            <a:pPr marL="800100" lvl="1"/>
            <a:r>
              <a:rPr lang="nb-NO" sz="1600" dirty="0">
                <a:cs typeface="Calibri" panose="020F0502020204030204"/>
              </a:rPr>
              <a:t>ACTRIS data portal</a:t>
            </a:r>
          </a:p>
          <a:p>
            <a:pPr marL="800100" lvl="1"/>
            <a:r>
              <a:rPr lang="nb-NO" sz="1600" dirty="0">
                <a:cs typeface="Calibri" panose="020F0502020204030204"/>
              </a:rPr>
              <a:t>WMO WIS</a:t>
            </a:r>
          </a:p>
          <a:p>
            <a:pPr marL="800100" lvl="1"/>
            <a:r>
              <a:rPr lang="nb-NO" sz="1600" dirty="0">
                <a:cs typeface="Calibri" panose="020F0502020204030204"/>
              </a:rPr>
              <a:t>MSC-W/AEROCOM</a:t>
            </a:r>
          </a:p>
          <a:p>
            <a:pPr marL="342900" indent="-342900"/>
            <a:r>
              <a:rPr lang="nb-NO" sz="2000" dirty="0">
                <a:ea typeface="+mn-lt"/>
                <a:cs typeface="+mn-lt"/>
              </a:rPr>
              <a:t>Services in </a:t>
            </a:r>
            <a:r>
              <a:rPr lang="nb-NO" sz="2000" dirty="0" err="1">
                <a:ea typeface="+mn-lt"/>
                <a:cs typeface="+mn-lt"/>
              </a:rPr>
              <a:t>development</a:t>
            </a:r>
            <a:r>
              <a:rPr lang="nb-NO" sz="2000" dirty="0">
                <a:ea typeface="+mn-lt"/>
                <a:cs typeface="+mn-lt"/>
              </a:rPr>
              <a:t>/</a:t>
            </a:r>
            <a:r>
              <a:rPr lang="nb-NO" sz="2000" dirty="0" err="1">
                <a:ea typeface="+mn-lt"/>
                <a:cs typeface="+mn-lt"/>
              </a:rPr>
              <a:t>implementation</a:t>
            </a:r>
            <a:r>
              <a:rPr lang="nb-NO" sz="2000" dirty="0">
                <a:ea typeface="+mn-lt"/>
                <a:cs typeface="+mn-lt"/>
              </a:rPr>
              <a:t>:</a:t>
            </a:r>
          </a:p>
          <a:p>
            <a:pPr marL="800100" lvl="1"/>
            <a:r>
              <a:rPr lang="nb-NO" sz="1600" dirty="0">
                <a:cs typeface="Calibri"/>
              </a:rPr>
              <a:t>EOSC </a:t>
            </a:r>
            <a:r>
              <a:rPr lang="nb-NO" sz="1600" dirty="0" err="1">
                <a:cs typeface="Calibri"/>
              </a:rPr>
              <a:t>through</a:t>
            </a:r>
            <a:r>
              <a:rPr lang="nb-NO" sz="1600" dirty="0">
                <a:cs typeface="Calibri"/>
              </a:rPr>
              <a:t> ENVRI-FAIR</a:t>
            </a:r>
          </a:p>
          <a:p>
            <a:pPr marL="800100" lvl="1"/>
            <a:r>
              <a:rPr lang="nb-NO" sz="1600" dirty="0">
                <a:ea typeface="+mn-lt"/>
                <a:cs typeface="+mn-lt"/>
              </a:rPr>
              <a:t>WMO – WIGOS</a:t>
            </a:r>
          </a:p>
          <a:p>
            <a:pPr marL="800100" lvl="1"/>
            <a:endParaRPr lang="nb-NO" sz="1600" dirty="0">
              <a:cs typeface="Calibri" panose="020F0502020204030204"/>
            </a:endParaRPr>
          </a:p>
          <a:p>
            <a:pPr marL="0" indent="0">
              <a:buNone/>
            </a:pPr>
            <a:endParaRPr lang="nb-NO" sz="2400" dirty="0">
              <a:cs typeface="Calibri" panose="020F0502020204030204"/>
            </a:endParaRPr>
          </a:p>
        </p:txBody>
      </p:sp>
      <p:pic>
        <p:nvPicPr>
          <p:cNvPr id="4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2EE3CA2-B7D4-4EB1-9D57-916CAC575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072" y="4085306"/>
            <a:ext cx="1912815" cy="1556435"/>
          </a:xfrm>
          <a:prstGeom prst="rect">
            <a:avLst/>
          </a:prstGeom>
        </p:spPr>
      </p:pic>
      <p:pic>
        <p:nvPicPr>
          <p:cNvPr id="9" name="Picture 9" descr="Text, logo&#10;&#10;Description automatically generated">
            <a:extLst>
              <a:ext uri="{FF2B5EF4-FFF2-40B4-BE49-F238E27FC236}">
                <a16:creationId xmlns:a16="http://schemas.microsoft.com/office/drawing/2014/main" id="{DE7E5512-6B02-45B2-A498-AB75F2AA0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01" y="5829789"/>
            <a:ext cx="2967892" cy="968315"/>
          </a:xfrm>
          <a:prstGeom prst="rect">
            <a:avLst/>
          </a:prstGeom>
        </p:spPr>
      </p:pic>
      <p:pic>
        <p:nvPicPr>
          <p:cNvPr id="1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B2C51F18-4F99-45B0-B4C6-8CB3F0938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748" y="2371047"/>
            <a:ext cx="2616199" cy="1676861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58F6EE6B-5B83-49DE-A5F9-8808CE4D2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748" y="387775"/>
            <a:ext cx="2825713" cy="991608"/>
          </a:xfrm>
          <a:prstGeom prst="rect">
            <a:avLst/>
          </a:prstGeom>
        </p:spPr>
      </p:pic>
      <p:pic>
        <p:nvPicPr>
          <p:cNvPr id="14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745C5DD-7387-4D72-945B-83EEBD136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108" y="3405678"/>
            <a:ext cx="1980124" cy="1049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6D9446-7BBC-431C-9BA4-0184AA23D8A1}"/>
              </a:ext>
            </a:extLst>
          </p:cNvPr>
          <p:cNvSpPr txBox="1"/>
          <p:nvPr/>
        </p:nvSpPr>
        <p:spPr>
          <a:xfrm>
            <a:off x="330663" y="5829789"/>
            <a:ext cx="39069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DOI-service: </a:t>
            </a:r>
            <a:r>
              <a:rPr lang="nb-NO" sz="2400" dirty="0" err="1"/>
              <a:t>operational</a:t>
            </a:r>
            <a:r>
              <a:rPr lang="nb-NO" sz="2400" dirty="0"/>
              <a:t> 2022</a:t>
            </a:r>
          </a:p>
          <a:p>
            <a:r>
              <a:rPr lang="nb-NO" sz="2400" dirty="0" err="1"/>
              <a:t>Licensing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E5294-786E-44CB-9FBA-3427FF9D8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321" y="5829789"/>
            <a:ext cx="2695575" cy="923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4B81AE-065B-4F86-932F-9995FDDC3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9137" y="1598461"/>
            <a:ext cx="2190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83A6-2EBC-4E58-B05E-03A5F9D6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A81F-5369-4DB0-B5A7-71FBE8CF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52291"/>
            <a:ext cx="10515600" cy="1124672"/>
          </a:xfrm>
        </p:spPr>
        <p:txBody>
          <a:bodyPr/>
          <a:lstStyle/>
          <a:p>
            <a:pPr marL="0" indent="0" algn="ctr">
              <a:buNone/>
            </a:pPr>
            <a:r>
              <a:rPr lang="nb-NO" sz="4400" dirty="0" err="1"/>
              <a:t>F</a:t>
            </a:r>
            <a:r>
              <a:rPr lang="nb-NO" dirty="0" err="1"/>
              <a:t>indable</a:t>
            </a:r>
            <a:r>
              <a:rPr lang="nb-NO" dirty="0"/>
              <a:t> – </a:t>
            </a:r>
            <a:r>
              <a:rPr lang="nb-NO" sz="4800" dirty="0" err="1"/>
              <a:t>A</a:t>
            </a:r>
            <a:r>
              <a:rPr lang="nb-NO" dirty="0" err="1"/>
              <a:t>ccessible</a:t>
            </a:r>
            <a:r>
              <a:rPr lang="nb-NO" dirty="0"/>
              <a:t> – </a:t>
            </a:r>
            <a:r>
              <a:rPr lang="nb-NO" sz="4800" dirty="0"/>
              <a:t>I</a:t>
            </a:r>
            <a:r>
              <a:rPr lang="nb-NO" dirty="0"/>
              <a:t>nteroperable - </a:t>
            </a:r>
            <a:r>
              <a:rPr lang="nb-NO" sz="4800" dirty="0" err="1"/>
              <a:t>R</a:t>
            </a:r>
            <a:r>
              <a:rPr lang="nb-NO" dirty="0" err="1"/>
              <a:t>esuable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39F85-490E-4CD9-B361-F8C4A171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06" y="681037"/>
            <a:ext cx="9223587" cy="33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5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47B76-277D-4AB5-A51E-693363C4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A57FA-4F81-4E8B-B0A2-5CECC0CFD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B5E61-3FCF-49A4-84EF-88A02721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960145"/>
            <a:ext cx="11362743" cy="50691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124FFA-8BCA-47DC-A424-299C22B906BE}"/>
              </a:ext>
            </a:extLst>
          </p:cNvPr>
          <p:cNvSpPr/>
          <p:nvPr/>
        </p:nvSpPr>
        <p:spPr>
          <a:xfrm>
            <a:off x="4025069" y="3085032"/>
            <a:ext cx="6178610" cy="5896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5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10EB-26C2-4C13-A64A-EDA4110C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7702-D38C-4E69-A5C7-AAF6DBC2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82316-9253-4BA3-A303-66669DFD9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133475"/>
            <a:ext cx="92868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6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FB64-3ACF-456B-8F1A-0114D425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C9D3A-B291-4C39-BC46-DF50C7D5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AE47C-34E4-4C2D-8EE1-84FFCEC8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609725"/>
            <a:ext cx="102584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7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4953-0DC6-4F01-9D4F-B8D99EFD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00C31-BAB2-40A8-BD25-B1B4EFA8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EB6F5-070A-4068-A263-A37615A4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9" y="1490662"/>
            <a:ext cx="10748962" cy="4084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65BCB8-326A-482D-823A-FF7866ADB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219" y="3599740"/>
            <a:ext cx="6212362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_summer_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502</Words>
  <Application>Microsoft Office PowerPoint</Application>
  <PresentationFormat>Widescreen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Theme_summer_School</vt:lpstr>
      <vt:lpstr>  Update from EMEP-CCC, with focus on  open data and «FAIRness»  </vt:lpstr>
      <vt:lpstr>http://ebas.nilu.no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PID/DOI</vt:lpstr>
      <vt:lpstr>Types of DOIs in EBAS</vt:lpstr>
      <vt:lpstr>PowerPoint Presentation</vt:lpstr>
      <vt:lpstr>PowerPoint Presentation</vt:lpstr>
      <vt:lpstr>Licencing of data  - Benefits of licencing for data providers, data centers, organisations and users  - set regulations on data use  - reserve against any form of liability  - FAIR    </vt:lpstr>
      <vt:lpstr>PowerPoint Presentation</vt:lpstr>
      <vt:lpstr>Licencing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ACTRIS - EBAS</dc:title>
  <dc:creator>Kjetil Tørseth</dc:creator>
  <cp:lastModifiedBy>Kjetil Tørseth</cp:lastModifiedBy>
  <cp:revision>29</cp:revision>
  <dcterms:created xsi:type="dcterms:W3CDTF">2017-06-20T11:12:07Z</dcterms:created>
  <dcterms:modified xsi:type="dcterms:W3CDTF">2022-05-03T13:20:33Z</dcterms:modified>
</cp:coreProperties>
</file>