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61" r:id="rId1"/>
  </p:sldMasterIdLst>
  <p:notesMasterIdLst>
    <p:notesMasterId r:id="rId6"/>
  </p:notesMasterIdLst>
  <p:sldIdLst>
    <p:sldId id="315" r:id="rId2"/>
    <p:sldId id="367" r:id="rId3"/>
    <p:sldId id="368" r:id="rId4"/>
    <p:sldId id="36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ksana Tarasova" initials="OT" lastIdx="1" clrIdx="0">
    <p:extLst>
      <p:ext uri="{19B8F6BF-5375-455C-9EA6-DF929625EA0E}">
        <p15:presenceInfo xmlns:p15="http://schemas.microsoft.com/office/powerpoint/2012/main" userId="e159ea76e4b99e63" providerId="Windows Live"/>
      </p:ext>
    </p:extLst>
  </p:cmAuthor>
  <p:cmAuthor id="2" name="Oksana Tarasova" initials="OT [2]" lastIdx="3" clrIdx="1">
    <p:extLst>
      <p:ext uri="{19B8F6BF-5375-455C-9EA6-DF929625EA0E}">
        <p15:presenceInfo xmlns:p15="http://schemas.microsoft.com/office/powerpoint/2012/main" userId="S::OTarasova@wmo.int::978b8115-b46a-49f7-acd4-51c8622f1dd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E4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88" autoAdjust="0"/>
    <p:restoredTop sz="91882" autoAdjust="0"/>
  </p:normalViewPr>
  <p:slideViewPr>
    <p:cSldViewPr snapToGrid="0">
      <p:cViewPr varScale="1">
        <p:scale>
          <a:sx n="99" d="100"/>
          <a:sy n="99" d="100"/>
        </p:scale>
        <p:origin x="18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38DD31-0F16-42CB-A6CA-3FAC4415DAD7}" type="datetimeFigureOut">
              <a:rPr lang="fr-FR" smtClean="0"/>
              <a:t>05/05/2022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5631B7-094E-4D9A-BF52-AE00E08E89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9826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16143-E03C-4CFD-AFDC-14E5BDEA754C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9623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E54A-A8CA-48C1-9504-691B58049D29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724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06-BBF7-471C-9527-881CE2266695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439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5" y="1737292"/>
            <a:ext cx="7868207" cy="406300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063-DF36-4330-A365-08DA1FA5B7D6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40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885" y="259298"/>
            <a:ext cx="7729728" cy="118872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6694" y="1655405"/>
            <a:ext cx="4271771" cy="310198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3696" y="1655405"/>
            <a:ext cx="4270247" cy="310198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A4AC-08CC-42CE-BD01-C191750A04EC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389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7C6C-0F39-4D70-8E8D-FE5B9C95FA73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6247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A723-92A7-435B-B681-F25B092FEFEB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178884" y="331250"/>
            <a:ext cx="7729728" cy="118872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64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0639-886C-4FCF-9EAB-ABB5DA3F3F4A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733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0651-31F4-45D2-98AE-A2108F41BC07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115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789A-C914-4DB1-8815-80B5EC7335C5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318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5E6440AA-91A0-436F-8FDB-C0F939DCAE21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437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220109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0E59FD0C-5451-4CA0-86AF-E70AE3279989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758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2" r:id="rId1"/>
    <p:sldLayoutId id="2147484063" r:id="rId2"/>
    <p:sldLayoutId id="2147484065" r:id="rId3"/>
    <p:sldLayoutId id="2147484064" r:id="rId4"/>
    <p:sldLayoutId id="2147484066" r:id="rId5"/>
    <p:sldLayoutId id="2147484067" r:id="rId6"/>
    <p:sldLayoutId id="2147484068" r:id="rId7"/>
    <p:sldLayoutId id="2147484069" r:id="rId8"/>
    <p:sldLayoutId id="2147484070" r:id="rId9"/>
    <p:sldLayoutId id="2147484071" r:id="rId10"/>
    <p:sldLayoutId id="2147484072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unece.org/info/Environmental-Policy/Air-Pollution/events/36093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ur03.safelinks.protection.outlook.com/?url=https%3A%2F%2Fdocs.google.com%2Fspreadsheets%2Fd%2F1SA8MJIi5KzMRhePsSp8bQCYrFWPUK0MgdmEC_ZeS8gI%2Fedit%3Fusp%3Dsharing&amp;data=05%7C01%7CAugustin.COLETTE%40ineris.fr%7Cbe0c60a8f6f54e6ee6ec08da2dd407f1%7C58e304085f614cea8a9f7a6eb45ff0b1%7C1%7C0%7C637872685944958329%7CUnknown%7CTWFpbGZsb3d8eyJWIjoiMC4wLjAwMDAiLCJQIjoiV2luMzIiLCJBTiI6Ik1haWwiLCJXVCI6Mn0%3D%7C3000%7C%7C%7C&amp;sdata=UDPzJvoW5sP5Xa4FieLV3EuTYzO1gysuKTxBJ0SlQ9c%3D&amp;reserved=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00200" y="1364974"/>
            <a:ext cx="8991600" cy="2667690"/>
          </a:xfrm>
        </p:spPr>
        <p:txBody>
          <a:bodyPr>
            <a:normAutofit/>
          </a:bodyPr>
          <a:lstStyle/>
          <a:p>
            <a:r>
              <a:rPr lang="en-GB" dirty="0"/>
              <a:t>Wrap UP</a:t>
            </a:r>
            <a:br>
              <a:rPr lang="en-GB" dirty="0"/>
            </a:br>
            <a:r>
              <a:rPr lang="en-GB" sz="2800" dirty="0"/>
              <a:t>TFMM co-chairs</a:t>
            </a:r>
            <a:br>
              <a:rPr lang="en-GB" sz="2800" dirty="0"/>
            </a:br>
            <a:br>
              <a:rPr lang="en-GB" sz="2800" dirty="0"/>
            </a:br>
            <a:r>
              <a:rPr lang="en-GB" sz="2400" dirty="0"/>
              <a:t>Augustin Colette &amp; Oksana Tarasova</a:t>
            </a:r>
            <a:endParaRPr lang="fr-FR" sz="2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9641" y="4352544"/>
            <a:ext cx="8325853" cy="1239894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23rd  TFMM annual meeting, 3-5 May 2022</a:t>
            </a:r>
          </a:p>
          <a:p>
            <a:r>
              <a:rPr lang="en-GB" sz="2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Remote Meeting</a:t>
            </a:r>
          </a:p>
        </p:txBody>
      </p:sp>
      <p:pic>
        <p:nvPicPr>
          <p:cNvPr id="4" name="Picture 8" descr="lrtap_25th_cmyk_logo-web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816"/>
          <a:stretch>
            <a:fillRect/>
          </a:stretch>
        </p:blipFill>
        <p:spPr bwMode="auto">
          <a:xfrm>
            <a:off x="9868936" y="6040254"/>
            <a:ext cx="1941512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6068829"/>
            <a:ext cx="329565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0643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5CF417-CF58-4219-9F54-2429B6B6A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Follow up action items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C198DF6-DB22-4A78-861E-7C19686F1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fr-FR" dirty="0"/>
          </a:p>
          <a:p>
            <a:r>
              <a:rPr lang="fr-FR" dirty="0" err="1"/>
              <a:t>Upload</a:t>
            </a:r>
            <a:r>
              <a:rPr lang="fr-FR" dirty="0"/>
              <a:t> </a:t>
            </a:r>
            <a:r>
              <a:rPr lang="fr-FR" dirty="0" err="1"/>
              <a:t>presentations</a:t>
            </a:r>
            <a:endParaRPr lang="fr-FR" dirty="0"/>
          </a:p>
          <a:p>
            <a:pPr lvl="1"/>
            <a:r>
              <a:rPr lang="fr-FR" dirty="0"/>
              <a:t>https://wmoomm-my.sharepoint.com/:f:/g/personal/otarasova_wmo_int/EtIwcgWM5yhPuUqk_mtTNQ8BonIDrOFOWqeXLYwZHNspKA?e=03eNXg</a:t>
            </a:r>
          </a:p>
          <a:p>
            <a:endParaRPr lang="fr-FR" dirty="0"/>
          </a:p>
          <a:p>
            <a:r>
              <a:rPr lang="fr-FR" dirty="0" err="1"/>
              <a:t>Form</a:t>
            </a:r>
            <a:r>
              <a:rPr lang="fr-FR" dirty="0"/>
              <a:t> on international collaboration (FICAP)</a:t>
            </a:r>
          </a:p>
          <a:p>
            <a:pPr lvl="1"/>
            <a:r>
              <a:rPr lang="fr-FR" dirty="0" err="1"/>
              <a:t>Capacity</a:t>
            </a:r>
            <a:r>
              <a:rPr lang="fr-FR" dirty="0"/>
              <a:t> building + Valorisation of EMEP best practices</a:t>
            </a:r>
          </a:p>
          <a:p>
            <a:pPr lvl="1"/>
            <a:r>
              <a:rPr lang="fr-FR" dirty="0"/>
              <a:t>https://forms.office.com/Pages/ResponsePage.aspx?id=VL6m6odGxECYJ8BEvY6NPBWBi5dqtPdJrNRRyGIvHdJUMExLN0g2NTEyRDZIS1IxSUYzU1VFVkVQTi4u</a:t>
            </a:r>
          </a:p>
          <a:p>
            <a:endParaRPr lang="fr-FR" dirty="0"/>
          </a:p>
          <a:p>
            <a:r>
              <a:rPr lang="fr-FR" dirty="0" err="1"/>
              <a:t>Gothenburg</a:t>
            </a:r>
            <a:r>
              <a:rPr lang="fr-FR" dirty="0"/>
              <a:t> Protocol </a:t>
            </a:r>
            <a:r>
              <a:rPr lang="fr-FR" dirty="0" err="1"/>
              <a:t>Review</a:t>
            </a:r>
            <a:endParaRPr lang="fr-FR" dirty="0"/>
          </a:p>
          <a:p>
            <a:pPr lvl="1"/>
            <a:r>
              <a:rPr lang="fr-FR" dirty="0">
                <a:hlinkClick r:id="rId2"/>
              </a:rPr>
              <a:t>https://unece.org/info/Environmental-Policy/Air-Pollution/events/360937</a:t>
            </a:r>
            <a:endParaRPr lang="fr-FR" dirty="0"/>
          </a:p>
          <a:p>
            <a:pPr lvl="1"/>
            <a:r>
              <a:rPr lang="fr-FR" dirty="0" err="1"/>
              <a:t>Provide</a:t>
            </a:r>
            <a:r>
              <a:rPr lang="fr-FR" dirty="0"/>
              <a:t> feedback to TFMM chairs by 27/5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60737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AFFBEA-EFB1-4C2D-A62D-F0715EC00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VOC/O3/SOA EMEP IMP 2022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D6B939E-2D39-4E91-A09D-0736C66BF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err="1"/>
              <a:t>Register</a:t>
            </a:r>
            <a:r>
              <a:rPr lang="fr-FR" dirty="0"/>
              <a:t> </a:t>
            </a:r>
            <a:r>
              <a:rPr lang="fr-FR" dirty="0" err="1"/>
              <a:t>interest</a:t>
            </a:r>
            <a:r>
              <a:rPr lang="fr-FR" dirty="0"/>
              <a:t> in the google </a:t>
            </a:r>
            <a:r>
              <a:rPr lang="fr-FR" dirty="0" err="1"/>
              <a:t>form</a:t>
            </a:r>
            <a:r>
              <a:rPr lang="fr-FR" dirty="0"/>
              <a:t> to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informed</a:t>
            </a:r>
            <a:r>
              <a:rPr lang="fr-FR" dirty="0"/>
              <a:t> </a:t>
            </a:r>
            <a:r>
              <a:rPr lang="fr-FR" dirty="0" err="1"/>
              <a:t>during</a:t>
            </a:r>
            <a:r>
              <a:rPr lang="fr-FR" dirty="0"/>
              <a:t>/</a:t>
            </a:r>
            <a:r>
              <a:rPr lang="fr-FR" dirty="0" err="1"/>
              <a:t>after</a:t>
            </a:r>
            <a:r>
              <a:rPr lang="fr-FR" dirty="0"/>
              <a:t> the </a:t>
            </a:r>
            <a:r>
              <a:rPr lang="fr-FR" dirty="0" err="1"/>
              <a:t>campaing</a:t>
            </a:r>
            <a:endParaRPr lang="fr-FR" dirty="0"/>
          </a:p>
          <a:p>
            <a:pPr lvl="1"/>
            <a:r>
              <a:rPr lang="fr-FR" dirty="0"/>
              <a:t>Monitoring (</a:t>
            </a:r>
            <a:r>
              <a:rPr lang="fr-FR" dirty="0" err="1"/>
              <a:t>ax</a:t>
            </a:r>
            <a:r>
              <a:rPr lang="fr-FR" dirty="0"/>
              <a:t> </a:t>
            </a:r>
            <a:r>
              <a:rPr lang="fr-FR" dirty="0" err="1"/>
              <a:t>additional</a:t>
            </a:r>
            <a:r>
              <a:rPr lang="fr-FR" dirty="0"/>
              <a:t> </a:t>
            </a:r>
            <a:r>
              <a:rPr lang="fr-FR" dirty="0" err="1"/>
              <a:t>urban</a:t>
            </a:r>
            <a:r>
              <a:rPr lang="fr-FR" dirty="0"/>
              <a:t> sites)</a:t>
            </a:r>
          </a:p>
          <a:p>
            <a:pPr lvl="1"/>
            <a:r>
              <a:rPr lang="fr-FR" dirty="0" err="1"/>
              <a:t>Forecasting</a:t>
            </a:r>
            <a:endParaRPr lang="fr-FR" dirty="0"/>
          </a:p>
          <a:p>
            <a:pPr lvl="1"/>
            <a:r>
              <a:rPr lang="fr-FR" dirty="0" err="1"/>
              <a:t>Further</a:t>
            </a:r>
            <a:r>
              <a:rPr lang="fr-FR" dirty="0"/>
              <a:t> use of data for </a:t>
            </a:r>
            <a:r>
              <a:rPr lang="fr-FR" dirty="0" err="1"/>
              <a:t>emissions</a:t>
            </a:r>
            <a:r>
              <a:rPr lang="fr-FR" dirty="0"/>
              <a:t>/</a:t>
            </a:r>
            <a:r>
              <a:rPr lang="fr-FR" dirty="0" err="1"/>
              <a:t>models</a:t>
            </a:r>
            <a:r>
              <a:rPr lang="fr-FR" dirty="0"/>
              <a:t>/</a:t>
            </a:r>
            <a:r>
              <a:rPr lang="fr-FR" dirty="0" err="1"/>
              <a:t>processes</a:t>
            </a:r>
            <a:endParaRPr lang="fr-FR" dirty="0"/>
          </a:p>
          <a:p>
            <a:r>
              <a:rPr lang="en-US" dirty="0"/>
              <a:t> </a:t>
            </a:r>
            <a:endParaRPr lang="fr-FR" dirty="0"/>
          </a:p>
          <a:p>
            <a:r>
              <a:rPr lang="en-US" u="sng" dirty="0">
                <a:hlinkClick r:id="rId2"/>
              </a:rPr>
              <a:t>https://docs.google.com/spreadsheets/d/1SA8MJIi5KzMRhePsSp8bQCYrFWPUK0MgdmEC_ZeS8gI/edit?usp=sharing</a:t>
            </a:r>
            <a:endParaRPr lang="fr-FR" dirty="0"/>
          </a:p>
          <a:p>
            <a:pPr lvl="1"/>
            <a:endParaRPr lang="fr-FR" dirty="0"/>
          </a:p>
          <a:p>
            <a:r>
              <a:rPr lang="fr-FR" dirty="0"/>
              <a:t>Webinar in the </a:t>
            </a:r>
            <a:r>
              <a:rPr lang="fr-FR" dirty="0" err="1"/>
              <a:t>fall</a:t>
            </a:r>
            <a:r>
              <a:rPr lang="fr-FR" dirty="0"/>
              <a:t> the </a:t>
            </a:r>
            <a:r>
              <a:rPr lang="fr-FR" dirty="0" err="1"/>
              <a:t>take</a:t>
            </a:r>
            <a:r>
              <a:rPr lang="fr-FR" dirty="0"/>
              <a:t> stock of the </a:t>
            </a:r>
            <a:r>
              <a:rPr lang="fr-FR" dirty="0" err="1"/>
              <a:t>success</a:t>
            </a:r>
            <a:r>
              <a:rPr lang="fr-FR" dirty="0"/>
              <a:t>/limitations of the </a:t>
            </a:r>
            <a:r>
              <a:rPr lang="fr-FR" dirty="0" err="1"/>
              <a:t>campaing</a:t>
            </a:r>
            <a:r>
              <a:rPr lang="fr-FR" dirty="0"/>
              <a:t> and </a:t>
            </a:r>
            <a:r>
              <a:rPr lang="fr-FR" dirty="0" err="1"/>
              <a:t>decide</a:t>
            </a:r>
            <a:r>
              <a:rPr lang="fr-FR" dirty="0"/>
              <a:t> about follow up</a:t>
            </a:r>
          </a:p>
        </p:txBody>
      </p:sp>
    </p:spTree>
    <p:extLst>
      <p:ext uri="{BB962C8B-B14F-4D97-AF65-F5344CB8AC3E}">
        <p14:creationId xmlns:p14="http://schemas.microsoft.com/office/powerpoint/2010/main" val="307093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5CF417-CF58-4219-9F54-2429B6B6A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Follow up action items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C198DF6-DB22-4A78-861E-7C19686F1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001" y="1408830"/>
            <a:ext cx="10508342" cy="5229062"/>
          </a:xfrm>
        </p:spPr>
        <p:txBody>
          <a:bodyPr>
            <a:normAutofit fontScale="55000" lnSpcReduction="20000"/>
          </a:bodyPr>
          <a:lstStyle/>
          <a:p>
            <a:endParaRPr lang="fr-FR" dirty="0"/>
          </a:p>
          <a:p>
            <a:r>
              <a:rPr lang="fr-FR" dirty="0"/>
              <a:t>CCC EMEP Data </a:t>
            </a:r>
            <a:r>
              <a:rPr lang="fr-FR" dirty="0" err="1"/>
              <a:t>licencing</a:t>
            </a:r>
            <a:r>
              <a:rPr lang="fr-FR" dirty="0"/>
              <a:t> (to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submitted</a:t>
            </a:r>
            <a:r>
              <a:rPr lang="fr-FR" dirty="0"/>
              <a:t> to </a:t>
            </a:r>
            <a:r>
              <a:rPr lang="fr-FR" dirty="0" err="1"/>
              <a:t>Steering</a:t>
            </a:r>
            <a:r>
              <a:rPr lang="fr-FR" dirty="0"/>
              <a:t> Body)</a:t>
            </a:r>
          </a:p>
          <a:p>
            <a:r>
              <a:rPr lang="fr-FR" dirty="0"/>
              <a:t>Trends: validation of </a:t>
            </a:r>
            <a:r>
              <a:rPr lang="fr-FR" dirty="0" err="1"/>
              <a:t>mesurements</a:t>
            </a:r>
            <a:endParaRPr lang="fr-FR" dirty="0"/>
          </a:p>
          <a:p>
            <a:r>
              <a:rPr lang="fr-FR" dirty="0"/>
              <a:t>Condensable: IVOC/SVOC </a:t>
            </a:r>
            <a:r>
              <a:rPr lang="fr-FR" dirty="0" err="1"/>
              <a:t>modelling</a:t>
            </a:r>
            <a:endParaRPr lang="fr-FR" dirty="0"/>
          </a:p>
          <a:p>
            <a:endParaRPr lang="fr-FR" dirty="0"/>
          </a:p>
          <a:p>
            <a:r>
              <a:rPr lang="fr-FR" dirty="0" err="1"/>
              <a:t>Thematic</a:t>
            </a:r>
            <a:r>
              <a:rPr lang="fr-FR" dirty="0"/>
              <a:t> workshops by the end of 2022</a:t>
            </a:r>
          </a:p>
          <a:p>
            <a:pPr lvl="1"/>
            <a:r>
              <a:rPr lang="fr-FR" dirty="0"/>
              <a:t>Eurodelta-</a:t>
            </a:r>
            <a:r>
              <a:rPr lang="fr-FR" dirty="0" err="1"/>
              <a:t>BaP</a:t>
            </a:r>
            <a:r>
              <a:rPr lang="fr-FR" dirty="0"/>
              <a:t> </a:t>
            </a:r>
            <a:r>
              <a:rPr lang="fr-FR" dirty="0" err="1"/>
              <a:t>working</a:t>
            </a:r>
            <a:r>
              <a:rPr lang="fr-FR" dirty="0"/>
              <a:t> group</a:t>
            </a:r>
          </a:p>
          <a:p>
            <a:pPr lvl="1"/>
            <a:r>
              <a:rPr lang="fr-FR" dirty="0"/>
              <a:t>TFEIP-TFMM joint </a:t>
            </a:r>
            <a:r>
              <a:rPr lang="fr-FR" dirty="0" err="1"/>
              <a:t>working</a:t>
            </a:r>
            <a:r>
              <a:rPr lang="fr-FR" dirty="0"/>
              <a:t> group</a:t>
            </a:r>
          </a:p>
          <a:p>
            <a:pPr lvl="1"/>
            <a:r>
              <a:rPr lang="fr-FR" dirty="0" err="1"/>
              <a:t>Covid</a:t>
            </a:r>
            <a:r>
              <a:rPr lang="fr-FR" dirty="0"/>
              <a:t> : </a:t>
            </a:r>
            <a:r>
              <a:rPr lang="fr-FR" dirty="0" err="1"/>
              <a:t>measurement</a:t>
            </a:r>
            <a:r>
              <a:rPr lang="fr-FR" dirty="0"/>
              <a:t> &amp; </a:t>
            </a:r>
            <a:r>
              <a:rPr lang="fr-FR" dirty="0" err="1"/>
              <a:t>modelling</a:t>
            </a:r>
            <a:endParaRPr lang="fr-FR" dirty="0"/>
          </a:p>
          <a:p>
            <a:pPr lvl="1"/>
            <a:r>
              <a:rPr lang="fr-FR" dirty="0"/>
              <a:t>VOC IMP feedback</a:t>
            </a:r>
          </a:p>
          <a:p>
            <a:endParaRPr lang="fr-FR" dirty="0"/>
          </a:p>
          <a:p>
            <a:r>
              <a:rPr lang="fr-FR" dirty="0" err="1"/>
              <a:t>Thematic</a:t>
            </a:r>
            <a:r>
              <a:rPr lang="fr-FR" dirty="0"/>
              <a:t> workshops in 2023</a:t>
            </a:r>
          </a:p>
          <a:p>
            <a:pPr lvl="1"/>
            <a:r>
              <a:rPr lang="fr-FR" dirty="0"/>
              <a:t>CEC monitoring to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organised</a:t>
            </a:r>
            <a:r>
              <a:rPr lang="fr-FR" dirty="0"/>
              <a:t> by CCC in 2023</a:t>
            </a:r>
          </a:p>
          <a:p>
            <a:pPr lvl="1"/>
            <a:r>
              <a:rPr lang="fr-FR" dirty="0"/>
              <a:t>Scenarios (</a:t>
            </a:r>
            <a:r>
              <a:rPr lang="fr-FR" dirty="0" err="1"/>
              <a:t>inc</a:t>
            </a:r>
            <a:r>
              <a:rPr lang="fr-FR" dirty="0"/>
              <a:t> </a:t>
            </a:r>
            <a:r>
              <a:rPr lang="fr-FR" dirty="0" err="1"/>
              <a:t>methane</a:t>
            </a:r>
            <a:r>
              <a:rPr lang="fr-FR" dirty="0"/>
              <a:t>) </a:t>
            </a:r>
            <a:r>
              <a:rPr lang="fr-FR" dirty="0" err="1"/>
              <a:t>with</a:t>
            </a:r>
            <a:r>
              <a:rPr lang="fr-FR" dirty="0"/>
              <a:t> HTAP/WGE </a:t>
            </a:r>
            <a:r>
              <a:rPr lang="fr-FR" dirty="0" err="1"/>
              <a:t>planned</a:t>
            </a:r>
            <a:r>
              <a:rPr lang="fr-FR" dirty="0"/>
              <a:t> in 2023, discussions to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intiated</a:t>
            </a:r>
            <a:r>
              <a:rPr lang="fr-FR" dirty="0"/>
              <a:t> at HTAP meeting on 19/5 (registration on htap.org)</a:t>
            </a:r>
          </a:p>
          <a:p>
            <a:endParaRPr lang="fr-FR" dirty="0"/>
          </a:p>
          <a:p>
            <a:r>
              <a:rPr lang="fr-FR" dirty="0"/>
              <a:t>2023 </a:t>
            </a:r>
            <a:r>
              <a:rPr lang="fr-FR" dirty="0" err="1"/>
              <a:t>Annual</a:t>
            </a:r>
            <a:r>
              <a:rPr lang="fr-FR" dirty="0"/>
              <a:t> Meeting: </a:t>
            </a:r>
          </a:p>
          <a:p>
            <a:pPr lvl="1"/>
            <a:r>
              <a:rPr lang="fr-FR" dirty="0" err="1"/>
              <a:t>Tentatively</a:t>
            </a:r>
            <a:r>
              <a:rPr lang="fr-FR" dirty="0"/>
              <a:t> 2-4 May 2023, </a:t>
            </a:r>
            <a:r>
              <a:rPr lang="fr-FR" dirty="0" err="1"/>
              <a:t>welcoming</a:t>
            </a:r>
            <a:r>
              <a:rPr lang="fr-FR" dirty="0"/>
              <a:t> </a:t>
            </a:r>
            <a:r>
              <a:rPr lang="fr-FR" dirty="0" err="1"/>
              <a:t>hosting</a:t>
            </a:r>
            <a:r>
              <a:rPr lang="fr-FR" dirty="0"/>
              <a:t> </a:t>
            </a:r>
            <a:r>
              <a:rPr lang="fr-FR"/>
              <a:t>proposals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3569051"/>
      </p:ext>
    </p:extLst>
  </p:cSld>
  <p:clrMapOvr>
    <a:masterClrMapping/>
  </p:clrMapOvr>
</p:sld>
</file>

<file path=ppt/theme/theme1.xml><?xml version="1.0" encoding="utf-8"?>
<a:theme xmlns:a="http://schemas.openxmlformats.org/drawingml/2006/main" name="Colis">
  <a:themeElements>
    <a:clrScheme name="Colis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Colis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olis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TM10001115[[fn=Colis]]</Template>
  <TotalTime>4753</TotalTime>
  <Words>297</Words>
  <Application>Microsoft Office PowerPoint</Application>
  <PresentationFormat>Grand écran</PresentationFormat>
  <Paragraphs>42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Gill Sans MT</vt:lpstr>
      <vt:lpstr>Colis</vt:lpstr>
      <vt:lpstr>Wrap UP TFMM co-chairs  Augustin Colette &amp; Oksana Tarasova</vt:lpstr>
      <vt:lpstr>Follow up action items</vt:lpstr>
      <vt:lpstr>VOC/O3/SOA EMEP IMP 2022</vt:lpstr>
      <vt:lpstr>Follow up action items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&amp; introduction  TFMM co-chairs Augustin Colette &amp; Oksana Tarasova</dc:title>
  <dc:creator>COLETTE Augustin</dc:creator>
  <cp:lastModifiedBy>COLETTE Augustin</cp:lastModifiedBy>
  <cp:revision>236</cp:revision>
  <dcterms:created xsi:type="dcterms:W3CDTF">2017-04-30T09:18:31Z</dcterms:created>
  <dcterms:modified xsi:type="dcterms:W3CDTF">2022-05-05T12:34:40Z</dcterms:modified>
</cp:coreProperties>
</file>