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customXml/itemProps170.xml" ContentType="application/vnd.openxmlformats-officedocument.customXmlProperties+xml"/>
  <Override PartName="/customXml/itemProps171.xml" ContentType="application/vnd.openxmlformats-officedocument.customXmlProperties+xml"/>
  <Override PartName="/customXml/itemProps172.xml" ContentType="application/vnd.openxmlformats-officedocument.customXmlProperties+xml"/>
  <Override PartName="/customXml/itemProps173.xml" ContentType="application/vnd.openxmlformats-officedocument.customXmlProperties+xml"/>
  <Override PartName="/customXml/itemProps174.xml" ContentType="application/vnd.openxmlformats-officedocument.customXmlProperties+xml"/>
  <Override PartName="/customXml/itemProps175.xml" ContentType="application/vnd.openxmlformats-officedocument.customXmlProperties+xml"/>
  <Override PartName="/customXml/itemProps176.xml" ContentType="application/vnd.openxmlformats-officedocument.customXmlProperties+xml"/>
  <Override PartName="/customXml/itemProps177.xml" ContentType="application/vnd.openxmlformats-officedocument.customXmlProperties+xml"/>
  <Override PartName="/customXml/itemProps178.xml" ContentType="application/vnd.openxmlformats-officedocument.customXmlProperties+xml"/>
  <Override PartName="/customXml/itemProps179.xml" ContentType="application/vnd.openxmlformats-officedocument.customXmlProperties+xml"/>
  <Override PartName="/customXml/itemProps180.xml" ContentType="application/vnd.openxmlformats-officedocument.customXmlProperties+xml"/>
  <Override PartName="/customXml/itemProps181.xml" ContentType="application/vnd.openxmlformats-officedocument.customXmlProperties+xml"/>
  <Override PartName="/customXml/itemProps182.xml" ContentType="application/vnd.openxmlformats-officedocument.customXmlProperties+xml"/>
  <Override PartName="/customXml/itemProps183.xml" ContentType="application/vnd.openxmlformats-officedocument.customXmlProperties+xml"/>
  <Override PartName="/customXml/itemProps184.xml" ContentType="application/vnd.openxmlformats-officedocument.customXmlProperties+xml"/>
  <Override PartName="/customXml/itemProps185.xml" ContentType="application/vnd.openxmlformats-officedocument.customXmlProperties+xml"/>
  <Override PartName="/customXml/itemProps186.xml" ContentType="application/vnd.openxmlformats-officedocument.customXmlProperties+xml"/>
  <Override PartName="/customXml/itemProps187.xml" ContentType="application/vnd.openxmlformats-officedocument.customXmlProperties+xml"/>
  <Override PartName="/customXml/itemProps188.xml" ContentType="application/vnd.openxmlformats-officedocument.customXmlProperties+xml"/>
  <Override PartName="/customXml/itemProps189.xml" ContentType="application/vnd.openxmlformats-officedocument.customXmlProperties+xml"/>
  <Override PartName="/customXml/itemProps190.xml" ContentType="application/vnd.openxmlformats-officedocument.customXmlProperties+xml"/>
  <Override PartName="/customXml/itemProps191.xml" ContentType="application/vnd.openxmlformats-officedocument.customXmlProperties+xml"/>
  <Override PartName="/customXml/itemProps192.xml" ContentType="application/vnd.openxmlformats-officedocument.customXmlProperties+xml"/>
  <Override PartName="/customXml/itemProps193.xml" ContentType="application/vnd.openxmlformats-officedocument.customXmlProperties+xml"/>
  <Override PartName="/customXml/itemProps194.xml" ContentType="application/vnd.openxmlformats-officedocument.customXmlProperties+xml"/>
  <Override PartName="/customXml/itemProps195.xml" ContentType="application/vnd.openxmlformats-officedocument.customXmlProperties+xml"/>
  <Override PartName="/customXml/itemProps196.xml" ContentType="application/vnd.openxmlformats-officedocument.customXmlProperties+xml"/>
  <Override PartName="/customXml/itemProps197.xml" ContentType="application/vnd.openxmlformats-officedocument.customXmlProperties+xml"/>
  <Override PartName="/customXml/itemProps198.xml" ContentType="application/vnd.openxmlformats-officedocument.customXmlProperties+xml"/>
  <Override PartName="/customXml/itemProps199.xml" ContentType="application/vnd.openxmlformats-officedocument.customXmlProperties+xml"/>
  <Override PartName="/customXml/itemProps200.xml" ContentType="application/vnd.openxmlformats-officedocument.customXmlProperties+xml"/>
  <Override PartName="/customXml/itemProps201.xml" ContentType="application/vnd.openxmlformats-officedocument.customXmlProperties+xml"/>
  <Override PartName="/customXml/itemProps202.xml" ContentType="application/vnd.openxmlformats-officedocument.customXmlProperties+xml"/>
  <Override PartName="/customXml/itemProps203.xml" ContentType="application/vnd.openxmlformats-officedocument.customXmlProperties+xml"/>
  <Override PartName="/customXml/itemProps204.xml" ContentType="application/vnd.openxmlformats-officedocument.customXmlProperties+xml"/>
  <Override PartName="/customXml/itemProps205.xml" ContentType="application/vnd.openxmlformats-officedocument.customXmlProperties+xml"/>
  <Override PartName="/customXml/itemProps206.xml" ContentType="application/vnd.openxmlformats-officedocument.customXmlProperties+xml"/>
  <Override PartName="/customXml/itemProps207.xml" ContentType="application/vnd.openxmlformats-officedocument.customXmlProperties+xml"/>
  <Override PartName="/customXml/itemProps208.xml" ContentType="application/vnd.openxmlformats-officedocument.customXmlProperties+xml"/>
  <Override PartName="/customXml/itemProps209.xml" ContentType="application/vnd.openxmlformats-officedocument.customXmlProperties+xml"/>
  <Override PartName="/customXml/itemProps210.xml" ContentType="application/vnd.openxmlformats-officedocument.customXmlProperties+xml"/>
  <Override PartName="/customXml/itemProps211.xml" ContentType="application/vnd.openxmlformats-officedocument.customXmlProperties+xml"/>
  <Override PartName="/customXml/itemProps212.xml" ContentType="application/vnd.openxmlformats-officedocument.customXmlProperties+xml"/>
  <Override PartName="/customXml/itemProps213.xml" ContentType="application/vnd.openxmlformats-officedocument.customXmlProperties+xml"/>
  <Override PartName="/customXml/itemProps214.xml" ContentType="application/vnd.openxmlformats-officedocument.customXmlProperties+xml"/>
  <Override PartName="/customXml/itemProps215.xml" ContentType="application/vnd.openxmlformats-officedocument.customXmlProperties+xml"/>
  <Override PartName="/customXml/itemProps216.xml" ContentType="application/vnd.openxmlformats-officedocument.customXmlProperties+xml"/>
  <Override PartName="/customXml/itemProps217.xml" ContentType="application/vnd.openxmlformats-officedocument.customXmlProperties+xml"/>
  <Override PartName="/customXml/itemProps218.xml" ContentType="application/vnd.openxmlformats-officedocument.customXmlProperties+xml"/>
  <Override PartName="/customXml/itemProps219.xml" ContentType="application/vnd.openxmlformats-officedocument.customXmlProperties+xml"/>
  <Override PartName="/customXml/itemProps220.xml" ContentType="application/vnd.openxmlformats-officedocument.customXmlProperties+xml"/>
  <Override PartName="/customXml/itemProps221.xml" ContentType="application/vnd.openxmlformats-officedocument.customXmlProperties+xml"/>
  <Override PartName="/customXml/itemProps222.xml" ContentType="application/vnd.openxmlformats-officedocument.customXmlProperties+xml"/>
  <Override PartName="/customXml/itemProps223.xml" ContentType="application/vnd.openxmlformats-officedocument.customXmlProperties+xml"/>
  <Override PartName="/customXml/itemProps224.xml" ContentType="application/vnd.openxmlformats-officedocument.customXmlProperties+xml"/>
  <Override PartName="/customXml/itemProps225.xml" ContentType="application/vnd.openxmlformats-officedocument.customXmlProperties+xml"/>
  <Override PartName="/customXml/itemProps226.xml" ContentType="application/vnd.openxmlformats-officedocument.customXmlProperties+xml"/>
  <Override PartName="/customXml/itemProps227.xml" ContentType="application/vnd.openxmlformats-officedocument.customXmlProperties+xml"/>
  <Override PartName="/customXml/itemProps228.xml" ContentType="application/vnd.openxmlformats-officedocument.customXmlProperties+xml"/>
  <Override PartName="/customXml/itemProps229.xml" ContentType="application/vnd.openxmlformats-officedocument.customXmlProperties+xml"/>
  <Override PartName="/customXml/itemProps230.xml" ContentType="application/vnd.openxmlformats-officedocument.customXmlProperties+xml"/>
  <Override PartName="/customXml/itemProps231.xml" ContentType="application/vnd.openxmlformats-officedocument.customXmlProperties+xml"/>
  <Override PartName="/customXml/itemProps232.xml" ContentType="application/vnd.openxmlformats-officedocument.customXmlProperties+xml"/>
  <Override PartName="/customXml/itemProps233.xml" ContentType="application/vnd.openxmlformats-officedocument.customXmlProperties+xml"/>
  <Override PartName="/customXml/itemProps234.xml" ContentType="application/vnd.openxmlformats-officedocument.customXmlProperties+xml"/>
  <Override PartName="/customXml/itemProps235.xml" ContentType="application/vnd.openxmlformats-officedocument.customXmlProperties+xml"/>
  <Override PartName="/customXml/itemProps236.xml" ContentType="application/vnd.openxmlformats-officedocument.customXmlProperties+xml"/>
  <Override PartName="/customXml/itemProps237.xml" ContentType="application/vnd.openxmlformats-officedocument.customXmlProperties+xml"/>
  <Override PartName="/customXml/itemProps238.xml" ContentType="application/vnd.openxmlformats-officedocument.customXmlProperties+xml"/>
  <Override PartName="/customXml/itemProps239.xml" ContentType="application/vnd.openxmlformats-officedocument.customXmlProperties+xml"/>
  <Override PartName="/customXml/itemProps240.xml" ContentType="application/vnd.openxmlformats-officedocument.customXmlProperties+xml"/>
  <Override PartName="/customXml/itemProps241.xml" ContentType="application/vnd.openxmlformats-officedocument.customXmlProperties+xml"/>
  <Override PartName="/customXml/itemProps242.xml" ContentType="application/vnd.openxmlformats-officedocument.customXmlProperties+xml"/>
  <Override PartName="/customXml/itemProps243.xml" ContentType="application/vnd.openxmlformats-officedocument.customXmlProperties+xml"/>
  <Override PartName="/customXml/itemProps244.xml" ContentType="application/vnd.openxmlformats-officedocument.customXmlProperties+xml"/>
  <Override PartName="/customXml/itemProps245.xml" ContentType="application/vnd.openxmlformats-officedocument.customXmlProperties+xml"/>
  <Override PartName="/customXml/itemProps246.xml" ContentType="application/vnd.openxmlformats-officedocument.customXmlProperties+xml"/>
  <Override PartName="/customXml/itemProps247.xml" ContentType="application/vnd.openxmlformats-officedocument.customXmlProperties+xml"/>
  <Override PartName="/customXml/itemProps248.xml" ContentType="application/vnd.openxmlformats-officedocument.customXmlProperties+xml"/>
  <Override PartName="/customXml/itemProps249.xml" ContentType="application/vnd.openxmlformats-officedocument.customXmlProperties+xml"/>
  <Override PartName="/customXml/itemProps250.xml" ContentType="application/vnd.openxmlformats-officedocument.customXmlProperties+xml"/>
  <Override PartName="/customXml/itemProps251.xml" ContentType="application/vnd.openxmlformats-officedocument.customXmlProperties+xml"/>
  <Override PartName="/customXml/itemProps252.xml" ContentType="application/vnd.openxmlformats-officedocument.customXmlProperties+xml"/>
  <Override PartName="/customXml/itemProps253.xml" ContentType="application/vnd.openxmlformats-officedocument.customXmlProperties+xml"/>
  <Override PartName="/customXml/itemProps254.xml" ContentType="application/vnd.openxmlformats-officedocument.customXmlProperties+xml"/>
  <Override PartName="/customXml/itemProps255.xml" ContentType="application/vnd.openxmlformats-officedocument.customXmlProperties+xml"/>
  <Override PartName="/customXml/itemProps256.xml" ContentType="application/vnd.openxmlformats-officedocument.customXmlProperties+xml"/>
  <Override PartName="/customXml/itemProps257.xml" ContentType="application/vnd.openxmlformats-officedocument.customXmlProperties+xml"/>
  <Override PartName="/customXml/itemProps258.xml" ContentType="application/vnd.openxmlformats-officedocument.customXmlProperties+xml"/>
  <Override PartName="/customXml/itemProps259.xml" ContentType="application/vnd.openxmlformats-officedocument.customXmlProperties+xml"/>
  <Override PartName="/customXml/itemProps260.xml" ContentType="application/vnd.openxmlformats-officedocument.customXmlProperties+xml"/>
  <Override PartName="/customXml/itemProps261.xml" ContentType="application/vnd.openxmlformats-officedocument.customXmlProperties+xml"/>
  <Override PartName="/customXml/itemProps262.xml" ContentType="application/vnd.openxmlformats-officedocument.customXmlProperties+xml"/>
  <Override PartName="/customXml/itemProps263.xml" ContentType="application/vnd.openxmlformats-officedocument.customXmlProperties+xml"/>
  <Override PartName="/customXml/itemProps264.xml" ContentType="application/vnd.openxmlformats-officedocument.customXmlProperties+xml"/>
  <Override PartName="/customXml/itemProps265.xml" ContentType="application/vnd.openxmlformats-officedocument.customXmlProperties+xml"/>
  <Override PartName="/customXml/itemProps266.xml" ContentType="application/vnd.openxmlformats-officedocument.customXmlProperties+xml"/>
  <Override PartName="/customXml/itemProps267.xml" ContentType="application/vnd.openxmlformats-officedocument.customXmlProperties+xml"/>
  <Override PartName="/customXml/itemProps268.xml" ContentType="application/vnd.openxmlformats-officedocument.customXmlProperties+xml"/>
  <Override PartName="/customXml/itemProps269.xml" ContentType="application/vnd.openxmlformats-officedocument.customXmlProperties+xml"/>
  <Override PartName="/customXml/itemProps270.xml" ContentType="application/vnd.openxmlformats-officedocument.customXmlProperties+xml"/>
  <Override PartName="/customXml/itemProps271.xml" ContentType="application/vnd.openxmlformats-officedocument.customXmlProperties+xml"/>
  <Override PartName="/customXml/itemProps272.xml" ContentType="application/vnd.openxmlformats-officedocument.customXmlProperties+xml"/>
  <Override PartName="/customXml/itemProps273.xml" ContentType="application/vnd.openxmlformats-officedocument.customXmlProperties+xml"/>
  <Override PartName="/customXml/itemProps274.xml" ContentType="application/vnd.openxmlformats-officedocument.customXmlProperties+xml"/>
  <Override PartName="/customXml/itemProps275.xml" ContentType="application/vnd.openxmlformats-officedocument.customXmlProperties+xml"/>
  <Override PartName="/customXml/itemProps276.xml" ContentType="application/vnd.openxmlformats-officedocument.customXmlProperties+xml"/>
  <Override PartName="/customXml/itemProps277.xml" ContentType="application/vnd.openxmlformats-officedocument.customXmlProperties+xml"/>
  <Override PartName="/customXml/itemProps278.xml" ContentType="application/vnd.openxmlformats-officedocument.customXmlProperties+xml"/>
  <Override PartName="/customXml/itemProps279.xml" ContentType="application/vnd.openxmlformats-officedocument.customXmlProperties+xml"/>
  <Override PartName="/customXml/itemProps280.xml" ContentType="application/vnd.openxmlformats-officedocument.customXmlProperties+xml"/>
  <Override PartName="/customXml/itemProps281.xml" ContentType="application/vnd.openxmlformats-officedocument.customXmlProperties+xml"/>
  <Override PartName="/customXml/itemProps282.xml" ContentType="application/vnd.openxmlformats-officedocument.customXmlProperties+xml"/>
  <Override PartName="/customXml/itemProps283.xml" ContentType="application/vnd.openxmlformats-officedocument.customXmlProperties+xml"/>
  <Override PartName="/customXml/itemProps284.xml" ContentType="application/vnd.openxmlformats-officedocument.customXmlProperties+xml"/>
  <Override PartName="/customXml/itemProps285.xml" ContentType="application/vnd.openxmlformats-officedocument.customXmlProperties+xml"/>
  <Override PartName="/customXml/itemProps286.xml" ContentType="application/vnd.openxmlformats-officedocument.customXmlProperties+xml"/>
  <Override PartName="/customXml/itemProps287.xml" ContentType="application/vnd.openxmlformats-officedocument.customXmlProperties+xml"/>
  <Override PartName="/customXml/itemProps288.xml" ContentType="application/vnd.openxmlformats-officedocument.customXmlProperties+xml"/>
  <Override PartName="/customXml/itemProps289.xml" ContentType="application/vnd.openxmlformats-officedocument.customXmlProperties+xml"/>
  <Override PartName="/customXml/itemProps290.xml" ContentType="application/vnd.openxmlformats-officedocument.customXmlProperties+xml"/>
  <Override PartName="/customXml/itemProps291.xml" ContentType="application/vnd.openxmlformats-officedocument.customXmlProperties+xml"/>
  <Override PartName="/customXml/itemProps292.xml" ContentType="application/vnd.openxmlformats-officedocument.customXmlProperties+xml"/>
  <Override PartName="/customXml/itemProps293.xml" ContentType="application/vnd.openxmlformats-officedocument.customXmlProperties+xml"/>
  <Override PartName="/customXml/itemProps294.xml" ContentType="application/vnd.openxmlformats-officedocument.customXmlProperties+xml"/>
  <Override PartName="/customXml/itemProps295.xml" ContentType="application/vnd.openxmlformats-officedocument.customXmlProperties+xml"/>
  <Override PartName="/customXml/itemProps296.xml" ContentType="application/vnd.openxmlformats-officedocument.customXmlProperties+xml"/>
  <Override PartName="/customXml/itemProps297.xml" ContentType="application/vnd.openxmlformats-officedocument.customXmlProperties+xml"/>
  <Override PartName="/customXml/itemProps298.xml" ContentType="application/vnd.openxmlformats-officedocument.customXmlProperties+xml"/>
  <Override PartName="/customXml/itemProps299.xml" ContentType="application/vnd.openxmlformats-officedocument.customXmlProperties+xml"/>
  <Override PartName="/customXml/itemProps300.xml" ContentType="application/vnd.openxmlformats-officedocument.customXmlProperties+xml"/>
  <Override PartName="/customXml/itemProps301.xml" ContentType="application/vnd.openxmlformats-officedocument.customXmlProperties+xml"/>
  <Override PartName="/customXml/itemProps302.xml" ContentType="application/vnd.openxmlformats-officedocument.customXmlProperties+xml"/>
  <Override PartName="/customXml/itemProps303.xml" ContentType="application/vnd.openxmlformats-officedocument.customXmlProperties+xml"/>
  <Override PartName="/customXml/itemProps304.xml" ContentType="application/vnd.openxmlformats-officedocument.customXmlProperties+xml"/>
  <Override PartName="/customXml/itemProps305.xml" ContentType="application/vnd.openxmlformats-officedocument.customXmlProperties+xml"/>
  <Override PartName="/customXml/itemProps306.xml" ContentType="application/vnd.openxmlformats-officedocument.customXmlProperties+xml"/>
  <Override PartName="/customXml/itemProps307.xml" ContentType="application/vnd.openxmlformats-officedocument.customXmlProperties+xml"/>
  <Override PartName="/customXml/itemProps308.xml" ContentType="application/vnd.openxmlformats-officedocument.customXmlProperties+xml"/>
  <Override PartName="/customXml/itemProps309.xml" ContentType="application/vnd.openxmlformats-officedocument.customXmlProperties+xml"/>
  <Override PartName="/customXml/itemProps310.xml" ContentType="application/vnd.openxmlformats-officedocument.customXmlProperties+xml"/>
  <Override PartName="/customXml/itemProps311.xml" ContentType="application/vnd.openxmlformats-officedocument.customXmlProperties+xml"/>
  <Override PartName="/customXml/itemProps312.xml" ContentType="application/vnd.openxmlformats-officedocument.customXmlProperties+xml"/>
  <Override PartName="/customXml/itemProps313.xml" ContentType="application/vnd.openxmlformats-officedocument.customXmlProperties+xml"/>
  <Override PartName="/customXml/itemProps314.xml" ContentType="application/vnd.openxmlformats-officedocument.customXmlProperties+xml"/>
  <Override PartName="/customXml/itemProps315.xml" ContentType="application/vnd.openxmlformats-officedocument.customXmlProperties+xml"/>
  <Override PartName="/customXml/itemProps316.xml" ContentType="application/vnd.openxmlformats-officedocument.customXmlProperties+xml"/>
  <Override PartName="/customXml/itemProps317.xml" ContentType="application/vnd.openxmlformats-officedocument.customXmlProperties+xml"/>
  <Override PartName="/customXml/itemProps318.xml" ContentType="application/vnd.openxmlformats-officedocument.customXmlProperties+xml"/>
  <Override PartName="/customXml/itemProps319.xml" ContentType="application/vnd.openxmlformats-officedocument.customXmlProperties+xml"/>
  <Override PartName="/customXml/itemProps320.xml" ContentType="application/vnd.openxmlformats-officedocument.customXmlProperties+xml"/>
  <Override PartName="/customXml/itemProps321.xml" ContentType="application/vnd.openxmlformats-officedocument.customXmlProperties+xml"/>
  <Override PartName="/customXml/itemProps322.xml" ContentType="application/vnd.openxmlformats-officedocument.customXmlProperties+xml"/>
  <Override PartName="/customXml/itemProps323.xml" ContentType="application/vnd.openxmlformats-officedocument.customXmlProperties+xml"/>
  <Override PartName="/customXml/itemProps324.xml" ContentType="application/vnd.openxmlformats-officedocument.customXmlProperties+xml"/>
  <Override PartName="/customXml/itemProps325.xml" ContentType="application/vnd.openxmlformats-officedocument.customXmlProperties+xml"/>
  <Override PartName="/customXml/itemProps326.xml" ContentType="application/vnd.openxmlformats-officedocument.customXmlProperties+xml"/>
  <Override PartName="/customXml/itemProps327.xml" ContentType="application/vnd.openxmlformats-officedocument.customXmlProperties+xml"/>
  <Override PartName="/customXml/itemProps328.xml" ContentType="application/vnd.openxmlformats-officedocument.customXmlProperties+xml"/>
  <Override PartName="/customXml/itemProps329.xml" ContentType="application/vnd.openxmlformats-officedocument.customXmlProperties+xml"/>
  <Override PartName="/customXml/itemProps330.xml" ContentType="application/vnd.openxmlformats-officedocument.customXmlProperties+xml"/>
  <Override PartName="/customXml/itemProps331.xml" ContentType="application/vnd.openxmlformats-officedocument.customXmlProperties+xml"/>
  <Override PartName="/customXml/itemProps332.xml" ContentType="application/vnd.openxmlformats-officedocument.customXmlProperties+xml"/>
  <Override PartName="/customXml/itemProps333.xml" ContentType="application/vnd.openxmlformats-officedocument.customXmlProperties+xml"/>
  <Override PartName="/customXml/itemProps334.xml" ContentType="application/vnd.openxmlformats-officedocument.customXmlProperties+xml"/>
  <Override PartName="/customXml/itemProps335.xml" ContentType="application/vnd.openxmlformats-officedocument.customXmlProperties+xml"/>
  <Override PartName="/customXml/itemProps336.xml" ContentType="application/vnd.openxmlformats-officedocument.customXmlProperties+xml"/>
  <Override PartName="/customXml/itemProps337.xml" ContentType="application/vnd.openxmlformats-officedocument.customXmlProperties+xml"/>
  <Override PartName="/customXml/itemProps338.xml" ContentType="application/vnd.openxmlformats-officedocument.customXmlProperties+xml"/>
  <Override PartName="/customXml/itemProps339.xml" ContentType="application/vnd.openxmlformats-officedocument.customXmlProperties+xml"/>
  <Override PartName="/customXml/itemProps340.xml" ContentType="application/vnd.openxmlformats-officedocument.customXmlProperties+xml"/>
  <Override PartName="/customXml/itemProps341.xml" ContentType="application/vnd.openxmlformats-officedocument.customXmlProperties+xml"/>
  <Override PartName="/customXml/itemProps342.xml" ContentType="application/vnd.openxmlformats-officedocument.customXmlProperties+xml"/>
  <Override PartName="/customXml/itemProps343.xml" ContentType="application/vnd.openxmlformats-officedocument.customXmlProperties+xml"/>
  <Override PartName="/customXml/itemProps344.xml" ContentType="application/vnd.openxmlformats-officedocument.customXmlProperties+xml"/>
  <Override PartName="/customXml/itemProps345.xml" ContentType="application/vnd.openxmlformats-officedocument.customXmlProperties+xml"/>
  <Override PartName="/customXml/itemProps346.xml" ContentType="application/vnd.openxmlformats-officedocument.customXmlProperties+xml"/>
  <Override PartName="/customXml/itemProps347.xml" ContentType="application/vnd.openxmlformats-officedocument.customXmlProperties+xml"/>
  <Override PartName="/customXml/itemProps348.xml" ContentType="application/vnd.openxmlformats-officedocument.customXmlProperties+xml"/>
  <Override PartName="/customXml/itemProps349.xml" ContentType="application/vnd.openxmlformats-officedocument.customXmlProperties+xml"/>
  <Override PartName="/customXml/itemProps350.xml" ContentType="application/vnd.openxmlformats-officedocument.customXmlProperties+xml"/>
  <Override PartName="/customXml/itemProps351.xml" ContentType="application/vnd.openxmlformats-officedocument.customXmlProperties+xml"/>
  <Override PartName="/customXml/itemProps352.xml" ContentType="application/vnd.openxmlformats-officedocument.customXmlProperties+xml"/>
  <Override PartName="/customXml/itemProps353.xml" ContentType="application/vnd.openxmlformats-officedocument.customXmlProperties+xml"/>
  <Override PartName="/customXml/itemProps354.xml" ContentType="application/vnd.openxmlformats-officedocument.customXmlProperties+xml"/>
  <Override PartName="/customXml/itemProps355.xml" ContentType="application/vnd.openxmlformats-officedocument.customXmlProperties+xml"/>
  <Override PartName="/customXml/itemProps356.xml" ContentType="application/vnd.openxmlformats-officedocument.customXmlProperties+xml"/>
  <Override PartName="/customXml/itemProps357.xml" ContentType="application/vnd.openxmlformats-officedocument.customXmlProperties+xml"/>
  <Override PartName="/customXml/itemProps358.xml" ContentType="application/vnd.openxmlformats-officedocument.customXmlProperties+xml"/>
  <Override PartName="/customXml/itemProps359.xml" ContentType="application/vnd.openxmlformats-officedocument.customXmlProperties+xml"/>
  <Override PartName="/customXml/itemProps360.xml" ContentType="application/vnd.openxmlformats-officedocument.customXmlProperties+xml"/>
  <Override PartName="/customXml/itemProps361.xml" ContentType="application/vnd.openxmlformats-officedocument.customXmlProperties+xml"/>
  <Override PartName="/customXml/itemProps362.xml" ContentType="application/vnd.openxmlformats-officedocument.customXmlProperties+xml"/>
  <Override PartName="/customXml/itemProps363.xml" ContentType="application/vnd.openxmlformats-officedocument.customXmlProperties+xml"/>
  <Override PartName="/customXml/itemProps364.xml" ContentType="application/vnd.openxmlformats-officedocument.customXmlProperties+xml"/>
  <Override PartName="/customXml/itemProps365.xml" ContentType="application/vnd.openxmlformats-officedocument.customXmlProperties+xml"/>
  <Override PartName="/customXml/itemProps366.xml" ContentType="application/vnd.openxmlformats-officedocument.customXmlProperties+xml"/>
  <Override PartName="/customXml/itemProps367.xml" ContentType="application/vnd.openxmlformats-officedocument.customXmlProperties+xml"/>
  <Override PartName="/customXml/itemProps368.xml" ContentType="application/vnd.openxmlformats-officedocument.customXmlProperties+xml"/>
  <Override PartName="/customXml/itemProps369.xml" ContentType="application/vnd.openxmlformats-officedocument.customXmlProperties+xml"/>
  <Override PartName="/customXml/itemProps370.xml" ContentType="application/vnd.openxmlformats-officedocument.customXmlProperties+xml"/>
  <Override PartName="/customXml/itemProps371.xml" ContentType="application/vnd.openxmlformats-officedocument.customXmlProperties+xml"/>
  <Override PartName="/customXml/itemProps372.xml" ContentType="application/vnd.openxmlformats-officedocument.customXmlProperties+xml"/>
  <Override PartName="/customXml/itemProps373.xml" ContentType="application/vnd.openxmlformats-officedocument.customXmlProperties+xml"/>
  <Override PartName="/customXml/itemProps374.xml" ContentType="application/vnd.openxmlformats-officedocument.customXmlProperties+xml"/>
  <Override PartName="/customXml/itemProps375.xml" ContentType="application/vnd.openxmlformats-officedocument.customXmlProperties+xml"/>
  <Override PartName="/customXml/itemProps376.xml" ContentType="application/vnd.openxmlformats-officedocument.customXmlProperties+xml"/>
  <Override PartName="/customXml/itemProps377.xml" ContentType="application/vnd.openxmlformats-officedocument.customXmlProperties+xml"/>
  <Override PartName="/customXml/itemProps378.xml" ContentType="application/vnd.openxmlformats-officedocument.customXmlProperties+xml"/>
  <Override PartName="/customXml/itemProps379.xml" ContentType="application/vnd.openxmlformats-officedocument.customXmlProperties+xml"/>
  <Override PartName="/customXml/itemProps380.xml" ContentType="application/vnd.openxmlformats-officedocument.customXmlProperties+xml"/>
  <Override PartName="/customXml/itemProps381.xml" ContentType="application/vnd.openxmlformats-officedocument.customXmlProperties+xml"/>
  <Override PartName="/customXml/itemProps382.xml" ContentType="application/vnd.openxmlformats-officedocument.customXmlProperties+xml"/>
  <Override PartName="/customXml/itemProps383.xml" ContentType="application/vnd.openxmlformats-officedocument.customXmlProperties+xml"/>
  <Override PartName="/customXml/itemProps384.xml" ContentType="application/vnd.openxmlformats-officedocument.customXmlProperties+xml"/>
  <Override PartName="/customXml/itemProps385.xml" ContentType="application/vnd.openxmlformats-officedocument.customXmlProperties+xml"/>
  <Override PartName="/customXml/itemProps386.xml" ContentType="application/vnd.openxmlformats-officedocument.customXmlProperties+xml"/>
  <Override PartName="/customXml/itemProps387.xml" ContentType="application/vnd.openxmlformats-officedocument.customXmlProperties+xml"/>
  <Override PartName="/customXml/itemProps388.xml" ContentType="application/vnd.openxmlformats-officedocument.customXmlProperties+xml"/>
  <Override PartName="/customXml/itemProps389.xml" ContentType="application/vnd.openxmlformats-officedocument.customXmlProperties+xml"/>
  <Override PartName="/customXml/itemProps390.xml" ContentType="application/vnd.openxmlformats-officedocument.customXmlProperties+xml"/>
  <Override PartName="/customXml/itemProps391.xml" ContentType="application/vnd.openxmlformats-officedocument.customXmlProperties+xml"/>
  <Override PartName="/customXml/itemProps392.xml" ContentType="application/vnd.openxmlformats-officedocument.customXmlProperties+xml"/>
  <Override PartName="/customXml/itemProps393.xml" ContentType="application/vnd.openxmlformats-officedocument.customXmlProperties+xml"/>
  <Override PartName="/customXml/itemProps394.xml" ContentType="application/vnd.openxmlformats-officedocument.customXmlProperties+xml"/>
  <Override PartName="/customXml/itemProps395.xml" ContentType="application/vnd.openxmlformats-officedocument.customXmlProperties+xml"/>
  <Override PartName="/customXml/itemProps396.xml" ContentType="application/vnd.openxmlformats-officedocument.customXmlProperties+xml"/>
  <Override PartName="/customXml/itemProps397.xml" ContentType="application/vnd.openxmlformats-officedocument.customXmlProperties+xml"/>
  <Override PartName="/customXml/itemProps398.xml" ContentType="application/vnd.openxmlformats-officedocument.customXmlProperties+xml"/>
  <Override PartName="/customXml/itemProps399.xml" ContentType="application/vnd.openxmlformats-officedocument.customXmlProperties+xml"/>
  <Override PartName="/customXml/itemProps400.xml" ContentType="application/vnd.openxmlformats-officedocument.customXmlProperties+xml"/>
  <Override PartName="/customXml/itemProps401.xml" ContentType="application/vnd.openxmlformats-officedocument.customXmlProperties+xml"/>
  <Override PartName="/customXml/itemProps402.xml" ContentType="application/vnd.openxmlformats-officedocument.customXmlProperties+xml"/>
  <Override PartName="/customXml/itemProps403.xml" ContentType="application/vnd.openxmlformats-officedocument.customXmlProperties+xml"/>
  <Override PartName="/customXml/itemProps404.xml" ContentType="application/vnd.openxmlformats-officedocument.customXmlProperties+xml"/>
  <Override PartName="/customXml/itemProps405.xml" ContentType="application/vnd.openxmlformats-officedocument.customXmlProperties+xml"/>
  <Override PartName="/customXml/itemProps406.xml" ContentType="application/vnd.openxmlformats-officedocument.customXmlProperties+xml"/>
  <Override PartName="/customXml/itemProps407.xml" ContentType="application/vnd.openxmlformats-officedocument.customXmlProperties+xml"/>
  <Override PartName="/customXml/itemProps408.xml" ContentType="application/vnd.openxmlformats-officedocument.customXmlProperties+xml"/>
  <Override PartName="/customXml/itemProps409.xml" ContentType="application/vnd.openxmlformats-officedocument.customXmlProperties+xml"/>
  <Override PartName="/customXml/itemProps410.xml" ContentType="application/vnd.openxmlformats-officedocument.customXmlProperties+xml"/>
  <Override PartName="/customXml/itemProps411.xml" ContentType="application/vnd.openxmlformats-officedocument.customXmlProperties+xml"/>
  <Override PartName="/customXml/itemProps412.xml" ContentType="application/vnd.openxmlformats-officedocument.customXmlProperties+xml"/>
  <Override PartName="/customXml/itemProps413.xml" ContentType="application/vnd.openxmlformats-officedocument.customXmlProperties+xml"/>
  <Override PartName="/customXml/itemProps414.xml" ContentType="application/vnd.openxmlformats-officedocument.customXmlProperties+xml"/>
  <Override PartName="/customXml/itemProps415.xml" ContentType="application/vnd.openxmlformats-officedocument.customXmlProperties+xml"/>
  <Override PartName="/customXml/itemProps416.xml" ContentType="application/vnd.openxmlformats-officedocument.customXmlProperties+xml"/>
  <Override PartName="/customXml/itemProps417.xml" ContentType="application/vnd.openxmlformats-officedocument.customXmlProperties+xml"/>
  <Override PartName="/customXml/itemProps418.xml" ContentType="application/vnd.openxmlformats-officedocument.customXmlProperties+xml"/>
  <Override PartName="/customXml/itemProps419.xml" ContentType="application/vnd.openxmlformats-officedocument.customXmlProperties+xml"/>
  <Override PartName="/customXml/itemProps420.xml" ContentType="application/vnd.openxmlformats-officedocument.customXmlProperties+xml"/>
  <Override PartName="/customXml/itemProps421.xml" ContentType="application/vnd.openxmlformats-officedocument.customXmlProperties+xml"/>
  <Override PartName="/customXml/itemProps422.xml" ContentType="application/vnd.openxmlformats-officedocument.customXmlProperties+xml"/>
  <Override PartName="/customXml/itemProps423.xml" ContentType="application/vnd.openxmlformats-officedocument.customXmlProperties+xml"/>
  <Override PartName="/customXml/itemProps424.xml" ContentType="application/vnd.openxmlformats-officedocument.customXmlProperties+xml"/>
  <Override PartName="/customXml/itemProps425.xml" ContentType="application/vnd.openxmlformats-officedocument.customXmlProperties+xml"/>
  <Override PartName="/customXml/itemProps426.xml" ContentType="application/vnd.openxmlformats-officedocument.customXmlProperties+xml"/>
  <Override PartName="/customXml/itemProps427.xml" ContentType="application/vnd.openxmlformats-officedocument.customXmlProperties+xml"/>
  <Override PartName="/customXml/itemProps428.xml" ContentType="application/vnd.openxmlformats-officedocument.customXmlProperties+xml"/>
  <Override PartName="/customXml/itemProps429.xml" ContentType="application/vnd.openxmlformats-officedocument.customXmlProperties+xml"/>
  <Override PartName="/customXml/itemProps430.xml" ContentType="application/vnd.openxmlformats-officedocument.customXmlProperties+xml"/>
  <Override PartName="/customXml/itemProps431.xml" ContentType="application/vnd.openxmlformats-officedocument.customXmlProperties+xml"/>
  <Override PartName="/customXml/itemProps432.xml" ContentType="application/vnd.openxmlformats-officedocument.customXmlProperties+xml"/>
  <Override PartName="/customXml/itemProps433.xml" ContentType="application/vnd.openxmlformats-officedocument.customXmlProperties+xml"/>
  <Override PartName="/customXml/itemProps434.xml" ContentType="application/vnd.openxmlformats-officedocument.customXmlProperties+xml"/>
  <Override PartName="/customXml/itemProps435.xml" ContentType="application/vnd.openxmlformats-officedocument.customXmlProperties+xml"/>
  <Override PartName="/customXml/itemProps436.xml" ContentType="application/vnd.openxmlformats-officedocument.customXmlProperties+xml"/>
  <Override PartName="/customXml/itemProps437.xml" ContentType="application/vnd.openxmlformats-officedocument.customXmlProperties+xml"/>
  <Override PartName="/customXml/itemProps438.xml" ContentType="application/vnd.openxmlformats-officedocument.customXmlProperties+xml"/>
  <Override PartName="/customXml/itemProps439.xml" ContentType="application/vnd.openxmlformats-officedocument.customXmlProperties+xml"/>
  <Override PartName="/customXml/itemProps440.xml" ContentType="application/vnd.openxmlformats-officedocument.customXmlProperties+xml"/>
  <Override PartName="/customXml/itemProps441.xml" ContentType="application/vnd.openxmlformats-officedocument.customXmlProperties+xml"/>
  <Override PartName="/customXml/itemProps442.xml" ContentType="application/vnd.openxmlformats-officedocument.customXmlProperties+xml"/>
  <Override PartName="/customXml/itemProps443.xml" ContentType="application/vnd.openxmlformats-officedocument.customXmlProperties+xml"/>
  <Override PartName="/customXml/itemProps444.xml" ContentType="application/vnd.openxmlformats-officedocument.customXmlProperties+xml"/>
  <Override PartName="/customXml/itemProps445.xml" ContentType="application/vnd.openxmlformats-officedocument.customXmlProperties+xml"/>
  <Override PartName="/customXml/itemProps446.xml" ContentType="application/vnd.openxmlformats-officedocument.customXmlProperties+xml"/>
  <Override PartName="/customXml/itemProps447.xml" ContentType="application/vnd.openxmlformats-officedocument.customXmlProperties+xml"/>
  <Override PartName="/customXml/itemProps448.xml" ContentType="application/vnd.openxmlformats-officedocument.customXmlProperties+xml"/>
  <Override PartName="/customXml/itemProps449.xml" ContentType="application/vnd.openxmlformats-officedocument.customXmlProperties+xml"/>
  <Override PartName="/customXml/itemProps450.xml" ContentType="application/vnd.openxmlformats-officedocument.customXmlProperties+xml"/>
  <Override PartName="/customXml/itemProps451.xml" ContentType="application/vnd.openxmlformats-officedocument.customXmlProperties+xml"/>
  <Override PartName="/customXml/itemProps452.xml" ContentType="application/vnd.openxmlformats-officedocument.customXmlProperties+xml"/>
  <Override PartName="/customXml/itemProps453.xml" ContentType="application/vnd.openxmlformats-officedocument.customXmlProperties+xml"/>
  <Override PartName="/customXml/itemProps454.xml" ContentType="application/vnd.openxmlformats-officedocument.customXmlProperties+xml"/>
  <Override PartName="/customXml/itemProps455.xml" ContentType="application/vnd.openxmlformats-officedocument.customXmlProperties+xml"/>
  <Override PartName="/customXml/itemProps456.xml" ContentType="application/vnd.openxmlformats-officedocument.customXmlProperties+xml"/>
  <Override PartName="/customXml/itemProps457.xml" ContentType="application/vnd.openxmlformats-officedocument.customXmlProperties+xml"/>
  <Override PartName="/customXml/itemProps458.xml" ContentType="application/vnd.openxmlformats-officedocument.customXmlProperties+xml"/>
  <Override PartName="/customXml/itemProps459.xml" ContentType="application/vnd.openxmlformats-officedocument.customXmlProperties+xml"/>
  <Override PartName="/customXml/itemProps460.xml" ContentType="application/vnd.openxmlformats-officedocument.customXmlProperties+xml"/>
  <Override PartName="/customXml/itemProps461.xml" ContentType="application/vnd.openxmlformats-officedocument.customXmlProperties+xml"/>
  <Override PartName="/customXml/itemProps462.xml" ContentType="application/vnd.openxmlformats-officedocument.customXmlProperties+xml"/>
  <Override PartName="/customXml/itemProps463.xml" ContentType="application/vnd.openxmlformats-officedocument.customXmlProperties+xml"/>
  <Override PartName="/customXml/itemProps464.xml" ContentType="application/vnd.openxmlformats-officedocument.customXmlProperties+xml"/>
  <Override PartName="/customXml/itemProps465.xml" ContentType="application/vnd.openxmlformats-officedocument.customXmlProperties+xml"/>
  <Override PartName="/customXml/itemProps466.xml" ContentType="application/vnd.openxmlformats-officedocument.customXmlProperties+xml"/>
  <Override PartName="/customXml/itemProps467.xml" ContentType="application/vnd.openxmlformats-officedocument.customXmlProperties+xml"/>
  <Override PartName="/customXml/itemProps468.xml" ContentType="application/vnd.openxmlformats-officedocument.customXmlProperties+xml"/>
  <Override PartName="/customXml/itemProps469.xml" ContentType="application/vnd.openxmlformats-officedocument.customXmlProperties+xml"/>
  <Override PartName="/customXml/itemProps470.xml" ContentType="application/vnd.openxmlformats-officedocument.customXmlProperties+xml"/>
  <Override PartName="/customXml/itemProps471.xml" ContentType="application/vnd.openxmlformats-officedocument.customXmlProperties+xml"/>
  <Override PartName="/customXml/itemProps472.xml" ContentType="application/vnd.openxmlformats-officedocument.customXmlProperties+xml"/>
  <Override PartName="/customXml/itemProps473.xml" ContentType="application/vnd.openxmlformats-officedocument.customXmlProperties+xml"/>
  <Override PartName="/customXml/itemProps474.xml" ContentType="application/vnd.openxmlformats-officedocument.customXmlProperties+xml"/>
  <Override PartName="/customXml/itemProps475.xml" ContentType="application/vnd.openxmlformats-officedocument.customXmlProperties+xml"/>
  <Override PartName="/customXml/itemProps476.xml" ContentType="application/vnd.openxmlformats-officedocument.customXmlProperties+xml"/>
  <Override PartName="/customXml/itemProps477.xml" ContentType="application/vnd.openxmlformats-officedocument.customXmlProperties+xml"/>
  <Override PartName="/customXml/itemProps478.xml" ContentType="application/vnd.openxmlformats-officedocument.customXmlProperties+xml"/>
  <Override PartName="/customXml/itemProps479.xml" ContentType="application/vnd.openxmlformats-officedocument.customXmlProperties+xml"/>
  <Override PartName="/customXml/itemProps480.xml" ContentType="application/vnd.openxmlformats-officedocument.customXmlProperties+xml"/>
  <Override PartName="/customXml/itemProps481.xml" ContentType="application/vnd.openxmlformats-officedocument.customXmlProperties+xml"/>
  <Override PartName="/customXml/itemProps482.xml" ContentType="application/vnd.openxmlformats-officedocument.customXmlProperties+xml"/>
  <Override PartName="/customXml/itemProps483.xml" ContentType="application/vnd.openxmlformats-officedocument.customXmlProperties+xml"/>
  <Override PartName="/customXml/itemProps484.xml" ContentType="application/vnd.openxmlformats-officedocument.customXmlProperties+xml"/>
  <Override PartName="/customXml/itemProps485.xml" ContentType="application/vnd.openxmlformats-officedocument.customXmlProperties+xml"/>
  <Override PartName="/customXml/itemProps486.xml" ContentType="application/vnd.openxmlformats-officedocument.customXmlProperties+xml"/>
  <Override PartName="/customXml/itemProps487.xml" ContentType="application/vnd.openxmlformats-officedocument.customXmlProperties+xml"/>
  <Override PartName="/customXml/itemProps488.xml" ContentType="application/vnd.openxmlformats-officedocument.customXmlProperties+xml"/>
  <Override PartName="/customXml/itemProps489.xml" ContentType="application/vnd.openxmlformats-officedocument.customXmlProperties+xml"/>
  <Override PartName="/customXml/itemProps490.xml" ContentType="application/vnd.openxmlformats-officedocument.customXmlProperties+xml"/>
  <Override PartName="/customXml/itemProps491.xml" ContentType="application/vnd.openxmlformats-officedocument.customXmlProperties+xml"/>
  <Override PartName="/customXml/itemProps492.xml" ContentType="application/vnd.openxmlformats-officedocument.customXmlProperties+xml"/>
  <Override PartName="/customXml/itemProps493.xml" ContentType="application/vnd.openxmlformats-officedocument.customXmlProperties+xml"/>
  <Override PartName="/customXml/itemProps494.xml" ContentType="application/vnd.openxmlformats-officedocument.customXmlProperties+xml"/>
  <Override PartName="/customXml/itemProps495.xml" ContentType="application/vnd.openxmlformats-officedocument.customXmlProperties+xml"/>
  <Override PartName="/customXml/itemProps496.xml" ContentType="application/vnd.openxmlformats-officedocument.customXmlProperties+xml"/>
  <Override PartName="/customXml/itemProps497.xml" ContentType="application/vnd.openxmlformats-officedocument.customXmlProperties+xml"/>
  <Override PartName="/customXml/itemProps498.xml" ContentType="application/vnd.openxmlformats-officedocument.customXmlProperties+xml"/>
  <Override PartName="/customXml/itemProps499.xml" ContentType="application/vnd.openxmlformats-officedocument.customXmlProperties+xml"/>
  <Override PartName="/customXml/itemProps500.xml" ContentType="application/vnd.openxmlformats-officedocument.customXmlProperties+xml"/>
  <Override PartName="/customXml/itemProps501.xml" ContentType="application/vnd.openxmlformats-officedocument.customXmlProperties+xml"/>
  <Override PartName="/customXml/itemProps502.xml" ContentType="application/vnd.openxmlformats-officedocument.customXmlProperties+xml"/>
  <Override PartName="/customXml/itemProps503.xml" ContentType="application/vnd.openxmlformats-officedocument.customXmlProperties+xml"/>
  <Override PartName="/customXml/itemProps504.xml" ContentType="application/vnd.openxmlformats-officedocument.customXmlProperties+xml"/>
  <Override PartName="/customXml/itemProps505.xml" ContentType="application/vnd.openxmlformats-officedocument.customXmlProperties+xml"/>
  <Override PartName="/customXml/itemProps506.xml" ContentType="application/vnd.openxmlformats-officedocument.customXmlProperties+xml"/>
  <Override PartName="/customXml/itemProps507.xml" ContentType="application/vnd.openxmlformats-officedocument.customXmlProperties+xml"/>
  <Override PartName="/customXml/itemProps508.xml" ContentType="application/vnd.openxmlformats-officedocument.customXmlProperties+xml"/>
  <Override PartName="/customXml/itemProps509.xml" ContentType="application/vnd.openxmlformats-officedocument.customXmlProperties+xml"/>
  <Override PartName="/customXml/itemProps510.xml" ContentType="application/vnd.openxmlformats-officedocument.customXmlProperties+xml"/>
  <Override PartName="/customXml/itemProps511.xml" ContentType="application/vnd.openxmlformats-officedocument.customXmlProperties+xml"/>
  <Override PartName="/customXml/itemProps512.xml" ContentType="application/vnd.openxmlformats-officedocument.customXmlProperties+xml"/>
  <Override PartName="/customXml/itemProps513.xml" ContentType="application/vnd.openxmlformats-officedocument.customXmlProperties+xml"/>
  <Override PartName="/customXml/itemProps514.xml" ContentType="application/vnd.openxmlformats-officedocument.customXmlProperties+xml"/>
  <Override PartName="/customXml/itemProps515.xml" ContentType="application/vnd.openxmlformats-officedocument.customXmlProperties+xml"/>
  <Override PartName="/customXml/itemProps516.xml" ContentType="application/vnd.openxmlformats-officedocument.customXmlProperties+xml"/>
  <Override PartName="/customXml/itemProps517.xml" ContentType="application/vnd.openxmlformats-officedocument.customXmlProperties+xml"/>
  <Override PartName="/customXml/itemProps518.xml" ContentType="application/vnd.openxmlformats-officedocument.customXmlProperties+xml"/>
  <Override PartName="/customXml/itemProps519.xml" ContentType="application/vnd.openxmlformats-officedocument.customXmlProperties+xml"/>
  <Override PartName="/customXml/itemProps520.xml" ContentType="application/vnd.openxmlformats-officedocument.customXmlProperties+xml"/>
  <Override PartName="/customXml/itemProps521.xml" ContentType="application/vnd.openxmlformats-officedocument.customXmlProperties+xml"/>
  <Override PartName="/customXml/itemProps522.xml" ContentType="application/vnd.openxmlformats-officedocument.customXmlProperties+xml"/>
  <Override PartName="/customXml/itemProps523.xml" ContentType="application/vnd.openxmlformats-officedocument.customXmlProperties+xml"/>
  <Override PartName="/customXml/itemProps524.xml" ContentType="application/vnd.openxmlformats-officedocument.customXmlProperties+xml"/>
  <Override PartName="/customXml/itemProps525.xml" ContentType="application/vnd.openxmlformats-officedocument.customXmlProperties+xml"/>
  <Override PartName="/customXml/itemProps526.xml" ContentType="application/vnd.openxmlformats-officedocument.customXmlProperties+xml"/>
  <Override PartName="/customXml/itemProps527.xml" ContentType="application/vnd.openxmlformats-officedocument.customXmlProperties+xml"/>
  <Override PartName="/customXml/itemProps528.xml" ContentType="application/vnd.openxmlformats-officedocument.customXmlProperties+xml"/>
  <Override PartName="/customXml/itemProps529.xml" ContentType="application/vnd.openxmlformats-officedocument.customXmlProperties+xml"/>
  <Override PartName="/customXml/itemProps530.xml" ContentType="application/vnd.openxmlformats-officedocument.customXmlProperties+xml"/>
  <Override PartName="/customXml/itemProps531.xml" ContentType="application/vnd.openxmlformats-officedocument.customXmlProperties+xml"/>
  <Override PartName="/customXml/itemProps532.xml" ContentType="application/vnd.openxmlformats-officedocument.customXmlProperties+xml"/>
  <Override PartName="/customXml/itemProps533.xml" ContentType="application/vnd.openxmlformats-officedocument.customXmlProperties+xml"/>
  <Override PartName="/customXml/itemProps534.xml" ContentType="application/vnd.openxmlformats-officedocument.customXmlProperties+xml"/>
  <Override PartName="/customXml/itemProps535.xml" ContentType="application/vnd.openxmlformats-officedocument.customXmlProperties+xml"/>
  <Override PartName="/customXml/itemProps536.xml" ContentType="application/vnd.openxmlformats-officedocument.customXmlProperties+xml"/>
  <Override PartName="/customXml/itemProps537.xml" ContentType="application/vnd.openxmlformats-officedocument.customXmlProperties+xml"/>
  <Override PartName="/customXml/itemProps538.xml" ContentType="application/vnd.openxmlformats-officedocument.customXmlProperties+xml"/>
  <Override PartName="/customXml/itemProps539.xml" ContentType="application/vnd.openxmlformats-officedocument.customXmlProperties+xml"/>
  <Override PartName="/customXml/itemProps540.xml" ContentType="application/vnd.openxmlformats-officedocument.customXmlProperties+xml"/>
  <Override PartName="/customXml/itemProps541.xml" ContentType="application/vnd.openxmlformats-officedocument.customXmlProperties+xml"/>
  <Override PartName="/customXml/itemProps542.xml" ContentType="application/vnd.openxmlformats-officedocument.customXmlProperties+xml"/>
  <Override PartName="/customXml/itemProps543.xml" ContentType="application/vnd.openxmlformats-officedocument.customXmlProperties+xml"/>
  <Override PartName="/customXml/itemProps544.xml" ContentType="application/vnd.openxmlformats-officedocument.customXmlProperties+xml"/>
  <Override PartName="/customXml/itemProps545.xml" ContentType="application/vnd.openxmlformats-officedocument.customXmlProperties+xml"/>
  <Override PartName="/customXml/itemProps546.xml" ContentType="application/vnd.openxmlformats-officedocument.customXmlProperties+xml"/>
  <Override PartName="/customXml/itemProps547.xml" ContentType="application/vnd.openxmlformats-officedocument.customXmlProperties+xml"/>
  <Override PartName="/customXml/itemProps548.xml" ContentType="application/vnd.openxmlformats-officedocument.customXmlProperties+xml"/>
  <Override PartName="/customXml/itemProps549.xml" ContentType="application/vnd.openxmlformats-officedocument.customXmlProperties+xml"/>
  <Override PartName="/customXml/itemProps550.xml" ContentType="application/vnd.openxmlformats-officedocument.customXmlProperties+xml"/>
  <Override PartName="/customXml/itemProps551.xml" ContentType="application/vnd.openxmlformats-officedocument.customXmlProperties+xml"/>
  <Override PartName="/customXml/itemProps552.xml" ContentType="application/vnd.openxmlformats-officedocument.customXmlProperties+xml"/>
  <Override PartName="/customXml/itemProps553.xml" ContentType="application/vnd.openxmlformats-officedocument.customXmlProperties+xml"/>
  <Override PartName="/customXml/itemProps554.xml" ContentType="application/vnd.openxmlformats-officedocument.customXmlProperties+xml"/>
  <Override PartName="/customXml/itemProps555.xml" ContentType="application/vnd.openxmlformats-officedocument.customXmlProperties+xml"/>
  <Override PartName="/customXml/itemProps556.xml" ContentType="application/vnd.openxmlformats-officedocument.customXmlProperties+xml"/>
  <Override PartName="/customXml/itemProps557.xml" ContentType="application/vnd.openxmlformats-officedocument.customXmlProperties+xml"/>
  <Override PartName="/customXml/itemProps558.xml" ContentType="application/vnd.openxmlformats-officedocument.customXmlProperties+xml"/>
  <Override PartName="/customXml/itemProps559.xml" ContentType="application/vnd.openxmlformats-officedocument.customXmlProperties+xml"/>
  <Override PartName="/customXml/itemProps560.xml" ContentType="application/vnd.openxmlformats-officedocument.customXmlProperties+xml"/>
  <Override PartName="/customXml/itemProps561.xml" ContentType="application/vnd.openxmlformats-officedocument.customXmlProperties+xml"/>
  <Override PartName="/customXml/itemProps562.xml" ContentType="application/vnd.openxmlformats-officedocument.customXmlProperties+xml"/>
  <Override PartName="/customXml/itemProps563.xml" ContentType="application/vnd.openxmlformats-officedocument.customXmlProperties+xml"/>
  <Override PartName="/customXml/itemProps564.xml" ContentType="application/vnd.openxmlformats-officedocument.customXmlProperties+xml"/>
  <Override PartName="/customXml/itemProps56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566"/>
  </p:sldMasterIdLst>
  <p:notesMasterIdLst>
    <p:notesMasterId r:id="rId574"/>
  </p:notesMasterIdLst>
  <p:handoutMasterIdLst>
    <p:handoutMasterId r:id="rId575"/>
  </p:handoutMasterIdLst>
  <p:sldIdLst>
    <p:sldId id="272" r:id="rId567"/>
    <p:sldId id="320" r:id="rId568"/>
    <p:sldId id="347" r:id="rId569"/>
    <p:sldId id="353" r:id="rId570"/>
    <p:sldId id="351" r:id="rId571"/>
    <p:sldId id="346" r:id="rId572"/>
    <p:sldId id="331" r:id="rId57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9" name="Author" initials="A" lastIdx="0" clrIdx="1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21D4DC"/>
    <a:srgbClr val="0BD0D9"/>
    <a:srgbClr val="FF0000"/>
    <a:srgbClr val="336600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 autoAdjust="0"/>
    <p:restoredTop sz="93792" autoAdjust="0"/>
  </p:normalViewPr>
  <p:slideViewPr>
    <p:cSldViewPr snapToGrid="0">
      <p:cViewPr varScale="1">
        <p:scale>
          <a:sx n="87" d="100"/>
          <a:sy n="87" d="100"/>
        </p:scale>
        <p:origin x="1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99" Type="http://schemas.openxmlformats.org/officeDocument/2006/relationships/customXml" Target="../customXml/item299.xml"/><Relationship Id="rId21" Type="http://schemas.openxmlformats.org/officeDocument/2006/relationships/customXml" Target="../customXml/item21.xml"/><Relationship Id="rId63" Type="http://schemas.openxmlformats.org/officeDocument/2006/relationships/customXml" Target="../customXml/item63.xml"/><Relationship Id="rId159" Type="http://schemas.openxmlformats.org/officeDocument/2006/relationships/customXml" Target="../customXml/item159.xml"/><Relationship Id="rId324" Type="http://schemas.openxmlformats.org/officeDocument/2006/relationships/customXml" Target="../customXml/item324.xml"/><Relationship Id="rId366" Type="http://schemas.openxmlformats.org/officeDocument/2006/relationships/customXml" Target="../customXml/item366.xml"/><Relationship Id="rId531" Type="http://schemas.openxmlformats.org/officeDocument/2006/relationships/customXml" Target="../customXml/item531.xml"/><Relationship Id="rId573" Type="http://schemas.openxmlformats.org/officeDocument/2006/relationships/slide" Target="slides/slide7.xml"/><Relationship Id="rId170" Type="http://schemas.openxmlformats.org/officeDocument/2006/relationships/customXml" Target="../customXml/item170.xml"/><Relationship Id="rId226" Type="http://schemas.openxmlformats.org/officeDocument/2006/relationships/customXml" Target="../customXml/item226.xml"/><Relationship Id="rId433" Type="http://schemas.openxmlformats.org/officeDocument/2006/relationships/customXml" Target="../customXml/item433.xml"/><Relationship Id="rId268" Type="http://schemas.openxmlformats.org/officeDocument/2006/relationships/customXml" Target="../customXml/item268.xml"/><Relationship Id="rId475" Type="http://schemas.openxmlformats.org/officeDocument/2006/relationships/customXml" Target="../customXml/item475.xml"/><Relationship Id="rId32" Type="http://schemas.openxmlformats.org/officeDocument/2006/relationships/customXml" Target="../customXml/item32.xml"/><Relationship Id="rId74" Type="http://schemas.openxmlformats.org/officeDocument/2006/relationships/customXml" Target="../customXml/item74.xml"/><Relationship Id="rId128" Type="http://schemas.openxmlformats.org/officeDocument/2006/relationships/customXml" Target="../customXml/item128.xml"/><Relationship Id="rId335" Type="http://schemas.openxmlformats.org/officeDocument/2006/relationships/customXml" Target="../customXml/item335.xml"/><Relationship Id="rId377" Type="http://schemas.openxmlformats.org/officeDocument/2006/relationships/customXml" Target="../customXml/item377.xml"/><Relationship Id="rId500" Type="http://schemas.openxmlformats.org/officeDocument/2006/relationships/customXml" Target="../customXml/item500.xml"/><Relationship Id="rId542" Type="http://schemas.openxmlformats.org/officeDocument/2006/relationships/customXml" Target="../customXml/item542.xml"/><Relationship Id="rId5" Type="http://schemas.openxmlformats.org/officeDocument/2006/relationships/customXml" Target="../customXml/item5.xml"/><Relationship Id="rId181" Type="http://schemas.openxmlformats.org/officeDocument/2006/relationships/customXml" Target="../customXml/item181.xml"/><Relationship Id="rId237" Type="http://schemas.openxmlformats.org/officeDocument/2006/relationships/customXml" Target="../customXml/item237.xml"/><Relationship Id="rId402" Type="http://schemas.openxmlformats.org/officeDocument/2006/relationships/customXml" Target="../customXml/item402.xml"/><Relationship Id="rId279" Type="http://schemas.openxmlformats.org/officeDocument/2006/relationships/customXml" Target="../customXml/item279.xml"/><Relationship Id="rId444" Type="http://schemas.openxmlformats.org/officeDocument/2006/relationships/customXml" Target="../customXml/item444.xml"/><Relationship Id="rId486" Type="http://schemas.openxmlformats.org/officeDocument/2006/relationships/customXml" Target="../customXml/item486.xml"/><Relationship Id="rId43" Type="http://schemas.openxmlformats.org/officeDocument/2006/relationships/customXml" Target="../customXml/item43.xml"/><Relationship Id="rId139" Type="http://schemas.openxmlformats.org/officeDocument/2006/relationships/customXml" Target="../customXml/item139.xml"/><Relationship Id="rId290" Type="http://schemas.openxmlformats.org/officeDocument/2006/relationships/customXml" Target="../customXml/item290.xml"/><Relationship Id="rId304" Type="http://schemas.openxmlformats.org/officeDocument/2006/relationships/customXml" Target="../customXml/item304.xml"/><Relationship Id="rId346" Type="http://schemas.openxmlformats.org/officeDocument/2006/relationships/customXml" Target="../customXml/item346.xml"/><Relationship Id="rId388" Type="http://schemas.openxmlformats.org/officeDocument/2006/relationships/customXml" Target="../customXml/item388.xml"/><Relationship Id="rId511" Type="http://schemas.openxmlformats.org/officeDocument/2006/relationships/customXml" Target="../customXml/item511.xml"/><Relationship Id="rId553" Type="http://schemas.openxmlformats.org/officeDocument/2006/relationships/customXml" Target="../customXml/item553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92" Type="http://schemas.openxmlformats.org/officeDocument/2006/relationships/customXml" Target="../customXml/item192.xml"/><Relationship Id="rId206" Type="http://schemas.openxmlformats.org/officeDocument/2006/relationships/customXml" Target="../customXml/item206.xml"/><Relationship Id="rId413" Type="http://schemas.openxmlformats.org/officeDocument/2006/relationships/customXml" Target="../customXml/item413.xml"/><Relationship Id="rId248" Type="http://schemas.openxmlformats.org/officeDocument/2006/relationships/customXml" Target="../customXml/item248.xml"/><Relationship Id="rId455" Type="http://schemas.openxmlformats.org/officeDocument/2006/relationships/customXml" Target="../customXml/item455.xml"/><Relationship Id="rId497" Type="http://schemas.openxmlformats.org/officeDocument/2006/relationships/customXml" Target="../customXml/item497.xml"/><Relationship Id="rId12" Type="http://schemas.openxmlformats.org/officeDocument/2006/relationships/customXml" Target="../customXml/item12.xml"/><Relationship Id="rId108" Type="http://schemas.openxmlformats.org/officeDocument/2006/relationships/customXml" Target="../customXml/item108.xml"/><Relationship Id="rId315" Type="http://schemas.openxmlformats.org/officeDocument/2006/relationships/customXml" Target="../customXml/item315.xml"/><Relationship Id="rId357" Type="http://schemas.openxmlformats.org/officeDocument/2006/relationships/customXml" Target="../customXml/item357.xml"/><Relationship Id="rId522" Type="http://schemas.openxmlformats.org/officeDocument/2006/relationships/customXml" Target="../customXml/item522.xml"/><Relationship Id="rId54" Type="http://schemas.openxmlformats.org/officeDocument/2006/relationships/customXml" Target="../customXml/item54.xml"/><Relationship Id="rId96" Type="http://schemas.openxmlformats.org/officeDocument/2006/relationships/customXml" Target="../customXml/item96.xml"/><Relationship Id="rId161" Type="http://schemas.openxmlformats.org/officeDocument/2006/relationships/customXml" Target="../customXml/item161.xml"/><Relationship Id="rId217" Type="http://schemas.openxmlformats.org/officeDocument/2006/relationships/customXml" Target="../customXml/item217.xml"/><Relationship Id="rId399" Type="http://schemas.openxmlformats.org/officeDocument/2006/relationships/customXml" Target="../customXml/item399.xml"/><Relationship Id="rId564" Type="http://schemas.openxmlformats.org/officeDocument/2006/relationships/customXml" Target="../customXml/item564.xml"/><Relationship Id="rId259" Type="http://schemas.openxmlformats.org/officeDocument/2006/relationships/customXml" Target="../customXml/item259.xml"/><Relationship Id="rId424" Type="http://schemas.openxmlformats.org/officeDocument/2006/relationships/customXml" Target="../customXml/item424.xml"/><Relationship Id="rId466" Type="http://schemas.openxmlformats.org/officeDocument/2006/relationships/customXml" Target="../customXml/item466.xml"/><Relationship Id="rId23" Type="http://schemas.openxmlformats.org/officeDocument/2006/relationships/customXml" Target="../customXml/item23.xml"/><Relationship Id="rId119" Type="http://schemas.openxmlformats.org/officeDocument/2006/relationships/customXml" Target="../customXml/item119.xml"/><Relationship Id="rId270" Type="http://schemas.openxmlformats.org/officeDocument/2006/relationships/customXml" Target="../customXml/item270.xml"/><Relationship Id="rId326" Type="http://schemas.openxmlformats.org/officeDocument/2006/relationships/customXml" Target="../customXml/item326.xml"/><Relationship Id="rId533" Type="http://schemas.openxmlformats.org/officeDocument/2006/relationships/customXml" Target="../customXml/item533.xml"/><Relationship Id="rId65" Type="http://schemas.openxmlformats.org/officeDocument/2006/relationships/customXml" Target="../customXml/item65.xml"/><Relationship Id="rId130" Type="http://schemas.openxmlformats.org/officeDocument/2006/relationships/customXml" Target="../customXml/item130.xml"/><Relationship Id="rId368" Type="http://schemas.openxmlformats.org/officeDocument/2006/relationships/customXml" Target="../customXml/item368.xml"/><Relationship Id="rId575" Type="http://schemas.openxmlformats.org/officeDocument/2006/relationships/handoutMaster" Target="handoutMasters/handoutMaster1.xml"/><Relationship Id="rId172" Type="http://schemas.openxmlformats.org/officeDocument/2006/relationships/customXml" Target="../customXml/item172.xml"/><Relationship Id="rId228" Type="http://schemas.openxmlformats.org/officeDocument/2006/relationships/customXml" Target="../customXml/item228.xml"/><Relationship Id="rId435" Type="http://schemas.openxmlformats.org/officeDocument/2006/relationships/customXml" Target="../customXml/item435.xml"/><Relationship Id="rId477" Type="http://schemas.openxmlformats.org/officeDocument/2006/relationships/customXml" Target="../customXml/item477.xml"/><Relationship Id="rId281" Type="http://schemas.openxmlformats.org/officeDocument/2006/relationships/customXml" Target="../customXml/item281.xml"/><Relationship Id="rId337" Type="http://schemas.openxmlformats.org/officeDocument/2006/relationships/customXml" Target="../customXml/item337.xml"/><Relationship Id="rId502" Type="http://schemas.openxmlformats.org/officeDocument/2006/relationships/customXml" Target="../customXml/item502.xml"/><Relationship Id="rId34" Type="http://schemas.openxmlformats.org/officeDocument/2006/relationships/customXml" Target="../customXml/item34.xml"/><Relationship Id="rId76" Type="http://schemas.openxmlformats.org/officeDocument/2006/relationships/customXml" Target="../customXml/item76.xml"/><Relationship Id="rId141" Type="http://schemas.openxmlformats.org/officeDocument/2006/relationships/customXml" Target="../customXml/item141.xml"/><Relationship Id="rId379" Type="http://schemas.openxmlformats.org/officeDocument/2006/relationships/customXml" Target="../customXml/item379.xml"/><Relationship Id="rId544" Type="http://schemas.openxmlformats.org/officeDocument/2006/relationships/customXml" Target="../customXml/item544.xml"/><Relationship Id="rId7" Type="http://schemas.openxmlformats.org/officeDocument/2006/relationships/customXml" Target="../customXml/item7.xml"/><Relationship Id="rId183" Type="http://schemas.openxmlformats.org/officeDocument/2006/relationships/customXml" Target="../customXml/item183.xml"/><Relationship Id="rId239" Type="http://schemas.openxmlformats.org/officeDocument/2006/relationships/customXml" Target="../customXml/item239.xml"/><Relationship Id="rId390" Type="http://schemas.openxmlformats.org/officeDocument/2006/relationships/customXml" Target="../customXml/item390.xml"/><Relationship Id="rId404" Type="http://schemas.openxmlformats.org/officeDocument/2006/relationships/customXml" Target="../customXml/item404.xml"/><Relationship Id="rId446" Type="http://schemas.openxmlformats.org/officeDocument/2006/relationships/customXml" Target="../customXml/item446.xml"/><Relationship Id="rId250" Type="http://schemas.openxmlformats.org/officeDocument/2006/relationships/customXml" Target="../customXml/item250.xml"/><Relationship Id="rId292" Type="http://schemas.openxmlformats.org/officeDocument/2006/relationships/customXml" Target="../customXml/item292.xml"/><Relationship Id="rId306" Type="http://schemas.openxmlformats.org/officeDocument/2006/relationships/customXml" Target="../customXml/item306.xml"/><Relationship Id="rId488" Type="http://schemas.openxmlformats.org/officeDocument/2006/relationships/customXml" Target="../customXml/item488.xml"/><Relationship Id="rId45" Type="http://schemas.openxmlformats.org/officeDocument/2006/relationships/customXml" Target="../customXml/item45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348" Type="http://schemas.openxmlformats.org/officeDocument/2006/relationships/customXml" Target="../customXml/item348.xml"/><Relationship Id="rId513" Type="http://schemas.openxmlformats.org/officeDocument/2006/relationships/customXml" Target="../customXml/item513.xml"/><Relationship Id="rId555" Type="http://schemas.openxmlformats.org/officeDocument/2006/relationships/customXml" Target="../customXml/item555.xml"/><Relationship Id="rId152" Type="http://schemas.openxmlformats.org/officeDocument/2006/relationships/customXml" Target="../customXml/item152.xml"/><Relationship Id="rId194" Type="http://schemas.openxmlformats.org/officeDocument/2006/relationships/customXml" Target="../customXml/item194.xml"/><Relationship Id="rId208" Type="http://schemas.openxmlformats.org/officeDocument/2006/relationships/customXml" Target="../customXml/item208.xml"/><Relationship Id="rId415" Type="http://schemas.openxmlformats.org/officeDocument/2006/relationships/customXml" Target="../customXml/item415.xml"/><Relationship Id="rId457" Type="http://schemas.openxmlformats.org/officeDocument/2006/relationships/customXml" Target="../customXml/item457.xml"/><Relationship Id="rId261" Type="http://schemas.openxmlformats.org/officeDocument/2006/relationships/customXml" Target="../customXml/item261.xml"/><Relationship Id="rId499" Type="http://schemas.openxmlformats.org/officeDocument/2006/relationships/customXml" Target="../customXml/item499.xml"/><Relationship Id="rId14" Type="http://schemas.openxmlformats.org/officeDocument/2006/relationships/customXml" Target="../customXml/item14.xml"/><Relationship Id="rId56" Type="http://schemas.openxmlformats.org/officeDocument/2006/relationships/customXml" Target="../customXml/item56.xml"/><Relationship Id="rId317" Type="http://schemas.openxmlformats.org/officeDocument/2006/relationships/customXml" Target="../customXml/item317.xml"/><Relationship Id="rId359" Type="http://schemas.openxmlformats.org/officeDocument/2006/relationships/customXml" Target="../customXml/item359.xml"/><Relationship Id="rId524" Type="http://schemas.openxmlformats.org/officeDocument/2006/relationships/customXml" Target="../customXml/item524.xml"/><Relationship Id="rId566" Type="http://schemas.openxmlformats.org/officeDocument/2006/relationships/slideMaster" Target="slideMasters/slideMaster1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63" Type="http://schemas.openxmlformats.org/officeDocument/2006/relationships/customXml" Target="../customXml/item163.xml"/><Relationship Id="rId219" Type="http://schemas.openxmlformats.org/officeDocument/2006/relationships/customXml" Target="../customXml/item219.xml"/><Relationship Id="rId370" Type="http://schemas.openxmlformats.org/officeDocument/2006/relationships/customXml" Target="../customXml/item370.xml"/><Relationship Id="rId426" Type="http://schemas.openxmlformats.org/officeDocument/2006/relationships/customXml" Target="../customXml/item426.xml"/><Relationship Id="rId230" Type="http://schemas.openxmlformats.org/officeDocument/2006/relationships/customXml" Target="../customXml/item230.xml"/><Relationship Id="rId468" Type="http://schemas.openxmlformats.org/officeDocument/2006/relationships/customXml" Target="../customXml/item468.xml"/><Relationship Id="rId25" Type="http://schemas.openxmlformats.org/officeDocument/2006/relationships/customXml" Target="../customXml/item25.xml"/><Relationship Id="rId67" Type="http://schemas.openxmlformats.org/officeDocument/2006/relationships/customXml" Target="../customXml/item67.xml"/><Relationship Id="rId272" Type="http://schemas.openxmlformats.org/officeDocument/2006/relationships/customXml" Target="../customXml/item272.xml"/><Relationship Id="rId328" Type="http://schemas.openxmlformats.org/officeDocument/2006/relationships/customXml" Target="../customXml/item328.xml"/><Relationship Id="rId535" Type="http://schemas.openxmlformats.org/officeDocument/2006/relationships/customXml" Target="../customXml/item535.xml"/><Relationship Id="rId577" Type="http://schemas.openxmlformats.org/officeDocument/2006/relationships/presProps" Target="presProps.xml"/><Relationship Id="rId132" Type="http://schemas.openxmlformats.org/officeDocument/2006/relationships/customXml" Target="../customXml/item132.xml"/><Relationship Id="rId174" Type="http://schemas.openxmlformats.org/officeDocument/2006/relationships/customXml" Target="../customXml/item174.xml"/><Relationship Id="rId381" Type="http://schemas.openxmlformats.org/officeDocument/2006/relationships/customXml" Target="../customXml/item381.xml"/><Relationship Id="rId241" Type="http://schemas.openxmlformats.org/officeDocument/2006/relationships/customXml" Target="../customXml/item241.xml"/><Relationship Id="rId437" Type="http://schemas.openxmlformats.org/officeDocument/2006/relationships/customXml" Target="../customXml/item437.xml"/><Relationship Id="rId479" Type="http://schemas.openxmlformats.org/officeDocument/2006/relationships/customXml" Target="../customXml/item479.xml"/><Relationship Id="rId36" Type="http://schemas.openxmlformats.org/officeDocument/2006/relationships/customXml" Target="../customXml/item36.xml"/><Relationship Id="rId283" Type="http://schemas.openxmlformats.org/officeDocument/2006/relationships/customXml" Target="../customXml/item283.xml"/><Relationship Id="rId339" Type="http://schemas.openxmlformats.org/officeDocument/2006/relationships/customXml" Target="../customXml/item339.xml"/><Relationship Id="rId490" Type="http://schemas.openxmlformats.org/officeDocument/2006/relationships/customXml" Target="../customXml/item490.xml"/><Relationship Id="rId504" Type="http://schemas.openxmlformats.org/officeDocument/2006/relationships/customXml" Target="../customXml/item504.xml"/><Relationship Id="rId546" Type="http://schemas.openxmlformats.org/officeDocument/2006/relationships/customXml" Target="../customXml/item546.xml"/><Relationship Id="rId78" Type="http://schemas.openxmlformats.org/officeDocument/2006/relationships/customXml" Target="../customXml/item78.xml"/><Relationship Id="rId101" Type="http://schemas.openxmlformats.org/officeDocument/2006/relationships/customXml" Target="../customXml/item101.xml"/><Relationship Id="rId143" Type="http://schemas.openxmlformats.org/officeDocument/2006/relationships/customXml" Target="../customXml/item143.xml"/><Relationship Id="rId185" Type="http://schemas.openxmlformats.org/officeDocument/2006/relationships/customXml" Target="../customXml/item185.xml"/><Relationship Id="rId350" Type="http://schemas.openxmlformats.org/officeDocument/2006/relationships/customXml" Target="../customXml/item350.xml"/><Relationship Id="rId406" Type="http://schemas.openxmlformats.org/officeDocument/2006/relationships/customXml" Target="../customXml/item406.xml"/><Relationship Id="rId9" Type="http://schemas.openxmlformats.org/officeDocument/2006/relationships/customXml" Target="../customXml/item9.xml"/><Relationship Id="rId210" Type="http://schemas.openxmlformats.org/officeDocument/2006/relationships/customXml" Target="../customXml/item210.xml"/><Relationship Id="rId392" Type="http://schemas.openxmlformats.org/officeDocument/2006/relationships/customXml" Target="../customXml/item392.xml"/><Relationship Id="rId448" Type="http://schemas.openxmlformats.org/officeDocument/2006/relationships/customXml" Target="../customXml/item448.xml"/><Relationship Id="rId252" Type="http://schemas.openxmlformats.org/officeDocument/2006/relationships/customXml" Target="../customXml/item252.xml"/><Relationship Id="rId294" Type="http://schemas.openxmlformats.org/officeDocument/2006/relationships/customXml" Target="../customXml/item294.xml"/><Relationship Id="rId308" Type="http://schemas.openxmlformats.org/officeDocument/2006/relationships/customXml" Target="../customXml/item308.xml"/><Relationship Id="rId515" Type="http://schemas.openxmlformats.org/officeDocument/2006/relationships/customXml" Target="../customXml/item515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54" Type="http://schemas.openxmlformats.org/officeDocument/2006/relationships/customXml" Target="../customXml/item154.xml"/><Relationship Id="rId175" Type="http://schemas.openxmlformats.org/officeDocument/2006/relationships/customXml" Target="../customXml/item175.xml"/><Relationship Id="rId340" Type="http://schemas.openxmlformats.org/officeDocument/2006/relationships/customXml" Target="../customXml/item340.xml"/><Relationship Id="rId361" Type="http://schemas.openxmlformats.org/officeDocument/2006/relationships/customXml" Target="../customXml/item361.xml"/><Relationship Id="rId557" Type="http://schemas.openxmlformats.org/officeDocument/2006/relationships/customXml" Target="../customXml/item557.xml"/><Relationship Id="rId578" Type="http://schemas.openxmlformats.org/officeDocument/2006/relationships/viewProps" Target="viewProps.xml"/><Relationship Id="rId196" Type="http://schemas.openxmlformats.org/officeDocument/2006/relationships/customXml" Target="../customXml/item196.xml"/><Relationship Id="rId200" Type="http://schemas.openxmlformats.org/officeDocument/2006/relationships/customXml" Target="../customXml/item200.xml"/><Relationship Id="rId382" Type="http://schemas.openxmlformats.org/officeDocument/2006/relationships/customXml" Target="../customXml/item382.xml"/><Relationship Id="rId417" Type="http://schemas.openxmlformats.org/officeDocument/2006/relationships/customXml" Target="../customXml/item417.xml"/><Relationship Id="rId438" Type="http://schemas.openxmlformats.org/officeDocument/2006/relationships/customXml" Target="../customXml/item438.xml"/><Relationship Id="rId459" Type="http://schemas.openxmlformats.org/officeDocument/2006/relationships/customXml" Target="../customXml/item459.xml"/><Relationship Id="rId16" Type="http://schemas.openxmlformats.org/officeDocument/2006/relationships/customXml" Target="../customXml/item16.xml"/><Relationship Id="rId221" Type="http://schemas.openxmlformats.org/officeDocument/2006/relationships/customXml" Target="../customXml/item221.xml"/><Relationship Id="rId242" Type="http://schemas.openxmlformats.org/officeDocument/2006/relationships/customXml" Target="../customXml/item242.xml"/><Relationship Id="rId263" Type="http://schemas.openxmlformats.org/officeDocument/2006/relationships/customXml" Target="../customXml/item263.xml"/><Relationship Id="rId284" Type="http://schemas.openxmlformats.org/officeDocument/2006/relationships/customXml" Target="../customXml/item284.xml"/><Relationship Id="rId319" Type="http://schemas.openxmlformats.org/officeDocument/2006/relationships/customXml" Target="../customXml/item319.xml"/><Relationship Id="rId470" Type="http://schemas.openxmlformats.org/officeDocument/2006/relationships/customXml" Target="../customXml/item470.xml"/><Relationship Id="rId491" Type="http://schemas.openxmlformats.org/officeDocument/2006/relationships/customXml" Target="../customXml/item491.xml"/><Relationship Id="rId505" Type="http://schemas.openxmlformats.org/officeDocument/2006/relationships/customXml" Target="../customXml/item505.xml"/><Relationship Id="rId526" Type="http://schemas.openxmlformats.org/officeDocument/2006/relationships/customXml" Target="../customXml/item52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44" Type="http://schemas.openxmlformats.org/officeDocument/2006/relationships/customXml" Target="../customXml/item144.xml"/><Relationship Id="rId330" Type="http://schemas.openxmlformats.org/officeDocument/2006/relationships/customXml" Target="../customXml/item330.xml"/><Relationship Id="rId547" Type="http://schemas.openxmlformats.org/officeDocument/2006/relationships/customXml" Target="../customXml/item547.xml"/><Relationship Id="rId568" Type="http://schemas.openxmlformats.org/officeDocument/2006/relationships/slide" Target="slides/slide2.xml"/><Relationship Id="rId90" Type="http://schemas.openxmlformats.org/officeDocument/2006/relationships/customXml" Target="../customXml/item90.xml"/><Relationship Id="rId165" Type="http://schemas.openxmlformats.org/officeDocument/2006/relationships/customXml" Target="../customXml/item165.xml"/><Relationship Id="rId186" Type="http://schemas.openxmlformats.org/officeDocument/2006/relationships/customXml" Target="../customXml/item186.xml"/><Relationship Id="rId351" Type="http://schemas.openxmlformats.org/officeDocument/2006/relationships/customXml" Target="../customXml/item351.xml"/><Relationship Id="rId372" Type="http://schemas.openxmlformats.org/officeDocument/2006/relationships/customXml" Target="../customXml/item372.xml"/><Relationship Id="rId393" Type="http://schemas.openxmlformats.org/officeDocument/2006/relationships/customXml" Target="../customXml/item393.xml"/><Relationship Id="rId407" Type="http://schemas.openxmlformats.org/officeDocument/2006/relationships/customXml" Target="../customXml/item407.xml"/><Relationship Id="rId428" Type="http://schemas.openxmlformats.org/officeDocument/2006/relationships/customXml" Target="../customXml/item428.xml"/><Relationship Id="rId449" Type="http://schemas.openxmlformats.org/officeDocument/2006/relationships/customXml" Target="../customXml/item449.xml"/><Relationship Id="rId211" Type="http://schemas.openxmlformats.org/officeDocument/2006/relationships/customXml" Target="../customXml/item211.xml"/><Relationship Id="rId232" Type="http://schemas.openxmlformats.org/officeDocument/2006/relationships/customXml" Target="../customXml/item232.xml"/><Relationship Id="rId253" Type="http://schemas.openxmlformats.org/officeDocument/2006/relationships/customXml" Target="../customXml/item253.xml"/><Relationship Id="rId274" Type="http://schemas.openxmlformats.org/officeDocument/2006/relationships/customXml" Target="../customXml/item274.xml"/><Relationship Id="rId295" Type="http://schemas.openxmlformats.org/officeDocument/2006/relationships/customXml" Target="../customXml/item295.xml"/><Relationship Id="rId309" Type="http://schemas.openxmlformats.org/officeDocument/2006/relationships/customXml" Target="../customXml/item309.xml"/><Relationship Id="rId460" Type="http://schemas.openxmlformats.org/officeDocument/2006/relationships/customXml" Target="../customXml/item460.xml"/><Relationship Id="rId481" Type="http://schemas.openxmlformats.org/officeDocument/2006/relationships/customXml" Target="../customXml/item481.xml"/><Relationship Id="rId516" Type="http://schemas.openxmlformats.org/officeDocument/2006/relationships/customXml" Target="../customXml/item516.xml"/><Relationship Id="rId27" Type="http://schemas.openxmlformats.org/officeDocument/2006/relationships/customXml" Target="../customXml/item27.xml"/><Relationship Id="rId48" Type="http://schemas.openxmlformats.org/officeDocument/2006/relationships/customXml" Target="../customXml/item48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34" Type="http://schemas.openxmlformats.org/officeDocument/2006/relationships/customXml" Target="../customXml/item134.xml"/><Relationship Id="rId320" Type="http://schemas.openxmlformats.org/officeDocument/2006/relationships/customXml" Target="../customXml/item320.xml"/><Relationship Id="rId537" Type="http://schemas.openxmlformats.org/officeDocument/2006/relationships/customXml" Target="../customXml/item537.xml"/><Relationship Id="rId558" Type="http://schemas.openxmlformats.org/officeDocument/2006/relationships/customXml" Target="../customXml/item558.xml"/><Relationship Id="rId579" Type="http://schemas.openxmlformats.org/officeDocument/2006/relationships/theme" Target="theme/theme1.xml"/><Relationship Id="rId80" Type="http://schemas.openxmlformats.org/officeDocument/2006/relationships/customXml" Target="../customXml/item80.xml"/><Relationship Id="rId155" Type="http://schemas.openxmlformats.org/officeDocument/2006/relationships/customXml" Target="../customXml/item155.xml"/><Relationship Id="rId176" Type="http://schemas.openxmlformats.org/officeDocument/2006/relationships/customXml" Target="../customXml/item176.xml"/><Relationship Id="rId197" Type="http://schemas.openxmlformats.org/officeDocument/2006/relationships/customXml" Target="../customXml/item197.xml"/><Relationship Id="rId341" Type="http://schemas.openxmlformats.org/officeDocument/2006/relationships/customXml" Target="../customXml/item341.xml"/><Relationship Id="rId362" Type="http://schemas.openxmlformats.org/officeDocument/2006/relationships/customXml" Target="../customXml/item362.xml"/><Relationship Id="rId383" Type="http://schemas.openxmlformats.org/officeDocument/2006/relationships/customXml" Target="../customXml/item383.xml"/><Relationship Id="rId418" Type="http://schemas.openxmlformats.org/officeDocument/2006/relationships/customXml" Target="../customXml/item418.xml"/><Relationship Id="rId439" Type="http://schemas.openxmlformats.org/officeDocument/2006/relationships/customXml" Target="../customXml/item439.xml"/><Relationship Id="rId201" Type="http://schemas.openxmlformats.org/officeDocument/2006/relationships/customXml" Target="../customXml/item201.xml"/><Relationship Id="rId222" Type="http://schemas.openxmlformats.org/officeDocument/2006/relationships/customXml" Target="../customXml/item222.xml"/><Relationship Id="rId243" Type="http://schemas.openxmlformats.org/officeDocument/2006/relationships/customXml" Target="../customXml/item243.xml"/><Relationship Id="rId264" Type="http://schemas.openxmlformats.org/officeDocument/2006/relationships/customXml" Target="../customXml/item264.xml"/><Relationship Id="rId285" Type="http://schemas.openxmlformats.org/officeDocument/2006/relationships/customXml" Target="../customXml/item285.xml"/><Relationship Id="rId450" Type="http://schemas.openxmlformats.org/officeDocument/2006/relationships/customXml" Target="../customXml/item450.xml"/><Relationship Id="rId471" Type="http://schemas.openxmlformats.org/officeDocument/2006/relationships/customXml" Target="../customXml/item471.xml"/><Relationship Id="rId506" Type="http://schemas.openxmlformats.org/officeDocument/2006/relationships/customXml" Target="../customXml/item506.xml"/><Relationship Id="rId17" Type="http://schemas.openxmlformats.org/officeDocument/2006/relationships/customXml" Target="../customXml/item17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24" Type="http://schemas.openxmlformats.org/officeDocument/2006/relationships/customXml" Target="../customXml/item124.xml"/><Relationship Id="rId310" Type="http://schemas.openxmlformats.org/officeDocument/2006/relationships/customXml" Target="../customXml/item310.xml"/><Relationship Id="rId492" Type="http://schemas.openxmlformats.org/officeDocument/2006/relationships/customXml" Target="../customXml/item492.xml"/><Relationship Id="rId527" Type="http://schemas.openxmlformats.org/officeDocument/2006/relationships/customXml" Target="../customXml/item527.xml"/><Relationship Id="rId548" Type="http://schemas.openxmlformats.org/officeDocument/2006/relationships/customXml" Target="../customXml/item548.xml"/><Relationship Id="rId569" Type="http://schemas.openxmlformats.org/officeDocument/2006/relationships/slide" Target="slides/slide3.xml"/><Relationship Id="rId70" Type="http://schemas.openxmlformats.org/officeDocument/2006/relationships/customXml" Target="../customXml/item70.xml"/><Relationship Id="rId91" Type="http://schemas.openxmlformats.org/officeDocument/2006/relationships/customXml" Target="../customXml/item91.xml"/><Relationship Id="rId145" Type="http://schemas.openxmlformats.org/officeDocument/2006/relationships/customXml" Target="../customXml/item145.xml"/><Relationship Id="rId166" Type="http://schemas.openxmlformats.org/officeDocument/2006/relationships/customXml" Target="../customXml/item166.xml"/><Relationship Id="rId187" Type="http://schemas.openxmlformats.org/officeDocument/2006/relationships/customXml" Target="../customXml/item187.xml"/><Relationship Id="rId331" Type="http://schemas.openxmlformats.org/officeDocument/2006/relationships/customXml" Target="../customXml/item331.xml"/><Relationship Id="rId352" Type="http://schemas.openxmlformats.org/officeDocument/2006/relationships/customXml" Target="../customXml/item352.xml"/><Relationship Id="rId373" Type="http://schemas.openxmlformats.org/officeDocument/2006/relationships/customXml" Target="../customXml/item373.xml"/><Relationship Id="rId394" Type="http://schemas.openxmlformats.org/officeDocument/2006/relationships/customXml" Target="../customXml/item394.xml"/><Relationship Id="rId408" Type="http://schemas.openxmlformats.org/officeDocument/2006/relationships/customXml" Target="../customXml/item408.xml"/><Relationship Id="rId429" Type="http://schemas.openxmlformats.org/officeDocument/2006/relationships/customXml" Target="../customXml/item429.xml"/><Relationship Id="rId58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12" Type="http://schemas.openxmlformats.org/officeDocument/2006/relationships/customXml" Target="../customXml/item212.xml"/><Relationship Id="rId233" Type="http://schemas.openxmlformats.org/officeDocument/2006/relationships/customXml" Target="../customXml/item233.xml"/><Relationship Id="rId254" Type="http://schemas.openxmlformats.org/officeDocument/2006/relationships/customXml" Target="../customXml/item254.xml"/><Relationship Id="rId440" Type="http://schemas.openxmlformats.org/officeDocument/2006/relationships/customXml" Target="../customXml/item440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275" Type="http://schemas.openxmlformats.org/officeDocument/2006/relationships/customXml" Target="../customXml/item275.xml"/><Relationship Id="rId296" Type="http://schemas.openxmlformats.org/officeDocument/2006/relationships/customXml" Target="../customXml/item296.xml"/><Relationship Id="rId300" Type="http://schemas.openxmlformats.org/officeDocument/2006/relationships/customXml" Target="../customXml/item300.xml"/><Relationship Id="rId461" Type="http://schemas.openxmlformats.org/officeDocument/2006/relationships/customXml" Target="../customXml/item461.xml"/><Relationship Id="rId482" Type="http://schemas.openxmlformats.org/officeDocument/2006/relationships/customXml" Target="../customXml/item482.xml"/><Relationship Id="rId517" Type="http://schemas.openxmlformats.org/officeDocument/2006/relationships/customXml" Target="../customXml/item517.xml"/><Relationship Id="rId538" Type="http://schemas.openxmlformats.org/officeDocument/2006/relationships/customXml" Target="../customXml/item538.xml"/><Relationship Id="rId559" Type="http://schemas.openxmlformats.org/officeDocument/2006/relationships/customXml" Target="../customXml/item559.xml"/><Relationship Id="rId60" Type="http://schemas.openxmlformats.org/officeDocument/2006/relationships/customXml" Target="../customXml/item60.xml"/><Relationship Id="rId81" Type="http://schemas.openxmlformats.org/officeDocument/2006/relationships/customXml" Target="../customXml/item81.xml"/><Relationship Id="rId135" Type="http://schemas.openxmlformats.org/officeDocument/2006/relationships/customXml" Target="../customXml/item135.xml"/><Relationship Id="rId156" Type="http://schemas.openxmlformats.org/officeDocument/2006/relationships/customXml" Target="../customXml/item156.xml"/><Relationship Id="rId177" Type="http://schemas.openxmlformats.org/officeDocument/2006/relationships/customXml" Target="../customXml/item177.xml"/><Relationship Id="rId198" Type="http://schemas.openxmlformats.org/officeDocument/2006/relationships/customXml" Target="../customXml/item198.xml"/><Relationship Id="rId321" Type="http://schemas.openxmlformats.org/officeDocument/2006/relationships/customXml" Target="../customXml/item321.xml"/><Relationship Id="rId342" Type="http://schemas.openxmlformats.org/officeDocument/2006/relationships/customXml" Target="../customXml/item342.xml"/><Relationship Id="rId363" Type="http://schemas.openxmlformats.org/officeDocument/2006/relationships/customXml" Target="../customXml/item363.xml"/><Relationship Id="rId384" Type="http://schemas.openxmlformats.org/officeDocument/2006/relationships/customXml" Target="../customXml/item384.xml"/><Relationship Id="rId419" Type="http://schemas.openxmlformats.org/officeDocument/2006/relationships/customXml" Target="../customXml/item419.xml"/><Relationship Id="rId570" Type="http://schemas.openxmlformats.org/officeDocument/2006/relationships/slide" Target="slides/slide4.xml"/><Relationship Id="rId202" Type="http://schemas.openxmlformats.org/officeDocument/2006/relationships/customXml" Target="../customXml/item202.xml"/><Relationship Id="rId223" Type="http://schemas.openxmlformats.org/officeDocument/2006/relationships/customXml" Target="../customXml/item223.xml"/><Relationship Id="rId244" Type="http://schemas.openxmlformats.org/officeDocument/2006/relationships/customXml" Target="../customXml/item244.xml"/><Relationship Id="rId430" Type="http://schemas.openxmlformats.org/officeDocument/2006/relationships/customXml" Target="../customXml/item430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265" Type="http://schemas.openxmlformats.org/officeDocument/2006/relationships/customXml" Target="../customXml/item265.xml"/><Relationship Id="rId286" Type="http://schemas.openxmlformats.org/officeDocument/2006/relationships/customXml" Target="../customXml/item286.xml"/><Relationship Id="rId451" Type="http://schemas.openxmlformats.org/officeDocument/2006/relationships/customXml" Target="../customXml/item451.xml"/><Relationship Id="rId472" Type="http://schemas.openxmlformats.org/officeDocument/2006/relationships/customXml" Target="../customXml/item472.xml"/><Relationship Id="rId493" Type="http://schemas.openxmlformats.org/officeDocument/2006/relationships/customXml" Target="../customXml/item493.xml"/><Relationship Id="rId507" Type="http://schemas.openxmlformats.org/officeDocument/2006/relationships/customXml" Target="../customXml/item507.xml"/><Relationship Id="rId528" Type="http://schemas.openxmlformats.org/officeDocument/2006/relationships/customXml" Target="../customXml/item528.xml"/><Relationship Id="rId549" Type="http://schemas.openxmlformats.org/officeDocument/2006/relationships/customXml" Target="../customXml/item549.xml"/><Relationship Id="rId50" Type="http://schemas.openxmlformats.org/officeDocument/2006/relationships/customXml" Target="../customXml/item50.xml"/><Relationship Id="rId104" Type="http://schemas.openxmlformats.org/officeDocument/2006/relationships/customXml" Target="../customXml/item104.xml"/><Relationship Id="rId125" Type="http://schemas.openxmlformats.org/officeDocument/2006/relationships/customXml" Target="../customXml/item125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188" Type="http://schemas.openxmlformats.org/officeDocument/2006/relationships/customXml" Target="../customXml/item188.xml"/><Relationship Id="rId311" Type="http://schemas.openxmlformats.org/officeDocument/2006/relationships/customXml" Target="../customXml/item311.xml"/><Relationship Id="rId332" Type="http://schemas.openxmlformats.org/officeDocument/2006/relationships/customXml" Target="../customXml/item332.xml"/><Relationship Id="rId353" Type="http://schemas.openxmlformats.org/officeDocument/2006/relationships/customXml" Target="../customXml/item353.xml"/><Relationship Id="rId374" Type="http://schemas.openxmlformats.org/officeDocument/2006/relationships/customXml" Target="../customXml/item374.xml"/><Relationship Id="rId395" Type="http://schemas.openxmlformats.org/officeDocument/2006/relationships/customXml" Target="../customXml/item395.xml"/><Relationship Id="rId409" Type="http://schemas.openxmlformats.org/officeDocument/2006/relationships/customXml" Target="../customXml/item409.xml"/><Relationship Id="rId560" Type="http://schemas.openxmlformats.org/officeDocument/2006/relationships/customXml" Target="../customXml/item560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213" Type="http://schemas.openxmlformats.org/officeDocument/2006/relationships/customXml" Target="../customXml/item213.xml"/><Relationship Id="rId234" Type="http://schemas.openxmlformats.org/officeDocument/2006/relationships/customXml" Target="../customXml/item234.xml"/><Relationship Id="rId420" Type="http://schemas.openxmlformats.org/officeDocument/2006/relationships/customXml" Target="../customXml/item420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55" Type="http://schemas.openxmlformats.org/officeDocument/2006/relationships/customXml" Target="../customXml/item255.xml"/><Relationship Id="rId276" Type="http://schemas.openxmlformats.org/officeDocument/2006/relationships/customXml" Target="../customXml/item276.xml"/><Relationship Id="rId297" Type="http://schemas.openxmlformats.org/officeDocument/2006/relationships/customXml" Target="../customXml/item297.xml"/><Relationship Id="rId441" Type="http://schemas.openxmlformats.org/officeDocument/2006/relationships/customXml" Target="../customXml/item441.xml"/><Relationship Id="rId462" Type="http://schemas.openxmlformats.org/officeDocument/2006/relationships/customXml" Target="../customXml/item462.xml"/><Relationship Id="rId483" Type="http://schemas.openxmlformats.org/officeDocument/2006/relationships/customXml" Target="../customXml/item483.xml"/><Relationship Id="rId518" Type="http://schemas.openxmlformats.org/officeDocument/2006/relationships/customXml" Target="../customXml/item518.xml"/><Relationship Id="rId539" Type="http://schemas.openxmlformats.org/officeDocument/2006/relationships/customXml" Target="../customXml/item539.xml"/><Relationship Id="rId40" Type="http://schemas.openxmlformats.org/officeDocument/2006/relationships/customXml" Target="../customXml/item40.xml"/><Relationship Id="rId115" Type="http://schemas.openxmlformats.org/officeDocument/2006/relationships/customXml" Target="../customXml/item115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customXml" Target="../customXml/item178.xml"/><Relationship Id="rId301" Type="http://schemas.openxmlformats.org/officeDocument/2006/relationships/customXml" Target="../customXml/item301.xml"/><Relationship Id="rId322" Type="http://schemas.openxmlformats.org/officeDocument/2006/relationships/customXml" Target="../customXml/item322.xml"/><Relationship Id="rId343" Type="http://schemas.openxmlformats.org/officeDocument/2006/relationships/customXml" Target="../customXml/item343.xml"/><Relationship Id="rId364" Type="http://schemas.openxmlformats.org/officeDocument/2006/relationships/customXml" Target="../customXml/item364.xml"/><Relationship Id="rId550" Type="http://schemas.openxmlformats.org/officeDocument/2006/relationships/customXml" Target="../customXml/item550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99" Type="http://schemas.openxmlformats.org/officeDocument/2006/relationships/customXml" Target="../customXml/item199.xml"/><Relationship Id="rId203" Type="http://schemas.openxmlformats.org/officeDocument/2006/relationships/customXml" Target="../customXml/item203.xml"/><Relationship Id="rId385" Type="http://schemas.openxmlformats.org/officeDocument/2006/relationships/customXml" Target="../customXml/item385.xml"/><Relationship Id="rId571" Type="http://schemas.openxmlformats.org/officeDocument/2006/relationships/slide" Target="slides/slide5.xml"/><Relationship Id="rId19" Type="http://schemas.openxmlformats.org/officeDocument/2006/relationships/customXml" Target="../customXml/item19.xml"/><Relationship Id="rId224" Type="http://schemas.openxmlformats.org/officeDocument/2006/relationships/customXml" Target="../customXml/item224.xml"/><Relationship Id="rId245" Type="http://schemas.openxmlformats.org/officeDocument/2006/relationships/customXml" Target="../customXml/item245.xml"/><Relationship Id="rId266" Type="http://schemas.openxmlformats.org/officeDocument/2006/relationships/customXml" Target="../customXml/item266.xml"/><Relationship Id="rId287" Type="http://schemas.openxmlformats.org/officeDocument/2006/relationships/customXml" Target="../customXml/item287.xml"/><Relationship Id="rId410" Type="http://schemas.openxmlformats.org/officeDocument/2006/relationships/customXml" Target="../customXml/item410.xml"/><Relationship Id="rId431" Type="http://schemas.openxmlformats.org/officeDocument/2006/relationships/customXml" Target="../customXml/item431.xml"/><Relationship Id="rId452" Type="http://schemas.openxmlformats.org/officeDocument/2006/relationships/customXml" Target="../customXml/item452.xml"/><Relationship Id="rId473" Type="http://schemas.openxmlformats.org/officeDocument/2006/relationships/customXml" Target="../customXml/item473.xml"/><Relationship Id="rId494" Type="http://schemas.openxmlformats.org/officeDocument/2006/relationships/customXml" Target="../customXml/item494.xml"/><Relationship Id="rId508" Type="http://schemas.openxmlformats.org/officeDocument/2006/relationships/customXml" Target="../customXml/item508.xml"/><Relationship Id="rId529" Type="http://schemas.openxmlformats.org/officeDocument/2006/relationships/customXml" Target="../customXml/item529.xml"/><Relationship Id="rId30" Type="http://schemas.openxmlformats.org/officeDocument/2006/relationships/customXml" Target="../customXml/item3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312" Type="http://schemas.openxmlformats.org/officeDocument/2006/relationships/customXml" Target="../customXml/item312.xml"/><Relationship Id="rId333" Type="http://schemas.openxmlformats.org/officeDocument/2006/relationships/customXml" Target="../customXml/item333.xml"/><Relationship Id="rId354" Type="http://schemas.openxmlformats.org/officeDocument/2006/relationships/customXml" Target="../customXml/item354.xml"/><Relationship Id="rId540" Type="http://schemas.openxmlformats.org/officeDocument/2006/relationships/customXml" Target="../customXml/item540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189" Type="http://schemas.openxmlformats.org/officeDocument/2006/relationships/customXml" Target="../customXml/item189.xml"/><Relationship Id="rId375" Type="http://schemas.openxmlformats.org/officeDocument/2006/relationships/customXml" Target="../customXml/item375.xml"/><Relationship Id="rId396" Type="http://schemas.openxmlformats.org/officeDocument/2006/relationships/customXml" Target="../customXml/item396.xml"/><Relationship Id="rId561" Type="http://schemas.openxmlformats.org/officeDocument/2006/relationships/customXml" Target="../customXml/item561.xml"/><Relationship Id="rId3" Type="http://schemas.openxmlformats.org/officeDocument/2006/relationships/customXml" Target="../customXml/item3.xml"/><Relationship Id="rId214" Type="http://schemas.openxmlformats.org/officeDocument/2006/relationships/customXml" Target="../customXml/item214.xml"/><Relationship Id="rId235" Type="http://schemas.openxmlformats.org/officeDocument/2006/relationships/customXml" Target="../customXml/item235.xml"/><Relationship Id="rId256" Type="http://schemas.openxmlformats.org/officeDocument/2006/relationships/customXml" Target="../customXml/item256.xml"/><Relationship Id="rId277" Type="http://schemas.openxmlformats.org/officeDocument/2006/relationships/customXml" Target="../customXml/item277.xml"/><Relationship Id="rId298" Type="http://schemas.openxmlformats.org/officeDocument/2006/relationships/customXml" Target="../customXml/item298.xml"/><Relationship Id="rId400" Type="http://schemas.openxmlformats.org/officeDocument/2006/relationships/customXml" Target="../customXml/item400.xml"/><Relationship Id="rId421" Type="http://schemas.openxmlformats.org/officeDocument/2006/relationships/customXml" Target="../customXml/item421.xml"/><Relationship Id="rId442" Type="http://schemas.openxmlformats.org/officeDocument/2006/relationships/customXml" Target="../customXml/item442.xml"/><Relationship Id="rId463" Type="http://schemas.openxmlformats.org/officeDocument/2006/relationships/customXml" Target="../customXml/item463.xml"/><Relationship Id="rId484" Type="http://schemas.openxmlformats.org/officeDocument/2006/relationships/customXml" Target="../customXml/item484.xml"/><Relationship Id="rId519" Type="http://schemas.openxmlformats.org/officeDocument/2006/relationships/customXml" Target="../customXml/item519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302" Type="http://schemas.openxmlformats.org/officeDocument/2006/relationships/customXml" Target="../customXml/item302.xml"/><Relationship Id="rId323" Type="http://schemas.openxmlformats.org/officeDocument/2006/relationships/customXml" Target="../customXml/item323.xml"/><Relationship Id="rId344" Type="http://schemas.openxmlformats.org/officeDocument/2006/relationships/customXml" Target="../customXml/item344.xml"/><Relationship Id="rId530" Type="http://schemas.openxmlformats.org/officeDocument/2006/relationships/customXml" Target="../customXml/item530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179" Type="http://schemas.openxmlformats.org/officeDocument/2006/relationships/customXml" Target="../customXml/item179.xml"/><Relationship Id="rId365" Type="http://schemas.openxmlformats.org/officeDocument/2006/relationships/customXml" Target="../customXml/item365.xml"/><Relationship Id="rId386" Type="http://schemas.openxmlformats.org/officeDocument/2006/relationships/customXml" Target="../customXml/item386.xml"/><Relationship Id="rId551" Type="http://schemas.openxmlformats.org/officeDocument/2006/relationships/customXml" Target="../customXml/item551.xml"/><Relationship Id="rId572" Type="http://schemas.openxmlformats.org/officeDocument/2006/relationships/slide" Target="slides/slide6.xml"/><Relationship Id="rId190" Type="http://schemas.openxmlformats.org/officeDocument/2006/relationships/customXml" Target="../customXml/item190.xml"/><Relationship Id="rId204" Type="http://schemas.openxmlformats.org/officeDocument/2006/relationships/customXml" Target="../customXml/item204.xml"/><Relationship Id="rId225" Type="http://schemas.openxmlformats.org/officeDocument/2006/relationships/customXml" Target="../customXml/item225.xml"/><Relationship Id="rId246" Type="http://schemas.openxmlformats.org/officeDocument/2006/relationships/customXml" Target="../customXml/item246.xml"/><Relationship Id="rId267" Type="http://schemas.openxmlformats.org/officeDocument/2006/relationships/customXml" Target="../customXml/item267.xml"/><Relationship Id="rId288" Type="http://schemas.openxmlformats.org/officeDocument/2006/relationships/customXml" Target="../customXml/item288.xml"/><Relationship Id="rId411" Type="http://schemas.openxmlformats.org/officeDocument/2006/relationships/customXml" Target="../customXml/item411.xml"/><Relationship Id="rId432" Type="http://schemas.openxmlformats.org/officeDocument/2006/relationships/customXml" Target="../customXml/item432.xml"/><Relationship Id="rId453" Type="http://schemas.openxmlformats.org/officeDocument/2006/relationships/customXml" Target="../customXml/item453.xml"/><Relationship Id="rId474" Type="http://schemas.openxmlformats.org/officeDocument/2006/relationships/customXml" Target="../customXml/item474.xml"/><Relationship Id="rId509" Type="http://schemas.openxmlformats.org/officeDocument/2006/relationships/customXml" Target="../customXml/item509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313" Type="http://schemas.openxmlformats.org/officeDocument/2006/relationships/customXml" Target="../customXml/item313.xml"/><Relationship Id="rId495" Type="http://schemas.openxmlformats.org/officeDocument/2006/relationships/customXml" Target="../customXml/item495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94" Type="http://schemas.openxmlformats.org/officeDocument/2006/relationships/customXml" Target="../customXml/item94.xml"/><Relationship Id="rId148" Type="http://schemas.openxmlformats.org/officeDocument/2006/relationships/customXml" Target="../customXml/item148.xml"/><Relationship Id="rId169" Type="http://schemas.openxmlformats.org/officeDocument/2006/relationships/customXml" Target="../customXml/item169.xml"/><Relationship Id="rId334" Type="http://schemas.openxmlformats.org/officeDocument/2006/relationships/customXml" Target="../customXml/item334.xml"/><Relationship Id="rId355" Type="http://schemas.openxmlformats.org/officeDocument/2006/relationships/customXml" Target="../customXml/item355.xml"/><Relationship Id="rId376" Type="http://schemas.openxmlformats.org/officeDocument/2006/relationships/customXml" Target="../customXml/item376.xml"/><Relationship Id="rId397" Type="http://schemas.openxmlformats.org/officeDocument/2006/relationships/customXml" Target="../customXml/item397.xml"/><Relationship Id="rId520" Type="http://schemas.openxmlformats.org/officeDocument/2006/relationships/customXml" Target="../customXml/item520.xml"/><Relationship Id="rId541" Type="http://schemas.openxmlformats.org/officeDocument/2006/relationships/customXml" Target="../customXml/item541.xml"/><Relationship Id="rId562" Type="http://schemas.openxmlformats.org/officeDocument/2006/relationships/customXml" Target="../customXml/item562.xml"/><Relationship Id="rId4" Type="http://schemas.openxmlformats.org/officeDocument/2006/relationships/customXml" Target="../customXml/item4.xml"/><Relationship Id="rId180" Type="http://schemas.openxmlformats.org/officeDocument/2006/relationships/customXml" Target="../customXml/item180.xml"/><Relationship Id="rId215" Type="http://schemas.openxmlformats.org/officeDocument/2006/relationships/customXml" Target="../customXml/item215.xml"/><Relationship Id="rId236" Type="http://schemas.openxmlformats.org/officeDocument/2006/relationships/customXml" Target="../customXml/item236.xml"/><Relationship Id="rId257" Type="http://schemas.openxmlformats.org/officeDocument/2006/relationships/customXml" Target="../customXml/item257.xml"/><Relationship Id="rId278" Type="http://schemas.openxmlformats.org/officeDocument/2006/relationships/customXml" Target="../customXml/item278.xml"/><Relationship Id="rId401" Type="http://schemas.openxmlformats.org/officeDocument/2006/relationships/customXml" Target="../customXml/item401.xml"/><Relationship Id="rId422" Type="http://schemas.openxmlformats.org/officeDocument/2006/relationships/customXml" Target="../customXml/item422.xml"/><Relationship Id="rId443" Type="http://schemas.openxmlformats.org/officeDocument/2006/relationships/customXml" Target="../customXml/item443.xml"/><Relationship Id="rId464" Type="http://schemas.openxmlformats.org/officeDocument/2006/relationships/customXml" Target="../customXml/item464.xml"/><Relationship Id="rId303" Type="http://schemas.openxmlformats.org/officeDocument/2006/relationships/customXml" Target="../customXml/item303.xml"/><Relationship Id="rId485" Type="http://schemas.openxmlformats.org/officeDocument/2006/relationships/customXml" Target="../customXml/item485.xml"/><Relationship Id="rId42" Type="http://schemas.openxmlformats.org/officeDocument/2006/relationships/customXml" Target="../customXml/item42.xml"/><Relationship Id="rId84" Type="http://schemas.openxmlformats.org/officeDocument/2006/relationships/customXml" Target="../customXml/item84.xml"/><Relationship Id="rId138" Type="http://schemas.openxmlformats.org/officeDocument/2006/relationships/customXml" Target="../customXml/item138.xml"/><Relationship Id="rId345" Type="http://schemas.openxmlformats.org/officeDocument/2006/relationships/customXml" Target="../customXml/item345.xml"/><Relationship Id="rId387" Type="http://schemas.openxmlformats.org/officeDocument/2006/relationships/customXml" Target="../customXml/item387.xml"/><Relationship Id="rId510" Type="http://schemas.openxmlformats.org/officeDocument/2006/relationships/customXml" Target="../customXml/item510.xml"/><Relationship Id="rId552" Type="http://schemas.openxmlformats.org/officeDocument/2006/relationships/customXml" Target="../customXml/item552.xml"/><Relationship Id="rId191" Type="http://schemas.openxmlformats.org/officeDocument/2006/relationships/customXml" Target="../customXml/item191.xml"/><Relationship Id="rId205" Type="http://schemas.openxmlformats.org/officeDocument/2006/relationships/customXml" Target="../customXml/item205.xml"/><Relationship Id="rId247" Type="http://schemas.openxmlformats.org/officeDocument/2006/relationships/customXml" Target="../customXml/item247.xml"/><Relationship Id="rId412" Type="http://schemas.openxmlformats.org/officeDocument/2006/relationships/customXml" Target="../customXml/item412.xml"/><Relationship Id="rId107" Type="http://schemas.openxmlformats.org/officeDocument/2006/relationships/customXml" Target="../customXml/item107.xml"/><Relationship Id="rId289" Type="http://schemas.openxmlformats.org/officeDocument/2006/relationships/customXml" Target="../customXml/item289.xml"/><Relationship Id="rId454" Type="http://schemas.openxmlformats.org/officeDocument/2006/relationships/customXml" Target="../customXml/item454.xml"/><Relationship Id="rId496" Type="http://schemas.openxmlformats.org/officeDocument/2006/relationships/customXml" Target="../customXml/item496.xml"/><Relationship Id="rId11" Type="http://schemas.openxmlformats.org/officeDocument/2006/relationships/customXml" Target="../customXml/item11.xml"/><Relationship Id="rId53" Type="http://schemas.openxmlformats.org/officeDocument/2006/relationships/customXml" Target="../customXml/item53.xml"/><Relationship Id="rId149" Type="http://schemas.openxmlformats.org/officeDocument/2006/relationships/customXml" Target="../customXml/item149.xml"/><Relationship Id="rId314" Type="http://schemas.openxmlformats.org/officeDocument/2006/relationships/customXml" Target="../customXml/item314.xml"/><Relationship Id="rId356" Type="http://schemas.openxmlformats.org/officeDocument/2006/relationships/customXml" Target="../customXml/item356.xml"/><Relationship Id="rId398" Type="http://schemas.openxmlformats.org/officeDocument/2006/relationships/customXml" Target="../customXml/item398.xml"/><Relationship Id="rId521" Type="http://schemas.openxmlformats.org/officeDocument/2006/relationships/customXml" Target="../customXml/item521.xml"/><Relationship Id="rId563" Type="http://schemas.openxmlformats.org/officeDocument/2006/relationships/customXml" Target="../customXml/item563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216" Type="http://schemas.openxmlformats.org/officeDocument/2006/relationships/customXml" Target="../customXml/item216.xml"/><Relationship Id="rId423" Type="http://schemas.openxmlformats.org/officeDocument/2006/relationships/customXml" Target="../customXml/item423.xml"/><Relationship Id="rId258" Type="http://schemas.openxmlformats.org/officeDocument/2006/relationships/customXml" Target="../customXml/item258.xml"/><Relationship Id="rId465" Type="http://schemas.openxmlformats.org/officeDocument/2006/relationships/customXml" Target="../customXml/item465.xml"/><Relationship Id="rId22" Type="http://schemas.openxmlformats.org/officeDocument/2006/relationships/customXml" Target="../customXml/item22.xml"/><Relationship Id="rId64" Type="http://schemas.openxmlformats.org/officeDocument/2006/relationships/customXml" Target="../customXml/item64.xml"/><Relationship Id="rId118" Type="http://schemas.openxmlformats.org/officeDocument/2006/relationships/customXml" Target="../customXml/item118.xml"/><Relationship Id="rId325" Type="http://schemas.openxmlformats.org/officeDocument/2006/relationships/customXml" Target="../customXml/item325.xml"/><Relationship Id="rId367" Type="http://schemas.openxmlformats.org/officeDocument/2006/relationships/customXml" Target="../customXml/item367.xml"/><Relationship Id="rId532" Type="http://schemas.openxmlformats.org/officeDocument/2006/relationships/customXml" Target="../customXml/item532.xml"/><Relationship Id="rId574" Type="http://schemas.openxmlformats.org/officeDocument/2006/relationships/notesMaster" Target="notesMasters/notesMaster1.xml"/><Relationship Id="rId171" Type="http://schemas.openxmlformats.org/officeDocument/2006/relationships/customXml" Target="../customXml/item171.xml"/><Relationship Id="rId227" Type="http://schemas.openxmlformats.org/officeDocument/2006/relationships/customXml" Target="../customXml/item227.xml"/><Relationship Id="rId269" Type="http://schemas.openxmlformats.org/officeDocument/2006/relationships/customXml" Target="../customXml/item269.xml"/><Relationship Id="rId434" Type="http://schemas.openxmlformats.org/officeDocument/2006/relationships/customXml" Target="../customXml/item434.xml"/><Relationship Id="rId476" Type="http://schemas.openxmlformats.org/officeDocument/2006/relationships/customXml" Target="../customXml/item476.xml"/><Relationship Id="rId33" Type="http://schemas.openxmlformats.org/officeDocument/2006/relationships/customXml" Target="../customXml/item33.xml"/><Relationship Id="rId129" Type="http://schemas.openxmlformats.org/officeDocument/2006/relationships/customXml" Target="../customXml/item129.xml"/><Relationship Id="rId280" Type="http://schemas.openxmlformats.org/officeDocument/2006/relationships/customXml" Target="../customXml/item280.xml"/><Relationship Id="rId336" Type="http://schemas.openxmlformats.org/officeDocument/2006/relationships/customXml" Target="../customXml/item336.xml"/><Relationship Id="rId501" Type="http://schemas.openxmlformats.org/officeDocument/2006/relationships/customXml" Target="../customXml/item501.xml"/><Relationship Id="rId543" Type="http://schemas.openxmlformats.org/officeDocument/2006/relationships/customXml" Target="../customXml/item543.xml"/><Relationship Id="rId75" Type="http://schemas.openxmlformats.org/officeDocument/2006/relationships/customXml" Target="../customXml/item75.xml"/><Relationship Id="rId140" Type="http://schemas.openxmlformats.org/officeDocument/2006/relationships/customXml" Target="../customXml/item140.xml"/><Relationship Id="rId182" Type="http://schemas.openxmlformats.org/officeDocument/2006/relationships/customXml" Target="../customXml/item182.xml"/><Relationship Id="rId378" Type="http://schemas.openxmlformats.org/officeDocument/2006/relationships/customXml" Target="../customXml/item378.xml"/><Relationship Id="rId403" Type="http://schemas.openxmlformats.org/officeDocument/2006/relationships/customXml" Target="../customXml/item403.xml"/><Relationship Id="rId6" Type="http://schemas.openxmlformats.org/officeDocument/2006/relationships/customXml" Target="../customXml/item6.xml"/><Relationship Id="rId238" Type="http://schemas.openxmlformats.org/officeDocument/2006/relationships/customXml" Target="../customXml/item238.xml"/><Relationship Id="rId445" Type="http://schemas.openxmlformats.org/officeDocument/2006/relationships/customXml" Target="../customXml/item445.xml"/><Relationship Id="rId487" Type="http://schemas.openxmlformats.org/officeDocument/2006/relationships/customXml" Target="../customXml/item487.xml"/><Relationship Id="rId291" Type="http://schemas.openxmlformats.org/officeDocument/2006/relationships/customXml" Target="../customXml/item291.xml"/><Relationship Id="rId305" Type="http://schemas.openxmlformats.org/officeDocument/2006/relationships/customXml" Target="../customXml/item305.xml"/><Relationship Id="rId347" Type="http://schemas.openxmlformats.org/officeDocument/2006/relationships/customXml" Target="../customXml/item347.xml"/><Relationship Id="rId512" Type="http://schemas.openxmlformats.org/officeDocument/2006/relationships/customXml" Target="../customXml/item512.xml"/><Relationship Id="rId44" Type="http://schemas.openxmlformats.org/officeDocument/2006/relationships/customXml" Target="../customXml/item44.xml"/><Relationship Id="rId86" Type="http://schemas.openxmlformats.org/officeDocument/2006/relationships/customXml" Target="../customXml/item86.xml"/><Relationship Id="rId151" Type="http://schemas.openxmlformats.org/officeDocument/2006/relationships/customXml" Target="../customXml/item151.xml"/><Relationship Id="rId389" Type="http://schemas.openxmlformats.org/officeDocument/2006/relationships/customXml" Target="../customXml/item389.xml"/><Relationship Id="rId554" Type="http://schemas.openxmlformats.org/officeDocument/2006/relationships/customXml" Target="../customXml/item554.xml"/><Relationship Id="rId193" Type="http://schemas.openxmlformats.org/officeDocument/2006/relationships/customXml" Target="../customXml/item193.xml"/><Relationship Id="rId207" Type="http://schemas.openxmlformats.org/officeDocument/2006/relationships/customXml" Target="../customXml/item207.xml"/><Relationship Id="rId249" Type="http://schemas.openxmlformats.org/officeDocument/2006/relationships/customXml" Target="../customXml/item249.xml"/><Relationship Id="rId414" Type="http://schemas.openxmlformats.org/officeDocument/2006/relationships/customXml" Target="../customXml/item414.xml"/><Relationship Id="rId456" Type="http://schemas.openxmlformats.org/officeDocument/2006/relationships/customXml" Target="../customXml/item456.xml"/><Relationship Id="rId498" Type="http://schemas.openxmlformats.org/officeDocument/2006/relationships/customXml" Target="../customXml/item498.xml"/><Relationship Id="rId13" Type="http://schemas.openxmlformats.org/officeDocument/2006/relationships/customXml" Target="../customXml/item13.xml"/><Relationship Id="rId109" Type="http://schemas.openxmlformats.org/officeDocument/2006/relationships/customXml" Target="../customXml/item109.xml"/><Relationship Id="rId260" Type="http://schemas.openxmlformats.org/officeDocument/2006/relationships/customXml" Target="../customXml/item260.xml"/><Relationship Id="rId316" Type="http://schemas.openxmlformats.org/officeDocument/2006/relationships/customXml" Target="../customXml/item316.xml"/><Relationship Id="rId523" Type="http://schemas.openxmlformats.org/officeDocument/2006/relationships/customXml" Target="../customXml/item523.xml"/><Relationship Id="rId55" Type="http://schemas.openxmlformats.org/officeDocument/2006/relationships/customXml" Target="../customXml/item55.xml"/><Relationship Id="rId97" Type="http://schemas.openxmlformats.org/officeDocument/2006/relationships/customXml" Target="../customXml/item97.xml"/><Relationship Id="rId120" Type="http://schemas.openxmlformats.org/officeDocument/2006/relationships/customXml" Target="../customXml/item120.xml"/><Relationship Id="rId358" Type="http://schemas.openxmlformats.org/officeDocument/2006/relationships/customXml" Target="../customXml/item358.xml"/><Relationship Id="rId565" Type="http://schemas.openxmlformats.org/officeDocument/2006/relationships/customXml" Target="../customXml/item565.xml"/><Relationship Id="rId162" Type="http://schemas.openxmlformats.org/officeDocument/2006/relationships/customXml" Target="../customXml/item162.xml"/><Relationship Id="rId218" Type="http://schemas.openxmlformats.org/officeDocument/2006/relationships/customXml" Target="../customXml/item218.xml"/><Relationship Id="rId425" Type="http://schemas.openxmlformats.org/officeDocument/2006/relationships/customXml" Target="../customXml/item425.xml"/><Relationship Id="rId467" Type="http://schemas.openxmlformats.org/officeDocument/2006/relationships/customXml" Target="../customXml/item467.xml"/><Relationship Id="rId271" Type="http://schemas.openxmlformats.org/officeDocument/2006/relationships/customXml" Target="../customXml/item271.xml"/><Relationship Id="rId24" Type="http://schemas.openxmlformats.org/officeDocument/2006/relationships/customXml" Target="../customXml/item24.xml"/><Relationship Id="rId66" Type="http://schemas.openxmlformats.org/officeDocument/2006/relationships/customXml" Target="../customXml/item66.xml"/><Relationship Id="rId131" Type="http://schemas.openxmlformats.org/officeDocument/2006/relationships/customXml" Target="../customXml/item131.xml"/><Relationship Id="rId327" Type="http://schemas.openxmlformats.org/officeDocument/2006/relationships/customXml" Target="../customXml/item327.xml"/><Relationship Id="rId369" Type="http://schemas.openxmlformats.org/officeDocument/2006/relationships/customXml" Target="../customXml/item369.xml"/><Relationship Id="rId534" Type="http://schemas.openxmlformats.org/officeDocument/2006/relationships/customXml" Target="../customXml/item534.xml"/><Relationship Id="rId576" Type="http://schemas.openxmlformats.org/officeDocument/2006/relationships/commentAuthors" Target="commentAuthors.xml"/><Relationship Id="rId173" Type="http://schemas.openxmlformats.org/officeDocument/2006/relationships/customXml" Target="../customXml/item173.xml"/><Relationship Id="rId229" Type="http://schemas.openxmlformats.org/officeDocument/2006/relationships/customXml" Target="../customXml/item229.xml"/><Relationship Id="rId380" Type="http://schemas.openxmlformats.org/officeDocument/2006/relationships/customXml" Target="../customXml/item380.xml"/><Relationship Id="rId436" Type="http://schemas.openxmlformats.org/officeDocument/2006/relationships/customXml" Target="../customXml/item436.xml"/><Relationship Id="rId240" Type="http://schemas.openxmlformats.org/officeDocument/2006/relationships/customXml" Target="../customXml/item240.xml"/><Relationship Id="rId478" Type="http://schemas.openxmlformats.org/officeDocument/2006/relationships/customXml" Target="../customXml/item478.xml"/><Relationship Id="rId35" Type="http://schemas.openxmlformats.org/officeDocument/2006/relationships/customXml" Target="../customXml/item35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282" Type="http://schemas.openxmlformats.org/officeDocument/2006/relationships/customXml" Target="../customXml/item282.xml"/><Relationship Id="rId338" Type="http://schemas.openxmlformats.org/officeDocument/2006/relationships/customXml" Target="../customXml/item338.xml"/><Relationship Id="rId503" Type="http://schemas.openxmlformats.org/officeDocument/2006/relationships/customXml" Target="../customXml/item503.xml"/><Relationship Id="rId545" Type="http://schemas.openxmlformats.org/officeDocument/2006/relationships/customXml" Target="../customXml/item545.xml"/><Relationship Id="rId8" Type="http://schemas.openxmlformats.org/officeDocument/2006/relationships/customXml" Target="../customXml/item8.xml"/><Relationship Id="rId142" Type="http://schemas.openxmlformats.org/officeDocument/2006/relationships/customXml" Target="../customXml/item142.xml"/><Relationship Id="rId184" Type="http://schemas.openxmlformats.org/officeDocument/2006/relationships/customXml" Target="../customXml/item184.xml"/><Relationship Id="rId391" Type="http://schemas.openxmlformats.org/officeDocument/2006/relationships/customXml" Target="../customXml/item391.xml"/><Relationship Id="rId405" Type="http://schemas.openxmlformats.org/officeDocument/2006/relationships/customXml" Target="../customXml/item405.xml"/><Relationship Id="rId447" Type="http://schemas.openxmlformats.org/officeDocument/2006/relationships/customXml" Target="../customXml/item447.xml"/><Relationship Id="rId251" Type="http://schemas.openxmlformats.org/officeDocument/2006/relationships/customXml" Target="../customXml/item251.xml"/><Relationship Id="rId489" Type="http://schemas.openxmlformats.org/officeDocument/2006/relationships/customXml" Target="../customXml/item489.xml"/><Relationship Id="rId46" Type="http://schemas.openxmlformats.org/officeDocument/2006/relationships/customXml" Target="../customXml/item46.xml"/><Relationship Id="rId293" Type="http://schemas.openxmlformats.org/officeDocument/2006/relationships/customXml" Target="../customXml/item293.xml"/><Relationship Id="rId307" Type="http://schemas.openxmlformats.org/officeDocument/2006/relationships/customXml" Target="../customXml/item307.xml"/><Relationship Id="rId349" Type="http://schemas.openxmlformats.org/officeDocument/2006/relationships/customXml" Target="../customXml/item349.xml"/><Relationship Id="rId514" Type="http://schemas.openxmlformats.org/officeDocument/2006/relationships/customXml" Target="../customXml/item514.xml"/><Relationship Id="rId556" Type="http://schemas.openxmlformats.org/officeDocument/2006/relationships/customXml" Target="../customXml/item556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53" Type="http://schemas.openxmlformats.org/officeDocument/2006/relationships/customXml" Target="../customXml/item153.xml"/><Relationship Id="rId195" Type="http://schemas.openxmlformats.org/officeDocument/2006/relationships/customXml" Target="../customXml/item195.xml"/><Relationship Id="rId209" Type="http://schemas.openxmlformats.org/officeDocument/2006/relationships/customXml" Target="../customXml/item209.xml"/><Relationship Id="rId360" Type="http://schemas.openxmlformats.org/officeDocument/2006/relationships/customXml" Target="../customXml/item360.xml"/><Relationship Id="rId416" Type="http://schemas.openxmlformats.org/officeDocument/2006/relationships/customXml" Target="../customXml/item416.xml"/><Relationship Id="rId220" Type="http://schemas.openxmlformats.org/officeDocument/2006/relationships/customXml" Target="../customXml/item220.xml"/><Relationship Id="rId458" Type="http://schemas.openxmlformats.org/officeDocument/2006/relationships/customXml" Target="../customXml/item458.xml"/><Relationship Id="rId15" Type="http://schemas.openxmlformats.org/officeDocument/2006/relationships/customXml" Target="../customXml/item15.xml"/><Relationship Id="rId57" Type="http://schemas.openxmlformats.org/officeDocument/2006/relationships/customXml" Target="../customXml/item57.xml"/><Relationship Id="rId262" Type="http://schemas.openxmlformats.org/officeDocument/2006/relationships/customXml" Target="../customXml/item262.xml"/><Relationship Id="rId318" Type="http://schemas.openxmlformats.org/officeDocument/2006/relationships/customXml" Target="../customXml/item318.xml"/><Relationship Id="rId525" Type="http://schemas.openxmlformats.org/officeDocument/2006/relationships/customXml" Target="../customXml/item525.xml"/><Relationship Id="rId567" Type="http://schemas.openxmlformats.org/officeDocument/2006/relationships/slide" Target="slides/slide1.xml"/><Relationship Id="rId99" Type="http://schemas.openxmlformats.org/officeDocument/2006/relationships/customXml" Target="../customXml/item99.xml"/><Relationship Id="rId122" Type="http://schemas.openxmlformats.org/officeDocument/2006/relationships/customXml" Target="../customXml/item122.xml"/><Relationship Id="rId164" Type="http://schemas.openxmlformats.org/officeDocument/2006/relationships/customXml" Target="../customXml/item164.xml"/><Relationship Id="rId371" Type="http://schemas.openxmlformats.org/officeDocument/2006/relationships/customXml" Target="../customXml/item371.xml"/><Relationship Id="rId427" Type="http://schemas.openxmlformats.org/officeDocument/2006/relationships/customXml" Target="../customXml/item427.xml"/><Relationship Id="rId469" Type="http://schemas.openxmlformats.org/officeDocument/2006/relationships/customXml" Target="../customXml/item469.xml"/><Relationship Id="rId26" Type="http://schemas.openxmlformats.org/officeDocument/2006/relationships/customXml" Target="../customXml/item26.xml"/><Relationship Id="rId231" Type="http://schemas.openxmlformats.org/officeDocument/2006/relationships/customXml" Target="../customXml/item231.xml"/><Relationship Id="rId273" Type="http://schemas.openxmlformats.org/officeDocument/2006/relationships/customXml" Target="../customXml/item273.xml"/><Relationship Id="rId329" Type="http://schemas.openxmlformats.org/officeDocument/2006/relationships/customXml" Target="../customXml/item329.xml"/><Relationship Id="rId480" Type="http://schemas.openxmlformats.org/officeDocument/2006/relationships/customXml" Target="../customXml/item480.xml"/><Relationship Id="rId536" Type="http://schemas.openxmlformats.org/officeDocument/2006/relationships/customXml" Target="../customXml/item5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7523" cy="466247"/>
          </a:xfrm>
          <a:prstGeom prst="rect">
            <a:avLst/>
          </a:prstGeom>
        </p:spPr>
        <p:txBody>
          <a:bodyPr vert="horz" lIns="90473" tIns="45237" rIns="90473" bIns="45237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295" y="4"/>
            <a:ext cx="3037523" cy="466247"/>
          </a:xfrm>
          <a:prstGeom prst="rect">
            <a:avLst/>
          </a:prstGeom>
        </p:spPr>
        <p:txBody>
          <a:bodyPr vert="horz" lIns="90473" tIns="45237" rIns="90473" bIns="45237" rtlCol="0"/>
          <a:lstStyle>
            <a:lvl1pPr algn="r">
              <a:defRPr sz="1100"/>
            </a:lvl1pPr>
          </a:lstStyle>
          <a:p>
            <a:fld id="{AD9915DB-E0DC-41B9-A1B4-1C4B17D00106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155"/>
            <a:ext cx="3037523" cy="466247"/>
          </a:xfrm>
          <a:prstGeom prst="rect">
            <a:avLst/>
          </a:prstGeom>
        </p:spPr>
        <p:txBody>
          <a:bodyPr vert="horz" lIns="90473" tIns="45237" rIns="90473" bIns="45237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295" y="8830155"/>
            <a:ext cx="3037523" cy="466247"/>
          </a:xfrm>
          <a:prstGeom prst="rect">
            <a:avLst/>
          </a:prstGeom>
        </p:spPr>
        <p:txBody>
          <a:bodyPr vert="horz" lIns="90473" tIns="45237" rIns="90473" bIns="45237" rtlCol="0" anchor="b"/>
          <a:lstStyle>
            <a:lvl1pPr algn="r">
              <a:defRPr sz="1100"/>
            </a:lvl1pPr>
          </a:lstStyle>
          <a:p>
            <a:fld id="{C910356D-A2EE-4A8F-9767-6D717D1220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47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2301" tIns="46151" rIns="92301" bIns="46151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2301" tIns="46151" rIns="92301" bIns="46151" rtlCol="0"/>
          <a:lstStyle>
            <a:lvl1pPr algn="r">
              <a:defRPr sz="1100"/>
            </a:lvl1pPr>
          </a:lstStyle>
          <a:p>
            <a:fld id="{71BD4573-58E7-4156-A133-2731F5F8D1A6}" type="datetimeFigureOut">
              <a:rPr lang="en-US" smtClean="0"/>
              <a:t>5/3/2022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1" tIns="46151" rIns="92301" bIns="4615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2301" tIns="46151" rIns="92301" bIns="461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2301" tIns="46151" rIns="92301" bIns="46151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2301" tIns="46151" rIns="92301" bIns="46151" rtlCol="0" anchor="b"/>
          <a:lstStyle>
            <a:lvl1pPr algn="r">
              <a:defRPr sz="11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02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95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D6DD-7ED6-42D5-82E1-B16C1F552A07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34290" indent="0" algn="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2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9144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2A29-37B2-498E-91C7-DFB9DC699730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65D5-303C-4567-AA8B-6BA6618DE4E3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0E5F-E523-4C1B-9280-20BCB6D16D5D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8129-03FA-4281-B614-86E9E215811D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2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0F99-8954-4C48-B3BB-118BC96DE076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634B-7E06-45CF-8100-0E2EDCDB11DA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00402-294A-45F8-AF62-0AD7B9608B74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7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62EED-099D-4BFD-A64D-6A069354B5F2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A5EE-B1E7-412D-8734-02432F7C2EA3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050"/>
            </a:lvl1pPr>
            <a:lvl2pPr indent="0" algn="l">
              <a:buNone/>
              <a:defRPr sz="900"/>
            </a:lvl2pPr>
            <a:lvl3pPr indent="0" algn="l">
              <a:buNone/>
              <a:defRPr sz="750"/>
            </a:lvl3pPr>
            <a:lvl4pPr indent="0" algn="l">
              <a:buNone/>
              <a:defRPr sz="675"/>
            </a:lvl4pPr>
            <a:lvl5pPr indent="0" algn="l"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9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6ADF-0589-4065-8697-F0F13E1B87B4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algn="l" rtl="0" eaLnBrk="1" latinLnBrk="0" hangingPunct="1"/>
            <a:endParaRPr kumimoji="0" lang="en-US" sz="13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188"/>
              </a:spcBef>
              <a:buFontTx/>
              <a:buNone/>
              <a:defRPr sz="975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1771" y="-7144"/>
            <a:ext cx="9180548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35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35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350" dirty="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350" dirty="0"/>
                </a:p>
              </p:txBody>
            </p:sp>
          </p:grpSp>
        </p:grpSp>
      </p:grp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fld id="{F4A95058-DD24-4372-8BD6-B0D556DA87F4}" type="datetime1">
              <a:rPr lang="en-US" smtClean="0"/>
              <a:t>5/3/2022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375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8516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516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5773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5773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5773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37160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371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ce.ROUIL@ineris.fr" TargetMode="External"/><Relationship Id="rId2" Type="http://schemas.openxmlformats.org/officeDocument/2006/relationships/hyperlink" Target="mailto:scavo.kimber@ep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saura.rabago@ciemat.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228504"/>
            <a:ext cx="8956430" cy="2247621"/>
          </a:xfrm>
        </p:spPr>
        <p:txBody>
          <a:bodyPr>
            <a:noAutofit/>
          </a:bodyPr>
          <a:lstStyle/>
          <a:p>
            <a:pPr algn="ctr"/>
            <a:endParaRPr lang="en-US" sz="2000" dirty="0"/>
          </a:p>
          <a:p>
            <a:pPr algn="ctr"/>
            <a:r>
              <a:rPr lang="en-US" sz="2000" dirty="0"/>
              <a:t>23</a:t>
            </a:r>
            <a:r>
              <a:rPr lang="en-US" sz="2000" baseline="30000" dirty="0"/>
              <a:t>rd</a:t>
            </a:r>
            <a:r>
              <a:rPr lang="en-US" sz="2000" dirty="0"/>
              <a:t> EMEP TFMM online meeting 3-5 May 2022</a:t>
            </a:r>
          </a:p>
          <a:p>
            <a:pPr algn="ctr"/>
            <a:r>
              <a:rPr lang="en-US" sz="2000" i="1"/>
              <a:t>Laurence Rouil, Gothenburg </a:t>
            </a:r>
            <a:r>
              <a:rPr lang="en-US" sz="2000" i="1" dirty="0"/>
              <a:t>Protocol Review Group</a:t>
            </a:r>
          </a:p>
          <a:p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71222" y="1651021"/>
            <a:ext cx="7690676" cy="15774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+mn-lt"/>
              </a:rPr>
              <a:t>UNECE’s Air Convention</a:t>
            </a: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r>
              <a:rPr lang="en-US" sz="4000" dirty="0">
                <a:solidFill>
                  <a:schemeClr val="accent1"/>
                </a:solidFill>
                <a:latin typeface="+mn-lt"/>
              </a:rPr>
              <a:t>Gothenburg Protocol Review</a:t>
            </a:r>
            <a:br>
              <a:rPr lang="en-US" sz="4000" dirty="0">
                <a:solidFill>
                  <a:schemeClr val="accent1"/>
                </a:solidFill>
                <a:latin typeface="+mn-lt"/>
              </a:rPr>
            </a:br>
            <a:endParaRPr lang="en-US" sz="3100" i="1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9206"/>
            <a:ext cx="7969170" cy="716507"/>
          </a:xfrm>
        </p:spPr>
        <p:txBody>
          <a:bodyPr/>
          <a:lstStyle/>
          <a:p>
            <a:pPr algn="ctr"/>
            <a:r>
              <a:rPr lang="en-US" b="1" i="1" dirty="0"/>
              <a:t>Timeline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C7300A-A926-4A5C-97BF-6B140160F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52654"/>
              </p:ext>
            </p:extLst>
          </p:nvPr>
        </p:nvGraphicFramePr>
        <p:xfrm>
          <a:off x="99645" y="1055713"/>
          <a:ext cx="8944710" cy="5631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3358">
                  <a:extLst>
                    <a:ext uri="{9D8B030D-6E8A-4147-A177-3AD203B41FA5}">
                      <a16:colId xmlns:a16="http://schemas.microsoft.com/office/drawing/2014/main" val="264111354"/>
                    </a:ext>
                  </a:extLst>
                </a:gridCol>
                <a:gridCol w="4460612">
                  <a:extLst>
                    <a:ext uri="{9D8B030D-6E8A-4147-A177-3AD203B41FA5}">
                      <a16:colId xmlns:a16="http://schemas.microsoft.com/office/drawing/2014/main" val="3730793776"/>
                    </a:ext>
                  </a:extLst>
                </a:gridCol>
                <a:gridCol w="2590740">
                  <a:extLst>
                    <a:ext uri="{9D8B030D-6E8A-4147-A177-3AD203B41FA5}">
                      <a16:colId xmlns:a16="http://schemas.microsoft.com/office/drawing/2014/main" val="3549036564"/>
                    </a:ext>
                  </a:extLst>
                </a:gridCol>
              </a:tblGrid>
              <a:tr h="661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aseline="0" dirty="0">
                          <a:effectLst/>
                        </a:rPr>
                        <a:t>Meeting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Title of report tabled for </a:t>
                      </a:r>
                      <a:r>
                        <a:rPr lang="en-GB" sz="1600" baseline="0" dirty="0">
                          <a:effectLst/>
                        </a:rPr>
                        <a:t>consideration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Deadline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4168735"/>
                  </a:ext>
                </a:extLst>
              </a:tr>
              <a:tr h="14372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baseline="0" dirty="0">
                          <a:effectLst/>
                        </a:rPr>
                        <a:t>WGSR</a:t>
                      </a:r>
                      <a:r>
                        <a:rPr lang="en-GB" sz="1600" i="1" dirty="0">
                          <a:effectLst/>
                        </a:rPr>
                        <a:t> 58 / EB 40</a:t>
                      </a:r>
                      <a:endParaRPr lang="en-US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</a:rPr>
                        <a:t>Preparations for the review (final) ECE/EB.AIR/WG.5/2020/3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Considerations for ammonia relevant to future review of the Gothenburg Protocol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Informal document on prioritizing reductions of PM to also achieve reduction of BC</a:t>
                      </a:r>
                      <a:endParaRPr lang="en-US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</a:rPr>
                        <a:t>25 September 2020 for official documents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Evaluation per Article 10.3 &amp; 10.4 </a:t>
                      </a:r>
                      <a:r>
                        <a:rPr lang="en-GB" sz="1600" i="1" dirty="0">
                          <a:effectLst/>
                        </a:rPr>
                        <a:t>(WGSR informal documents</a:t>
                      </a: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326009"/>
                  </a:ext>
                </a:extLst>
              </a:tr>
              <a:tr h="661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WGSR 59 (18-20 May 2021)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First draft annotated outline </a:t>
                      </a:r>
                      <a:r>
                        <a:rPr lang="en-GB" sz="1600" dirty="0">
                          <a:effectLst/>
                        </a:rPr>
                        <a:t>on the Review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February 2021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82457"/>
                  </a:ext>
                </a:extLst>
              </a:tr>
              <a:tr h="661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TF/centre/ICP meetings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First draft </a:t>
                      </a:r>
                      <a:r>
                        <a:rPr lang="en-GB" sz="1600" dirty="0">
                          <a:effectLst/>
                        </a:rPr>
                        <a:t>of the report for the review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Informal Document</a:t>
                      </a:r>
                      <a:endParaRPr lang="en-US" sz="1600" b="1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Initial Input April 2021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4484"/>
                  </a:ext>
                </a:extLst>
              </a:tr>
              <a:tr h="661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EMEP SB/WGE meeting (13-17 Sept 2021)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First Draft </a:t>
                      </a:r>
                      <a:r>
                        <a:rPr lang="en-GB" sz="1600" dirty="0">
                          <a:effectLst/>
                        </a:rPr>
                        <a:t>report on the review of the GP – informal document under agenda item 7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September 2021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051357"/>
                  </a:ext>
                </a:extLst>
              </a:tr>
              <a:tr h="661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WGSR 60 (11-14 April 2022)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Second Draft </a:t>
                      </a:r>
                      <a:r>
                        <a:rPr lang="en-GB" sz="1600" dirty="0">
                          <a:effectLst/>
                        </a:rPr>
                        <a:t>report on the review of the GP as amended ECE/EB.AIR/WG.5/2022/3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January 2022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52554"/>
                  </a:ext>
                </a:extLst>
              </a:tr>
              <a:tr h="661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EB 42 (Dec</a:t>
                      </a:r>
                      <a:r>
                        <a:rPr lang="en-GB" sz="1600" baseline="0" dirty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</a:rPr>
                        <a:t>2022)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Final</a:t>
                      </a:r>
                      <a:r>
                        <a:rPr lang="en-GB" sz="1600" dirty="0">
                          <a:effectLst/>
                        </a:rPr>
                        <a:t> report of review adopted/Conclude the Review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September 2022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6844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87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79E59F-C6E6-461D-B253-071BD0CD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9EE0A-27C0-46C4-9550-3EE5AE056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534" y="1069216"/>
            <a:ext cx="8600514" cy="5652262"/>
          </a:xfrm>
        </p:spPr>
        <p:txBody>
          <a:bodyPr>
            <a:noAutofit/>
          </a:bodyPr>
          <a:lstStyle/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GP Review Report Draft #1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(official):  EB 41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Supplementary Information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(informal): EB 41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Nontechnical Measures </a:t>
            </a:r>
            <a:r>
              <a:rPr lang="en-US" sz="1900" b="1" dirty="0">
                <a:ea typeface="Calibri" panose="020F0502020204030204" pitchFamily="34" charset="0"/>
                <a:cs typeface="Calibri" panose="020F0502020204030204" pitchFamily="34" charset="0"/>
              </a:rPr>
              <a:t>Paper</a:t>
            </a:r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(informal):  EB 41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GP Review Report Draft #2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(official):  WGSR60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WGSR Task Force Reports 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(official &amp; informal reports):  WGSR60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Draft Flexibility Document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(official):  WGSR60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Synergies Paper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(informal):  WGSR60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Methane options paper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(informal) WGSR60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Technical report on North America AQA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(informal):  </a:t>
            </a:r>
            <a:r>
              <a:rPr lang="en-US" sz="1900" dirty="0">
                <a:ea typeface="Calibri" panose="020F0502020204030204" pitchFamily="34" charset="0"/>
                <a:cs typeface="Calibri" panose="020F0502020204030204" pitchFamily="34" charset="0"/>
              </a:rPr>
              <a:t>2022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en-US" sz="1900" b="1" dirty="0">
                <a:effectLst/>
                <a:highlight>
                  <a:srgbClr val="FF6600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Annex I  - Scientific background </a:t>
            </a:r>
            <a:r>
              <a:rPr lang="en-US" sz="1900" dirty="0">
                <a:effectLst/>
                <a:highlight>
                  <a:srgbClr val="FF6600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(informal/official): EMEP/WGE8</a:t>
            </a:r>
          </a:p>
          <a:p>
            <a:r>
              <a:rPr lang="en-US" sz="1900" b="1" dirty="0">
                <a:ea typeface="Calibri" panose="020F0502020204030204" pitchFamily="34" charset="0"/>
                <a:cs typeface="Calibri" panose="020F0502020204030204" pitchFamily="34" charset="0"/>
              </a:rPr>
              <a:t>Annex II  - Technical &amp; Policy background </a:t>
            </a:r>
            <a:r>
              <a:rPr lang="en-US" sz="1900" dirty="0">
                <a:ea typeface="Calibri" panose="020F0502020204030204" pitchFamily="34" charset="0"/>
                <a:cs typeface="Calibri" panose="020F0502020204030204" pitchFamily="34" charset="0"/>
              </a:rPr>
              <a:t>(official):  (WGSR HoD)/EB42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Final Review Report + Annex I &amp; II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(official):  EB42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Flexibility Document final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(official) :  EB42</a:t>
            </a:r>
          </a:p>
          <a:p>
            <a:r>
              <a:rPr lang="en-US" sz="19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WGSR60 Report </a:t>
            </a:r>
            <a:r>
              <a:rPr lang="en-US" sz="19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(Could include key messages from the Synergies paper) </a:t>
            </a:r>
          </a:p>
          <a:p>
            <a:r>
              <a:rPr lang="en-US" sz="1900" b="1" dirty="0">
                <a:ea typeface="Calibri" panose="020F0502020204030204" pitchFamily="34" charset="0"/>
                <a:cs typeface="Calibri" panose="020F0502020204030204" pitchFamily="34" charset="0"/>
              </a:rPr>
              <a:t>WGSR HoD Report (informal): EB42</a:t>
            </a: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endParaRPr lang="en-US" sz="20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F9FF2C-78E2-42FD-8947-3041C6BB4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533" y="421240"/>
            <a:ext cx="8600515" cy="647975"/>
          </a:xfrm>
        </p:spPr>
        <p:txBody>
          <a:bodyPr>
            <a:noAutofit/>
          </a:bodyPr>
          <a:lstStyle/>
          <a:p>
            <a:r>
              <a:rPr lang="en-US" sz="2800" b="1" i="1" dirty="0"/>
              <a:t>Documents for Gothenburg Protocol Review</a:t>
            </a:r>
          </a:p>
        </p:txBody>
      </p:sp>
    </p:spTree>
    <p:extLst>
      <p:ext uri="{BB962C8B-B14F-4D97-AF65-F5344CB8AC3E}">
        <p14:creationId xmlns:p14="http://schemas.microsoft.com/office/powerpoint/2010/main" val="74308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157BB3B-FB65-4551-A3FD-D278E8D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11AF0A-9E65-45C5-B90D-511C3FFFF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  <a:p>
            <a:endParaRPr lang="en-ID" dirty="0"/>
          </a:p>
          <a:p>
            <a:r>
              <a:rPr lang="en-ID" dirty="0"/>
              <a:t>What are the observed  and projected trends in urban air quality?</a:t>
            </a:r>
          </a:p>
          <a:p>
            <a:r>
              <a:rPr lang="en-ID" dirty="0"/>
              <a:t>What is the contribution of long range transport to air pollutions in cities ? What is the distance to the WHO air quality guidelines values?</a:t>
            </a:r>
          </a:p>
          <a:p>
            <a:r>
              <a:rPr lang="en-ID" dirty="0"/>
              <a:t>Influence of improved air quality modelling (higher spatial distribution?)</a:t>
            </a:r>
          </a:p>
          <a:p>
            <a:endParaRPr lang="en-ID" dirty="0"/>
          </a:p>
          <a:p>
            <a:r>
              <a:rPr lang="en-ID" dirty="0"/>
              <a:t>+ updates according to last results to answers provided in </a:t>
            </a:r>
            <a:r>
              <a:rPr lang="en-ID"/>
              <a:t>2021 for the first draft reports</a:t>
            </a:r>
            <a:endParaRPr lang="en-ID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D807E8DF-80A5-4674-A5D9-AE3CBF5D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sz="4000" dirty="0"/>
              <a:t>Questions to be further documented in Annex 1(for TFMM)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732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34C102-18A5-4E69-BD5D-C6217C72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D4207-86AA-4202-AF3C-ED837605C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3592"/>
            <a:ext cx="8229600" cy="472276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cs typeface="Calibri" panose="020F0502020204030204" pitchFamily="34" charset="0"/>
              </a:rPr>
              <a:t>In-person GPG meetings at margins of WGSR60</a:t>
            </a:r>
          </a:p>
          <a:p>
            <a:r>
              <a:rPr lang="en-US" sz="2400" dirty="0">
                <a:cs typeface="Calibri" panose="020F0502020204030204" pitchFamily="34" charset="0"/>
              </a:rPr>
              <a:t>Updated scientific and technical input (key messages) for Annex I due 3 June 2022 (</a:t>
            </a:r>
            <a:r>
              <a:rPr lang="en-US" sz="2400" i="1" dirty="0">
                <a:cs typeface="Calibri" panose="020F0502020204030204" pitchFamily="34" charset="0"/>
              </a:rPr>
              <a:t>to Secretariat by co-chairs by 13 June</a:t>
            </a:r>
            <a:r>
              <a:rPr lang="en-US" sz="2400" dirty="0">
                <a:cs typeface="Calibri" panose="020F0502020204030204" pitchFamily="34" charset="0"/>
              </a:rPr>
              <a:t>)</a:t>
            </a:r>
          </a:p>
          <a:p>
            <a:r>
              <a:rPr lang="en-US" sz="2400" dirty="0">
                <a:cs typeface="Calibri" panose="020F0502020204030204" pitchFamily="34" charset="0"/>
              </a:rPr>
              <a:t>Updated technical and policy input for Annex II from Parties due 3 June 2022</a:t>
            </a:r>
          </a:p>
          <a:p>
            <a:r>
              <a:rPr lang="en-US" sz="2400" dirty="0">
                <a:cs typeface="Calibri" panose="020F0502020204030204" pitchFamily="34" charset="0"/>
              </a:rPr>
              <a:t>Final draft of review and its annexes will be submitted by official deadline 9 Sept 2022 for EB42</a:t>
            </a:r>
          </a:p>
          <a:p>
            <a:r>
              <a:rPr lang="en-US" sz="2400" dirty="0">
                <a:cs typeface="Calibri" panose="020F0502020204030204" pitchFamily="34" charset="0"/>
              </a:rPr>
              <a:t>Annex I version submitted 9 Sept discussed at EMEP/WGE8 (</a:t>
            </a:r>
            <a:r>
              <a:rPr lang="en-US" sz="2400" i="1" dirty="0">
                <a:cs typeface="Calibri" panose="020F0502020204030204" pitchFamily="34" charset="0"/>
              </a:rPr>
              <a:t>12-16 September 2022</a:t>
            </a:r>
            <a:r>
              <a:rPr lang="en-US" sz="2400" dirty="0">
                <a:cs typeface="Calibri" panose="020F0502020204030204" pitchFamily="34" charset="0"/>
              </a:rPr>
              <a:t>); updates will be included in informal documents or EMEP/WGE report</a:t>
            </a:r>
          </a:p>
          <a:p>
            <a:r>
              <a:rPr lang="en-US" sz="2400" dirty="0">
                <a:cs typeface="Calibri" panose="020F0502020204030204" pitchFamily="34" charset="0"/>
              </a:rPr>
              <a:t>Advance copy of the final draft of Review &amp; Annex II will be discussed at the WGSR HoD (</a:t>
            </a:r>
            <a:r>
              <a:rPr lang="en-US" sz="2400" i="1" dirty="0">
                <a:cs typeface="Calibri" panose="020F0502020204030204" pitchFamily="34" charset="0"/>
              </a:rPr>
              <a:t>26-30 September 2022</a:t>
            </a:r>
            <a:r>
              <a:rPr lang="en-US" sz="2400" dirty="0">
                <a:cs typeface="Calibri" panose="020F0502020204030204" pitchFamily="34" charset="0"/>
              </a:rPr>
              <a:t>)</a:t>
            </a:r>
          </a:p>
          <a:p>
            <a:r>
              <a:rPr lang="en-US" sz="2400" dirty="0">
                <a:cs typeface="Calibri" panose="020F0502020204030204" pitchFamily="34" charset="0"/>
              </a:rPr>
              <a:t>Final Draft discussed and final edits made at EB42 (</a:t>
            </a:r>
            <a:r>
              <a:rPr lang="en-US" sz="2400" i="1" dirty="0">
                <a:cs typeface="Calibri" panose="020F0502020204030204" pitchFamily="34" charset="0"/>
              </a:rPr>
              <a:t>12-16 December 2022</a:t>
            </a:r>
            <a:r>
              <a:rPr lang="en-US" sz="2400" dirty="0">
                <a:cs typeface="Calibri" panose="020F0502020204030204" pitchFamily="34" charset="0"/>
              </a:rPr>
              <a:t>)</a:t>
            </a:r>
          </a:p>
          <a:p>
            <a:endParaRPr lang="en-US" sz="2400" dirty="0">
              <a:cs typeface="Calibri" panose="020F0502020204030204" pitchFamily="34" charset="0"/>
            </a:endParaRPr>
          </a:p>
          <a:p>
            <a:endParaRPr lang="en-US" sz="2400" dirty="0"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1DA72E-19EF-4B78-ADA3-0DD46DE0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4" y="616365"/>
            <a:ext cx="9243270" cy="878133"/>
          </a:xfrm>
        </p:spPr>
        <p:txBody>
          <a:bodyPr>
            <a:normAutofit/>
          </a:bodyPr>
          <a:lstStyle/>
          <a:p>
            <a:r>
              <a:rPr lang="en-US" sz="3000" b="1" i="1" dirty="0"/>
              <a:t>Timeline &amp; process for submitting additional input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177684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85B309-0C40-4A3E-9516-24B50811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BAFEB-2BC4-42EC-B316-040FEC0A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075380"/>
            <a:ext cx="8491591" cy="4249220"/>
          </a:xfrm>
        </p:spPr>
        <p:txBody>
          <a:bodyPr>
            <a:normAutofit/>
          </a:bodyPr>
          <a:lstStyle/>
          <a:p>
            <a:r>
              <a:rPr lang="en-US" sz="2400" dirty="0">
                <a:cs typeface="Calibri" panose="020F0502020204030204" pitchFamily="34" charset="0"/>
              </a:rPr>
              <a:t>Final Draft:  Submit to Secretariat and copy GPG Chair (</a:t>
            </a:r>
            <a:r>
              <a:rPr lang="en-US" sz="2400" dirty="0">
                <a:cs typeface="Calibri" panose="020F0502020204030204" pitchFamily="34" charset="0"/>
                <a:hlinkClick r:id="rId2"/>
              </a:rPr>
              <a:t>scavo.kimber@epa.gov</a:t>
            </a:r>
            <a:r>
              <a:rPr lang="en-US" sz="2400" dirty="0">
                <a:cs typeface="Calibri" panose="020F0502020204030204" pitchFamily="34" charset="0"/>
              </a:rPr>
              <a:t>) by 3 June  </a:t>
            </a:r>
          </a:p>
          <a:p>
            <a:pPr marL="0" indent="0">
              <a:buNone/>
            </a:pPr>
            <a:endParaRPr lang="en-US" sz="2400" dirty="0">
              <a:cs typeface="Calibri" panose="020F0502020204030204" pitchFamily="34" charset="0"/>
            </a:endParaRPr>
          </a:p>
          <a:p>
            <a:r>
              <a:rPr lang="en-US" sz="2400" dirty="0">
                <a:cs typeface="Calibri" panose="020F0502020204030204" pitchFamily="34" charset="0"/>
              </a:rPr>
              <a:t>Annex I:  Continue to submit to EMEP/WGE Co-chairs by 3 June (</a:t>
            </a:r>
            <a:r>
              <a:rPr lang="fr-FR" sz="2400" dirty="0">
                <a:cs typeface="Calibri" panose="020F0502020204030204" pitchFamily="34" charset="0"/>
                <a:hlinkClick r:id="rId3"/>
              </a:rPr>
              <a:t>Laurence.ROUIL@ineris.fr</a:t>
            </a:r>
            <a:r>
              <a:rPr lang="fr-FR" sz="2400" dirty="0">
                <a:cs typeface="Calibri" panose="020F0502020204030204" pitchFamily="34" charset="0"/>
              </a:rPr>
              <a:t> &amp; </a:t>
            </a:r>
            <a:r>
              <a:rPr lang="fr-FR" sz="2400" dirty="0">
                <a:cs typeface="Calibri" panose="020F0502020204030204" pitchFamily="34" charset="0"/>
                <a:hlinkClick r:id="rId4"/>
              </a:rPr>
              <a:t>isaura.rabago@ciemat.es</a:t>
            </a:r>
            <a:r>
              <a:rPr lang="fr-FR" sz="2400" dirty="0">
                <a:cs typeface="Calibri" panose="020F0502020204030204" pitchFamily="34" charset="0"/>
              </a:rPr>
              <a:t>)</a:t>
            </a:r>
          </a:p>
          <a:p>
            <a:endParaRPr lang="fr-FR" sz="2400" dirty="0">
              <a:cs typeface="Calibri" panose="020F0502020204030204" pitchFamily="34" charset="0"/>
            </a:endParaRPr>
          </a:p>
          <a:p>
            <a:r>
              <a:rPr lang="fr-FR" sz="2400" dirty="0">
                <a:cs typeface="Calibri" panose="020F0502020204030204" pitchFamily="34" charset="0"/>
              </a:rPr>
              <a:t>Annex II, Synergies paper, Methane options paper, Flexibility document:  Submit to Secretariat and copy GPG Chair (</a:t>
            </a:r>
            <a:r>
              <a:rPr lang="fr-FR" sz="2400" dirty="0">
                <a:cs typeface="Calibri" panose="020F0502020204030204" pitchFamily="34" charset="0"/>
                <a:hlinkClick r:id="rId2"/>
              </a:rPr>
              <a:t>scavo.kimber@epa.gov</a:t>
            </a:r>
            <a:r>
              <a:rPr lang="fr-FR" sz="2400" dirty="0">
                <a:cs typeface="Calibri" panose="020F0502020204030204" pitchFamily="34" charset="0"/>
              </a:rPr>
              <a:t>) by 3 June</a:t>
            </a:r>
            <a:endParaRPr lang="en-US" sz="2400" dirty="0">
              <a:cs typeface="Calibri" panose="020F050202020403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ABD5D2-1BBA-4585-9F04-B6589DD52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89245"/>
          </a:xfrm>
        </p:spPr>
        <p:txBody>
          <a:bodyPr/>
          <a:lstStyle/>
          <a:p>
            <a:pPr algn="ctr"/>
            <a:r>
              <a:rPr lang="en-US" b="1" i="1" dirty="0"/>
              <a:t>Submitting Comments</a:t>
            </a:r>
          </a:p>
        </p:txBody>
      </p:sp>
    </p:spTree>
    <p:extLst>
      <p:ext uri="{BB962C8B-B14F-4D97-AF65-F5344CB8AC3E}">
        <p14:creationId xmlns:p14="http://schemas.microsoft.com/office/powerpoint/2010/main" val="397301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811845"/>
          </a:xfrm>
        </p:spPr>
        <p:txBody>
          <a:bodyPr>
            <a:normAutofit/>
          </a:bodyPr>
          <a:lstStyle/>
          <a:p>
            <a:pPr marL="205740" lvl="1" indent="-205740">
              <a:buClr>
                <a:schemeClr val="accent3"/>
              </a:buClr>
              <a:buSzPct val="95000"/>
            </a:pPr>
            <a:r>
              <a:rPr lang="en-US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Chair: </a:t>
            </a: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Kimber Scavo</a:t>
            </a:r>
          </a:p>
          <a:p>
            <a:pPr marL="205740" lvl="1" indent="-205740">
              <a:buClr>
                <a:schemeClr val="accent3"/>
              </a:buClr>
              <a:buSzPct val="95000"/>
            </a:pPr>
            <a:r>
              <a:rPr lang="en-US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WGSR Bureau:</a:t>
            </a:r>
          </a:p>
          <a:p>
            <a:pPr marL="205740" lvl="2" indent="0">
              <a:buClr>
                <a:schemeClr val="accent3"/>
              </a:buClr>
              <a:buSzPct val="95000"/>
              <a:buNone/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Till </a:t>
            </a:r>
            <a:r>
              <a:rPr lang="en-US" sz="2000" dirty="0">
                <a:latin typeface="Palatino Linotype" panose="02040502050505030304" pitchFamily="18" charset="0"/>
              </a:rPr>
              <a:t>Spranger (WGSR Chair), </a:t>
            </a: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Peter Meulepas, Dominique Pritula, Donna Yates </a:t>
            </a:r>
          </a:p>
          <a:p>
            <a:pPr marL="205740" lvl="1" indent="-205740">
              <a:buClr>
                <a:schemeClr val="accent3"/>
              </a:buClr>
              <a:buSzPct val="95000"/>
            </a:pPr>
            <a:r>
              <a:rPr lang="en-US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WGE &amp; EMEP SB Chairs:</a:t>
            </a:r>
          </a:p>
          <a:p>
            <a:pPr marL="205740" lvl="2" indent="0">
              <a:buClr>
                <a:schemeClr val="accent3"/>
              </a:buClr>
              <a:buSzPct val="95000"/>
              <a:buNone/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Isaura Rabago, Laurence Rouil</a:t>
            </a:r>
          </a:p>
          <a:p>
            <a:pPr marL="205740" lvl="1" indent="-205740">
              <a:buClr>
                <a:schemeClr val="accent3"/>
              </a:buClr>
              <a:buSzPct val="95000"/>
            </a:pPr>
            <a:r>
              <a:rPr lang="en-US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Invited experts: </a:t>
            </a: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Richard Ballaman</a:t>
            </a:r>
            <a:r>
              <a:rPr lang="en-US" sz="2000" dirty="0">
                <a:latin typeface="Palatino Linotype" panose="02040502050505030304" pitchFamily="18" charset="0"/>
              </a:rPr>
              <a:t>, Noe Megrelishvili</a:t>
            </a:r>
          </a:p>
          <a:p>
            <a:pPr marL="205740" lvl="1" indent="-205740">
              <a:buClr>
                <a:schemeClr val="accent3"/>
              </a:buClr>
              <a:buSzPct val="95000"/>
            </a:pPr>
            <a:r>
              <a:rPr lang="en-US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Task Force Co-Chairs: </a:t>
            </a:r>
          </a:p>
          <a:p>
            <a:pPr marL="205740" lvl="2" indent="0">
              <a:buClr>
                <a:schemeClr val="accent3"/>
              </a:buClr>
              <a:buSzPct val="95000"/>
              <a:buNone/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Rob Maas &amp; Stefan Åström (TFIAM);  Claudia Marques dos Santos, </a:t>
            </a:r>
            <a:r>
              <a:rPr lang="en-US" sz="2000" dirty="0">
                <a:latin typeface="Palatino Linotype" panose="02040502050505030304" pitchFamily="18" charset="0"/>
              </a:rPr>
              <a:t>Tommy Dalgaard </a:t>
            </a: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&amp; Mark Sutton (TFRN);  Tiziano Pignatelli &amp; Jean-Guy Bartaire (TFTEI)</a:t>
            </a:r>
          </a:p>
          <a:p>
            <a:pPr marL="205740" lvl="1" indent="-205740">
              <a:buClr>
                <a:schemeClr val="accent3"/>
              </a:buClr>
              <a:buSzPct val="95000"/>
            </a:pPr>
            <a:r>
              <a:rPr lang="en-US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Advisors: </a:t>
            </a: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Anna Engleryd (EB), Susanne Lindahl (EC)</a:t>
            </a:r>
          </a:p>
          <a:p>
            <a:pPr marL="205740" lvl="1" indent="-205740">
              <a:buClr>
                <a:schemeClr val="accent3"/>
              </a:buClr>
              <a:buSzPct val="95000"/>
            </a:pPr>
            <a:r>
              <a:rPr lang="en-US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Secretariat:  </a:t>
            </a: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Palatino Linotype" panose="02040502050505030304" pitchFamily="18" charset="0"/>
              </a:rPr>
              <a:t>Alina Novikova</a:t>
            </a:r>
          </a:p>
          <a:p>
            <a:pPr marL="205740" lvl="1" indent="-205740">
              <a:buClr>
                <a:schemeClr val="accent3"/>
              </a:buClr>
              <a:buSzPct val="95000"/>
            </a:pPr>
            <a:endParaRPr lang="en-US" dirty="0">
              <a:solidFill>
                <a:prstClr val="black">
                  <a:lumMod val="95000"/>
                  <a:lumOff val="5000"/>
                </a:prstClr>
              </a:solidFill>
              <a:latin typeface="Palatino Linotype" panose="02040502050505030304" pitchFamily="18" charset="0"/>
            </a:endParaRPr>
          </a:p>
          <a:p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703" y="451540"/>
            <a:ext cx="8229600" cy="72045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b="1" i="1" dirty="0">
                <a:solidFill>
                  <a:schemeClr val="accent2"/>
                </a:solidFill>
                <a:latin typeface="+mn-lt"/>
              </a:rPr>
            </a:br>
            <a:r>
              <a:rPr lang="en-US" sz="3600" b="1" i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3600" b="1" i="1" dirty="0"/>
              <a:t>GPG Members</a:t>
            </a:r>
          </a:p>
        </p:txBody>
      </p:sp>
    </p:spTree>
    <p:extLst>
      <p:ext uri="{BB962C8B-B14F-4D97-AF65-F5344CB8AC3E}">
        <p14:creationId xmlns:p14="http://schemas.microsoft.com/office/powerpoint/2010/main" val="184097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2.xml"/></Relationships>
</file>

<file path=customXml/_rels/item1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3.xml"/></Relationships>
</file>

<file path=customXml/_rels/item1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4.xml"/></Relationships>
</file>

<file path=customXml/_rels/item1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5.xml"/></Relationships>
</file>

<file path=customXml/_rels/item1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6.xml"/></Relationships>
</file>

<file path=customXml/_rels/item1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7.xml"/></Relationships>
</file>

<file path=customXml/_rels/item1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8.xml"/></Relationships>
</file>

<file path=customXml/_rels/item1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9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0.xml"/></Relationships>
</file>

<file path=customXml/_rels/item1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1.xml"/></Relationships>
</file>

<file path=customXml/_rels/item1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2.xml"/></Relationships>
</file>

<file path=customXml/_rels/item1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3.xml"/></Relationships>
</file>

<file path=customXml/_rels/item1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4.xml"/></Relationships>
</file>

<file path=customXml/_rels/item1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5.xml"/></Relationships>
</file>

<file path=customXml/_rels/item1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6.xml"/></Relationships>
</file>

<file path=customXml/_rels/item1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7.xml"/></Relationships>
</file>

<file path=customXml/_rels/item1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8.xml"/></Relationships>
</file>

<file path=customXml/_rels/item1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9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1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0.xml"/></Relationships>
</file>

<file path=customXml/_rels/item1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1.xml"/></Relationships>
</file>

<file path=customXml/_rels/item1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2.xml"/></Relationships>
</file>

<file path=customXml/_rels/item1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3.xml"/></Relationships>
</file>

<file path=customXml/_rels/item1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4.xml"/></Relationships>
</file>

<file path=customXml/_rels/item1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5.xml"/></Relationships>
</file>

<file path=customXml/_rels/item1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6.xml"/></Relationships>
</file>

<file path=customXml/_rels/item1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7.xml"/></Relationships>
</file>

<file path=customXml/_rels/item1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8.xml"/></Relationships>
</file>

<file path=customXml/_rels/item1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0.xml"/></Relationships>
</file>

<file path=customXml/_rels/item2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1.xml"/></Relationships>
</file>

<file path=customXml/_rels/item2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2.xml"/></Relationships>
</file>

<file path=customXml/_rels/item2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3.xml"/></Relationships>
</file>

<file path=customXml/_rels/item2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4.xml"/></Relationships>
</file>

<file path=customXml/_rels/item2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5.xml"/></Relationships>
</file>

<file path=customXml/_rels/item2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6.xml"/></Relationships>
</file>

<file path=customXml/_rels/item2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7.xml"/></Relationships>
</file>

<file path=customXml/_rels/item2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8.xml"/></Relationships>
</file>

<file path=customXml/_rels/item2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9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0.xml"/></Relationships>
</file>

<file path=customXml/_rels/item2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1.xml"/></Relationships>
</file>

<file path=customXml/_rels/item2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2.xml"/></Relationships>
</file>

<file path=customXml/_rels/item2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3.xml"/></Relationships>
</file>

<file path=customXml/_rels/item2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4.xml"/></Relationships>
</file>

<file path=customXml/_rels/item2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5.xml"/></Relationships>
</file>

<file path=customXml/_rels/item2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6.xml"/></Relationships>
</file>

<file path=customXml/_rels/item2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7.xml"/></Relationships>
</file>

<file path=customXml/_rels/item2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8.xml"/></Relationships>
</file>

<file path=customXml/_rels/item2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9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0.xml"/></Relationships>
</file>

<file path=customXml/_rels/item2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1.xml"/></Relationships>
</file>

<file path=customXml/_rels/item2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2.xml"/></Relationships>
</file>

<file path=customXml/_rels/item2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3.xml"/></Relationships>
</file>

<file path=customXml/_rels/item2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4.xml"/></Relationships>
</file>

<file path=customXml/_rels/item2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5.xml"/></Relationships>
</file>

<file path=customXml/_rels/item2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6.xml"/></Relationships>
</file>

<file path=customXml/_rels/item2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7.xml"/></Relationships>
</file>

<file path=customXml/_rels/item2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8.xml"/></Relationships>
</file>

<file path=customXml/_rels/item2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9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0.xml"/></Relationships>
</file>

<file path=customXml/_rels/item2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1.xml"/></Relationships>
</file>

<file path=customXml/_rels/item2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2.xml"/></Relationships>
</file>

<file path=customXml/_rels/item2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3.xml"/></Relationships>
</file>

<file path=customXml/_rels/item2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4.xml"/></Relationships>
</file>

<file path=customXml/_rels/item2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5.xml"/></Relationships>
</file>

<file path=customXml/_rels/item2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6.xml"/></Relationships>
</file>

<file path=customXml/_rels/item2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7.xml"/></Relationships>
</file>

<file path=customXml/_rels/item2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8.xml"/></Relationships>
</file>

<file path=customXml/_rels/item2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9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0.xml"/></Relationships>
</file>

<file path=customXml/_rels/item2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1.xml"/></Relationships>
</file>

<file path=customXml/_rels/item2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2.xml"/></Relationships>
</file>

<file path=customXml/_rels/item2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3.xml"/></Relationships>
</file>

<file path=customXml/_rels/item2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4.xml"/></Relationships>
</file>

<file path=customXml/_rels/item2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5.xml"/></Relationships>
</file>

<file path=customXml/_rels/item2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6.xml"/></Relationships>
</file>

<file path=customXml/_rels/item2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7.xml"/></Relationships>
</file>

<file path=customXml/_rels/item2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8.xml"/></Relationships>
</file>

<file path=customXml/_rels/item2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9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0.xml"/></Relationships>
</file>

<file path=customXml/_rels/item2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1.xml"/></Relationships>
</file>

<file path=customXml/_rels/item2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2.xml"/></Relationships>
</file>

<file path=customXml/_rels/item2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3.xml"/></Relationships>
</file>

<file path=customXml/_rels/item2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4.xml"/></Relationships>
</file>

<file path=customXml/_rels/item2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5.xml"/></Relationships>
</file>

<file path=customXml/_rels/item2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6.xml"/></Relationships>
</file>

<file path=customXml/_rels/item2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7.xml"/></Relationships>
</file>

<file path=customXml/_rels/item2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8.xml"/></Relationships>
</file>

<file path=customXml/_rels/item2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9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0.xml"/></Relationships>
</file>

<file path=customXml/_rels/item2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1.xml"/></Relationships>
</file>

<file path=customXml/_rels/item2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2.xml"/></Relationships>
</file>

<file path=customXml/_rels/item2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3.xml"/></Relationships>
</file>

<file path=customXml/_rels/item2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4.xml"/></Relationships>
</file>

<file path=customXml/_rels/item2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5.xml"/></Relationships>
</file>

<file path=customXml/_rels/item2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6.xml"/></Relationships>
</file>

<file path=customXml/_rels/item2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7.xml"/></Relationships>
</file>

<file path=customXml/_rels/item2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8.xml"/></Relationships>
</file>

<file path=customXml/_rels/item2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9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0.xml"/></Relationships>
</file>

<file path=customXml/_rels/item2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1.xml"/></Relationships>
</file>

<file path=customXml/_rels/item2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2.xml"/></Relationships>
</file>

<file path=customXml/_rels/item2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3.xml"/></Relationships>
</file>

<file path=customXml/_rels/item2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4.xml"/></Relationships>
</file>

<file path=customXml/_rels/item2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5.xml"/></Relationships>
</file>

<file path=customXml/_rels/item2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6.xml"/></Relationships>
</file>

<file path=customXml/_rels/item2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7.xml"/></Relationships>
</file>

<file path=customXml/_rels/item2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8.xml"/></Relationships>
</file>

<file path=customXml/_rels/item2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9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0.xml"/></Relationships>
</file>

<file path=customXml/_rels/item2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1.xml"/></Relationships>
</file>

<file path=customXml/_rels/item2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2.xml"/></Relationships>
</file>

<file path=customXml/_rels/item2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3.xml"/></Relationships>
</file>

<file path=customXml/_rels/item2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4.xml"/></Relationships>
</file>

<file path=customXml/_rels/item2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5.xml"/></Relationships>
</file>

<file path=customXml/_rels/item2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6.xml"/></Relationships>
</file>

<file path=customXml/_rels/item2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7.xml"/></Relationships>
</file>

<file path=customXml/_rels/item2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8.xml"/></Relationships>
</file>

<file path=customXml/_rels/item2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9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2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0.xml"/></Relationships>
</file>

<file path=customXml/_rels/item2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1.xml"/></Relationships>
</file>

<file path=customXml/_rels/item2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2.xml"/></Relationships>
</file>

<file path=customXml/_rels/item2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3.xml"/></Relationships>
</file>

<file path=customXml/_rels/item2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4.xml"/></Relationships>
</file>

<file path=customXml/_rels/item2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5.xml"/></Relationships>
</file>

<file path=customXml/_rels/item2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6.xml"/></Relationships>
</file>

<file path=customXml/_rels/item2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7.xml"/></Relationships>
</file>

<file path=customXml/_rels/item2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8.xml"/></Relationships>
</file>

<file path=customXml/_rels/item2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0.xml"/></Relationships>
</file>

<file path=customXml/_rels/item3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1.xml"/></Relationships>
</file>

<file path=customXml/_rels/item3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2.xml"/></Relationships>
</file>

<file path=customXml/_rels/item3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3.xml"/></Relationships>
</file>

<file path=customXml/_rels/item3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4.xml"/></Relationships>
</file>

<file path=customXml/_rels/item3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5.xml"/></Relationships>
</file>

<file path=customXml/_rels/item3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6.xml"/></Relationships>
</file>

<file path=customXml/_rels/item3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7.xml"/></Relationships>
</file>

<file path=customXml/_rels/item3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8.xml"/></Relationships>
</file>

<file path=customXml/_rels/item3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9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0.xml"/></Relationships>
</file>

<file path=customXml/_rels/item3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1.xml"/></Relationships>
</file>

<file path=customXml/_rels/item3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2.xml"/></Relationships>
</file>

<file path=customXml/_rels/item3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3.xml"/></Relationships>
</file>

<file path=customXml/_rels/item3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4.xml"/></Relationships>
</file>

<file path=customXml/_rels/item3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5.xml"/></Relationships>
</file>

<file path=customXml/_rels/item3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6.xml"/></Relationships>
</file>

<file path=customXml/_rels/item3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7.xml"/></Relationships>
</file>

<file path=customXml/_rels/item3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8.xml"/></Relationships>
</file>

<file path=customXml/_rels/item3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9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0.xml"/></Relationships>
</file>

<file path=customXml/_rels/item3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1.xml"/></Relationships>
</file>

<file path=customXml/_rels/item3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2.xml"/></Relationships>
</file>

<file path=customXml/_rels/item3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3.xml"/></Relationships>
</file>

<file path=customXml/_rels/item3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4.xml"/></Relationships>
</file>

<file path=customXml/_rels/item3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5.xml"/></Relationships>
</file>

<file path=customXml/_rels/item3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6.xml"/></Relationships>
</file>

<file path=customXml/_rels/item3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7.xml"/></Relationships>
</file>

<file path=customXml/_rels/item3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8.xml"/></Relationships>
</file>

<file path=customXml/_rels/item3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9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0.xml"/></Relationships>
</file>

<file path=customXml/_rels/item3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1.xml"/></Relationships>
</file>

<file path=customXml/_rels/item3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2.xml"/></Relationships>
</file>

<file path=customXml/_rels/item3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3.xml"/></Relationships>
</file>

<file path=customXml/_rels/item3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4.xml"/></Relationships>
</file>

<file path=customXml/_rels/item3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5.xml"/></Relationships>
</file>

<file path=customXml/_rels/item3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6.xml"/></Relationships>
</file>

<file path=customXml/_rels/item3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7.xml"/></Relationships>
</file>

<file path=customXml/_rels/item3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8.xml"/></Relationships>
</file>

<file path=customXml/_rels/item3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9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0.xml"/></Relationships>
</file>

<file path=customXml/_rels/item3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1.xml"/></Relationships>
</file>

<file path=customXml/_rels/item3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2.xml"/></Relationships>
</file>

<file path=customXml/_rels/item3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3.xml"/></Relationships>
</file>

<file path=customXml/_rels/item3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4.xml"/></Relationships>
</file>

<file path=customXml/_rels/item3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5.xml"/></Relationships>
</file>

<file path=customXml/_rels/item3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6.xml"/></Relationships>
</file>

<file path=customXml/_rels/item3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7.xml"/></Relationships>
</file>

<file path=customXml/_rels/item3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8.xml"/></Relationships>
</file>

<file path=customXml/_rels/item3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9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0.xml"/></Relationships>
</file>

<file path=customXml/_rels/item3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1.xml"/></Relationships>
</file>

<file path=customXml/_rels/item3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2.xml"/></Relationships>
</file>

<file path=customXml/_rels/item3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3.xml"/></Relationships>
</file>

<file path=customXml/_rels/item3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4.xml"/></Relationships>
</file>

<file path=customXml/_rels/item3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5.xml"/></Relationships>
</file>

<file path=customXml/_rels/item3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6.xml"/></Relationships>
</file>

<file path=customXml/_rels/item3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7.xml"/></Relationships>
</file>

<file path=customXml/_rels/item3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8.xml"/></Relationships>
</file>

<file path=customXml/_rels/item3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9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0.xml"/></Relationships>
</file>

<file path=customXml/_rels/item3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1.xml"/></Relationships>
</file>

<file path=customXml/_rels/item3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2.xml"/></Relationships>
</file>

<file path=customXml/_rels/item3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3.xml"/></Relationships>
</file>

<file path=customXml/_rels/item3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4.xml"/></Relationships>
</file>

<file path=customXml/_rels/item3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5.xml"/></Relationships>
</file>

<file path=customXml/_rels/item3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6.xml"/></Relationships>
</file>

<file path=customXml/_rels/item3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7.xml"/></Relationships>
</file>

<file path=customXml/_rels/item3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8.xml"/></Relationships>
</file>

<file path=customXml/_rels/item3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9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0.xml"/></Relationships>
</file>

<file path=customXml/_rels/item3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1.xml"/></Relationships>
</file>

<file path=customXml/_rels/item3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2.xml"/></Relationships>
</file>

<file path=customXml/_rels/item3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3.xml"/></Relationships>
</file>

<file path=customXml/_rels/item3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4.xml"/></Relationships>
</file>

<file path=customXml/_rels/item3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5.xml"/></Relationships>
</file>

<file path=customXml/_rels/item3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6.xml"/></Relationships>
</file>

<file path=customXml/_rels/item3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7.xml"/></Relationships>
</file>

<file path=customXml/_rels/item3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8.xml"/></Relationships>
</file>

<file path=customXml/_rels/item3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9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0.xml"/></Relationships>
</file>

<file path=customXml/_rels/item3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1.xml"/></Relationships>
</file>

<file path=customXml/_rels/item3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2.xml"/></Relationships>
</file>

<file path=customXml/_rels/item3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3.xml"/></Relationships>
</file>

<file path=customXml/_rels/item3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4.xml"/></Relationships>
</file>

<file path=customXml/_rels/item3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5.xml"/></Relationships>
</file>

<file path=customXml/_rels/item3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6.xml"/></Relationships>
</file>

<file path=customXml/_rels/item3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7.xml"/></Relationships>
</file>

<file path=customXml/_rels/item3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8.xml"/></Relationships>
</file>

<file path=customXml/_rels/item3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9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3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0.xml"/></Relationships>
</file>

<file path=customXml/_rels/item3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1.xml"/></Relationships>
</file>

<file path=customXml/_rels/item3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2.xml"/></Relationships>
</file>

<file path=customXml/_rels/item3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3.xml"/></Relationships>
</file>

<file path=customXml/_rels/item3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4.xml"/></Relationships>
</file>

<file path=customXml/_rels/item3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5.xml"/></Relationships>
</file>

<file path=customXml/_rels/item3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6.xml"/></Relationships>
</file>

<file path=customXml/_rels/item3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7.xml"/></Relationships>
</file>

<file path=customXml/_rels/item3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8.xml"/></Relationships>
</file>

<file path=customXml/_rels/item3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0.xml"/></Relationships>
</file>

<file path=customXml/_rels/item4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1.xml"/></Relationships>
</file>

<file path=customXml/_rels/item4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2.xml"/></Relationships>
</file>

<file path=customXml/_rels/item4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3.xml"/></Relationships>
</file>

<file path=customXml/_rels/item4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4.xml"/></Relationships>
</file>

<file path=customXml/_rels/item4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5.xml"/></Relationships>
</file>

<file path=customXml/_rels/item4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6.xml"/></Relationships>
</file>

<file path=customXml/_rels/item4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7.xml"/></Relationships>
</file>

<file path=customXml/_rels/item4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8.xml"/></Relationships>
</file>

<file path=customXml/_rels/item4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9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0.xml"/></Relationships>
</file>

<file path=customXml/_rels/item4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1.xml"/></Relationships>
</file>

<file path=customXml/_rels/item4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2.xml"/></Relationships>
</file>

<file path=customXml/_rels/item4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3.xml"/></Relationships>
</file>

<file path=customXml/_rels/item4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4.xml"/></Relationships>
</file>

<file path=customXml/_rels/item4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5.xml"/></Relationships>
</file>

<file path=customXml/_rels/item4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6.xml"/></Relationships>
</file>

<file path=customXml/_rels/item4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7.xml"/></Relationships>
</file>

<file path=customXml/_rels/item4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8.xml"/></Relationships>
</file>

<file path=customXml/_rels/item4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9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0.xml"/></Relationships>
</file>

<file path=customXml/_rels/item4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1.xml"/></Relationships>
</file>

<file path=customXml/_rels/item4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2.xml"/></Relationships>
</file>

<file path=customXml/_rels/item4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3.xml"/></Relationships>
</file>

<file path=customXml/_rels/item4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4.xml"/></Relationships>
</file>

<file path=customXml/_rels/item4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5.xml"/></Relationships>
</file>

<file path=customXml/_rels/item4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6.xml"/></Relationships>
</file>

<file path=customXml/_rels/item4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7.xml"/></Relationships>
</file>

<file path=customXml/_rels/item4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8.xml"/></Relationships>
</file>

<file path=customXml/_rels/item4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9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0.xml"/></Relationships>
</file>

<file path=customXml/_rels/item4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1.xml"/></Relationships>
</file>

<file path=customXml/_rels/item4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2.xml"/></Relationships>
</file>

<file path=customXml/_rels/item4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3.xml"/></Relationships>
</file>

<file path=customXml/_rels/item4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4.xml"/></Relationships>
</file>

<file path=customXml/_rels/item4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5.xml"/></Relationships>
</file>

<file path=customXml/_rels/item4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6.xml"/></Relationships>
</file>

<file path=customXml/_rels/item4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7.xml"/></Relationships>
</file>

<file path=customXml/_rels/item4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8.xml"/></Relationships>
</file>

<file path=customXml/_rels/item4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9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0.xml"/></Relationships>
</file>

<file path=customXml/_rels/item4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1.xml"/></Relationships>
</file>

<file path=customXml/_rels/item4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2.xml"/></Relationships>
</file>

<file path=customXml/_rels/item4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3.xml"/></Relationships>
</file>

<file path=customXml/_rels/item4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4.xml"/></Relationships>
</file>

<file path=customXml/_rels/item4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5.xml"/></Relationships>
</file>

<file path=customXml/_rels/item4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6.xml"/></Relationships>
</file>

<file path=customXml/_rels/item4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7.xml"/></Relationships>
</file>

<file path=customXml/_rels/item4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8.xml"/></Relationships>
</file>

<file path=customXml/_rels/item4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9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0.xml"/></Relationships>
</file>

<file path=customXml/_rels/item4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1.xml"/></Relationships>
</file>

<file path=customXml/_rels/item4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2.xml"/></Relationships>
</file>

<file path=customXml/_rels/item4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3.xml"/></Relationships>
</file>

<file path=customXml/_rels/item4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4.xml"/></Relationships>
</file>

<file path=customXml/_rels/item4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5.xml"/></Relationships>
</file>

<file path=customXml/_rels/item4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6.xml"/></Relationships>
</file>

<file path=customXml/_rels/item4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7.xml"/></Relationships>
</file>

<file path=customXml/_rels/item4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8.xml"/></Relationships>
</file>

<file path=customXml/_rels/item4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9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0.xml"/></Relationships>
</file>

<file path=customXml/_rels/item4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1.xml"/></Relationships>
</file>

<file path=customXml/_rels/item4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2.xml"/></Relationships>
</file>

<file path=customXml/_rels/item4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3.xml"/></Relationships>
</file>

<file path=customXml/_rels/item4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4.xml"/></Relationships>
</file>

<file path=customXml/_rels/item4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5.xml"/></Relationships>
</file>

<file path=customXml/_rels/item4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6.xml"/></Relationships>
</file>

<file path=customXml/_rels/item4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7.xml"/></Relationships>
</file>

<file path=customXml/_rels/item4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8.xml"/></Relationships>
</file>

<file path=customXml/_rels/item4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9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0.xml"/></Relationships>
</file>

<file path=customXml/_rels/item4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1.xml"/></Relationships>
</file>

<file path=customXml/_rels/item4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2.xml"/></Relationships>
</file>

<file path=customXml/_rels/item4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3.xml"/></Relationships>
</file>

<file path=customXml/_rels/item4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4.xml"/></Relationships>
</file>

<file path=customXml/_rels/item4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5.xml"/></Relationships>
</file>

<file path=customXml/_rels/item4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6.xml"/></Relationships>
</file>

<file path=customXml/_rels/item4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7.xml"/></Relationships>
</file>

<file path=customXml/_rels/item4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8.xml"/></Relationships>
</file>

<file path=customXml/_rels/item4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9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0.xml"/></Relationships>
</file>

<file path=customXml/_rels/item4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1.xml"/></Relationships>
</file>

<file path=customXml/_rels/item4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2.xml"/></Relationships>
</file>

<file path=customXml/_rels/item4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3.xml"/></Relationships>
</file>

<file path=customXml/_rels/item4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4.xml"/></Relationships>
</file>

<file path=customXml/_rels/item4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5.xml"/></Relationships>
</file>

<file path=customXml/_rels/item4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6.xml"/></Relationships>
</file>

<file path=customXml/_rels/item4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7.xml"/></Relationships>
</file>

<file path=customXml/_rels/item4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8.xml"/></Relationships>
</file>

<file path=customXml/_rels/item4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9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4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0.xml"/></Relationships>
</file>

<file path=customXml/_rels/item4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1.xml"/></Relationships>
</file>

<file path=customXml/_rels/item4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2.xml"/></Relationships>
</file>

<file path=customXml/_rels/item4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3.xml"/></Relationships>
</file>

<file path=customXml/_rels/item4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4.xml"/></Relationships>
</file>

<file path=customXml/_rels/item4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5.xml"/></Relationships>
</file>

<file path=customXml/_rels/item4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6.xml"/></Relationships>
</file>

<file path=customXml/_rels/item4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7.xml"/></Relationships>
</file>

<file path=customXml/_rels/item4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8.xml"/></Relationships>
</file>

<file path=customXml/_rels/item4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0.xml"/></Relationships>
</file>

<file path=customXml/_rels/item5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1.xml"/></Relationships>
</file>

<file path=customXml/_rels/item5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2.xml"/></Relationships>
</file>

<file path=customXml/_rels/item5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3.xml"/></Relationships>
</file>

<file path=customXml/_rels/item5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4.xml"/></Relationships>
</file>

<file path=customXml/_rels/item5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5.xml"/></Relationships>
</file>

<file path=customXml/_rels/item5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6.xml"/></Relationships>
</file>

<file path=customXml/_rels/item5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7.xml"/></Relationships>
</file>

<file path=customXml/_rels/item5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8.xml"/></Relationships>
</file>

<file path=customXml/_rels/item5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9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0.xml"/></Relationships>
</file>

<file path=customXml/_rels/item5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1.xml"/></Relationships>
</file>

<file path=customXml/_rels/item5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2.xml"/></Relationships>
</file>

<file path=customXml/_rels/item5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3.xml"/></Relationships>
</file>

<file path=customXml/_rels/item5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4.xml"/></Relationships>
</file>

<file path=customXml/_rels/item5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5.xml"/></Relationships>
</file>

<file path=customXml/_rels/item5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6.xml"/></Relationships>
</file>

<file path=customXml/_rels/item5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7.xml"/></Relationships>
</file>

<file path=customXml/_rels/item5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8.xml"/></Relationships>
</file>

<file path=customXml/_rels/item5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9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0.xml"/></Relationships>
</file>

<file path=customXml/_rels/item5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1.xml"/></Relationships>
</file>

<file path=customXml/_rels/item5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2.xml"/></Relationships>
</file>

<file path=customXml/_rels/item5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3.xml"/></Relationships>
</file>

<file path=customXml/_rels/item5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4.xml"/></Relationships>
</file>

<file path=customXml/_rels/item5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5.xml"/></Relationships>
</file>

<file path=customXml/_rels/item5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6.xml"/></Relationships>
</file>

<file path=customXml/_rels/item5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7.xml"/></Relationships>
</file>

<file path=customXml/_rels/item5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8.xml"/></Relationships>
</file>

<file path=customXml/_rels/item5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9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0.xml"/></Relationships>
</file>

<file path=customXml/_rels/item5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1.xml"/></Relationships>
</file>

<file path=customXml/_rels/item5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2.xml"/></Relationships>
</file>

<file path=customXml/_rels/item5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3.xml"/></Relationships>
</file>

<file path=customXml/_rels/item5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4.xml"/></Relationships>
</file>

<file path=customXml/_rels/item5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5.xml"/></Relationships>
</file>

<file path=customXml/_rels/item5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6.xml"/></Relationships>
</file>

<file path=customXml/_rels/item5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7.xml"/></Relationships>
</file>

<file path=customXml/_rels/item5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8.xml"/></Relationships>
</file>

<file path=customXml/_rels/item5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9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0.xml"/></Relationships>
</file>

<file path=customXml/_rels/item5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1.xml"/></Relationships>
</file>

<file path=customXml/_rels/item5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2.xml"/></Relationships>
</file>

<file path=customXml/_rels/item5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3.xml"/></Relationships>
</file>

<file path=customXml/_rels/item5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4.xml"/></Relationships>
</file>

<file path=customXml/_rels/item5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5.xml"/></Relationships>
</file>

<file path=customXml/_rels/item5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6.xml"/></Relationships>
</file>

<file path=customXml/_rels/item5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7.xml"/></Relationships>
</file>

<file path=customXml/_rels/item5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8.xml"/></Relationships>
</file>

<file path=customXml/_rels/item5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9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0.xml"/></Relationships>
</file>

<file path=customXml/_rels/item5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1.xml"/></Relationships>
</file>

<file path=customXml/_rels/item5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2.xml"/></Relationships>
</file>

<file path=customXml/_rels/item5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3.xml"/></Relationships>
</file>

<file path=customXml/_rels/item5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4.xml"/></Relationships>
</file>

<file path=customXml/_rels/item5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5.xml"/></Relationships>
</file>

<file path=customXml/_rels/item5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6.xml"/></Relationships>
</file>

<file path=customXml/_rels/item5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7.xml"/></Relationships>
</file>

<file path=customXml/_rels/item5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8.xml"/></Relationships>
</file>

<file path=customXml/_rels/item5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9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0.xml"/></Relationships>
</file>

<file path=customXml/_rels/item5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1.xml"/></Relationships>
</file>

<file path=customXml/_rels/item5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2.xml"/></Relationships>
</file>

<file path=customXml/_rels/item5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3.xml"/></Relationships>
</file>

<file path=customXml/_rels/item5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4.xml"/></Relationships>
</file>

<file path=customXml/_rels/item5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5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00.xml><?xml version="1.0" encoding="utf-8"?>
<EsriMapsInfo xmlns="ESRI.ArcGIS.Mapping.OfficeIntegration.PowerPointInfo">
  <Version>Version1</Version>
  <RequiresSignIn>False</RequiresSignIn>
</EsriMapsInfo>
</file>

<file path=customXml/item101.xml><?xml version="1.0" encoding="utf-8"?>
<EsriMapsInfo xmlns="ESRI.ArcGIS.Mapping.OfficeIntegration.PowerPointInfo">
  <Version>Version1</Version>
  <RequiresSignIn>False</RequiresSignIn>
</EsriMapsInfo>
</file>

<file path=customXml/item102.xml><?xml version="1.0" encoding="utf-8"?>
<EsriMapsInfo xmlns="ESRI.ArcGIS.Mapping.OfficeIntegration.PowerPointInfo">
  <Version>Version1</Version>
  <RequiresSignIn>False</RequiresSignIn>
</EsriMapsInfo>
</file>

<file path=customXml/item103.xml><?xml version="1.0" encoding="utf-8"?>
<EsriMapsInfo xmlns="ESRI.ArcGIS.Mapping.OfficeIntegration.PowerPointInfo">
  <Version>Version1</Version>
  <RequiresSignIn>False</RequiresSignIn>
</EsriMapsInfo>
</file>

<file path=customXml/item104.xml><?xml version="1.0" encoding="utf-8"?>
<EsriMapsInfo xmlns="ESRI.ArcGIS.Mapping.OfficeIntegration.PowerPointInfo">
  <Version>Version1</Version>
  <RequiresSignIn>False</RequiresSignIn>
</EsriMapsInfo>
</file>

<file path=customXml/item105.xml><?xml version="1.0" encoding="utf-8"?>
<EsriMapsInfo xmlns="ESRI.ArcGIS.Mapping.OfficeIntegration.PowerPointInfo">
  <Version>Version1</Version>
  <RequiresSignIn>False</RequiresSignIn>
</EsriMapsInfo>
</file>

<file path=customXml/item106.xml><?xml version="1.0" encoding="utf-8"?>
<EsriMapsInfo xmlns="ESRI.ArcGIS.Mapping.OfficeIntegration.PowerPointInfo">
  <Version>Version1</Version>
  <RequiresSignIn>False</RequiresSignIn>
</EsriMapsInfo>
</file>

<file path=customXml/item107.xml><?xml version="1.0" encoding="utf-8"?>
<EsriMapsInfo xmlns="ESRI.ArcGIS.Mapping.OfficeIntegration.PowerPointInfo">
  <Version>Version1</Version>
  <RequiresSignIn>False</RequiresSignIn>
</EsriMapsInfo>
</file>

<file path=customXml/item108.xml><?xml version="1.0" encoding="utf-8"?>
<EsriMapsInfo xmlns="ESRI.ArcGIS.Mapping.OfficeIntegration.PowerPointInfo">
  <Version>Version1</Version>
  <RequiresSignIn>False</RequiresSignIn>
</EsriMapsInfo>
</file>

<file path=customXml/item109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10.xml><?xml version="1.0" encoding="utf-8"?>
<EsriMapsInfo xmlns="ESRI.ArcGIS.Mapping.OfficeIntegration.PowerPointInfo">
  <Version>Version1</Version>
  <RequiresSignIn>False</RequiresSignIn>
</EsriMapsInfo>
</file>

<file path=customXml/item111.xml><?xml version="1.0" encoding="utf-8"?>
<EsriMapsInfo xmlns="ESRI.ArcGIS.Mapping.OfficeIntegration.PowerPointInfo">
  <Version>Version1</Version>
  <RequiresSignIn>False</RequiresSignIn>
</EsriMapsInfo>
</file>

<file path=customXml/item112.xml><?xml version="1.0" encoding="utf-8"?>
<EsriMapsInfo xmlns="ESRI.ArcGIS.Mapping.OfficeIntegration.PowerPointInfo">
  <Version>Version1</Version>
  <RequiresSignIn>False</RequiresSignIn>
</EsriMapsInfo>
</file>

<file path=customXml/item113.xml><?xml version="1.0" encoding="utf-8"?>
<EsriMapsInfo xmlns="ESRI.ArcGIS.Mapping.OfficeIntegration.PowerPointInfo">
  <Version>Version1</Version>
  <RequiresSignIn>False</RequiresSignIn>
</EsriMapsInfo>
</file>

<file path=customXml/item114.xml><?xml version="1.0" encoding="utf-8"?>
<EsriMapsInfo xmlns="ESRI.ArcGIS.Mapping.OfficeIntegration.PowerPointInfo">
  <Version>Version1</Version>
  <RequiresSignIn>False</RequiresSignIn>
</EsriMapsInfo>
</file>

<file path=customXml/item115.xml><?xml version="1.0" encoding="utf-8"?>
<EsriMapsInfo xmlns="ESRI.ArcGIS.Mapping.OfficeIntegration.PowerPointInfo">
  <Version>Version1</Version>
  <RequiresSignIn>False</RequiresSignIn>
</EsriMapsInfo>
</file>

<file path=customXml/item116.xml><?xml version="1.0" encoding="utf-8"?>
<EsriMapsInfo xmlns="ESRI.ArcGIS.Mapping.OfficeIntegration.PowerPointInfo">
  <Version>Version1</Version>
  <RequiresSignIn>False</RequiresSignIn>
</EsriMapsInfo>
</file>

<file path=customXml/item117.xml><?xml version="1.0" encoding="utf-8"?>
<EsriMapsInfo xmlns="ESRI.ArcGIS.Mapping.OfficeIntegration.PowerPointInfo">
  <Version>Version1</Version>
  <RequiresSignIn>False</RequiresSignIn>
</EsriMapsInfo>
</file>

<file path=customXml/item118.xml><?xml version="1.0" encoding="utf-8"?>
<EsriMapsInfo xmlns="ESRI.ArcGIS.Mapping.OfficeIntegration.PowerPointInfo">
  <Version>Version1</Version>
  <RequiresSignIn>False</RequiresSignIn>
</EsriMapsInfo>
</file>

<file path=customXml/item119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20.xml><?xml version="1.0" encoding="utf-8"?>
<EsriMapsInfo xmlns="ESRI.ArcGIS.Mapping.OfficeIntegration.PowerPointInfo">
  <Version>Version1</Version>
  <RequiresSignIn>False</RequiresSignIn>
</EsriMapsInfo>
</file>

<file path=customXml/item121.xml><?xml version="1.0" encoding="utf-8"?>
<EsriMapsInfo xmlns="ESRI.ArcGIS.Mapping.OfficeIntegration.PowerPointInfo">
  <Version>Version1</Version>
  <RequiresSignIn>False</RequiresSignIn>
</EsriMapsInfo>
</file>

<file path=customXml/item122.xml><?xml version="1.0" encoding="utf-8"?>
<EsriMapsInfo xmlns="ESRI.ArcGIS.Mapping.OfficeIntegration.PowerPointInfo">
  <Version>Version1</Version>
  <RequiresSignIn>False</RequiresSignIn>
</EsriMapsInfo>
</file>

<file path=customXml/item123.xml><?xml version="1.0" encoding="utf-8"?>
<EsriMapsInfo xmlns="ESRI.ArcGIS.Mapping.OfficeIntegration.PowerPointInfo">
  <Version>Version1</Version>
  <RequiresSignIn>False</RequiresSignIn>
</EsriMapsInfo>
</file>

<file path=customXml/item124.xml><?xml version="1.0" encoding="utf-8"?>
<EsriMapsInfo xmlns="ESRI.ArcGIS.Mapping.OfficeIntegration.PowerPointInfo">
  <Version>Version1</Version>
  <RequiresSignIn>False</RequiresSignIn>
</EsriMapsInfo>
</file>

<file path=customXml/item125.xml><?xml version="1.0" encoding="utf-8"?>
<EsriMapsInfo xmlns="ESRI.ArcGIS.Mapping.OfficeIntegration.PowerPointInfo">
  <Version>Version1</Version>
  <RequiresSignIn>False</RequiresSignIn>
</EsriMapsInfo>
</file>

<file path=customXml/item126.xml><?xml version="1.0" encoding="utf-8"?>
<EsriMapsInfo xmlns="ESRI.ArcGIS.Mapping.OfficeIntegration.PowerPointInfo">
  <Version>Version1</Version>
  <RequiresSignIn>False</RequiresSignIn>
</EsriMapsInfo>
</file>

<file path=customXml/item127.xml><?xml version="1.0" encoding="utf-8"?>
<EsriMapsInfo xmlns="ESRI.ArcGIS.Mapping.OfficeIntegration.PowerPointInfo">
  <Version>Version1</Version>
  <RequiresSignIn>False</RequiresSignIn>
</EsriMapsInfo>
</file>

<file path=customXml/item128.xml><?xml version="1.0" encoding="utf-8"?>
<EsriMapsInfo xmlns="ESRI.ArcGIS.Mapping.OfficeIntegration.PowerPointInfo">
  <Version>Version1</Version>
  <RequiresSignIn>False</RequiresSignIn>
</EsriMapsInfo>
</file>

<file path=customXml/item129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30.xml><?xml version="1.0" encoding="utf-8"?>
<EsriMapsInfo xmlns="ESRI.ArcGIS.Mapping.OfficeIntegration.PowerPointInfo">
  <Version>Version1</Version>
  <RequiresSignIn>False</RequiresSignIn>
</EsriMapsInfo>
</file>

<file path=customXml/item131.xml><?xml version="1.0" encoding="utf-8"?>
<EsriMapsInfo xmlns="ESRI.ArcGIS.Mapping.OfficeIntegration.PowerPointInfo">
  <Version>Version1</Version>
  <RequiresSignIn>False</RequiresSignIn>
</EsriMapsInfo>
</file>

<file path=customXml/item132.xml><?xml version="1.0" encoding="utf-8"?>
<EsriMapsInfo xmlns="ESRI.ArcGIS.Mapping.OfficeIntegration.PowerPointInfo">
  <Version>Version1</Version>
  <RequiresSignIn>False</RequiresSignIn>
</EsriMapsInfo>
</file>

<file path=customXml/item133.xml><?xml version="1.0" encoding="utf-8"?>
<EsriMapsInfo xmlns="ESRI.ArcGIS.Mapping.OfficeIntegration.PowerPointInfo">
  <Version>Version1</Version>
  <RequiresSignIn>False</RequiresSignIn>
</EsriMapsInfo>
</file>

<file path=customXml/item134.xml><?xml version="1.0" encoding="utf-8"?>
<EsriMapsInfo xmlns="ESRI.ArcGIS.Mapping.OfficeIntegration.PowerPointInfo">
  <Version>Version1</Version>
  <RequiresSignIn>False</RequiresSignIn>
</EsriMapsInfo>
</file>

<file path=customXml/item135.xml><?xml version="1.0" encoding="utf-8"?>
<EsriMapsInfo xmlns="ESRI.ArcGIS.Mapping.OfficeIntegration.PowerPointInfo">
  <Version>Version1</Version>
  <RequiresSignIn>False</RequiresSignIn>
</EsriMapsInfo>
</file>

<file path=customXml/item136.xml><?xml version="1.0" encoding="utf-8"?>
<EsriMapsInfo xmlns="ESRI.ArcGIS.Mapping.OfficeIntegration.PowerPointInfo">
  <Version>Version1</Version>
  <RequiresSignIn>False</RequiresSignIn>
</EsriMapsInfo>
</file>

<file path=customXml/item137.xml><?xml version="1.0" encoding="utf-8"?>
<EsriMapsInfo xmlns="ESRI.ArcGIS.Mapping.OfficeIntegration.PowerPointInfo">
  <Version>Version1</Version>
  <RequiresSignIn>False</RequiresSignIn>
</EsriMapsInfo>
</file>

<file path=customXml/item138.xml><?xml version="1.0" encoding="utf-8"?>
<EsriMapsInfo xmlns="ESRI.ArcGIS.Mapping.OfficeIntegration.PowerPointInfo">
  <Version>Version1</Version>
  <RequiresSignIn>False</RequiresSignIn>
</EsriMapsInfo>
</file>

<file path=customXml/item139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40.xml><?xml version="1.0" encoding="utf-8"?>
<EsriMapsInfo xmlns="ESRI.ArcGIS.Mapping.OfficeIntegration.PowerPointInfo">
  <Version>Version1</Version>
  <RequiresSignIn>False</RequiresSignIn>
</EsriMapsInfo>
</file>

<file path=customXml/item141.xml><?xml version="1.0" encoding="utf-8"?>
<EsriMapsInfo xmlns="ESRI.ArcGIS.Mapping.OfficeIntegration.PowerPointInfo">
  <Version>Version1</Version>
  <RequiresSignIn>False</RequiresSignIn>
</EsriMapsInfo>
</file>

<file path=customXml/item142.xml><?xml version="1.0" encoding="utf-8"?>
<EsriMapsInfo xmlns="ESRI.ArcGIS.Mapping.OfficeIntegration.PowerPointInfo">
  <Version>Version1</Version>
  <RequiresSignIn>False</RequiresSignIn>
</EsriMapsInfo>
</file>

<file path=customXml/item143.xml><?xml version="1.0" encoding="utf-8"?>
<EsriMapsInfo xmlns="ESRI.ArcGIS.Mapping.OfficeIntegration.PowerPointInfo">
  <Version>Version1</Version>
  <RequiresSignIn>False</RequiresSignIn>
</EsriMapsInfo>
</file>

<file path=customXml/item144.xml><?xml version="1.0" encoding="utf-8"?>
<EsriMapsInfo xmlns="ESRI.ArcGIS.Mapping.OfficeIntegration.PowerPointInfo">
  <Version>Version1</Version>
  <RequiresSignIn>False</RequiresSignIn>
</EsriMapsInfo>
</file>

<file path=customXml/item145.xml><?xml version="1.0" encoding="utf-8"?>
<EsriMapsInfo xmlns="ESRI.ArcGIS.Mapping.OfficeIntegration.PowerPointInfo">
  <Version>Version1</Version>
  <RequiresSignIn>False</RequiresSignIn>
</EsriMapsInfo>
</file>

<file path=customXml/item146.xml><?xml version="1.0" encoding="utf-8"?>
<EsriMapsInfo xmlns="ESRI.ArcGIS.Mapping.OfficeIntegration.PowerPointInfo">
  <Version>Version1</Version>
  <RequiresSignIn>False</RequiresSignIn>
</EsriMapsInfo>
</file>

<file path=customXml/item147.xml><?xml version="1.0" encoding="utf-8"?>
<EsriMapsInfo xmlns="ESRI.ArcGIS.Mapping.OfficeIntegration.PowerPointInfo">
  <Version>Version1</Version>
  <RequiresSignIn>False</RequiresSignIn>
</EsriMapsInfo>
</file>

<file path=customXml/item148.xml><?xml version="1.0" encoding="utf-8"?>
<EsriMapsInfo xmlns="ESRI.ArcGIS.Mapping.OfficeIntegration.PowerPointInfo">
  <Version>Version1</Version>
  <RequiresSignIn>False</RequiresSignIn>
</EsriMapsInfo>
</file>

<file path=customXml/item149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50.xml><?xml version="1.0" encoding="utf-8"?>
<EsriMapsInfo xmlns="ESRI.ArcGIS.Mapping.OfficeIntegration.PowerPointInfo">
  <Version>Version1</Version>
  <RequiresSignIn>False</RequiresSignIn>
</EsriMapsInfo>
</file>

<file path=customXml/item151.xml><?xml version="1.0" encoding="utf-8"?>
<EsriMapsInfo xmlns="ESRI.ArcGIS.Mapping.OfficeIntegration.PowerPointInfo">
  <Version>Version1</Version>
  <RequiresSignIn>False</RequiresSignIn>
</EsriMapsInfo>
</file>

<file path=customXml/item152.xml><?xml version="1.0" encoding="utf-8"?>
<EsriMapsInfo xmlns="ESRI.ArcGIS.Mapping.OfficeIntegration.PowerPointInfo">
  <Version>Version1</Version>
  <RequiresSignIn>False</RequiresSignIn>
</EsriMapsInfo>
</file>

<file path=customXml/item153.xml><?xml version="1.0" encoding="utf-8"?>
<EsriMapsInfo xmlns="ESRI.ArcGIS.Mapping.OfficeIntegration.PowerPointInfo">
  <Version>Version1</Version>
  <RequiresSignIn>False</RequiresSignIn>
</EsriMapsInfo>
</file>

<file path=customXml/item154.xml><?xml version="1.0" encoding="utf-8"?>
<EsriMapsInfo xmlns="ESRI.ArcGIS.Mapping.OfficeIntegration.PowerPointInfo">
  <Version>Version1</Version>
  <RequiresSignIn>False</RequiresSignIn>
</EsriMapsInfo>
</file>

<file path=customXml/item155.xml><?xml version="1.0" encoding="utf-8"?>
<EsriMapsInfo xmlns="ESRI.ArcGIS.Mapping.OfficeIntegration.PowerPointInfo">
  <Version>Version1</Version>
  <RequiresSignIn>False</RequiresSignIn>
</EsriMapsInfo>
</file>

<file path=customXml/item156.xml><?xml version="1.0" encoding="utf-8"?>
<EsriMapsInfo xmlns="ESRI.ArcGIS.Mapping.OfficeIntegration.PowerPointInfo">
  <Version>Version1</Version>
  <RequiresSignIn>False</RequiresSignIn>
</EsriMapsInfo>
</file>

<file path=customXml/item157.xml><?xml version="1.0" encoding="utf-8"?>
<EsriMapsInfo xmlns="ESRI.ArcGIS.Mapping.OfficeIntegration.PowerPointInfo">
  <Version>Version1</Version>
  <RequiresSignIn>False</RequiresSignIn>
</EsriMapsInfo>
</file>

<file path=customXml/item158.xml><?xml version="1.0" encoding="utf-8"?>
<EsriMapsInfo xmlns="ESRI.ArcGIS.Mapping.OfficeIntegration.PowerPointInfo">
  <Version>Version1</Version>
  <RequiresSignIn>False</RequiresSignIn>
</EsriMapsInfo>
</file>

<file path=customXml/item159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60.xml><?xml version="1.0" encoding="utf-8"?>
<EsriMapsInfo xmlns="ESRI.ArcGIS.Mapping.OfficeIntegration.PowerPointInfo">
  <Version>Version1</Version>
  <RequiresSignIn>False</RequiresSignIn>
</EsriMapsInfo>
</file>

<file path=customXml/item161.xml><?xml version="1.0" encoding="utf-8"?>
<EsriMapsInfo xmlns="ESRI.ArcGIS.Mapping.OfficeIntegration.PowerPointInfo">
  <Version>Version1</Version>
  <RequiresSignIn>False</RequiresSignIn>
</EsriMapsInfo>
</file>

<file path=customXml/item162.xml><?xml version="1.0" encoding="utf-8"?>
<EsriMapsInfo xmlns="ESRI.ArcGIS.Mapping.OfficeIntegration.PowerPointInfo">
  <Version>Version1</Version>
  <RequiresSignIn>False</RequiresSignIn>
</EsriMapsInfo>
</file>

<file path=customXml/item163.xml><?xml version="1.0" encoding="utf-8"?>
<EsriMapsInfo xmlns="ESRI.ArcGIS.Mapping.OfficeIntegration.PowerPointInfo">
  <Version>Version1</Version>
  <RequiresSignIn>False</RequiresSignIn>
</EsriMapsInfo>
</file>

<file path=customXml/item164.xml><?xml version="1.0" encoding="utf-8"?>
<EsriMapsInfo xmlns="ESRI.ArcGIS.Mapping.OfficeIntegration.PowerPointInfo">
  <Version>Version1</Version>
  <RequiresSignIn>False</RequiresSignIn>
</EsriMapsInfo>
</file>

<file path=customXml/item165.xml><?xml version="1.0" encoding="utf-8"?>
<EsriMapsInfo xmlns="ESRI.ArcGIS.Mapping.OfficeIntegration.PowerPointInfo">
  <Version>Version1</Version>
  <RequiresSignIn>False</RequiresSignIn>
</EsriMapsInfo>
</file>

<file path=customXml/item166.xml><?xml version="1.0" encoding="utf-8"?>
<EsriMapsInfo xmlns="ESRI.ArcGIS.Mapping.OfficeIntegration.PowerPointInfo">
  <Version>Version1</Version>
  <RequiresSignIn>False</RequiresSignIn>
</EsriMapsInfo>
</file>

<file path=customXml/item167.xml><?xml version="1.0" encoding="utf-8"?>
<EsriMapsInfo xmlns="ESRI.ArcGIS.Mapping.OfficeIntegration.PowerPointInfo">
  <Version>Version1</Version>
  <RequiresSignIn>False</RequiresSignIn>
</EsriMapsInfo>
</file>

<file path=customXml/item168.xml><?xml version="1.0" encoding="utf-8"?>
<EsriMapsInfo xmlns="ESRI.ArcGIS.Mapping.OfficeIntegration.PowerPointInfo">
  <Version>Version1</Version>
  <RequiresSignIn>False</RequiresSignIn>
</EsriMapsInfo>
</file>

<file path=customXml/item169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70.xml><?xml version="1.0" encoding="utf-8"?>
<EsriMapsInfo xmlns="ESRI.ArcGIS.Mapping.OfficeIntegration.PowerPointInfo">
  <Version>Version1</Version>
  <RequiresSignIn>False</RequiresSignIn>
</EsriMapsInfo>
</file>

<file path=customXml/item171.xml><?xml version="1.0" encoding="utf-8"?>
<EsriMapsInfo xmlns="ESRI.ArcGIS.Mapping.OfficeIntegration.PowerPointInfo">
  <Version>Version1</Version>
  <RequiresSignIn>False</RequiresSignIn>
</EsriMapsInfo>
</file>

<file path=customXml/item172.xml><?xml version="1.0" encoding="utf-8"?>
<EsriMapsInfo xmlns="ESRI.ArcGIS.Mapping.OfficeIntegration.PowerPointInfo">
  <Version>Version1</Version>
  <RequiresSignIn>False</RequiresSignIn>
</EsriMapsInfo>
</file>

<file path=customXml/item173.xml><?xml version="1.0" encoding="utf-8"?>
<EsriMapsInfo xmlns="ESRI.ArcGIS.Mapping.OfficeIntegration.PowerPointInfo">
  <Version>Version1</Version>
  <RequiresSignIn>False</RequiresSignIn>
</EsriMapsInfo>
</file>

<file path=customXml/item174.xml><?xml version="1.0" encoding="utf-8"?>
<EsriMapsInfo xmlns="ESRI.ArcGIS.Mapping.OfficeIntegration.PowerPointInfo">
  <Version>Version1</Version>
  <RequiresSignIn>False</RequiresSignIn>
</EsriMapsInfo>
</file>

<file path=customXml/item175.xml><?xml version="1.0" encoding="utf-8"?>
<EsriMapsInfo xmlns="ESRI.ArcGIS.Mapping.OfficeIntegration.PowerPointInfo">
  <Version>Version1</Version>
  <RequiresSignIn>False</RequiresSignIn>
</EsriMapsInfo>
</file>

<file path=customXml/item176.xml><?xml version="1.0" encoding="utf-8"?>
<EsriMapsInfo xmlns="ESRI.ArcGIS.Mapping.OfficeIntegration.PowerPointInfo">
  <Version>Version1</Version>
  <RequiresSignIn>False</RequiresSignIn>
</EsriMapsInfo>
</file>

<file path=customXml/item177.xml><?xml version="1.0" encoding="utf-8"?>
<EsriMapsInfo xmlns="ESRI.ArcGIS.Mapping.OfficeIntegration.PowerPointInfo">
  <Version>Version1</Version>
  <RequiresSignIn>False</RequiresSignIn>
</EsriMapsInfo>
</file>

<file path=customXml/item178.xml><?xml version="1.0" encoding="utf-8"?>
<EsriMapsInfo xmlns="ESRI.ArcGIS.Mapping.OfficeIntegration.PowerPointInfo">
  <Version>Version1</Version>
  <RequiresSignIn>False</RequiresSignIn>
</EsriMapsInfo>
</file>

<file path=customXml/item179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80.xml><?xml version="1.0" encoding="utf-8"?>
<EsriMapsInfo xmlns="ESRI.ArcGIS.Mapping.OfficeIntegration.PowerPointInfo">
  <Version>Version1</Version>
  <RequiresSignIn>False</RequiresSignIn>
</EsriMapsInfo>
</file>

<file path=customXml/item181.xml><?xml version="1.0" encoding="utf-8"?>
<EsriMapsInfo xmlns="ESRI.ArcGIS.Mapping.OfficeIntegration.PowerPointInfo">
  <Version>Version1</Version>
  <RequiresSignIn>False</RequiresSignIn>
</EsriMapsInfo>
</file>

<file path=customXml/item182.xml><?xml version="1.0" encoding="utf-8"?>
<EsriMapsInfo xmlns="ESRI.ArcGIS.Mapping.OfficeIntegration.PowerPointInfo">
  <Version>Version1</Version>
  <RequiresSignIn>False</RequiresSignIn>
</EsriMapsInfo>
</file>

<file path=customXml/item183.xml><?xml version="1.0" encoding="utf-8"?>
<EsriMapsInfo xmlns="ESRI.ArcGIS.Mapping.OfficeIntegration.PowerPointInfo">
  <Version>Version1</Version>
  <RequiresSignIn>False</RequiresSignIn>
</EsriMapsInfo>
</file>

<file path=customXml/item18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22506C9C4CDC4698DF937A82A57C94" ma:contentTypeVersion="6" ma:contentTypeDescription="Create a new document." ma:contentTypeScope="" ma:versionID="76549ef1091d60a449587c44307a3720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633f6e40-44a5-40d8-b78d-3bcf4b03916b" targetNamespace="http://schemas.microsoft.com/office/2006/metadata/properties" ma:root="true" ma:fieldsID="395ea13d5aa2ad993c1ce35602ab5967" ns1:_="" ns2:_="" ns3:_="" ns4:_="" ns5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633f6e40-44a5-40d8-b78d-3bcf4b03916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aec54597-794d-48fd-aaaa-4eaa50f4ff1d}" ma:internalName="TaxCatchAllLabel" ma:readOnly="true" ma:showField="CatchAllDataLabel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aec54597-794d-48fd-aaaa-4eaa50f4ff1d}" ma:internalName="TaxCatchAll" ma:showField="CatchAllData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f6e40-44a5-40d8-b78d-3bcf4b03916b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85.xml><?xml version="1.0" encoding="utf-8"?>
<EsriMapsInfo xmlns="ESRI.ArcGIS.Mapping.OfficeIntegration.PowerPointInfo">
  <Version>Version1</Version>
  <RequiresSignIn>False</RequiresSignIn>
</EsriMapsInfo>
</file>

<file path=customXml/item186.xml><?xml version="1.0" encoding="utf-8"?>
<EsriMapsInfo xmlns="ESRI.ArcGIS.Mapping.OfficeIntegration.PowerPointInfo">
  <Version>Version1</Version>
  <RequiresSignIn>False</RequiresSignIn>
</EsriMapsInfo>
</file>

<file path=customXml/item187.xml><?xml version="1.0" encoding="utf-8"?>
<EsriMapsInfo xmlns="ESRI.ArcGIS.Mapping.OfficeIntegration.PowerPointInfo">
  <Version>Version1</Version>
  <RequiresSignIn>False</RequiresSignIn>
</EsriMapsInfo>
</file>

<file path=customXml/item188.xml><?xml version="1.0" encoding="utf-8"?>
<EsriMapsInfo xmlns="ESRI.ArcGIS.Mapping.OfficeIntegration.PowerPointInfo">
  <Version>Version1</Version>
  <RequiresSignIn>False</RequiresSignIn>
</EsriMapsInfo>
</file>

<file path=customXml/item189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190.xml><?xml version="1.0" encoding="utf-8"?>
<EsriMapsInfo xmlns="ESRI.ArcGIS.Mapping.OfficeIntegration.PowerPointInfo">
  <Version>Version1</Version>
  <RequiresSignIn>False</RequiresSignIn>
</EsriMapsInfo>
</file>

<file path=customXml/item191.xml><?xml version="1.0" encoding="utf-8"?>
<EsriMapsInfo xmlns="ESRI.ArcGIS.Mapping.OfficeIntegration.PowerPointInfo">
  <Version>Version1</Version>
  <RequiresSignIn>False</RequiresSignIn>
</EsriMapsInfo>
</file>

<file path=customXml/item192.xml><?xml version="1.0" encoding="utf-8"?>
<EsriMapsInfo xmlns="ESRI.ArcGIS.Mapping.OfficeIntegration.PowerPointInfo">
  <Version>Version1</Version>
  <RequiresSignIn>False</RequiresSignIn>
</EsriMapsInfo>
</file>

<file path=customXml/item193.xml><?xml version="1.0" encoding="utf-8"?>
<EsriMapsInfo xmlns="ESRI.ArcGIS.Mapping.OfficeIntegration.PowerPointInfo">
  <Version>Version1</Version>
  <RequiresSignIn>False</RequiresSignIn>
</EsriMapsInfo>
</file>

<file path=customXml/item194.xml><?xml version="1.0" encoding="utf-8"?>
<EsriMapsInfo xmlns="ESRI.ArcGIS.Mapping.OfficeIntegration.PowerPointInfo">
  <Version>Version1</Version>
  <RequiresSignIn>False</RequiresSignIn>
</EsriMapsInfo>
</file>

<file path=customXml/item195.xml><?xml version="1.0" encoding="utf-8"?>
<EsriMapsInfo xmlns="ESRI.ArcGIS.Mapping.OfficeIntegration.PowerPointInfo">
  <Version>Version1</Version>
  <RequiresSignIn>False</RequiresSignIn>
</EsriMapsInfo>
</file>

<file path=customXml/item196.xml><?xml version="1.0" encoding="utf-8"?>
<EsriMapsInfo xmlns="ESRI.ArcGIS.Mapping.OfficeIntegration.PowerPointInfo">
  <Version>Version1</Version>
  <RequiresSignIn>False</RequiresSignIn>
</EsriMapsInfo>
</file>

<file path=customXml/item197.xml><?xml version="1.0" encoding="utf-8"?>
<EsriMapsInfo xmlns="ESRI.ArcGIS.Mapping.OfficeIntegration.PowerPointInfo">
  <Version>Version1</Version>
  <RequiresSignIn>False</RequiresSignIn>
</EsriMapsInfo>
</file>

<file path=customXml/item198.xml><?xml version="1.0" encoding="utf-8"?>
<EsriMapsInfo xmlns="ESRI.ArcGIS.Mapping.OfficeIntegration.PowerPointInfo">
  <Version>Version1</Version>
  <RequiresSignIn>False</RequiresSignIn>
</EsriMapsInfo>
</file>

<file path=customXml/item19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00.xml><?xml version="1.0" encoding="utf-8"?>
<EsriMapsInfo xmlns="ESRI.ArcGIS.Mapping.OfficeIntegration.PowerPointInfo">
  <Version>Version1</Version>
  <RequiresSignIn>False</RequiresSignIn>
</EsriMapsInfo>
</file>

<file path=customXml/item201.xml><?xml version="1.0" encoding="utf-8"?>
<EsriMapsInfo xmlns="ESRI.ArcGIS.Mapping.OfficeIntegration.PowerPointInfo">
  <Version>Version1</Version>
  <RequiresSignIn>False</RequiresSignIn>
</EsriMapsInfo>
</file>

<file path=customXml/item202.xml><?xml version="1.0" encoding="utf-8"?>
<EsriMapsInfo xmlns="ESRI.ArcGIS.Mapping.OfficeIntegration.PowerPointInfo">
  <Version>Version1</Version>
  <RequiresSignIn>False</RequiresSignIn>
</EsriMapsInfo>
</file>

<file path=customXml/item203.xml><?xml version="1.0" encoding="utf-8"?>
<EsriMapsInfo xmlns="ESRI.ArcGIS.Mapping.OfficeIntegration.PowerPointInfo">
  <Version>Version1</Version>
  <RequiresSignIn>False</RequiresSignIn>
</EsriMapsInfo>
</file>

<file path=customXml/item204.xml><?xml version="1.0" encoding="utf-8"?>
<EsriMapsInfo xmlns="ESRI.ArcGIS.Mapping.OfficeIntegration.PowerPointInfo">
  <Version>Version1</Version>
  <RequiresSignIn>False</RequiresSignIn>
</EsriMapsInfo>
</file>

<file path=customXml/item205.xml><?xml version="1.0" encoding="utf-8"?>
<EsriMapsInfo xmlns="ESRI.ArcGIS.Mapping.OfficeIntegration.PowerPointInfo">
  <Version>Version1</Version>
  <RequiresSignIn>False</RequiresSignIn>
</EsriMapsInfo>
</file>

<file path=customXml/item206.xml><?xml version="1.0" encoding="utf-8"?>
<EsriMapsInfo xmlns="ESRI.ArcGIS.Mapping.OfficeIntegration.PowerPointInfo">
  <Version>Version1</Version>
  <RequiresSignIn>False</RequiresSignIn>
</EsriMapsInfo>
</file>

<file path=customXml/item207.xml><?xml version="1.0" encoding="utf-8"?>
<EsriMapsInfo xmlns="ESRI.ArcGIS.Mapping.OfficeIntegration.PowerPointInfo">
  <Version>Version1</Version>
  <RequiresSignIn>False</RequiresSignIn>
</EsriMapsInfo>
</file>

<file path=customXml/item208.xml><?xml version="1.0" encoding="utf-8"?>
<EsriMapsInfo xmlns="ESRI.ArcGIS.Mapping.OfficeIntegration.PowerPointInfo">
  <Version>Version1</Version>
  <RequiresSignIn>False</RequiresSignIn>
</EsriMapsInfo>
</file>

<file path=customXml/item209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10.xml><?xml version="1.0" encoding="utf-8"?>
<EsriMapsInfo xmlns="ESRI.ArcGIS.Mapping.OfficeIntegration.PowerPointInfo">
  <Version>Version1</Version>
  <RequiresSignIn>False</RequiresSignIn>
</EsriMapsInfo>
</file>

<file path=customXml/item211.xml><?xml version="1.0" encoding="utf-8"?>
<EsriMapsInfo xmlns="ESRI.ArcGIS.Mapping.OfficeIntegration.PowerPointInfo">
  <Version>Version1</Version>
  <RequiresSignIn>False</RequiresSignIn>
</EsriMapsInfo>
</file>

<file path=customXml/item212.xml><?xml version="1.0" encoding="utf-8"?>
<EsriMapsInfo xmlns="ESRI.ArcGIS.Mapping.OfficeIntegration.PowerPointInfo">
  <Version>Version1</Version>
  <RequiresSignIn>False</RequiresSignIn>
</EsriMapsInfo>
</file>

<file path=customXml/item213.xml><?xml version="1.0" encoding="utf-8"?>
<EsriMapsInfo xmlns="ESRI.ArcGIS.Mapping.OfficeIntegration.PowerPointInfo">
  <Version>Version1</Version>
  <RequiresSignIn>False</RequiresSignIn>
</EsriMapsInfo>
</file>

<file path=customXml/item214.xml><?xml version="1.0" encoding="utf-8"?>
<EsriMapsInfo xmlns="ESRI.ArcGIS.Mapping.OfficeIntegration.PowerPointInfo">
  <Version>Version1</Version>
  <RequiresSignIn>False</RequiresSignIn>
</EsriMapsInfo>
</file>

<file path=customXml/item215.xml><?xml version="1.0" encoding="utf-8"?>
<EsriMapsInfo xmlns="ESRI.ArcGIS.Mapping.OfficeIntegration.PowerPointInfo">
  <Version>Version1</Version>
  <RequiresSignIn>False</RequiresSignIn>
</EsriMapsInfo>
</file>

<file path=customXml/item216.xml><?xml version="1.0" encoding="utf-8"?>
<EsriMapsInfo xmlns="ESRI.ArcGIS.Mapping.OfficeIntegration.PowerPointInfo">
  <Version>Version1</Version>
  <RequiresSignIn>False</RequiresSignIn>
</EsriMapsInfo>
</file>

<file path=customXml/item217.xml><?xml version="1.0" encoding="utf-8"?>
<EsriMapsInfo xmlns="ESRI.ArcGIS.Mapping.OfficeIntegration.PowerPointInfo">
  <Version>Version1</Version>
  <RequiresSignIn>False</RequiresSignIn>
</EsriMapsInfo>
</file>

<file path=customXml/item218.xml><?xml version="1.0" encoding="utf-8"?>
<EsriMapsInfo xmlns="ESRI.ArcGIS.Mapping.OfficeIntegration.PowerPointInfo">
  <Version>Version1</Version>
  <RequiresSignIn>False</RequiresSignIn>
</EsriMapsInfo>
</file>

<file path=customXml/item219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20.xml><?xml version="1.0" encoding="utf-8"?>
<EsriMapsInfo xmlns="ESRI.ArcGIS.Mapping.OfficeIntegration.PowerPointInfo">
  <Version>Version1</Version>
  <RequiresSignIn>False</RequiresSignIn>
</EsriMapsInfo>
</file>

<file path=customXml/item221.xml><?xml version="1.0" encoding="utf-8"?>
<EsriMapsInfo xmlns="ESRI.ArcGIS.Mapping.OfficeIntegration.PowerPointInfo">
  <Version>Version1</Version>
  <RequiresSignIn>False</RequiresSignIn>
</EsriMapsInfo>
</file>

<file path=customXml/item222.xml><?xml version="1.0" encoding="utf-8"?>
<EsriMapsInfo xmlns="ESRI.ArcGIS.Mapping.OfficeIntegration.PowerPointInfo">
  <Version>Version1</Version>
  <RequiresSignIn>False</RequiresSignIn>
</EsriMapsInfo>
</file>

<file path=customXml/item223.xml><?xml version="1.0" encoding="utf-8"?>
<EsriMapsInfo xmlns="ESRI.ArcGIS.Mapping.OfficeIntegration.PowerPointInfo">
  <Version>Version1</Version>
  <RequiresSignIn>False</RequiresSignIn>
</EsriMapsInfo>
</file>

<file path=customXml/item224.xml><?xml version="1.0" encoding="utf-8"?>
<EsriMapsInfo xmlns="ESRI.ArcGIS.Mapping.OfficeIntegration.PowerPointInfo">
  <Version>Version1</Version>
  <RequiresSignIn>False</RequiresSignIn>
</EsriMapsInfo>
</file>

<file path=customXml/item225.xml><?xml version="1.0" encoding="utf-8"?>
<EsriMapsInfo xmlns="ESRI.ArcGIS.Mapping.OfficeIntegration.PowerPointInfo">
  <Version>Version1</Version>
  <RequiresSignIn>False</RequiresSignIn>
</EsriMapsInfo>
</file>

<file path=customXml/item226.xml><?xml version="1.0" encoding="utf-8"?>
<EsriMapsInfo xmlns="ESRI.ArcGIS.Mapping.OfficeIntegration.PowerPointInfo">
  <Version>Version1</Version>
  <RequiresSignIn>False</RequiresSignIn>
</EsriMapsInfo>
</file>

<file path=customXml/item227.xml><?xml version="1.0" encoding="utf-8"?>
<EsriMapsInfo xmlns="ESRI.ArcGIS.Mapping.OfficeIntegration.PowerPointInfo">
  <Version>Version1</Version>
  <RequiresSignIn>False</RequiresSignIn>
</EsriMapsInfo>
</file>

<file path=customXml/item228.xml><?xml version="1.0" encoding="utf-8"?>
<EsriMapsInfo xmlns="ESRI.ArcGIS.Mapping.OfficeIntegration.PowerPointInfo">
  <Version>Version1</Version>
  <RequiresSignIn>False</RequiresSignIn>
</EsriMapsInfo>
</file>

<file path=customXml/item229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30.xml><?xml version="1.0" encoding="utf-8"?>
<EsriMapsInfo xmlns="ESRI.ArcGIS.Mapping.OfficeIntegration.PowerPointInfo">
  <Version>Version1</Version>
  <RequiresSignIn>False</RequiresSignIn>
</EsriMapsInfo>
</file>

<file path=customXml/item231.xml><?xml version="1.0" encoding="utf-8"?>
<EsriMapsInfo xmlns="ESRI.ArcGIS.Mapping.OfficeIntegration.PowerPointInfo">
  <Version>Version1</Version>
  <RequiresSignIn>False</RequiresSignIn>
</EsriMapsInfo>
</file>

<file path=customXml/item232.xml><?xml version="1.0" encoding="utf-8"?>
<EsriMapsInfo xmlns="ESRI.ArcGIS.Mapping.OfficeIntegration.PowerPointInfo">
  <Version>Version1</Version>
  <RequiresSignIn>False</RequiresSignIn>
</EsriMapsInfo>
</file>

<file path=customXml/item233.xml><?xml version="1.0" encoding="utf-8"?>
<EsriMapsInfo xmlns="ESRI.ArcGIS.Mapping.OfficeIntegration.PowerPointInfo">
  <Version>Version1</Version>
  <RequiresSignIn>False</RequiresSignIn>
</EsriMapsInfo>
</file>

<file path=customXml/item234.xml><?xml version="1.0" encoding="utf-8"?>
<EsriMapsInfo xmlns="ESRI.ArcGIS.Mapping.OfficeIntegration.PowerPointInfo">
  <Version>Version1</Version>
  <RequiresSignIn>False</RequiresSignIn>
</EsriMapsInfo>
</file>

<file path=customXml/item235.xml><?xml version="1.0" encoding="utf-8"?>
<EsriMapsInfo xmlns="ESRI.ArcGIS.Mapping.OfficeIntegration.PowerPointInfo">
  <Version>Version1</Version>
  <RequiresSignIn>False</RequiresSignIn>
</EsriMapsInfo>
</file>

<file path=customXml/item236.xml><?xml version="1.0" encoding="utf-8"?>
<EsriMapsInfo xmlns="ESRI.ArcGIS.Mapping.OfficeIntegration.PowerPointInfo">
  <Version>Version1</Version>
  <RequiresSignIn>False</RequiresSignIn>
</EsriMapsInfo>
</file>

<file path=customXml/item237.xml><?xml version="1.0" encoding="utf-8"?>
<EsriMapsInfo xmlns="ESRI.ArcGIS.Mapping.OfficeIntegration.PowerPointInfo">
  <Version>Version1</Version>
  <RequiresSignIn>False</RequiresSignIn>
</EsriMapsInfo>
</file>

<file path=customXml/item238.xml><?xml version="1.0" encoding="utf-8"?>
<EsriMapsInfo xmlns="ESRI.ArcGIS.Mapping.OfficeIntegration.PowerPointInfo">
  <Version>Version1</Version>
  <RequiresSignIn>False</RequiresSignIn>
</EsriMapsInfo>
</file>

<file path=customXml/item239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40.xml><?xml version="1.0" encoding="utf-8"?>
<EsriMapsInfo xmlns="ESRI.ArcGIS.Mapping.OfficeIntegration.PowerPointInfo">
  <Version>Version1</Version>
  <RequiresSignIn>False</RequiresSignIn>
</EsriMapsInfo>
</file>

<file path=customXml/item241.xml><?xml version="1.0" encoding="utf-8"?>
<EsriMapsInfo xmlns="ESRI.ArcGIS.Mapping.OfficeIntegration.PowerPointInfo">
  <Version>Version1</Version>
  <RequiresSignIn>False</RequiresSignIn>
</EsriMapsInfo>
</file>

<file path=customXml/item242.xml><?xml version="1.0" encoding="utf-8"?>
<EsriMapsInfo xmlns="ESRI.ArcGIS.Mapping.OfficeIntegration.PowerPointInfo">
  <Version>Version1</Version>
  <RequiresSignIn>False</RequiresSignIn>
</EsriMapsInfo>
</file>

<file path=customXml/item243.xml><?xml version="1.0" encoding="utf-8"?>
<EsriMapsInfo xmlns="ESRI.ArcGIS.Mapping.OfficeIntegration.PowerPointInfo">
  <Version>Version1</Version>
  <RequiresSignIn>False</RequiresSignIn>
</EsriMapsInfo>
</file>

<file path=customXml/item244.xml><?xml version="1.0" encoding="utf-8"?>
<EsriMapsInfo xmlns="ESRI.ArcGIS.Mapping.OfficeIntegration.PowerPointInfo">
  <Version>Version1</Version>
  <RequiresSignIn>False</RequiresSignIn>
</EsriMapsInfo>
</file>

<file path=customXml/item245.xml><?xml version="1.0" encoding="utf-8"?>
<EsriMapsInfo xmlns="ESRI.ArcGIS.Mapping.OfficeIntegration.PowerPointInfo">
  <Version>Version1</Version>
  <RequiresSignIn>False</RequiresSignIn>
</EsriMapsInfo>
</file>

<file path=customXml/item246.xml><?xml version="1.0" encoding="utf-8"?>
<EsriMapsInfo xmlns="ESRI.ArcGIS.Mapping.OfficeIntegration.PowerPointInfo">
  <Version>Version1</Version>
  <RequiresSignIn>False</RequiresSignIn>
</EsriMapsInfo>
</file>

<file path=customXml/item247.xml><?xml version="1.0" encoding="utf-8"?>
<EsriMapsInfo xmlns="ESRI.ArcGIS.Mapping.OfficeIntegration.PowerPointInfo">
  <Version>Version1</Version>
  <RequiresSignIn>False</RequiresSignIn>
</EsriMapsInfo>
</file>

<file path=customXml/item248.xml><?xml version="1.0" encoding="utf-8"?>
<EsriMapsInfo xmlns="ESRI.ArcGIS.Mapping.OfficeIntegration.PowerPointInfo">
  <Version>Version1</Version>
  <RequiresSignIn>False</RequiresSignIn>
</EsriMapsInfo>
</file>

<file path=customXml/item249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50.xml><?xml version="1.0" encoding="utf-8"?>
<?mso-contentType ?>
<SharedContentType xmlns="Microsoft.SharePoint.Taxonomy.ContentTypeSync" SourceId="29f62856-1543-49d4-a736-4569d363f533" ContentTypeId="0x0101" PreviousValue="false"/>
</file>

<file path=customXml/item251.xml><?xml version="1.0" encoding="utf-8"?>
<EsriMapsInfo xmlns="ESRI.ArcGIS.Mapping.OfficeIntegration.PowerPointInfo">
  <Version>Version1</Version>
  <RequiresSignIn>False</RequiresSignIn>
</EsriMapsInfo>
</file>

<file path=customXml/item252.xml><?xml version="1.0" encoding="utf-8"?>
<EsriMapsInfo xmlns="ESRI.ArcGIS.Mapping.OfficeIntegration.PowerPointInfo">
  <Version>Version1</Version>
  <RequiresSignIn>False</RequiresSignIn>
</EsriMapsInfo>
</file>

<file path=customXml/item253.xml><?xml version="1.0" encoding="utf-8"?>
<EsriMapsInfo xmlns="ESRI.ArcGIS.Mapping.OfficeIntegration.PowerPointInfo">
  <Version>Version1</Version>
  <RequiresSignIn>False</RequiresSignIn>
</EsriMapsInfo>
</file>

<file path=customXml/item254.xml><?xml version="1.0" encoding="utf-8"?>
<EsriMapsInfo xmlns="ESRI.ArcGIS.Mapping.OfficeIntegration.PowerPointInfo">
  <Version>Version1</Version>
  <RequiresSignIn>False</RequiresSignIn>
</EsriMapsInfo>
</file>

<file path=customXml/item255.xml><?xml version="1.0" encoding="utf-8"?>
<EsriMapsInfo xmlns="ESRI.ArcGIS.Mapping.OfficeIntegration.PowerPointInfo">
  <Version>Version1</Version>
  <RequiresSignIn>False</RequiresSignIn>
</EsriMapsInfo>
</file>

<file path=customXml/item256.xml><?xml version="1.0" encoding="utf-8"?>
<EsriMapsInfo xmlns="ESRI.ArcGIS.Mapping.OfficeIntegration.PowerPointInfo">
  <Version>Version1</Version>
  <RequiresSignIn>False</RequiresSignIn>
</EsriMapsInfo>
</file>

<file path=customXml/item257.xml><?xml version="1.0" encoding="utf-8"?>
<EsriMapsInfo xmlns="ESRI.ArcGIS.Mapping.OfficeIntegration.PowerPointInfo">
  <Version>Version1</Version>
  <RequiresSignIn>False</RequiresSignIn>
</EsriMapsInfo>
</file>

<file path=customXml/item258.xml><?xml version="1.0" encoding="utf-8"?>
<EsriMapsInfo xmlns="ESRI.ArcGIS.Mapping.OfficeIntegration.PowerPointInfo">
  <Version>Version1</Version>
  <RequiresSignIn>False</RequiresSignIn>
</EsriMapsInfo>
</file>

<file path=customXml/item259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60.xml><?xml version="1.0" encoding="utf-8"?>
<EsriMapsInfo xmlns="ESRI.ArcGIS.Mapping.OfficeIntegration.PowerPointInfo">
  <Version>Version1</Version>
  <RequiresSignIn>False</RequiresSignIn>
</EsriMapsInfo>
</file>

<file path=customXml/item261.xml><?xml version="1.0" encoding="utf-8"?>
<EsriMapsInfo xmlns="ESRI.ArcGIS.Mapping.OfficeIntegration.PowerPointInfo">
  <Version>Version1</Version>
  <RequiresSignIn>False</RequiresSignIn>
</EsriMapsInfo>
</file>

<file path=customXml/item262.xml><?xml version="1.0" encoding="utf-8"?>
<EsriMapsInfo xmlns="ESRI.ArcGIS.Mapping.OfficeIntegration.PowerPointInfo">
  <Version>Version1</Version>
  <RequiresSignIn>False</RequiresSignIn>
</EsriMapsInfo>
</file>

<file path=customXml/item263.xml><?xml version="1.0" encoding="utf-8"?>
<EsriMapsInfo xmlns="ESRI.ArcGIS.Mapping.OfficeIntegration.PowerPointInfo">
  <Version>Version1</Version>
  <RequiresSignIn>False</RequiresSignIn>
</EsriMapsInfo>
</file>

<file path=customXml/item264.xml><?xml version="1.0" encoding="utf-8"?>
<EsriMapsInfo xmlns="ESRI.ArcGIS.Mapping.OfficeIntegration.PowerPointInfo">
  <Version>Version1</Version>
  <RequiresSignIn>False</RequiresSignIn>
</EsriMapsInfo>
</file>

<file path=customXml/item265.xml><?xml version="1.0" encoding="utf-8"?>
<EsriMapsInfo xmlns="ESRI.ArcGIS.Mapping.OfficeIntegration.PowerPointInfo">
  <Version>Version1</Version>
  <RequiresSignIn>False</RequiresSignIn>
</EsriMapsInfo>
</file>

<file path=customXml/item266.xml><?xml version="1.0" encoding="utf-8"?>
<EsriMapsInfo xmlns="ESRI.ArcGIS.Mapping.OfficeIntegration.PowerPointInfo">
  <Version>Version1</Version>
  <RequiresSignIn>False</RequiresSignIn>
</EsriMapsInfo>
</file>

<file path=customXml/item267.xml><?xml version="1.0" encoding="utf-8"?>
<EsriMapsInfo xmlns="ESRI.ArcGIS.Mapping.OfficeIntegration.PowerPointInfo">
  <Version>Version1</Version>
  <RequiresSignIn>False</RequiresSignIn>
</EsriMapsInfo>
</file>

<file path=customXml/item268.xml><?xml version="1.0" encoding="utf-8"?>
<EsriMapsInfo xmlns="ESRI.ArcGIS.Mapping.OfficeIntegration.PowerPointInfo">
  <Version>Version1</Version>
  <RequiresSignIn>False</RequiresSignIn>
</EsriMapsInfo>
</file>

<file path=customXml/item269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70.xml><?xml version="1.0" encoding="utf-8"?>
<EsriMapsInfo xmlns="ESRI.ArcGIS.Mapping.OfficeIntegration.PowerPointInfo">
  <Version>Version1</Version>
  <RequiresSignIn>False</RequiresSignIn>
</EsriMapsInfo>
</file>

<file path=customXml/item271.xml><?xml version="1.0" encoding="utf-8"?>
<EsriMapsInfo xmlns="ESRI.ArcGIS.Mapping.OfficeIntegration.PowerPointInfo">
  <Version>Version1</Version>
  <RequiresSignIn>False</RequiresSignIn>
</EsriMapsInfo>
</file>

<file path=customXml/item272.xml><?xml version="1.0" encoding="utf-8"?>
<EsriMapsInfo xmlns="ESRI.ArcGIS.Mapping.OfficeIntegration.PowerPointInfo">
  <Version>Version1</Version>
  <RequiresSignIn>False</RequiresSignIn>
</EsriMapsInfo>
</file>

<file path=customXml/item273.xml><?xml version="1.0" encoding="utf-8"?>
<EsriMapsInfo xmlns="ESRI.ArcGIS.Mapping.OfficeIntegration.PowerPointInfo">
  <Version>Version1</Version>
  <RequiresSignIn>False</RequiresSignIn>
</EsriMapsInfo>
</file>

<file path=customXml/item274.xml><?xml version="1.0" encoding="utf-8"?>
<EsriMapsInfo xmlns="ESRI.ArcGIS.Mapping.OfficeIntegration.PowerPointInfo">
  <Version>Version1</Version>
  <RequiresSignIn>False</RequiresSignIn>
</EsriMapsInfo>
</file>

<file path=customXml/item275.xml><?xml version="1.0" encoding="utf-8"?>
<EsriMapsInfo xmlns="ESRI.ArcGIS.Mapping.OfficeIntegration.PowerPointInfo">
  <Version>Version1</Version>
  <RequiresSignIn>False</RequiresSignIn>
</EsriMapsInfo>
</file>

<file path=customXml/item276.xml><?xml version="1.0" encoding="utf-8"?>
<EsriMapsInfo xmlns="ESRI.ArcGIS.Mapping.OfficeIntegration.PowerPointInfo">
  <Version>Version1</Version>
  <RequiresSignIn>False</RequiresSignIn>
</EsriMapsInfo>
</file>

<file path=customXml/item277.xml><?xml version="1.0" encoding="utf-8"?>
<EsriMapsInfo xmlns="ESRI.ArcGIS.Mapping.OfficeIntegration.PowerPointInfo">
  <Version>Version1</Version>
  <RequiresSignIn>False</RequiresSignIn>
</EsriMapsInfo>
</file>

<file path=customXml/item278.xml><?xml version="1.0" encoding="utf-8"?>
<EsriMapsInfo xmlns="ESRI.ArcGIS.Mapping.OfficeIntegration.PowerPointInfo">
  <Version>Version1</Version>
  <RequiresSignIn>False</RequiresSignIn>
</EsriMapsInfo>
</file>

<file path=customXml/item279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80.xml><?xml version="1.0" encoding="utf-8"?>
<EsriMapsInfo xmlns="ESRI.ArcGIS.Mapping.OfficeIntegration.PowerPointInfo">
  <Version>Version1</Version>
  <RequiresSignIn>False</RequiresSignIn>
</EsriMapsInfo>
</file>

<file path=customXml/item281.xml><?xml version="1.0" encoding="utf-8"?>
<EsriMapsInfo xmlns="ESRI.ArcGIS.Mapping.OfficeIntegration.PowerPointInfo">
  <Version>Version1</Version>
  <RequiresSignIn>False</RequiresSignIn>
</EsriMapsInfo>
</file>

<file path=customXml/item282.xml><?xml version="1.0" encoding="utf-8"?>
<EsriMapsInfo xmlns="ESRI.ArcGIS.Mapping.OfficeIntegration.PowerPointInfo">
  <Version>Version1</Version>
  <RequiresSignIn>False</RequiresSignIn>
</EsriMapsInfo>
</file>

<file path=customXml/item283.xml><?xml version="1.0" encoding="utf-8"?>
<EsriMapsInfo xmlns="ESRI.ArcGIS.Mapping.OfficeIntegration.PowerPointInfo">
  <Version>Version1</Version>
  <RequiresSignIn>False</RequiresSignIn>
</EsriMapsInfo>
</file>

<file path=customXml/item284.xml><?xml version="1.0" encoding="utf-8"?>
<EsriMapsInfo xmlns="ESRI.ArcGIS.Mapping.OfficeIntegration.PowerPointInfo">
  <Version>Version1</Version>
  <RequiresSignIn>False</RequiresSignIn>
</EsriMapsInfo>
</file>

<file path=customXml/item285.xml><?xml version="1.0" encoding="utf-8"?>
<EsriMapsInfo xmlns="ESRI.ArcGIS.Mapping.OfficeIntegration.PowerPointInfo">
  <Version>Version1</Version>
  <RequiresSignIn>False</RequiresSignIn>
</EsriMapsInfo>
</file>

<file path=customXml/item286.xml><?xml version="1.0" encoding="utf-8"?>
<EsriMapsInfo xmlns="ESRI.ArcGIS.Mapping.OfficeIntegration.PowerPointInfo">
  <Version>Version1</Version>
  <RequiresSignIn>False</RequiresSignIn>
</EsriMapsInfo>
</file>

<file path=customXml/item287.xml><?xml version="1.0" encoding="utf-8"?>
<EsriMapsInfo xmlns="ESRI.ArcGIS.Mapping.OfficeIntegration.PowerPointInfo">
  <Version>Version1</Version>
  <RequiresSignIn>False</RequiresSignIn>
</EsriMapsInfo>
</file>

<file path=customXml/item288.xml><?xml version="1.0" encoding="utf-8"?>
<EsriMapsInfo xmlns="ESRI.ArcGIS.Mapping.OfficeIntegration.PowerPointInfo">
  <Version>Version1</Version>
  <RequiresSignIn>False</RequiresSignIn>
</EsriMapsInfo>
</file>

<file path=customXml/item289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290.xml><?xml version="1.0" encoding="utf-8"?>
<EsriMapsInfo xmlns="ESRI.ArcGIS.Mapping.OfficeIntegration.PowerPointInfo">
  <Version>Version1</Version>
  <RequiresSignIn>False</RequiresSignIn>
</EsriMapsInfo>
</file>

<file path=customXml/item291.xml><?xml version="1.0" encoding="utf-8"?>
<EsriMapsInfo xmlns="ESRI.ArcGIS.Mapping.OfficeIntegration.PowerPointInfo">
  <Version>Version1</Version>
  <RequiresSignIn>False</RequiresSignIn>
</EsriMapsInfo>
</file>

<file path=customXml/item292.xml><?xml version="1.0" encoding="utf-8"?>
<EsriMapsInfo xmlns="ESRI.ArcGIS.Mapping.OfficeIntegration.PowerPointInfo">
  <Version>Version1</Version>
  <RequiresSignIn>False</RequiresSignIn>
</EsriMapsInfo>
</file>

<file path=customXml/item293.xml><?xml version="1.0" encoding="utf-8"?>
<EsriMapsInfo xmlns="ESRI.ArcGIS.Mapping.OfficeIntegration.PowerPointInfo">
  <Version>Version1</Version>
  <RequiresSignIn>False</RequiresSignIn>
</EsriMapsInfo>
</file>

<file path=customXml/item294.xml><?xml version="1.0" encoding="utf-8"?>
<EsriMapsInfo xmlns="ESRI.ArcGIS.Mapping.OfficeIntegration.PowerPointInfo">
  <Version>Version1</Version>
  <RequiresSignIn>False</RequiresSignIn>
</EsriMapsInfo>
</file>

<file path=customXml/item295.xml><?xml version="1.0" encoding="utf-8"?>
<EsriMapsInfo xmlns="ESRI.ArcGIS.Mapping.OfficeIntegration.PowerPointInfo">
  <Version>Version1</Version>
  <RequiresSignIn>False</RequiresSignIn>
</EsriMapsInfo>
</file>

<file path=customXml/item296.xml><?xml version="1.0" encoding="utf-8"?>
<EsriMapsInfo xmlns="ESRI.ArcGIS.Mapping.OfficeIntegration.PowerPointInfo">
  <Version>Version1</Version>
  <RequiresSignIn>False</RequiresSignIn>
</EsriMapsInfo>
</file>

<file path=customXml/item297.xml><?xml version="1.0" encoding="utf-8"?>
<EsriMapsInfo xmlns="ESRI.ArcGIS.Mapping.OfficeIntegration.PowerPointInfo">
  <Version>Version1</Version>
  <RequiresSignIn>False</RequiresSignIn>
</EsriMapsInfo>
</file>

<file path=customXml/item298.xml><?xml version="1.0" encoding="utf-8"?>
<EsriMapsInfo xmlns="ESRI.ArcGIS.Mapping.OfficeIntegration.PowerPointInfo">
  <Version>Version1</Version>
  <RequiresSignIn>False</RequiresSignIn>
</EsriMapsInfo>
</file>

<file path=customXml/item29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00.xml><?xml version="1.0" encoding="utf-8"?>
<EsriMapsInfo xmlns="ESRI.ArcGIS.Mapping.OfficeIntegration.PowerPointInfo">
  <Version>Version1</Version>
  <RequiresSignIn>False</RequiresSignIn>
</EsriMapsInfo>
</file>

<file path=customXml/item301.xml><?xml version="1.0" encoding="utf-8"?>
<EsriMapsInfo xmlns="ESRI.ArcGIS.Mapping.OfficeIntegration.PowerPointInfo">
  <Version>Version1</Version>
  <RequiresSignIn>False</RequiresSignIn>
</EsriMapsInfo>
</file>

<file path=customXml/item302.xml><?xml version="1.0" encoding="utf-8"?>
<EsriMapsInfo xmlns="ESRI.ArcGIS.Mapping.OfficeIntegration.PowerPointInfo">
  <Version>Version1</Version>
  <RequiresSignIn>False</RequiresSignIn>
</EsriMapsInfo>
</file>

<file path=customXml/item303.xml><?xml version="1.0" encoding="utf-8"?>
<EsriMapsInfo xmlns="ESRI.ArcGIS.Mapping.OfficeIntegration.PowerPointInfo">
  <Version>Version1</Version>
  <RequiresSignIn>False</RequiresSignIn>
</EsriMapsInfo>
</file>

<file path=customXml/item304.xml><?xml version="1.0" encoding="utf-8"?>
<EsriMapsInfo xmlns="ESRI.ArcGIS.Mapping.OfficeIntegration.PowerPointInfo">
  <Version>Version1</Version>
  <RequiresSignIn>False</RequiresSignIn>
</EsriMapsInfo>
</file>

<file path=customXml/item305.xml><?xml version="1.0" encoding="utf-8"?>
<EsriMapsInfo xmlns="ESRI.ArcGIS.Mapping.OfficeIntegration.PowerPointInfo">
  <Version>Version1</Version>
  <RequiresSignIn>False</RequiresSignIn>
</EsriMapsInfo>
</file>

<file path=customXml/item306.xml><?xml version="1.0" encoding="utf-8"?>
<EsriMapsInfo xmlns="ESRI.ArcGIS.Mapping.OfficeIntegration.PowerPointInfo">
  <Version>Version1</Version>
  <RequiresSignIn>False</RequiresSignIn>
</EsriMapsInfo>
</file>

<file path=customXml/item307.xml><?xml version="1.0" encoding="utf-8"?>
<EsriMapsInfo xmlns="ESRI.ArcGIS.Mapping.OfficeIntegration.PowerPointInfo">
  <Version>Version1</Version>
  <RequiresSignIn>False</RequiresSignIn>
</EsriMapsInfo>
</file>

<file path=customXml/item308.xml><?xml version="1.0" encoding="utf-8"?>
<EsriMapsInfo xmlns="ESRI.ArcGIS.Mapping.OfficeIntegration.PowerPointInfo">
  <Version>Version1</Version>
  <RequiresSignIn>False</RequiresSignIn>
</EsriMapsInfo>
</file>

<file path=customXml/item309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10.xml><?xml version="1.0" encoding="utf-8"?>
<EsriMapsInfo xmlns="ESRI.ArcGIS.Mapping.OfficeIntegration.PowerPointInfo">
  <Version>Version1</Version>
  <RequiresSignIn>False</RequiresSignIn>
</EsriMapsInfo>
</file>

<file path=customXml/item311.xml><?xml version="1.0" encoding="utf-8"?>
<EsriMapsInfo xmlns="ESRI.ArcGIS.Mapping.OfficeIntegration.PowerPointInfo">
  <Version>Version1</Version>
  <RequiresSignIn>False</RequiresSignIn>
</EsriMapsInfo>
</file>

<file path=customXml/item312.xml><?xml version="1.0" encoding="utf-8"?>
<EsriMapsInfo xmlns="ESRI.ArcGIS.Mapping.OfficeIntegration.PowerPointInfo">
  <Version>Version1</Version>
  <RequiresSignIn>False</RequiresSignIn>
</EsriMapsInfo>
</file>

<file path=customXml/item313.xml><?xml version="1.0" encoding="utf-8"?>
<EsriMapsInfo xmlns="ESRI.ArcGIS.Mapping.OfficeIntegration.PowerPointInfo">
  <Version>Version1</Version>
  <RequiresSignIn>False</RequiresSignIn>
</EsriMapsInfo>
</file>

<file path=customXml/item314.xml><?xml version="1.0" encoding="utf-8"?>
<EsriMapsInfo xmlns="ESRI.ArcGIS.Mapping.OfficeIntegration.PowerPointInfo">
  <Version>Version1</Version>
  <RequiresSignIn>False</RequiresSignIn>
</EsriMapsInfo>
</file>

<file path=customXml/item315.xml><?xml version="1.0" encoding="utf-8"?>
<EsriMapsInfo xmlns="ESRI.ArcGIS.Mapping.OfficeIntegration.PowerPointInfo">
  <Version>Version1</Version>
  <RequiresSignIn>False</RequiresSignIn>
</EsriMapsInfo>
</file>

<file path=customXml/item316.xml><?xml version="1.0" encoding="utf-8"?>
<EsriMapsInfo xmlns="ESRI.ArcGIS.Mapping.OfficeIntegration.PowerPointInfo">
  <Version>Version1</Version>
  <RequiresSignIn>False</RequiresSignIn>
</EsriMapsInfo>
</file>

<file path=customXml/item317.xml><?xml version="1.0" encoding="utf-8"?>
<EsriMapsInfo xmlns="ESRI.ArcGIS.Mapping.OfficeIntegration.PowerPointInfo">
  <Version>Version1</Version>
  <RequiresSignIn>False</RequiresSignIn>
</EsriMapsInfo>
</file>

<file path=customXml/item318.xml><?xml version="1.0" encoding="utf-8"?>
<EsriMapsInfo xmlns="ESRI.ArcGIS.Mapping.OfficeIntegration.PowerPointInfo">
  <Version>Version1</Version>
  <RequiresSignIn>False</RequiresSignIn>
</EsriMapsInfo>
</file>

<file path=customXml/item319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20.xml><?xml version="1.0" encoding="utf-8"?>
<EsriMapsInfo xmlns="ESRI.ArcGIS.Mapping.OfficeIntegration.PowerPointInfo">
  <Version>Version1</Version>
  <RequiresSignIn>False</RequiresSignIn>
</EsriMapsInfo>
</file>

<file path=customXml/item321.xml><?xml version="1.0" encoding="utf-8"?>
<EsriMapsInfo xmlns="ESRI.ArcGIS.Mapping.OfficeIntegration.PowerPointInfo">
  <Version>Version1</Version>
  <RequiresSignIn>False</RequiresSignIn>
</EsriMapsInfo>
</file>

<file path=customXml/item322.xml><?xml version="1.0" encoding="utf-8"?>
<EsriMapsInfo xmlns="ESRI.ArcGIS.Mapping.OfficeIntegration.PowerPointInfo">
  <Version>Version1</Version>
  <RequiresSignIn>False</RequiresSignIn>
</EsriMapsInfo>
</file>

<file path=customXml/item323.xml><?xml version="1.0" encoding="utf-8"?>
<EsriMapsInfo xmlns="ESRI.ArcGIS.Mapping.OfficeIntegration.PowerPointInfo">
  <Version>Version1</Version>
  <RequiresSignIn>False</RequiresSignIn>
</EsriMapsInfo>
</file>

<file path=customXml/item324.xml><?xml version="1.0" encoding="utf-8"?>
<EsriMapsInfo xmlns="ESRI.ArcGIS.Mapping.OfficeIntegration.PowerPointInfo">
  <Version>Version1</Version>
  <RequiresSignIn>False</RequiresSignIn>
</EsriMapsInfo>
</file>

<file path=customXml/item325.xml><?xml version="1.0" encoding="utf-8"?>
<EsriMapsInfo xmlns="ESRI.ArcGIS.Mapping.OfficeIntegration.PowerPointInfo">
  <Version>Version1</Version>
  <RequiresSignIn>False</RequiresSignIn>
</EsriMapsInfo>
</file>

<file path=customXml/item326.xml><?xml version="1.0" encoding="utf-8"?>
<EsriMapsInfo xmlns="ESRI.ArcGIS.Mapping.OfficeIntegration.PowerPointInfo">
  <Version>Version1</Version>
  <RequiresSignIn>False</RequiresSignIn>
</EsriMapsInfo>
</file>

<file path=customXml/item327.xml><?xml version="1.0" encoding="utf-8"?>
<EsriMapsInfo xmlns="ESRI.ArcGIS.Mapping.OfficeIntegration.PowerPointInfo">
  <Version>Version1</Version>
  <RequiresSignIn>False</RequiresSignIn>
</EsriMapsInfo>
</file>

<file path=customXml/item328.xml><?xml version="1.0" encoding="utf-8"?>
<EsriMapsInfo xmlns="ESRI.ArcGIS.Mapping.OfficeIntegration.PowerPointInfo">
  <Version>Version1</Version>
  <RequiresSignIn>False</RequiresSignIn>
</EsriMapsInfo>
</file>

<file path=customXml/item329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30.xml><?xml version="1.0" encoding="utf-8"?>
<EsriMapsInfo xmlns="ESRI.ArcGIS.Mapping.OfficeIntegration.PowerPointInfo">
  <Version>Version1</Version>
  <RequiresSignIn>False</RequiresSignIn>
</EsriMapsInfo>
</file>

<file path=customXml/item331.xml><?xml version="1.0" encoding="utf-8"?>
<EsriMapsInfo xmlns="ESRI.ArcGIS.Mapping.OfficeIntegration.PowerPointInfo">
  <Version>Version1</Version>
  <RequiresSignIn>False</RequiresSignIn>
</EsriMapsInfo>
</file>

<file path=customXml/item332.xml><?xml version="1.0" encoding="utf-8"?>
<EsriMapsInfo xmlns="ESRI.ArcGIS.Mapping.OfficeIntegration.PowerPointInfo">
  <Version>Version1</Version>
  <RequiresSignIn>False</RequiresSignIn>
</EsriMapsInfo>
</file>

<file path=customXml/item333.xml><?xml version="1.0" encoding="utf-8"?>
<EsriMapsInfo xmlns="ESRI.ArcGIS.Mapping.OfficeIntegration.PowerPointInfo">
  <Version>Version1</Version>
  <RequiresSignIn>False</RequiresSignIn>
</EsriMapsInfo>
</file>

<file path=customXml/item334.xml><?xml version="1.0" encoding="utf-8"?>
<EsriMapsInfo xmlns="ESRI.ArcGIS.Mapping.OfficeIntegration.PowerPointInfo">
  <Version>Version1</Version>
  <RequiresSignIn>False</RequiresSignIn>
</EsriMapsInfo>
</file>

<file path=customXml/item335.xml><?xml version="1.0" encoding="utf-8"?>
<EsriMapsInfo xmlns="ESRI.ArcGIS.Mapping.OfficeIntegration.PowerPointInfo">
  <Version>Version1</Version>
  <RequiresSignIn>False</RequiresSignIn>
</EsriMapsInfo>
</file>

<file path=customXml/item336.xml><?xml version="1.0" encoding="utf-8"?>
<EsriMapsInfo xmlns="ESRI.ArcGIS.Mapping.OfficeIntegration.PowerPointInfo">
  <Version>Version1</Version>
  <RequiresSignIn>False</RequiresSignIn>
</EsriMapsInfo>
</file>

<file path=customXml/item337.xml><?xml version="1.0" encoding="utf-8"?>
<EsriMapsInfo xmlns="ESRI.ArcGIS.Mapping.OfficeIntegration.PowerPointInfo">
  <Version>Version1</Version>
  <RequiresSignIn>False</RequiresSignIn>
</EsriMapsInfo>
</file>

<file path=customXml/item338.xml><?xml version="1.0" encoding="utf-8"?>
<EsriMapsInfo xmlns="ESRI.ArcGIS.Mapping.OfficeIntegration.PowerPointInfo">
  <Version>Version1</Version>
  <RequiresSignIn>False</RequiresSignIn>
</EsriMapsInfo>
</file>

<file path=customXml/item339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40.xml><?xml version="1.0" encoding="utf-8"?>
<EsriMapsInfo xmlns="ESRI.ArcGIS.Mapping.OfficeIntegration.PowerPointInfo">
  <Version>Version1</Version>
  <RequiresSignIn>False</RequiresSignIn>
</EsriMapsInfo>
</file>

<file path=customXml/item341.xml><?xml version="1.0" encoding="utf-8"?>
<EsriMapsInfo xmlns="ESRI.ArcGIS.Mapping.OfficeIntegration.PowerPointInfo">
  <Version>Version1</Version>
  <RequiresSignIn>False</RequiresSignIn>
</EsriMapsInfo>
</file>

<file path=customXml/item342.xml><?xml version="1.0" encoding="utf-8"?>
<EsriMapsInfo xmlns="ESRI.ArcGIS.Mapping.OfficeIntegration.PowerPointInfo">
  <Version>Version1</Version>
  <RequiresSignIn>False</RequiresSignIn>
</EsriMapsInfo>
</file>

<file path=customXml/item343.xml><?xml version="1.0" encoding="utf-8"?>
<EsriMapsInfo xmlns="ESRI.ArcGIS.Mapping.OfficeIntegration.PowerPointInfo">
  <Version>Version1</Version>
  <RequiresSignIn>False</RequiresSignIn>
</EsriMapsInfo>
</file>

<file path=customXml/item344.xml><?xml version="1.0" encoding="utf-8"?>
<EsriMapsInfo xmlns="ESRI.ArcGIS.Mapping.OfficeIntegration.PowerPointInfo">
  <Version>Version1</Version>
  <RequiresSignIn>False</RequiresSignIn>
</EsriMapsInfo>
</file>

<file path=customXml/item345.xml><?xml version="1.0" encoding="utf-8"?>
<EsriMapsInfo xmlns="ESRI.ArcGIS.Mapping.OfficeIntegration.PowerPointInfo">
  <Version>Version1</Version>
  <RequiresSignIn>False</RequiresSignIn>
</EsriMapsInfo>
</file>

<file path=customXml/item346.xml><?xml version="1.0" encoding="utf-8"?>
<EsriMapsInfo xmlns="ESRI.ArcGIS.Mapping.OfficeIntegration.PowerPointInfo">
  <Version>Version1</Version>
  <RequiresSignIn>False</RequiresSignIn>
</EsriMapsInfo>
</file>

<file path=customXml/item347.xml><?xml version="1.0" encoding="utf-8"?>
<EsriMapsInfo xmlns="ESRI.ArcGIS.Mapping.OfficeIntegration.PowerPointInfo">
  <Version>Version1</Version>
  <RequiresSignIn>False</RequiresSignIn>
</EsriMapsInfo>
</file>

<file path=customXml/item348.xml><?xml version="1.0" encoding="utf-8"?>
<EsriMapsInfo xmlns="ESRI.ArcGIS.Mapping.OfficeIntegration.PowerPointInfo">
  <Version>Version1</Version>
  <RequiresSignIn>False</RequiresSignIn>
</EsriMapsInfo>
</file>

<file path=customXml/item349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350.xml><?xml version="1.0" encoding="utf-8"?>
<EsriMapsInfo xmlns="ESRI.ArcGIS.Mapping.OfficeIntegration.PowerPointInfo">
  <Version>Version1</Version>
  <RequiresSignIn>False</RequiresSignIn>
</EsriMapsInfo>
</file>

<file path=customXml/item351.xml><?xml version="1.0" encoding="utf-8"?>
<EsriMapsInfo xmlns="ESRI.ArcGIS.Mapping.OfficeIntegration.PowerPointInfo">
  <Version>Version1</Version>
  <RequiresSignIn>False</RequiresSignIn>
</EsriMapsInfo>
</file>

<file path=customXml/item352.xml><?xml version="1.0" encoding="utf-8"?>
<EsriMapsInfo xmlns="ESRI.ArcGIS.Mapping.OfficeIntegration.PowerPointInfo">
  <Version>Version1</Version>
  <RequiresSignIn>False</RequiresSignIn>
</EsriMapsInfo>
</file>

<file path=customXml/item353.xml><?xml version="1.0" encoding="utf-8"?>
<EsriMapsInfo xmlns="ESRI.ArcGIS.Mapping.OfficeIntegration.PowerPointInfo">
  <Version>Version1</Version>
  <RequiresSignIn>False</RequiresSignIn>
</EsriMapsInfo>
</file>

<file path=customXml/item354.xml><?xml version="1.0" encoding="utf-8"?>
<EsriMapsInfo xmlns="ESRI.ArcGIS.Mapping.OfficeIntegration.PowerPointInfo">
  <Version>Version1</Version>
  <RequiresSignIn>False</RequiresSignIn>
</EsriMapsInfo>
</file>

<file path=customXml/item355.xml><?xml version="1.0" encoding="utf-8"?>
<EsriMapsInfo xmlns="ESRI.ArcGIS.Mapping.OfficeIntegration.PowerPointInfo">
  <Version>Version1</Version>
  <RequiresSignIn>False</RequiresSignIn>
</EsriMapsInfo>
</file>

<file path=customXml/item356.xml><?xml version="1.0" encoding="utf-8"?>
<EsriMapsInfo xmlns="ESRI.ArcGIS.Mapping.OfficeIntegration.PowerPointInfo">
  <Version>Version1</Version>
  <RequiresSignIn>False</RequiresSignIn>
</EsriMapsInfo>
</file>

<file path=customXml/item357.xml><?xml version="1.0" encoding="utf-8"?>
<EsriMapsInfo xmlns="ESRI.ArcGIS.Mapping.OfficeIntegration.PowerPointInfo">
  <Version>Version1</Version>
  <RequiresSignIn>False</RequiresSignIn>
</EsriMapsInfo>
</file>

<file path=customXml/item358.xml><?xml version="1.0" encoding="utf-8"?>
<EsriMapsInfo xmlns="ESRI.ArcGIS.Mapping.OfficeIntegration.PowerPointInfo">
  <Version>Version1</Version>
  <RequiresSignIn>False</RequiresSignIn>
</EsriMapsInfo>
</file>

<file path=customXml/item359.xml><?xml version="1.0" encoding="utf-8"?>
<EsriMapsInfo xmlns="ESRI.ArcGIS.Mapping.OfficeIntegration.PowerPointInfo">
  <Version>Version1</Version>
  <RequiresSignIn>False</RequiresSignIn>
</EsriMapsInfo>
</file>

<file path=customXml/item36.xml><?xml version="1.0" encoding="utf-8"?>
<EsriMapsInfo xmlns="ESRI.ArcGIS.Mapping.OfficeIntegration.PowerPointInfo">
  <Version>Version1</Version>
  <RequiresSignIn>False</RequiresSignIn>
</EsriMapsInfo>
</file>

<file path=customXml/item360.xml><?xml version="1.0" encoding="utf-8"?>
<EsriMapsInfo xmlns="ESRI.ArcGIS.Mapping.OfficeIntegration.PowerPointInfo">
  <Version>Version1</Version>
  <RequiresSignIn>False</RequiresSignIn>
</EsriMapsInfo>
</file>

<file path=customXml/item361.xml><?xml version="1.0" encoding="utf-8"?>
<EsriMapsInfo xmlns="ESRI.ArcGIS.Mapping.OfficeIntegration.PowerPointInfo">
  <Version>Version1</Version>
  <RequiresSignIn>False</RequiresSignIn>
</EsriMapsInfo>
</file>

<file path=customXml/item362.xml><?xml version="1.0" encoding="utf-8"?>
<EsriMapsInfo xmlns="ESRI.ArcGIS.Mapping.OfficeIntegration.PowerPointInfo">
  <Version>Version1</Version>
  <RequiresSignIn>False</RequiresSignIn>
</EsriMapsInfo>
</file>

<file path=customXml/item363.xml><?xml version="1.0" encoding="utf-8"?>
<EsriMapsInfo xmlns="ESRI.ArcGIS.Mapping.OfficeIntegration.PowerPointInfo">
  <Version>Version1</Version>
  <RequiresSignIn>False</RequiresSignIn>
</EsriMapsInfo>
</file>

<file path=customXml/item364.xml><?xml version="1.0" encoding="utf-8"?>
<EsriMapsInfo xmlns="ESRI.ArcGIS.Mapping.OfficeIntegration.PowerPointInfo">
  <Version>Version1</Version>
  <RequiresSignIn>False</RequiresSignIn>
</EsriMapsInfo>
</file>

<file path=customXml/item365.xml><?xml version="1.0" encoding="utf-8"?>
<EsriMapsInfo xmlns="ESRI.ArcGIS.Mapping.OfficeIntegration.PowerPointInfo">
  <Version>Version1</Version>
  <RequiresSignIn>False</RequiresSignIn>
</EsriMapsInfo>
</file>

<file path=customXml/item366.xml><?xml version="1.0" encoding="utf-8"?>
<EsriMapsInfo xmlns="ESRI.ArcGIS.Mapping.OfficeIntegration.PowerPointInfo">
  <Version>Version1</Version>
  <RequiresSignIn>False</RequiresSignIn>
</EsriMapsInfo>
</file>

<file path=customXml/item367.xml><?xml version="1.0" encoding="utf-8"?>
<EsriMapsInfo xmlns="ESRI.ArcGIS.Mapping.OfficeIntegration.PowerPointInfo">
  <Version>Version1</Version>
  <RequiresSignIn>False</RequiresSignIn>
</EsriMapsInfo>
</file>

<file path=customXml/item368.xml><?xml version="1.0" encoding="utf-8"?>
<EsriMapsInfo xmlns="ESRI.ArcGIS.Mapping.OfficeIntegration.PowerPointInfo">
  <Version>Version1</Version>
  <RequiresSignIn>False</RequiresSignIn>
</EsriMapsInfo>
</file>

<file path=customXml/item369.xml><?xml version="1.0" encoding="utf-8"?>
<EsriMapsInfo xmlns="ESRI.ArcGIS.Mapping.OfficeIntegration.PowerPointInfo">
  <Version>Version1</Version>
  <RequiresSignIn>False</RequiresSignIn>
</EsriMapsInfo>
</file>

<file path=customXml/item37.xml><?xml version="1.0" encoding="utf-8"?>
<EsriMapsInfo xmlns="ESRI.ArcGIS.Mapping.OfficeIntegration.PowerPointInfo">
  <Version>Version1</Version>
  <RequiresSignIn>False</RequiresSignIn>
</EsriMapsInfo>
</file>

<file path=customXml/item370.xml><?xml version="1.0" encoding="utf-8"?>
<EsriMapsInfo xmlns="ESRI.ArcGIS.Mapping.OfficeIntegration.PowerPointInfo">
  <Version>Version1</Version>
  <RequiresSignIn>False</RequiresSignIn>
</EsriMapsInfo>
</file>

<file path=customXml/item371.xml><?xml version="1.0" encoding="utf-8"?>
<EsriMapsInfo xmlns="ESRI.ArcGIS.Mapping.OfficeIntegration.PowerPointInfo">
  <Version>Version1</Version>
  <RequiresSignIn>False</RequiresSignIn>
</EsriMapsInfo>
</file>

<file path=customXml/item372.xml><?xml version="1.0" encoding="utf-8"?>
<EsriMapsInfo xmlns="ESRI.ArcGIS.Mapping.OfficeIntegration.PowerPointInfo">
  <Version>Version1</Version>
  <RequiresSignIn>False</RequiresSignIn>
</EsriMapsInfo>
</file>

<file path=customXml/item373.xml><?xml version="1.0" encoding="utf-8"?>
<EsriMapsInfo xmlns="ESRI.ArcGIS.Mapping.OfficeIntegration.PowerPointInfo">
  <Version>Version1</Version>
  <RequiresSignIn>False</RequiresSignIn>
</EsriMapsInfo>
</file>

<file path=customXml/item374.xml><?xml version="1.0" encoding="utf-8"?>
<EsriMapsInfo xmlns="ESRI.ArcGIS.Mapping.OfficeIntegration.PowerPointInfo">
  <Version>Version1</Version>
  <RequiresSignIn>False</RequiresSignIn>
</EsriMapsInfo>
</file>

<file path=customXml/item375.xml><?xml version="1.0" encoding="utf-8"?>
<EsriMapsInfo xmlns="ESRI.ArcGIS.Mapping.OfficeIntegration.PowerPointInfo">
  <Version>Version1</Version>
  <RequiresSignIn>False</RequiresSignIn>
</EsriMapsInfo>
</file>

<file path=customXml/item376.xml><?xml version="1.0" encoding="utf-8"?>
<EsriMapsInfo xmlns="ESRI.ArcGIS.Mapping.OfficeIntegration.PowerPointInfo">
  <Version>Version1</Version>
  <RequiresSignIn>False</RequiresSignIn>
</EsriMapsInfo>
</file>

<file path=customXml/item377.xml><?xml version="1.0" encoding="utf-8"?>
<EsriMapsInfo xmlns="ESRI.ArcGIS.Mapping.OfficeIntegration.PowerPointInfo">
  <Version>Version1</Version>
  <RequiresSignIn>False</RequiresSignIn>
</EsriMapsInfo>
</file>

<file path=customXml/item378.xml><?xml version="1.0" encoding="utf-8"?>
<EsriMapsInfo xmlns="ESRI.ArcGIS.Mapping.OfficeIntegration.PowerPointInfo">
  <Version>Version1</Version>
  <RequiresSignIn>False</RequiresSignIn>
</EsriMapsInfo>
</file>

<file path=customXml/item379.xml><?xml version="1.0" encoding="utf-8"?>
<EsriMapsInfo xmlns="ESRI.ArcGIS.Mapping.OfficeIntegration.PowerPointInfo">
  <Version>Version1</Version>
  <RequiresSignIn>False</RequiresSignIn>
</EsriMapsInfo>
</file>

<file path=customXml/item38.xml><?xml version="1.0" encoding="utf-8"?>
<EsriMapsInfo xmlns="ESRI.ArcGIS.Mapping.OfficeIntegration.PowerPointInfo">
  <Version>Version1</Version>
  <RequiresSignIn>False</RequiresSignIn>
</EsriMapsInfo>
</file>

<file path=customXml/item380.xml><?xml version="1.0" encoding="utf-8"?>
<EsriMapsInfo xmlns="ESRI.ArcGIS.Mapping.OfficeIntegration.PowerPointInfo">
  <Version>Version1</Version>
  <RequiresSignIn>False</RequiresSignIn>
</EsriMapsInfo>
</file>

<file path=customXml/item381.xml><?xml version="1.0" encoding="utf-8"?>
<EsriMapsInfo xmlns="ESRI.ArcGIS.Mapping.OfficeIntegration.PowerPointInfo">
  <Version>Version1</Version>
  <RequiresSignIn>False</RequiresSignIn>
</EsriMapsInfo>
</file>

<file path=customXml/item382.xml><?xml version="1.0" encoding="utf-8"?>
<EsriMapsInfo xmlns="ESRI.ArcGIS.Mapping.OfficeIntegration.PowerPointInfo">
  <Version>Version1</Version>
  <RequiresSignIn>False</RequiresSignIn>
</EsriMapsInfo>
</file>

<file path=customXml/item383.xml><?xml version="1.0" encoding="utf-8"?>
<EsriMapsInfo xmlns="ESRI.ArcGIS.Mapping.OfficeIntegration.PowerPointInfo">
  <Version>Version1</Version>
  <RequiresSignIn>False</RequiresSignIn>
</EsriMapsInfo>
</file>

<file path=customXml/item384.xml><?xml version="1.0" encoding="utf-8"?>
<EsriMapsInfo xmlns="ESRI.ArcGIS.Mapping.OfficeIntegration.PowerPointInfo">
  <Version>Version1</Version>
  <RequiresSignIn>False</RequiresSignIn>
</EsriMapsInfo>
</file>

<file path=customXml/item385.xml><?xml version="1.0" encoding="utf-8"?>
<EsriMapsInfo xmlns="ESRI.ArcGIS.Mapping.OfficeIntegration.PowerPointInfo">
  <Version>Version1</Version>
  <RequiresSignIn>False</RequiresSignIn>
</EsriMapsInfo>
</file>

<file path=customXml/item386.xml><?xml version="1.0" encoding="utf-8"?>
<EsriMapsInfo xmlns="ESRI.ArcGIS.Mapping.OfficeIntegration.PowerPointInfo">
  <Version>Version1</Version>
  <RequiresSignIn>False</RequiresSignIn>
</EsriMapsInfo>
</file>

<file path=customXml/item387.xml><?xml version="1.0" encoding="utf-8"?>
<EsriMapsInfo xmlns="ESRI.ArcGIS.Mapping.OfficeIntegration.PowerPointInfo">
  <Version>Version1</Version>
  <RequiresSignIn>False</RequiresSignIn>
</EsriMapsInfo>
</file>

<file path=customXml/item388.xml><?xml version="1.0" encoding="utf-8"?>
<EsriMapsInfo xmlns="ESRI.ArcGIS.Mapping.OfficeIntegration.PowerPointInfo">
  <Version>Version1</Version>
  <RequiresSignIn>False</RequiresSignIn>
</EsriMapsInfo>
</file>

<file path=customXml/item389.xml><?xml version="1.0" encoding="utf-8"?>
<EsriMapsInfo xmlns="ESRI.ArcGIS.Mapping.OfficeIntegration.PowerPointInfo">
  <Version>Version1</Version>
  <RequiresSignIn>False</RequiresSignIn>
</EsriMapsInfo>
</file>

<file path=customXml/item39.xml><?xml version="1.0" encoding="utf-8"?>
<EsriMapsInfo xmlns="ESRI.ArcGIS.Mapping.OfficeIntegration.PowerPointInfo">
  <Version>Version1</Version>
  <RequiresSignIn>False</RequiresSignIn>
</EsriMapsInfo>
</file>

<file path=customXml/item390.xml><?xml version="1.0" encoding="utf-8"?>
<EsriMapsInfo xmlns="ESRI.ArcGIS.Mapping.OfficeIntegration.PowerPointInfo">
  <Version>Version1</Version>
  <RequiresSignIn>False</RequiresSignIn>
</EsriMapsInfo>
</file>

<file path=customXml/item391.xml><?xml version="1.0" encoding="utf-8"?>
<EsriMapsInfo xmlns="ESRI.ArcGIS.Mapping.OfficeIntegration.PowerPointInfo">
  <Version>Version1</Version>
  <RequiresSignIn>False</RequiresSignIn>
</EsriMapsInfo>
</file>

<file path=customXml/item392.xml><?xml version="1.0" encoding="utf-8"?>
<EsriMapsInfo xmlns="ESRI.ArcGIS.Mapping.OfficeIntegration.PowerPointInfo">
  <Version>Version1</Version>
  <RequiresSignIn>False</RequiresSignIn>
</EsriMapsInfo>
</file>

<file path=customXml/item393.xml><?xml version="1.0" encoding="utf-8"?>
<EsriMapsInfo xmlns="ESRI.ArcGIS.Mapping.OfficeIntegration.PowerPointInfo">
  <Version>Version1</Version>
  <RequiresSignIn>False</RequiresSignIn>
</EsriMapsInfo>
</file>

<file path=customXml/item394.xml><?xml version="1.0" encoding="utf-8"?>
<EsriMapsInfo xmlns="ESRI.ArcGIS.Mapping.OfficeIntegration.PowerPointInfo">
  <Version>Version1</Version>
  <RequiresSignIn>False</RequiresSignIn>
</EsriMapsInfo>
</file>

<file path=customXml/item395.xml><?xml version="1.0" encoding="utf-8"?>
<EsriMapsInfo xmlns="ESRI.ArcGIS.Mapping.OfficeIntegration.PowerPointInfo">
  <Version>Version1</Version>
  <RequiresSignIn>False</RequiresSignIn>
</EsriMapsInfo>
</file>

<file path=customXml/item396.xml><?xml version="1.0" encoding="utf-8"?>
<EsriMapsInfo xmlns="ESRI.ArcGIS.Mapping.OfficeIntegration.PowerPointInfo">
  <Version>Version1</Version>
  <RequiresSignIn>False</RequiresSignIn>
</EsriMapsInfo>
</file>

<file path=customXml/item397.xml><?xml version="1.0" encoding="utf-8"?>
<EsriMapsInfo xmlns="ESRI.ArcGIS.Mapping.OfficeIntegration.PowerPointInfo">
  <Version>Version1</Version>
  <RequiresSignIn>False</RequiresSignIn>
</EsriMapsInfo>
</file>

<file path=customXml/item398.xml><?xml version="1.0" encoding="utf-8"?>
<EsriMapsInfo xmlns="ESRI.ArcGIS.Mapping.OfficeIntegration.PowerPointInfo">
  <Version>Version1</Version>
  <RequiresSignIn>False</RequiresSignIn>
</EsriMapsInfo>
</file>

<file path=customXml/item399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40.xml><?xml version="1.0" encoding="utf-8"?>
<EsriMapsInfo xmlns="ESRI.ArcGIS.Mapping.OfficeIntegration.PowerPointInfo">
  <Version>Version1</Version>
  <RequiresSignIn>False</RequiresSignIn>
</EsriMapsInfo>
</file>

<file path=customXml/item400.xml><?xml version="1.0" encoding="utf-8"?>
<EsriMapsInfo xmlns="ESRI.ArcGIS.Mapping.OfficeIntegration.PowerPointInfo">
  <Version>Version1</Version>
  <RequiresSignIn>False</RequiresSignIn>
</EsriMapsInfo>
</file>

<file path=customXml/item401.xml><?xml version="1.0" encoding="utf-8"?>
<EsriMapsInfo xmlns="ESRI.ArcGIS.Mapping.OfficeIntegration.PowerPointInfo">
  <Version>Version1</Version>
  <RequiresSignIn>False</RequiresSignIn>
</EsriMapsInfo>
</file>

<file path=customXml/item402.xml><?xml version="1.0" encoding="utf-8"?>
<EsriMapsInfo xmlns="ESRI.ArcGIS.Mapping.OfficeIntegration.PowerPointInfo">
  <Version>Version1</Version>
  <RequiresSignIn>False</RequiresSignIn>
</EsriMapsInfo>
</file>

<file path=customXml/item403.xml><?xml version="1.0" encoding="utf-8"?>
<EsriMapsInfo xmlns="ESRI.ArcGIS.Mapping.OfficeIntegration.PowerPointInfo">
  <Version>Version1</Version>
  <RequiresSignIn>False</RequiresSignIn>
</EsriMapsInfo>
</file>

<file path=customXml/item404.xml><?xml version="1.0" encoding="utf-8"?>
<EsriMapsInfo xmlns="ESRI.ArcGIS.Mapping.OfficeIntegration.PowerPointInfo">
  <Version>Version1</Version>
  <RequiresSignIn>False</RequiresSignIn>
</EsriMapsInfo>
</file>

<file path=customXml/item405.xml><?xml version="1.0" encoding="utf-8"?>
<EsriMapsInfo xmlns="ESRI.ArcGIS.Mapping.OfficeIntegration.PowerPointInfo">
  <Version>Version1</Version>
  <RequiresSignIn>False</RequiresSignIn>
</EsriMapsInfo>
</file>

<file path=customXml/item406.xml><?xml version="1.0" encoding="utf-8"?>
<EsriMapsInfo xmlns="ESRI.ArcGIS.Mapping.OfficeIntegration.PowerPointInfo">
  <Version>Version1</Version>
  <RequiresSignIn>False</RequiresSignIn>
</EsriMapsInfo>
</file>

<file path=customXml/item407.xml><?xml version="1.0" encoding="utf-8"?>
<EsriMapsInfo xmlns="ESRI.ArcGIS.Mapping.OfficeIntegration.PowerPointInfo">
  <Version>Version1</Version>
  <RequiresSignIn>False</RequiresSignIn>
</EsriMapsInfo>
</file>

<file path=customXml/item408.xml><?xml version="1.0" encoding="utf-8"?>
<EsriMapsInfo xmlns="ESRI.ArcGIS.Mapping.OfficeIntegration.PowerPointInfo">
  <Version>Version1</Version>
  <RequiresSignIn>False</RequiresSignIn>
</EsriMapsInfo>
</file>

<file path=customXml/item409.xml><?xml version="1.0" encoding="utf-8"?>
<EsriMapsInfo xmlns="ESRI.ArcGIS.Mapping.OfficeIntegration.PowerPointInfo">
  <Version>Version1</Version>
  <RequiresSignIn>False</RequiresSignIn>
</EsriMapsInfo>
</file>

<file path=customXml/item41.xml><?xml version="1.0" encoding="utf-8"?>
<EsriMapsInfo xmlns="ESRI.ArcGIS.Mapping.OfficeIntegration.PowerPointInfo">
  <Version>Version1</Version>
  <RequiresSignIn>False</RequiresSignIn>
</EsriMapsInfo>
</file>

<file path=customXml/item410.xml><?xml version="1.0" encoding="utf-8"?>
<EsriMapsInfo xmlns="ESRI.ArcGIS.Mapping.OfficeIntegration.PowerPointInfo">
  <Version>Version1</Version>
  <RequiresSignIn>False</RequiresSignIn>
</EsriMapsInfo>
</file>

<file path=customXml/item411.xml><?xml version="1.0" encoding="utf-8"?>
<EsriMapsInfo xmlns="ESRI.ArcGIS.Mapping.OfficeIntegration.PowerPointInfo">
  <Version>Version1</Version>
  <RequiresSignIn>False</RequiresSignIn>
</EsriMapsInfo>
</file>

<file path=customXml/item412.xml><?xml version="1.0" encoding="utf-8"?>
<EsriMapsInfo xmlns="ESRI.ArcGIS.Mapping.OfficeIntegration.PowerPointInfo">
  <Version>Version1</Version>
  <RequiresSignIn>False</RequiresSignIn>
</EsriMapsInfo>
</file>

<file path=customXml/item413.xml><?xml version="1.0" encoding="utf-8"?>
<EsriMapsInfo xmlns="ESRI.ArcGIS.Mapping.OfficeIntegration.PowerPointInfo">
  <Version>Version1</Version>
  <RequiresSignIn>False</RequiresSignIn>
</EsriMapsInfo>
</file>

<file path=customXml/item414.xml><?xml version="1.0" encoding="utf-8"?>
<EsriMapsInfo xmlns="ESRI.ArcGIS.Mapping.OfficeIntegration.PowerPointInfo">
  <Version>Version1</Version>
  <RequiresSignIn>False</RequiresSignIn>
</EsriMapsInfo>
</file>

<file path=customXml/item415.xml><?xml version="1.0" encoding="utf-8"?>
<EsriMapsInfo xmlns="ESRI.ArcGIS.Mapping.OfficeIntegration.PowerPointInfo">
  <Version>Version1</Version>
  <RequiresSignIn>False</RequiresSignIn>
</EsriMapsInfo>
</file>

<file path=customXml/item416.xml><?xml version="1.0" encoding="utf-8"?>
<EsriMapsInfo xmlns="ESRI.ArcGIS.Mapping.OfficeIntegration.PowerPointInfo">
  <Version>Version1</Version>
  <RequiresSignIn>False</RequiresSignIn>
</EsriMapsInfo>
</file>

<file path=customXml/item417.xml><?xml version="1.0" encoding="utf-8"?>
<EsriMapsInfo xmlns="ESRI.ArcGIS.Mapping.OfficeIntegration.PowerPointInfo">
  <Version>Version1</Version>
  <RequiresSignIn>False</RequiresSignIn>
</EsriMapsInfo>
</file>

<file path=customXml/item418.xml><?xml version="1.0" encoding="utf-8"?>
<EsriMapsInfo xmlns="ESRI.ArcGIS.Mapping.OfficeIntegration.PowerPointInfo">
  <Version>Version1</Version>
  <RequiresSignIn>False</RequiresSignIn>
</EsriMapsInfo>
</file>

<file path=customXml/item419.xml><?xml version="1.0" encoding="utf-8"?>
<EsriMapsInfo xmlns="ESRI.ArcGIS.Mapping.OfficeIntegration.PowerPointInfo">
  <Version>Version1</Version>
  <RequiresSignIn>False</RequiresSignIn>
</EsriMapsInfo>
</file>

<file path=customXml/item42.xml><?xml version="1.0" encoding="utf-8"?>
<EsriMapsInfo xmlns="ESRI.ArcGIS.Mapping.OfficeIntegration.PowerPointInfo">
  <Version>Version1</Version>
  <RequiresSignIn>False</RequiresSignIn>
</EsriMapsInfo>
</file>

<file path=customXml/item420.xml><?xml version="1.0" encoding="utf-8"?>
<EsriMapsInfo xmlns="ESRI.ArcGIS.Mapping.OfficeIntegration.PowerPointInfo">
  <Version>Version1</Version>
  <RequiresSignIn>False</RequiresSignIn>
</EsriMapsInfo>
</file>

<file path=customXml/item421.xml><?xml version="1.0" encoding="utf-8"?>
<EsriMapsInfo xmlns="ESRI.ArcGIS.Mapping.OfficeIntegration.PowerPointInfo">
  <Version>Version1</Version>
  <RequiresSignIn>False</RequiresSignIn>
</EsriMapsInfo>
</file>

<file path=customXml/item422.xml><?xml version="1.0" encoding="utf-8"?>
<EsriMapsInfo xmlns="ESRI.ArcGIS.Mapping.OfficeIntegration.PowerPointInfo">
  <Version>Version1</Version>
  <RequiresSignIn>False</RequiresSignIn>
</EsriMapsInfo>
</file>

<file path=customXml/item423.xml><?xml version="1.0" encoding="utf-8"?>
<EsriMapsInfo xmlns="ESRI.ArcGIS.Mapping.OfficeIntegration.PowerPointInfo">
  <Version>Version1</Version>
  <RequiresSignIn>False</RequiresSignIn>
</EsriMapsInfo>
</file>

<file path=customXml/item424.xml><?xml version="1.0" encoding="utf-8"?>
<EsriMapsInfo xmlns="ESRI.ArcGIS.Mapping.OfficeIntegration.PowerPointInfo">
  <Version>Version1</Version>
  <RequiresSignIn>False</RequiresSignIn>
</EsriMapsInfo>
</file>

<file path=customXml/item425.xml><?xml version="1.0" encoding="utf-8"?>
<EsriMapsInfo xmlns="ESRI.ArcGIS.Mapping.OfficeIntegration.PowerPointInfo">
  <Version>Version1</Version>
  <RequiresSignIn>False</RequiresSignIn>
</EsriMapsInfo>
</file>

<file path=customXml/item426.xml><?xml version="1.0" encoding="utf-8"?>
<EsriMapsInfo xmlns="ESRI.ArcGIS.Mapping.OfficeIntegration.PowerPointInfo">
  <Version>Version1</Version>
  <RequiresSignIn>False</RequiresSignIn>
</EsriMapsInfo>
</file>

<file path=customXml/item427.xml><?xml version="1.0" encoding="utf-8"?>
<EsriMapsInfo xmlns="ESRI.ArcGIS.Mapping.OfficeIntegration.PowerPointInfo">
  <Version>Version1</Version>
  <RequiresSignIn>False</RequiresSignIn>
</EsriMapsInfo>
</file>

<file path=customXml/item428.xml><?xml version="1.0" encoding="utf-8"?>
<EsriMapsInfo xmlns="ESRI.ArcGIS.Mapping.OfficeIntegration.PowerPointInfo">
  <Version>Version1</Version>
  <RequiresSignIn>False</RequiresSignIn>
</EsriMapsInfo>
</file>

<file path=customXml/item429.xml><?xml version="1.0" encoding="utf-8"?>
<EsriMapsInfo xmlns="ESRI.ArcGIS.Mapping.OfficeIntegration.PowerPointInfo">
  <Version>Version1</Version>
  <RequiresSignIn>False</RequiresSignIn>
</EsriMapsInfo>
</file>

<file path=customXml/item43.xml><?xml version="1.0" encoding="utf-8"?>
<EsriMapsInfo xmlns="ESRI.ArcGIS.Mapping.OfficeIntegration.PowerPointInfo">
  <Version>Version1</Version>
  <RequiresSignIn>False</RequiresSignIn>
</EsriMapsInfo>
</file>

<file path=customXml/item430.xml><?xml version="1.0" encoding="utf-8"?>
<EsriMapsInfo xmlns="ESRI.ArcGIS.Mapping.OfficeIntegration.PowerPointInfo">
  <Version>Version1</Version>
  <RequiresSignIn>False</RequiresSignIn>
</EsriMapsInfo>
</file>

<file path=customXml/item431.xml><?xml version="1.0" encoding="utf-8"?>
<EsriMapsInfo xmlns="ESRI.ArcGIS.Mapping.OfficeIntegration.PowerPointInfo">
  <Version>Version1</Version>
  <RequiresSignIn>False</RequiresSignIn>
</EsriMapsInfo>
</file>

<file path=customXml/item432.xml><?xml version="1.0" encoding="utf-8"?>
<EsriMapsInfo xmlns="ESRI.ArcGIS.Mapping.OfficeIntegration.PowerPointInfo">
  <Version>Version1</Version>
  <RequiresSignIn>False</RequiresSignIn>
</EsriMapsInfo>
</file>

<file path=customXml/item433.xml><?xml version="1.0" encoding="utf-8"?>
<EsriMapsInfo xmlns="ESRI.ArcGIS.Mapping.OfficeIntegration.PowerPointInfo">
  <Version>Version1</Version>
  <RequiresSignIn>False</RequiresSignIn>
</EsriMapsInfo>
</file>

<file path=customXml/item434.xml><?xml version="1.0" encoding="utf-8"?>
<EsriMapsInfo xmlns="ESRI.ArcGIS.Mapping.OfficeIntegration.PowerPointInfo">
  <Version>Version1</Version>
  <RequiresSignIn>False</RequiresSignIn>
</EsriMapsInfo>
</file>

<file path=customXml/item435.xml><?xml version="1.0" encoding="utf-8"?>
<EsriMapsInfo xmlns="ESRI.ArcGIS.Mapping.OfficeIntegration.PowerPointInfo">
  <Version>Version1</Version>
  <RequiresSignIn>False</RequiresSignIn>
</EsriMapsInfo>
</file>

<file path=customXml/item436.xml><?xml version="1.0" encoding="utf-8"?>
<EsriMapsInfo xmlns="ESRI.ArcGIS.Mapping.OfficeIntegration.PowerPointInfo">
  <Version>Version1</Version>
  <RequiresSignIn>False</RequiresSignIn>
</EsriMapsInfo>
</file>

<file path=customXml/item437.xml><?xml version="1.0" encoding="utf-8"?>
<EsriMapsInfo xmlns="ESRI.ArcGIS.Mapping.OfficeIntegration.PowerPointInfo">
  <Version>Version1</Version>
  <RequiresSignIn>False</RequiresSignIn>
</EsriMapsInfo>
</file>

<file path=customXml/item438.xml><?xml version="1.0" encoding="utf-8"?>
<EsriMapsInfo xmlns="ESRI.ArcGIS.Mapping.OfficeIntegration.PowerPointInfo">
  <Version>Version1</Version>
  <RequiresSignIn>False</RequiresSignIn>
</EsriMapsInfo>
</file>

<file path=customXml/item439.xml><?xml version="1.0" encoding="utf-8"?>
<EsriMapsInfo xmlns="ESRI.ArcGIS.Mapping.OfficeIntegration.PowerPointInfo">
  <Version>Version1</Version>
  <RequiresSignIn>False</RequiresSignIn>
</EsriMapsInfo>
</file>

<file path=customXml/item44.xml><?xml version="1.0" encoding="utf-8"?>
<EsriMapsInfo xmlns="ESRI.ArcGIS.Mapping.OfficeIntegration.PowerPointInfo">
  <Version>Version1</Version>
  <RequiresSignIn>False</RequiresSignIn>
</EsriMapsInfo>
</file>

<file path=customXml/item440.xml><?xml version="1.0" encoding="utf-8"?>
<EsriMapsInfo xmlns="ESRI.ArcGIS.Mapping.OfficeIntegration.PowerPointInfo">
  <Version>Version1</Version>
  <RequiresSignIn>False</RequiresSignIn>
</EsriMapsInfo>
</file>

<file path=customXml/item441.xml><?xml version="1.0" encoding="utf-8"?>
<EsriMapsInfo xmlns="ESRI.ArcGIS.Mapping.OfficeIntegration.PowerPointInfo">
  <Version>Version1</Version>
  <RequiresSignIn>False</RequiresSignIn>
</EsriMapsInfo>
</file>

<file path=customXml/item442.xml><?xml version="1.0" encoding="utf-8"?>
<EsriMapsInfo xmlns="ESRI.ArcGIS.Mapping.OfficeIntegration.PowerPointInfo">
  <Version>Version1</Version>
  <RequiresSignIn>False</RequiresSignIn>
</EsriMapsInfo>
</file>

<file path=customXml/item443.xml><?xml version="1.0" encoding="utf-8"?>
<EsriMapsInfo xmlns="ESRI.ArcGIS.Mapping.OfficeIntegration.PowerPointInfo">
  <Version>Version1</Version>
  <RequiresSignIn>False</RequiresSignIn>
</EsriMapsInfo>
</file>

<file path=customXml/item444.xml><?xml version="1.0" encoding="utf-8"?>
<EsriMapsInfo xmlns="ESRI.ArcGIS.Mapping.OfficeIntegration.PowerPointInfo">
  <Version>Version1</Version>
  <RequiresSignIn>False</RequiresSignIn>
</EsriMapsInfo>
</file>

<file path=customXml/item445.xml><?xml version="1.0" encoding="utf-8"?>
<EsriMapsInfo xmlns="ESRI.ArcGIS.Mapping.OfficeIntegration.PowerPointInfo">
  <Version>Version1</Version>
  <RequiresSignIn>False</RequiresSignIn>
</EsriMapsInfo>
</file>

<file path=customXml/item446.xml><?xml version="1.0" encoding="utf-8"?>
<EsriMapsInfo xmlns="ESRI.ArcGIS.Mapping.OfficeIntegration.PowerPointInfo">
  <Version>Version1</Version>
  <RequiresSignIn>False</RequiresSignIn>
</EsriMapsInfo>
</file>

<file path=customXml/item447.xml><?xml version="1.0" encoding="utf-8"?>
<EsriMapsInfo xmlns="ESRI.ArcGIS.Mapping.OfficeIntegration.PowerPointInfo">
  <Version>Version1</Version>
  <RequiresSignIn>False</RequiresSignIn>
</EsriMapsInfo>
</file>

<file path=customXml/item448.xml><?xml version="1.0" encoding="utf-8"?>
<EsriMapsInfo xmlns="ESRI.ArcGIS.Mapping.OfficeIntegration.PowerPointInfo">
  <Version>Version1</Version>
  <RequiresSignIn>False</RequiresSignIn>
</EsriMapsInfo>
</file>

<file path=customXml/item449.xml><?xml version="1.0" encoding="utf-8"?>
<EsriMapsInfo xmlns="ESRI.ArcGIS.Mapping.OfficeIntegration.PowerPointInfo">
  <Version>Version1</Version>
  <RequiresSignIn>False</RequiresSignIn>
</EsriMapsInfo>
</file>

<file path=customXml/item45.xml><?xml version="1.0" encoding="utf-8"?>
<EsriMapsInfo xmlns="ESRI.ArcGIS.Mapping.OfficeIntegration.PowerPointInfo">
  <Version>Version1</Version>
  <RequiresSignIn>False</RequiresSignIn>
</EsriMapsInfo>
</file>

<file path=customXml/item450.xml><?xml version="1.0" encoding="utf-8"?>
<EsriMapsInfo xmlns="ESRI.ArcGIS.Mapping.OfficeIntegration.PowerPointInfo">
  <Version>Version1</Version>
  <RequiresSignIn>False</RequiresSignIn>
</EsriMapsInfo>
</file>

<file path=customXml/item451.xml><?xml version="1.0" encoding="utf-8"?>
<EsriMapsInfo xmlns="ESRI.ArcGIS.Mapping.OfficeIntegration.PowerPointInfo">
  <Version>Version1</Version>
  <RequiresSignIn>False</RequiresSignIn>
</EsriMapsInfo>
</file>

<file path=customXml/item452.xml><?xml version="1.0" encoding="utf-8"?>
<EsriMapsInfo xmlns="ESRI.ArcGIS.Mapping.OfficeIntegration.PowerPointInfo">
  <Version>Version1</Version>
  <RequiresSignIn>False</RequiresSignIn>
</EsriMapsInfo>
</file>

<file path=customXml/item453.xml><?xml version="1.0" encoding="utf-8"?>
<EsriMapsInfo xmlns="ESRI.ArcGIS.Mapping.OfficeIntegration.PowerPointInfo">
  <Version>Version1</Version>
  <RequiresSignIn>False</RequiresSignIn>
</EsriMapsInfo>
</file>

<file path=customXml/item454.xml><?xml version="1.0" encoding="utf-8"?>
<EsriMapsInfo xmlns="ESRI.ArcGIS.Mapping.OfficeIntegration.PowerPointInfo">
  <Version>Version1</Version>
  <RequiresSignIn>False</RequiresSignIn>
</EsriMapsInfo>
</file>

<file path=customXml/item455.xml><?xml version="1.0" encoding="utf-8"?>
<EsriMapsInfo xmlns="ESRI.ArcGIS.Mapping.OfficeIntegration.PowerPointInfo">
  <Version>Version1</Version>
  <RequiresSignIn>False</RequiresSignIn>
</EsriMapsInfo>
</file>

<file path=customXml/item456.xml><?xml version="1.0" encoding="utf-8"?>
<EsriMapsInfo xmlns="ESRI.ArcGIS.Mapping.OfficeIntegration.PowerPointInfo">
  <Version>Version1</Version>
  <RequiresSignIn>False</RequiresSignIn>
</EsriMapsInfo>
</file>

<file path=customXml/item457.xml><?xml version="1.0" encoding="utf-8"?>
<EsriMapsInfo xmlns="ESRI.ArcGIS.Mapping.OfficeIntegration.PowerPointInfo">
  <Version>Version1</Version>
  <RequiresSignIn>False</RequiresSignIn>
</EsriMapsInfo>
</file>

<file path=customXml/item458.xml><?xml version="1.0" encoding="utf-8"?>
<EsriMapsInfo xmlns="ESRI.ArcGIS.Mapping.OfficeIntegration.PowerPointInfo">
  <Version>Version1</Version>
  <RequiresSignIn>False</RequiresSignIn>
</EsriMapsInfo>
</file>

<file path=customXml/item459.xml><?xml version="1.0" encoding="utf-8"?>
<EsriMapsInfo xmlns="ESRI.ArcGIS.Mapping.OfficeIntegration.PowerPointInfo">
  <Version>Version1</Version>
  <RequiresSignIn>False</RequiresSignIn>
</EsriMapsInfo>
</file>

<file path=customXml/item46.xml><?xml version="1.0" encoding="utf-8"?>
<EsriMapsInfo xmlns="ESRI.ArcGIS.Mapping.OfficeIntegration.PowerPointInfo">
  <Version>Version1</Version>
  <RequiresSignIn>False</RequiresSignIn>
</EsriMapsInfo>
</file>

<file path=customXml/item460.xml><?xml version="1.0" encoding="utf-8"?>
<EsriMapsInfo xmlns="ESRI.ArcGIS.Mapping.OfficeIntegration.PowerPointInfo">
  <Version>Version1</Version>
  <RequiresSignIn>False</RequiresSignIn>
</EsriMapsInfo>
</file>

<file path=customXml/item461.xml><?xml version="1.0" encoding="utf-8"?>
<EsriMapsInfo xmlns="ESRI.ArcGIS.Mapping.OfficeIntegration.PowerPointInfo">
  <Version>Version1</Version>
  <RequiresSignIn>False</RequiresSignIn>
</EsriMapsInfo>
</file>

<file path=customXml/item462.xml><?xml version="1.0" encoding="utf-8"?>
<EsriMapsInfo xmlns="ESRI.ArcGIS.Mapping.OfficeIntegration.PowerPointInfo">
  <Version>Version1</Version>
  <RequiresSignIn>False</RequiresSignIn>
</EsriMapsInfo>
</file>

<file path=customXml/item463.xml><?xml version="1.0" encoding="utf-8"?>
<EsriMapsInfo xmlns="ESRI.ArcGIS.Mapping.OfficeIntegration.PowerPointInfo">
  <Version>Version1</Version>
  <RequiresSignIn>False</RequiresSignIn>
</EsriMapsInfo>
</file>

<file path=customXml/item464.xml><?xml version="1.0" encoding="utf-8"?>
<EsriMapsInfo xmlns="ESRI.ArcGIS.Mapping.OfficeIntegration.PowerPointInfo">
  <Version>Version1</Version>
  <RequiresSignIn>False</RequiresSignIn>
</EsriMapsInfo>
</file>

<file path=customXml/item465.xml><?xml version="1.0" encoding="utf-8"?>
<EsriMapsInfo xmlns="ESRI.ArcGIS.Mapping.OfficeIntegration.PowerPointInfo">
  <Version>Version1</Version>
  <RequiresSignIn>False</RequiresSignIn>
</EsriMapsInfo>
</file>

<file path=customXml/item466.xml><?xml version="1.0" encoding="utf-8"?>
<EsriMapsInfo xmlns="ESRI.ArcGIS.Mapping.OfficeIntegration.PowerPointInfo">
  <Version>Version1</Version>
  <RequiresSignIn>False</RequiresSignIn>
</EsriMapsInfo>
</file>

<file path=customXml/item467.xml><?xml version="1.0" encoding="utf-8"?>
<EsriMapsInfo xmlns="ESRI.ArcGIS.Mapping.OfficeIntegration.PowerPointInfo">
  <Version>Version1</Version>
  <RequiresSignIn>False</RequiresSignIn>
</EsriMapsInfo>
</file>

<file path=customXml/item468.xml><?xml version="1.0" encoding="utf-8"?>
<EsriMapsInfo xmlns="ESRI.ArcGIS.Mapping.OfficeIntegration.PowerPointInfo">
  <Version>Version1</Version>
  <RequiresSignIn>False</RequiresSignIn>
</EsriMapsInfo>
</file>

<file path=customXml/item469.xml><?xml version="1.0" encoding="utf-8"?>
<EsriMapsInfo xmlns="ESRI.ArcGIS.Mapping.OfficeIntegration.PowerPointInfo">
  <Version>Version1</Version>
  <RequiresSignIn>False</RequiresSignIn>
</EsriMapsInfo>
</file>

<file path=customXml/item47.xml><?xml version="1.0" encoding="utf-8"?>
<EsriMapsInfo xmlns="ESRI.ArcGIS.Mapping.OfficeIntegration.PowerPointInfo">
  <Version>Version1</Version>
  <RequiresSignIn>False</RequiresSignIn>
</EsriMapsInfo>
</file>

<file path=customXml/item470.xml><?xml version="1.0" encoding="utf-8"?>
<EsriMapsInfo xmlns="ESRI.ArcGIS.Mapping.OfficeIntegration.PowerPointInfo">
  <Version>Version1</Version>
  <RequiresSignIn>False</RequiresSignIn>
</EsriMapsInfo>
</file>

<file path=customXml/item471.xml><?xml version="1.0" encoding="utf-8"?>
<EsriMapsInfo xmlns="ESRI.ArcGIS.Mapping.OfficeIntegration.PowerPointInfo">
  <Version>Version1</Version>
  <RequiresSignIn>False</RequiresSignIn>
</EsriMapsInfo>
</file>

<file path=customXml/item472.xml><?xml version="1.0" encoding="utf-8"?>
<EsriMapsInfo xmlns="ESRI.ArcGIS.Mapping.OfficeIntegration.PowerPointInfo">
  <Version>Version1</Version>
  <RequiresSignIn>False</RequiresSignIn>
</EsriMapsInfo>
</file>

<file path=customXml/item473.xml><?xml version="1.0" encoding="utf-8"?>
<EsriMapsInfo xmlns="ESRI.ArcGIS.Mapping.OfficeIntegration.PowerPointInfo">
  <Version>Version1</Version>
  <RequiresSignIn>False</RequiresSignIn>
</EsriMapsInfo>
</file>

<file path=customXml/item474.xml><?xml version="1.0" encoding="utf-8"?>
<EsriMapsInfo xmlns="ESRI.ArcGIS.Mapping.OfficeIntegration.PowerPointInfo">
  <Version>Version1</Version>
  <RequiresSignIn>False</RequiresSignIn>
</EsriMapsInfo>
</file>

<file path=customXml/item475.xml><?xml version="1.0" encoding="utf-8"?>
<EsriMapsInfo xmlns="ESRI.ArcGIS.Mapping.OfficeIntegration.PowerPointInfo">
  <Version>Version1</Version>
  <RequiresSignIn>False</RequiresSignIn>
</EsriMapsInfo>
</file>

<file path=customXml/item476.xml><?xml version="1.0" encoding="utf-8"?>
<EsriMapsInfo xmlns="ESRI.ArcGIS.Mapping.OfficeIntegration.PowerPointInfo">
  <Version>Version1</Version>
  <RequiresSignIn>False</RequiresSignIn>
</EsriMapsInfo>
</file>

<file path=customXml/item477.xml><?xml version="1.0" encoding="utf-8"?>
<EsriMapsInfo xmlns="ESRI.ArcGIS.Mapping.OfficeIntegration.PowerPointInfo">
  <Version>Version1</Version>
  <RequiresSignIn>False</RequiresSignIn>
</EsriMapsInfo>
</file>

<file path=customXml/item478.xml><?xml version="1.0" encoding="utf-8"?>
<EsriMapsInfo xmlns="ESRI.ArcGIS.Mapping.OfficeIntegration.PowerPointInfo">
  <Version>Version1</Version>
  <RequiresSignIn>False</RequiresSignIn>
</EsriMapsInfo>
</file>

<file path=customXml/item479.xml><?xml version="1.0" encoding="utf-8"?>
<EsriMapsInfo xmlns="ESRI.ArcGIS.Mapping.OfficeIntegration.PowerPointInfo">
  <Version>Version1</Version>
  <RequiresSignIn>False</RequiresSignIn>
</EsriMapsInfo>
</file>

<file path=customXml/item48.xml><?xml version="1.0" encoding="utf-8"?>
<EsriMapsInfo xmlns="ESRI.ArcGIS.Mapping.OfficeIntegration.PowerPointInfo">
  <Version>Version1</Version>
  <RequiresSignIn>False</RequiresSignIn>
</EsriMapsInfo>
</file>

<file path=customXml/item480.xml><?xml version="1.0" encoding="utf-8"?>
<EsriMapsInfo xmlns="ESRI.ArcGIS.Mapping.OfficeIntegration.PowerPointInfo">
  <Version>Version1</Version>
  <RequiresSignIn>False</RequiresSignIn>
</EsriMapsInfo>
</file>

<file path=customXml/item481.xml><?xml version="1.0" encoding="utf-8"?>
<EsriMapsInfo xmlns="ESRI.ArcGIS.Mapping.OfficeIntegration.PowerPointInfo">
  <Version>Version1</Version>
  <RequiresSignIn>False</RequiresSignIn>
</EsriMapsInfo>
</file>

<file path=customXml/item482.xml><?xml version="1.0" encoding="utf-8"?>
<EsriMapsInfo xmlns="ESRI.ArcGIS.Mapping.OfficeIntegration.PowerPointInfo">
  <Version>Version1</Version>
  <RequiresSignIn>False</RequiresSignIn>
</EsriMapsInfo>
</file>

<file path=customXml/item483.xml><?xml version="1.0" encoding="utf-8"?>
<EsriMapsInfo xmlns="ESRI.ArcGIS.Mapping.OfficeIntegration.PowerPointInfo">
  <Version>Version1</Version>
  <RequiresSignIn>False</RequiresSignIn>
</EsriMapsInfo>
</file>

<file path=customXml/item484.xml><?xml version="1.0" encoding="utf-8"?>
<EsriMapsInfo xmlns="ESRI.ArcGIS.Mapping.OfficeIntegration.PowerPointInfo">
  <Version>Version1</Version>
  <RequiresSignIn>False</RequiresSignIn>
</EsriMapsInfo>
</file>

<file path=customXml/item485.xml><?xml version="1.0" encoding="utf-8"?>
<EsriMapsInfo xmlns="ESRI.ArcGIS.Mapping.OfficeIntegration.PowerPointInfo">
  <Version>Version1</Version>
  <RequiresSignIn>False</RequiresSignIn>
</EsriMapsInfo>
</file>

<file path=customXml/item486.xml><?xml version="1.0" encoding="utf-8"?>
<EsriMapsInfo xmlns="ESRI.ArcGIS.Mapping.OfficeIntegration.PowerPointInfo">
  <Version>Version1</Version>
  <RequiresSignIn>False</RequiresSignIn>
</EsriMapsInfo>
</file>

<file path=customXml/item487.xml><?xml version="1.0" encoding="utf-8"?>
<EsriMapsInfo xmlns="ESRI.ArcGIS.Mapping.OfficeIntegration.PowerPointInfo">
  <Version>Version1</Version>
  <RequiresSignIn>False</RequiresSignIn>
</EsriMapsInfo>
</file>

<file path=customXml/item488.xml><?xml version="1.0" encoding="utf-8"?>
<EsriMapsInfo xmlns="ESRI.ArcGIS.Mapping.OfficeIntegration.PowerPointInfo">
  <Version>Version1</Version>
  <RequiresSignIn>False</RequiresSignIn>
</EsriMapsInfo>
</file>

<file path=customXml/item489.xml><?xml version="1.0" encoding="utf-8"?>
<EsriMapsInfo xmlns="ESRI.ArcGIS.Mapping.OfficeIntegration.PowerPointInfo">
  <Version>Version1</Version>
  <RequiresSignIn>False</RequiresSignIn>
</EsriMapsInfo>
</file>

<file path=customXml/item49.xml><?xml version="1.0" encoding="utf-8"?>
<EsriMapsInfo xmlns="ESRI.ArcGIS.Mapping.OfficeIntegration.PowerPointInfo">
  <Version>Version1</Version>
  <RequiresSignIn>False</RequiresSignIn>
</EsriMapsInfo>
</file>

<file path=customXml/item49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2015-10-06T04:00:00+00:00</Document_x0020_Creation_x0020_Date>
    <EPA_x0020_Office xmlns="4ffa91fb-a0ff-4ac5-b2db-65c790d184a4">OAR-OAQPS-HEID-IO</EPA_x0020_Office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>Scavo, Kimber</DisplayName>
        <AccountId>1384</AccountId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491.xml><?xml version="1.0" encoding="utf-8"?>
<EsriMapsInfo xmlns="ESRI.ArcGIS.Mapping.OfficeIntegration.PowerPointInfo">
  <Version>Version1</Version>
  <RequiresSignIn>False</RequiresSignIn>
</EsriMapsInfo>
</file>

<file path=customXml/item492.xml><?xml version="1.0" encoding="utf-8"?>
<EsriMapsInfo xmlns="ESRI.ArcGIS.Mapping.OfficeIntegration.PowerPointInfo">
  <Version>Version1</Version>
  <RequiresSignIn>False</RequiresSignIn>
</EsriMapsInfo>
</file>

<file path=customXml/item493.xml><?xml version="1.0" encoding="utf-8"?>
<EsriMapsInfo xmlns="ESRI.ArcGIS.Mapping.OfficeIntegration.PowerPointInfo">
  <Version>Version1</Version>
  <RequiresSignIn>False</RequiresSignIn>
</EsriMapsInfo>
</file>

<file path=customXml/item494.xml><?xml version="1.0" encoding="utf-8"?>
<EsriMapsInfo xmlns="ESRI.ArcGIS.Mapping.OfficeIntegration.PowerPointInfo">
  <Version>Version1</Version>
  <RequiresSignIn>False</RequiresSignIn>
</EsriMapsInfo>
</file>

<file path=customXml/item495.xml><?xml version="1.0" encoding="utf-8"?>
<EsriMapsInfo xmlns="ESRI.ArcGIS.Mapping.OfficeIntegration.PowerPointInfo">
  <Version>Version1</Version>
  <RequiresSignIn>False</RequiresSignIn>
</EsriMapsInfo>
</file>

<file path=customXml/item496.xml><?xml version="1.0" encoding="utf-8"?>
<EsriMapsInfo xmlns="ESRI.ArcGIS.Mapping.OfficeIntegration.PowerPointInfo">
  <Version>Version1</Version>
  <RequiresSignIn>False</RequiresSignIn>
</EsriMapsInfo>
</file>

<file path=customXml/item497.xml><?xml version="1.0" encoding="utf-8"?>
<EsriMapsInfo xmlns="ESRI.ArcGIS.Mapping.OfficeIntegration.PowerPointInfo">
  <Version>Version1</Version>
  <RequiresSignIn>False</RequiresSignIn>
</EsriMapsInfo>
</file>

<file path=customXml/item498.xml><?xml version="1.0" encoding="utf-8"?>
<EsriMapsInfo xmlns="ESRI.ArcGIS.Mapping.OfficeIntegration.PowerPointInfo">
  <Version>Version1</Version>
  <RequiresSignIn>False</RequiresSignIn>
</EsriMapsInfo>
</file>

<file path=customXml/item499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50.xml><?xml version="1.0" encoding="utf-8"?>
<EsriMapsInfo xmlns="ESRI.ArcGIS.Mapping.OfficeIntegration.PowerPointInfo">
  <Version>Version1</Version>
  <RequiresSignIn>False</RequiresSignIn>
</EsriMapsInfo>
</file>

<file path=customXml/item500.xml><?xml version="1.0" encoding="utf-8"?>
<EsriMapsInfo xmlns="ESRI.ArcGIS.Mapping.OfficeIntegration.PowerPointInfo">
  <Version>Version1</Version>
  <RequiresSignIn>False</RequiresSignIn>
</EsriMapsInfo>
</file>

<file path=customXml/item501.xml><?xml version="1.0" encoding="utf-8"?>
<EsriMapsInfo xmlns="ESRI.ArcGIS.Mapping.OfficeIntegration.PowerPointInfo">
  <Version>Version1</Version>
  <RequiresSignIn>False</RequiresSignIn>
</EsriMapsInfo>
</file>

<file path=customXml/item502.xml><?xml version="1.0" encoding="utf-8"?>
<EsriMapsInfo xmlns="ESRI.ArcGIS.Mapping.OfficeIntegration.PowerPointInfo">
  <Version>Version1</Version>
  <RequiresSignIn>False</RequiresSignIn>
</EsriMapsInfo>
</file>

<file path=customXml/item503.xml><?xml version="1.0" encoding="utf-8"?>
<EsriMapsInfo xmlns="ESRI.ArcGIS.Mapping.OfficeIntegration.PowerPointInfo">
  <Version>Version1</Version>
  <RequiresSignIn>False</RequiresSignIn>
</EsriMapsInfo>
</file>

<file path=customXml/item504.xml><?xml version="1.0" encoding="utf-8"?>
<EsriMapsInfo xmlns="ESRI.ArcGIS.Mapping.OfficeIntegration.PowerPointInfo">
  <Version>Version1</Version>
  <RequiresSignIn>False</RequiresSignIn>
</EsriMapsInfo>
</file>

<file path=customXml/item505.xml><?xml version="1.0" encoding="utf-8"?>
<EsriMapsInfo xmlns="ESRI.ArcGIS.Mapping.OfficeIntegration.PowerPointInfo">
  <Version>Version1</Version>
  <RequiresSignIn>False</RequiresSignIn>
</EsriMapsInfo>
</file>

<file path=customXml/item506.xml><?xml version="1.0" encoding="utf-8"?>
<EsriMapsInfo xmlns="ESRI.ArcGIS.Mapping.OfficeIntegration.PowerPointInfo">
  <Version>Version1</Version>
  <RequiresSignIn>False</RequiresSignIn>
</EsriMapsInfo>
</file>

<file path=customXml/item507.xml><?xml version="1.0" encoding="utf-8"?>
<EsriMapsInfo xmlns="ESRI.ArcGIS.Mapping.OfficeIntegration.PowerPointInfo">
  <Version>Version1</Version>
  <RequiresSignIn>False</RequiresSignIn>
</EsriMapsInfo>
</file>

<file path=customXml/item508.xml><?xml version="1.0" encoding="utf-8"?>
<EsriMapsInfo xmlns="ESRI.ArcGIS.Mapping.OfficeIntegration.PowerPointInfo">
  <Version>Version1</Version>
  <RequiresSignIn>False</RequiresSignIn>
</EsriMapsInfo>
</file>

<file path=customXml/item509.xml><?xml version="1.0" encoding="utf-8"?>
<EsriMapsInfo xmlns="ESRI.ArcGIS.Mapping.OfficeIntegration.PowerPointInfo">
  <Version>Version1</Version>
  <RequiresSignIn>False</RequiresSignIn>
</EsriMapsInfo>
</file>

<file path=customXml/item51.xml><?xml version="1.0" encoding="utf-8"?>
<EsriMapsInfo xmlns="ESRI.ArcGIS.Mapping.OfficeIntegration.PowerPointInfo">
  <Version>Version1</Version>
  <RequiresSignIn>False</RequiresSignIn>
</EsriMapsInfo>
</file>

<file path=customXml/item510.xml><?xml version="1.0" encoding="utf-8"?>
<EsriMapsInfo xmlns="ESRI.ArcGIS.Mapping.OfficeIntegration.PowerPointInfo">
  <Version>Version1</Version>
  <RequiresSignIn>False</RequiresSignIn>
</EsriMapsInfo>
</file>

<file path=customXml/item511.xml><?xml version="1.0" encoding="utf-8"?>
<EsriMapsInfo xmlns="ESRI.ArcGIS.Mapping.OfficeIntegration.PowerPointInfo">
  <Version>Version1</Version>
  <RequiresSignIn>False</RequiresSignIn>
</EsriMapsInfo>
</file>

<file path=customXml/item512.xml><?xml version="1.0" encoding="utf-8"?>
<EsriMapsInfo xmlns="ESRI.ArcGIS.Mapping.OfficeIntegration.PowerPointInfo">
  <Version>Version1</Version>
  <RequiresSignIn>False</RequiresSignIn>
</EsriMapsInfo>
</file>

<file path=customXml/item513.xml><?xml version="1.0" encoding="utf-8"?>
<EsriMapsInfo xmlns="ESRI.ArcGIS.Mapping.OfficeIntegration.PowerPointInfo">
  <Version>Version1</Version>
  <RequiresSignIn>False</RequiresSignIn>
</EsriMapsInfo>
</file>

<file path=customXml/item514.xml><?xml version="1.0" encoding="utf-8"?>
<EsriMapsInfo xmlns="ESRI.ArcGIS.Mapping.OfficeIntegration.PowerPointInfo">
  <Version>Version1</Version>
  <RequiresSignIn>False</RequiresSignIn>
</EsriMapsInfo>
</file>

<file path=customXml/item515.xml><?xml version="1.0" encoding="utf-8"?>
<EsriMapsInfo xmlns="ESRI.ArcGIS.Mapping.OfficeIntegration.PowerPointInfo">
  <Version>Version1</Version>
  <RequiresSignIn>False</RequiresSignIn>
</EsriMapsInfo>
</file>

<file path=customXml/item516.xml><?xml version="1.0" encoding="utf-8"?>
<EsriMapsInfo xmlns="ESRI.ArcGIS.Mapping.OfficeIntegration.PowerPointInfo">
  <Version>Version1</Version>
  <RequiresSignIn>False</RequiresSignIn>
</EsriMapsInfo>
</file>

<file path=customXml/item517.xml><?xml version="1.0" encoding="utf-8"?>
<EsriMapsInfo xmlns="ESRI.ArcGIS.Mapping.OfficeIntegration.PowerPointInfo">
  <Version>Version1</Version>
  <RequiresSignIn>False</RequiresSignIn>
</EsriMapsInfo>
</file>

<file path=customXml/item518.xml><?xml version="1.0" encoding="utf-8"?>
<EsriMapsInfo xmlns="ESRI.ArcGIS.Mapping.OfficeIntegration.PowerPointInfo">
  <Version>Version1</Version>
  <RequiresSignIn>False</RequiresSignIn>
</EsriMapsInfo>
</file>

<file path=customXml/item519.xml><?xml version="1.0" encoding="utf-8"?>
<EsriMapsInfo xmlns="ESRI.ArcGIS.Mapping.OfficeIntegration.PowerPointInfo">
  <Version>Version1</Version>
  <RequiresSignIn>False</RequiresSignIn>
</EsriMapsInfo>
</file>

<file path=customXml/item52.xml><?xml version="1.0" encoding="utf-8"?>
<EsriMapsInfo xmlns="ESRI.ArcGIS.Mapping.OfficeIntegration.PowerPointInfo">
  <Version>Version1</Version>
  <RequiresSignIn>False</RequiresSignIn>
</EsriMapsInfo>
</file>

<file path=customXml/item520.xml><?xml version="1.0" encoding="utf-8"?>
<EsriMapsInfo xmlns="ESRI.ArcGIS.Mapping.OfficeIntegration.PowerPointInfo">
  <Version>Version1</Version>
  <RequiresSignIn>False</RequiresSignIn>
</EsriMapsInfo>
</file>

<file path=customXml/item521.xml><?xml version="1.0" encoding="utf-8"?>
<EsriMapsInfo xmlns="ESRI.ArcGIS.Mapping.OfficeIntegration.PowerPointInfo">
  <Version>Version1</Version>
  <RequiresSignIn>False</RequiresSignIn>
</EsriMapsInfo>
</file>

<file path=customXml/item522.xml><?xml version="1.0" encoding="utf-8"?>
<EsriMapsInfo xmlns="ESRI.ArcGIS.Mapping.OfficeIntegration.PowerPointInfo">
  <Version>Version1</Version>
  <RequiresSignIn>False</RequiresSignIn>
</EsriMapsInfo>
</file>

<file path=customXml/item523.xml><?xml version="1.0" encoding="utf-8"?>
<EsriMapsInfo xmlns="ESRI.ArcGIS.Mapping.OfficeIntegration.PowerPointInfo">
  <Version>Version1</Version>
  <RequiresSignIn>False</RequiresSignIn>
</EsriMapsInfo>
</file>

<file path=customXml/item524.xml><?xml version="1.0" encoding="utf-8"?>
<EsriMapsInfo xmlns="ESRI.ArcGIS.Mapping.OfficeIntegration.PowerPointInfo">
  <Version>Version1</Version>
  <RequiresSignIn>False</RequiresSignIn>
</EsriMapsInfo>
</file>

<file path=customXml/item525.xml><?xml version="1.0" encoding="utf-8"?>
<EsriMapsInfo xmlns="ESRI.ArcGIS.Mapping.OfficeIntegration.PowerPointInfo">
  <Version>Version1</Version>
  <RequiresSignIn>False</RequiresSignIn>
</EsriMapsInfo>
</file>

<file path=customXml/item526.xml><?xml version="1.0" encoding="utf-8"?>
<EsriMapsInfo xmlns="ESRI.ArcGIS.Mapping.OfficeIntegration.PowerPointInfo">
  <Version>Version1</Version>
  <RequiresSignIn>False</RequiresSignIn>
</EsriMapsInfo>
</file>

<file path=customXml/item527.xml><?xml version="1.0" encoding="utf-8"?>
<EsriMapsInfo xmlns="ESRI.ArcGIS.Mapping.OfficeIntegration.PowerPointInfo">
  <Version>Version1</Version>
  <RequiresSignIn>False</RequiresSignIn>
</EsriMapsInfo>
</file>

<file path=customXml/item528.xml><?xml version="1.0" encoding="utf-8"?>
<EsriMapsInfo xmlns="ESRI.ArcGIS.Mapping.OfficeIntegration.PowerPointInfo">
  <Version>Version1</Version>
  <RequiresSignIn>False</RequiresSignIn>
</EsriMapsInfo>
</file>

<file path=customXml/item529.xml><?xml version="1.0" encoding="utf-8"?>
<EsriMapsInfo xmlns="ESRI.ArcGIS.Mapping.OfficeIntegration.PowerPointInfo">
  <Version>Version1</Version>
  <RequiresSignIn>False</RequiresSignIn>
</EsriMapsInfo>
</file>

<file path=customXml/item53.xml><?xml version="1.0" encoding="utf-8"?>
<EsriMapsInfo xmlns="ESRI.ArcGIS.Mapping.OfficeIntegration.PowerPointInfo">
  <Version>Version1</Version>
  <RequiresSignIn>False</RequiresSignIn>
</EsriMapsInfo>
</file>

<file path=customXml/item530.xml><?xml version="1.0" encoding="utf-8"?>
<EsriMapsInfo xmlns="ESRI.ArcGIS.Mapping.OfficeIntegration.PowerPointInfo">
  <Version>Version1</Version>
  <RequiresSignIn>False</RequiresSignIn>
</EsriMapsInfo>
</file>

<file path=customXml/item531.xml><?xml version="1.0" encoding="utf-8"?>
<EsriMapsInfo xmlns="ESRI.ArcGIS.Mapping.OfficeIntegration.PowerPointInfo">
  <Version>Version1</Version>
  <RequiresSignIn>False</RequiresSignIn>
</EsriMapsInfo>
</file>

<file path=customXml/item532.xml><?xml version="1.0" encoding="utf-8"?>
<EsriMapsInfo xmlns="ESRI.ArcGIS.Mapping.OfficeIntegration.PowerPointInfo">
  <Version>Version1</Version>
  <RequiresSignIn>False</RequiresSignIn>
</EsriMapsInfo>
</file>

<file path=customXml/item533.xml><?xml version="1.0" encoding="utf-8"?>
<EsriMapsInfo xmlns="ESRI.ArcGIS.Mapping.OfficeIntegration.PowerPointInfo">
  <Version>Version1</Version>
  <RequiresSignIn>False</RequiresSignIn>
</EsriMapsInfo>
</file>

<file path=customXml/item534.xml><?xml version="1.0" encoding="utf-8"?>
<EsriMapsInfo xmlns="ESRI.ArcGIS.Mapping.OfficeIntegration.PowerPointInfo">
  <Version>Version1</Version>
  <RequiresSignIn>False</RequiresSignIn>
</EsriMapsInfo>
</file>

<file path=customXml/item53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36.xml><?xml version="1.0" encoding="utf-8"?>
<EsriMapsInfo xmlns="ESRI.ArcGIS.Mapping.OfficeIntegration.PowerPointInfo">
  <Version>Version1</Version>
  <RequiresSignIn>False</RequiresSignIn>
</EsriMapsInfo>
</file>

<file path=customXml/item537.xml><?xml version="1.0" encoding="utf-8"?>
<EsriMapsInfo xmlns="ESRI.ArcGIS.Mapping.OfficeIntegration.PowerPointInfo">
  <Version>Version1</Version>
  <RequiresSignIn>False</RequiresSignIn>
</EsriMapsInfo>
</file>

<file path=customXml/item538.xml><?xml version="1.0" encoding="utf-8"?>
<EsriMapsInfo xmlns="ESRI.ArcGIS.Mapping.OfficeIntegration.PowerPointInfo">
  <Version>Version1</Version>
  <RequiresSignIn>False</RequiresSignIn>
</EsriMapsInfo>
</file>

<file path=customXml/item539.xml><?xml version="1.0" encoding="utf-8"?>
<EsriMapsInfo xmlns="ESRI.ArcGIS.Mapping.OfficeIntegration.PowerPointInfo">
  <Version>Version1</Version>
  <RequiresSignIn>False</RequiresSignIn>
</EsriMapsInfo>
</file>

<file path=customXml/item54.xml><?xml version="1.0" encoding="utf-8"?>
<EsriMapsInfo xmlns="ESRI.ArcGIS.Mapping.OfficeIntegration.PowerPointInfo">
  <Version>Version1</Version>
  <RequiresSignIn>False</RequiresSignIn>
</EsriMapsInfo>
</file>

<file path=customXml/item540.xml><?xml version="1.0" encoding="utf-8"?>
<EsriMapsInfo xmlns="ESRI.ArcGIS.Mapping.OfficeIntegration.PowerPointInfo">
  <Version>Version1</Version>
  <RequiresSignIn>False</RequiresSignIn>
</EsriMapsInfo>
</file>

<file path=customXml/item541.xml><?xml version="1.0" encoding="utf-8"?>
<EsriMapsInfo xmlns="ESRI.ArcGIS.Mapping.OfficeIntegration.PowerPointInfo">
  <Version>Version1</Version>
  <RequiresSignIn>False</RequiresSignIn>
</EsriMapsInfo>
</file>

<file path=customXml/item542.xml><?xml version="1.0" encoding="utf-8"?>
<EsriMapsInfo xmlns="ESRI.ArcGIS.Mapping.OfficeIntegration.PowerPointInfo">
  <Version>Version1</Version>
  <RequiresSignIn>False</RequiresSignIn>
</EsriMapsInfo>
</file>

<file path=customXml/item543.xml><?xml version="1.0" encoding="utf-8"?>
<EsriMapsInfo xmlns="ESRI.ArcGIS.Mapping.OfficeIntegration.PowerPointInfo">
  <Version>Version1</Version>
  <RequiresSignIn>False</RequiresSignIn>
</EsriMapsInfo>
</file>

<file path=customXml/item544.xml><?xml version="1.0" encoding="utf-8"?>
<EsriMapsInfo xmlns="ESRI.ArcGIS.Mapping.OfficeIntegration.PowerPointInfo">
  <Version>Version1</Version>
  <RequiresSignIn>False</RequiresSignIn>
</EsriMapsInfo>
</file>

<file path=customXml/item545.xml><?xml version="1.0" encoding="utf-8"?>
<EsriMapsInfo xmlns="ESRI.ArcGIS.Mapping.OfficeIntegration.PowerPointInfo">
  <Version>Version1</Version>
  <RequiresSignIn>False</RequiresSignIn>
</EsriMapsInfo>
</file>

<file path=customXml/item546.xml><?xml version="1.0" encoding="utf-8"?>
<EsriMapsInfo xmlns="ESRI.ArcGIS.Mapping.OfficeIntegration.PowerPointInfo">
  <Version>Version1</Version>
  <RequiresSignIn>False</RequiresSignIn>
</EsriMapsInfo>
</file>

<file path=customXml/item547.xml><?xml version="1.0" encoding="utf-8"?>
<EsriMapsInfo xmlns="ESRI.ArcGIS.Mapping.OfficeIntegration.PowerPointInfo">
  <Version>Version1</Version>
  <RequiresSignIn>False</RequiresSignIn>
</EsriMapsInfo>
</file>

<file path=customXml/item548.xml><?xml version="1.0" encoding="utf-8"?>
<EsriMapsInfo xmlns="ESRI.ArcGIS.Mapping.OfficeIntegration.PowerPointInfo">
  <Version>Version1</Version>
  <RequiresSignIn>False</RequiresSignIn>
</EsriMapsInfo>
</file>

<file path=customXml/item549.xml><?xml version="1.0" encoding="utf-8"?>
<EsriMapsInfo xmlns="ESRI.ArcGIS.Mapping.OfficeIntegration.PowerPointInfo">
  <Version>Version1</Version>
  <RequiresSignIn>False</RequiresSignIn>
</EsriMapsInfo>
</file>

<file path=customXml/item55.xml><?xml version="1.0" encoding="utf-8"?>
<EsriMapsInfo xmlns="ESRI.ArcGIS.Mapping.OfficeIntegration.PowerPointInfo">
  <Version>Version1</Version>
  <RequiresSignIn>False</RequiresSignIn>
</EsriMapsInfo>
</file>

<file path=customXml/item550.xml><?xml version="1.0" encoding="utf-8"?>
<EsriMapsInfo xmlns="ESRI.ArcGIS.Mapping.OfficeIntegration.PowerPointInfo">
  <Version>Version1</Version>
  <RequiresSignIn>False</RequiresSignIn>
</EsriMapsInfo>
</file>

<file path=customXml/item551.xml><?xml version="1.0" encoding="utf-8"?>
<EsriMapsInfo xmlns="ESRI.ArcGIS.Mapping.OfficeIntegration.PowerPointInfo">
  <Version>Version1</Version>
  <RequiresSignIn>False</RequiresSignIn>
</EsriMapsInfo>
</file>

<file path=customXml/item552.xml><?xml version="1.0" encoding="utf-8"?>
<EsriMapsInfo xmlns="ESRI.ArcGIS.Mapping.OfficeIntegration.PowerPointInfo">
  <Version>Version1</Version>
  <RequiresSignIn>False</RequiresSignIn>
</EsriMapsInfo>
</file>

<file path=customXml/item553.xml><?xml version="1.0" encoding="utf-8"?>
<EsriMapsInfo xmlns="ESRI.ArcGIS.Mapping.OfficeIntegration.PowerPointInfo">
  <Version>Version1</Version>
  <RequiresSignIn>False</RequiresSignIn>
</EsriMapsInfo>
</file>

<file path=customXml/item554.xml><?xml version="1.0" encoding="utf-8"?>
<EsriMapsInfo xmlns="ESRI.ArcGIS.Mapping.OfficeIntegration.PowerPointInfo">
  <Version>Version1</Version>
  <RequiresSignIn>False</RequiresSignIn>
</EsriMapsInfo>
</file>

<file path=customXml/item555.xml><?xml version="1.0" encoding="utf-8"?>
<EsriMapsInfo xmlns="ESRI.ArcGIS.Mapping.OfficeIntegration.PowerPointInfo">
  <Version>Version1</Version>
  <RequiresSignIn>False</RequiresSignIn>
</EsriMapsInfo>
</file>

<file path=customXml/item556.xml><?xml version="1.0" encoding="utf-8"?>
<EsriMapsInfo xmlns="ESRI.ArcGIS.Mapping.OfficeIntegration.PowerPointInfo">
  <Version>Version1</Version>
  <RequiresSignIn>False</RequiresSignIn>
</EsriMapsInfo>
</file>

<file path=customXml/item557.xml><?xml version="1.0" encoding="utf-8"?>
<EsriMapsInfo xmlns="ESRI.ArcGIS.Mapping.OfficeIntegration.PowerPointInfo">
  <Version>Version1</Version>
  <RequiresSignIn>False</RequiresSignIn>
</EsriMapsInfo>
</file>

<file path=customXml/item558.xml><?xml version="1.0" encoding="utf-8"?>
<EsriMapsInfo xmlns="ESRI.ArcGIS.Mapping.OfficeIntegration.PowerPointInfo">
  <Version>Version1</Version>
  <RequiresSignIn>False</RequiresSignIn>
</EsriMapsInfo>
</file>

<file path=customXml/item559.xml><?xml version="1.0" encoding="utf-8"?>
<EsriMapsInfo xmlns="ESRI.ArcGIS.Mapping.OfficeIntegration.PowerPointInfo">
  <Version>Version1</Version>
  <RequiresSignIn>False</RequiresSignIn>
</EsriMapsInfo>
</file>

<file path=customXml/item56.xml><?xml version="1.0" encoding="utf-8"?>
<EsriMapsInfo xmlns="ESRI.ArcGIS.Mapping.OfficeIntegration.PowerPointInfo">
  <Version>Version1</Version>
  <RequiresSignIn>False</RequiresSignIn>
</EsriMapsInfo>
</file>

<file path=customXml/item560.xml><?xml version="1.0" encoding="utf-8"?>
<EsriMapsInfo xmlns="ESRI.ArcGIS.Mapping.OfficeIntegration.PowerPointInfo">
  <Version>Version1</Version>
  <RequiresSignIn>False</RequiresSignIn>
</EsriMapsInfo>
</file>

<file path=customXml/item561.xml><?xml version="1.0" encoding="utf-8"?>
<EsriMapsInfo xmlns="ESRI.ArcGIS.Mapping.OfficeIntegration.PowerPointInfo">
  <Version>Version1</Version>
  <RequiresSignIn>False</RequiresSignIn>
</EsriMapsInfo>
</file>

<file path=customXml/item562.xml><?xml version="1.0" encoding="utf-8"?>
<EsriMapsInfo xmlns="ESRI.ArcGIS.Mapping.OfficeIntegration.PowerPointInfo">
  <Version>Version1</Version>
  <RequiresSignIn>False</RequiresSignIn>
</EsriMapsInfo>
</file>

<file path=customXml/item563.xml><?xml version="1.0" encoding="utf-8"?>
<EsriMapsInfo xmlns="ESRI.ArcGIS.Mapping.OfficeIntegration.PowerPointInfo">
  <Version>Version1</Version>
  <RequiresSignIn>False</RequiresSignIn>
</EsriMapsInfo>
</file>

<file path=customXml/item564.xml><?xml version="1.0" encoding="utf-8"?>
<EsriMapsInfo xmlns="ESRI.ArcGIS.Mapping.OfficeIntegration.PowerPointInfo">
  <Version>Version1</Version>
  <RequiresSignIn>False</RequiresSignIn>
</EsriMapsInfo>
</file>

<file path=customXml/item565.xml><?xml version="1.0" encoding="utf-8"?>
<EsriMapsInfo xmlns="ESRI.ArcGIS.Mapping.OfficeIntegration.PowerPointInfo">
  <Version>Version1</Version>
  <RequiresSignIn>False</RequiresSignIn>
</EsriMapsInfo>
</file>

<file path=customXml/item57.xml><?xml version="1.0" encoding="utf-8"?>
<EsriMapsInfo xmlns="ESRI.ArcGIS.Mapping.OfficeIntegration.PowerPointInfo">
  <Version>Version1</Version>
  <RequiresSignIn>False</RequiresSignIn>
</EsriMapsInfo>
</file>

<file path=customXml/item58.xml><?xml version="1.0" encoding="utf-8"?>
<EsriMapsInfo xmlns="ESRI.ArcGIS.Mapping.OfficeIntegration.PowerPointInfo">
  <Version>Version1</Version>
  <RequiresSignIn>False</RequiresSignIn>
</EsriMapsInfo>
</file>

<file path=customXml/item59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60.xml><?xml version="1.0" encoding="utf-8"?>
<EsriMapsInfo xmlns="ESRI.ArcGIS.Mapping.OfficeIntegration.PowerPointInfo">
  <Version>Version1</Version>
  <RequiresSignIn>False</RequiresSignIn>
</EsriMapsInfo>
</file>

<file path=customXml/item61.xml><?xml version="1.0" encoding="utf-8"?>
<EsriMapsInfo xmlns="ESRI.ArcGIS.Mapping.OfficeIntegration.PowerPointInfo">
  <Version>Version1</Version>
  <RequiresSignIn>False</RequiresSignIn>
</EsriMapsInfo>
</file>

<file path=customXml/item62.xml><?xml version="1.0" encoding="utf-8"?>
<EsriMapsInfo xmlns="ESRI.ArcGIS.Mapping.OfficeIntegration.PowerPointInfo">
  <Version>Version1</Version>
  <RequiresSignIn>False</RequiresSignIn>
</EsriMapsInfo>
</file>

<file path=customXml/item63.xml><?xml version="1.0" encoding="utf-8"?>
<EsriMapsInfo xmlns="ESRI.ArcGIS.Mapping.OfficeIntegration.PowerPointInfo">
  <Version>Version1</Version>
  <RequiresSignIn>False</RequiresSignIn>
</EsriMapsInfo>
</file>

<file path=customXml/item64.xml><?xml version="1.0" encoding="utf-8"?>
<EsriMapsInfo xmlns="ESRI.ArcGIS.Mapping.OfficeIntegration.PowerPointInfo">
  <Version>Version1</Version>
  <RequiresSignIn>False</RequiresSignIn>
</EsriMapsInfo>
</file>

<file path=customXml/item65.xml><?xml version="1.0" encoding="utf-8"?>
<EsriMapsInfo xmlns="ESRI.ArcGIS.Mapping.OfficeIntegration.PowerPointInfo">
  <Version>Version1</Version>
  <RequiresSignIn>False</RequiresSignIn>
</EsriMapsInfo>
</file>

<file path=customXml/item66.xml><?xml version="1.0" encoding="utf-8"?>
<EsriMapsInfo xmlns="ESRI.ArcGIS.Mapping.OfficeIntegration.PowerPointInfo">
  <Version>Version1</Version>
  <RequiresSignIn>False</RequiresSignIn>
</EsriMapsInfo>
</file>

<file path=customXml/item67.xml><?xml version="1.0" encoding="utf-8"?>
<EsriMapsInfo xmlns="ESRI.ArcGIS.Mapping.OfficeIntegration.PowerPointInfo">
  <Version>Version1</Version>
  <RequiresSignIn>False</RequiresSignIn>
</EsriMapsInfo>
</file>

<file path=customXml/item68.xml><?xml version="1.0" encoding="utf-8"?>
<EsriMapsInfo xmlns="ESRI.ArcGIS.Mapping.OfficeIntegration.PowerPointInfo">
  <Version>Version1</Version>
  <RequiresSignIn>False</RequiresSignIn>
</EsriMapsInfo>
</file>

<file path=customXml/item69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70.xml><?xml version="1.0" encoding="utf-8"?>
<EsriMapsInfo xmlns="ESRI.ArcGIS.Mapping.OfficeIntegration.PowerPointInfo">
  <Version>Version1</Version>
  <RequiresSignIn>False</RequiresSignIn>
</EsriMapsInfo>
</file>

<file path=customXml/item71.xml><?xml version="1.0" encoding="utf-8"?>
<EsriMapsInfo xmlns="ESRI.ArcGIS.Mapping.OfficeIntegration.PowerPointInfo">
  <Version>Version1</Version>
  <RequiresSignIn>False</RequiresSignIn>
</EsriMapsInfo>
</file>

<file path=customXml/item72.xml><?xml version="1.0" encoding="utf-8"?>
<EsriMapsInfo xmlns="ESRI.ArcGIS.Mapping.OfficeIntegration.PowerPointInfo">
  <Version>Version1</Version>
  <RequiresSignIn>False</RequiresSignIn>
</EsriMapsInfo>
</file>

<file path=customXml/item73.xml><?xml version="1.0" encoding="utf-8"?>
<EsriMapsInfo xmlns="ESRI.ArcGIS.Mapping.OfficeIntegration.PowerPointInfo">
  <Version>Version1</Version>
  <RequiresSignIn>False</RequiresSignIn>
</EsriMapsInfo>
</file>

<file path=customXml/item74.xml><?xml version="1.0" encoding="utf-8"?>
<EsriMapsInfo xmlns="ESRI.ArcGIS.Mapping.OfficeIntegration.PowerPointInfo">
  <Version>Version1</Version>
  <RequiresSignIn>False</RequiresSignIn>
</EsriMapsInfo>
</file>

<file path=customXml/item75.xml><?xml version="1.0" encoding="utf-8"?>
<EsriMapsInfo xmlns="ESRI.ArcGIS.Mapping.OfficeIntegration.PowerPointInfo">
  <Version>Version1</Version>
  <RequiresSignIn>False</RequiresSignIn>
</EsriMapsInfo>
</file>

<file path=customXml/item76.xml><?xml version="1.0" encoding="utf-8"?>
<EsriMapsInfo xmlns="ESRI.ArcGIS.Mapping.OfficeIntegration.PowerPointInfo">
  <Version>Version1</Version>
  <RequiresSignIn>False</RequiresSignIn>
</EsriMapsInfo>
</file>

<file path=customXml/item77.xml><?xml version="1.0" encoding="utf-8"?>
<EsriMapsInfo xmlns="ESRI.ArcGIS.Mapping.OfficeIntegration.PowerPointInfo">
  <Version>Version1</Version>
  <RequiresSignIn>False</RequiresSignIn>
</EsriMapsInfo>
</file>

<file path=customXml/item78.xml><?xml version="1.0" encoding="utf-8"?>
<EsriMapsInfo xmlns="ESRI.ArcGIS.Mapping.OfficeIntegration.PowerPointInfo">
  <Version>Version1</Version>
  <RequiresSignIn>False</RequiresSignIn>
</EsriMapsInfo>
</file>

<file path=customXml/item79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80.xml><?xml version="1.0" encoding="utf-8"?>
<EsriMapsInfo xmlns="ESRI.ArcGIS.Mapping.OfficeIntegration.PowerPointInfo">
  <Version>Version1</Version>
  <RequiresSignIn>False</RequiresSignIn>
</EsriMapsInfo>
</file>

<file path=customXml/item81.xml><?xml version="1.0" encoding="utf-8"?>
<EsriMapsInfo xmlns="ESRI.ArcGIS.Mapping.OfficeIntegration.PowerPointInfo">
  <Version>Version1</Version>
  <RequiresSignIn>False</RequiresSignIn>
</EsriMapsInfo>
</file>

<file path=customXml/item82.xml><?xml version="1.0" encoding="utf-8"?>
<EsriMapsInfo xmlns="ESRI.ArcGIS.Mapping.OfficeIntegration.PowerPointInfo">
  <Version>Version1</Version>
  <RequiresSignIn>False</RequiresSignIn>
</EsriMapsInfo>
</file>

<file path=customXml/item83.xml><?xml version="1.0" encoding="utf-8"?>
<EsriMapsInfo xmlns="ESRI.ArcGIS.Mapping.OfficeIntegration.PowerPointInfo">
  <Version>Version1</Version>
  <RequiresSignIn>False</RequiresSignIn>
</EsriMapsInfo>
</file>

<file path=customXml/item84.xml><?xml version="1.0" encoding="utf-8"?>
<EsriMapsInfo xmlns="ESRI.ArcGIS.Mapping.OfficeIntegration.PowerPointInfo">
  <Version>Version1</Version>
  <RequiresSignIn>False</RequiresSignIn>
</EsriMapsInfo>
</file>

<file path=customXml/item85.xml><?xml version="1.0" encoding="utf-8"?>
<EsriMapsInfo xmlns="ESRI.ArcGIS.Mapping.OfficeIntegration.PowerPointInfo">
  <Version>Version1</Version>
  <RequiresSignIn>False</RequiresSignIn>
</EsriMapsInfo>
</file>

<file path=customXml/item86.xml><?xml version="1.0" encoding="utf-8"?>
<EsriMapsInfo xmlns="ESRI.ArcGIS.Mapping.OfficeIntegration.PowerPointInfo">
  <Version>Version1</Version>
  <RequiresSignIn>False</RequiresSignIn>
</EsriMapsInfo>
</file>

<file path=customXml/item87.xml><?xml version="1.0" encoding="utf-8"?>
<EsriMapsInfo xmlns="ESRI.ArcGIS.Mapping.OfficeIntegration.PowerPointInfo">
  <Version>Version1</Version>
  <RequiresSignIn>False</RequiresSignIn>
</EsriMapsInfo>
</file>

<file path=customXml/item88.xml><?xml version="1.0" encoding="utf-8"?>
<EsriMapsInfo xmlns="ESRI.ArcGIS.Mapping.OfficeIntegration.PowerPointInfo">
  <Version>Version1</Version>
  <RequiresSignIn>False</RequiresSignIn>
</EsriMapsInfo>
</file>

<file path=customXml/item89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90.xml><?xml version="1.0" encoding="utf-8"?>
<EsriMapsInfo xmlns="ESRI.ArcGIS.Mapping.OfficeIntegration.PowerPointInfo">
  <Version>Version1</Version>
  <RequiresSignIn>False</RequiresSignIn>
</EsriMapsInfo>
</file>

<file path=customXml/item91.xml><?xml version="1.0" encoding="utf-8"?>
<EsriMapsInfo xmlns="ESRI.ArcGIS.Mapping.OfficeIntegration.PowerPointInfo">
  <Version>Version1</Version>
  <RequiresSignIn>False</RequiresSignIn>
</EsriMapsInfo>
</file>

<file path=customXml/item92.xml><?xml version="1.0" encoding="utf-8"?>
<EsriMapsInfo xmlns="ESRI.ArcGIS.Mapping.OfficeIntegration.PowerPointInfo">
  <Version>Version1</Version>
  <RequiresSignIn>False</RequiresSignIn>
</EsriMapsInfo>
</file>

<file path=customXml/item93.xml><?xml version="1.0" encoding="utf-8"?>
<EsriMapsInfo xmlns="ESRI.ArcGIS.Mapping.OfficeIntegration.PowerPointInfo">
  <Version>Version1</Version>
  <RequiresSignIn>False</RequiresSignIn>
</EsriMapsInfo>
</file>

<file path=customXml/item94.xml><?xml version="1.0" encoding="utf-8"?>
<EsriMapsInfo xmlns="ESRI.ArcGIS.Mapping.OfficeIntegration.PowerPointInfo">
  <Version>Version1</Version>
  <RequiresSignIn>False</RequiresSignIn>
</EsriMapsInfo>
</file>

<file path=customXml/item95.xml><?xml version="1.0" encoding="utf-8"?>
<EsriMapsInfo xmlns="ESRI.ArcGIS.Mapping.OfficeIntegration.PowerPointInfo">
  <Version>Version1</Version>
  <RequiresSignIn>False</RequiresSignIn>
</EsriMapsInfo>
</file>

<file path=customXml/item96.xml><?xml version="1.0" encoding="utf-8"?>
<EsriMapsInfo xmlns="ESRI.ArcGIS.Mapping.OfficeIntegration.PowerPointInfo">
  <Version>Version1</Version>
  <RequiresSignIn>False</RequiresSignIn>
</EsriMapsInfo>
</file>

<file path=customXml/item97.xml><?xml version="1.0" encoding="utf-8"?>
<EsriMapsInfo xmlns="ESRI.ArcGIS.Mapping.OfficeIntegration.PowerPointInfo">
  <Version>Version1</Version>
  <RequiresSignIn>False</RequiresSignIn>
</EsriMapsInfo>
</file>

<file path=customXml/item98.xml><?xml version="1.0" encoding="utf-8"?>
<EsriMapsInfo xmlns="ESRI.ArcGIS.Mapping.OfficeIntegration.PowerPointInfo">
  <Version>Version1</Version>
  <RequiresSignIn>False</RequiresSignIn>
</EsriMapsInfo>
</file>

<file path=customXml/item9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4F6100C-92E5-4ED7-A7E3-1ACEBD7F514C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C962A8E0-1572-4342-BF90-012A176C83E4}">
  <ds:schemaRefs>
    <ds:schemaRef ds:uri="ESRI.ArcGIS.Mapping.OfficeIntegration.PowerPointInfo"/>
  </ds:schemaRefs>
</ds:datastoreItem>
</file>

<file path=customXml/itemProps100.xml><?xml version="1.0" encoding="utf-8"?>
<ds:datastoreItem xmlns:ds="http://schemas.openxmlformats.org/officeDocument/2006/customXml" ds:itemID="{13834FAA-DAD6-453A-9397-65433E1D3F0B}">
  <ds:schemaRefs>
    <ds:schemaRef ds:uri="ESRI.ArcGIS.Mapping.OfficeIntegration.PowerPointInfo"/>
  </ds:schemaRefs>
</ds:datastoreItem>
</file>

<file path=customXml/itemProps101.xml><?xml version="1.0" encoding="utf-8"?>
<ds:datastoreItem xmlns:ds="http://schemas.openxmlformats.org/officeDocument/2006/customXml" ds:itemID="{1E9F44CF-067A-4A8B-BB05-03E075AB4666}">
  <ds:schemaRefs>
    <ds:schemaRef ds:uri="ESRI.ArcGIS.Mapping.OfficeIntegration.PowerPointInfo"/>
  </ds:schemaRefs>
</ds:datastoreItem>
</file>

<file path=customXml/itemProps102.xml><?xml version="1.0" encoding="utf-8"?>
<ds:datastoreItem xmlns:ds="http://schemas.openxmlformats.org/officeDocument/2006/customXml" ds:itemID="{D87912FF-548D-4ED0-BBB2-3099E65CF953}">
  <ds:schemaRefs>
    <ds:schemaRef ds:uri="ESRI.ArcGIS.Mapping.OfficeIntegration.PowerPointInfo"/>
  </ds:schemaRefs>
</ds:datastoreItem>
</file>

<file path=customXml/itemProps103.xml><?xml version="1.0" encoding="utf-8"?>
<ds:datastoreItem xmlns:ds="http://schemas.openxmlformats.org/officeDocument/2006/customXml" ds:itemID="{2C738E6F-3F5F-465D-9863-66F92F7C8F75}">
  <ds:schemaRefs>
    <ds:schemaRef ds:uri="ESRI.ArcGIS.Mapping.OfficeIntegration.PowerPointInfo"/>
  </ds:schemaRefs>
</ds:datastoreItem>
</file>

<file path=customXml/itemProps104.xml><?xml version="1.0" encoding="utf-8"?>
<ds:datastoreItem xmlns:ds="http://schemas.openxmlformats.org/officeDocument/2006/customXml" ds:itemID="{D4890D67-E03D-45BB-B255-10C4F04145A0}">
  <ds:schemaRefs>
    <ds:schemaRef ds:uri="ESRI.ArcGIS.Mapping.OfficeIntegration.PowerPointInfo"/>
  </ds:schemaRefs>
</ds:datastoreItem>
</file>

<file path=customXml/itemProps105.xml><?xml version="1.0" encoding="utf-8"?>
<ds:datastoreItem xmlns:ds="http://schemas.openxmlformats.org/officeDocument/2006/customXml" ds:itemID="{E19369BF-7E52-4675-90D1-2DC925E5FBA9}">
  <ds:schemaRefs>
    <ds:schemaRef ds:uri="ESRI.ArcGIS.Mapping.OfficeIntegration.PowerPointInfo"/>
  </ds:schemaRefs>
</ds:datastoreItem>
</file>

<file path=customXml/itemProps106.xml><?xml version="1.0" encoding="utf-8"?>
<ds:datastoreItem xmlns:ds="http://schemas.openxmlformats.org/officeDocument/2006/customXml" ds:itemID="{F0679813-1881-475D-846C-F9307CB1B12B}">
  <ds:schemaRefs>
    <ds:schemaRef ds:uri="ESRI.ArcGIS.Mapping.OfficeIntegration.PowerPointInfo"/>
  </ds:schemaRefs>
</ds:datastoreItem>
</file>

<file path=customXml/itemProps107.xml><?xml version="1.0" encoding="utf-8"?>
<ds:datastoreItem xmlns:ds="http://schemas.openxmlformats.org/officeDocument/2006/customXml" ds:itemID="{B009BA1A-5F87-4AE6-9C4B-DD8F02DF2084}">
  <ds:schemaRefs>
    <ds:schemaRef ds:uri="ESRI.ArcGIS.Mapping.OfficeIntegration.PowerPointInfo"/>
  </ds:schemaRefs>
</ds:datastoreItem>
</file>

<file path=customXml/itemProps108.xml><?xml version="1.0" encoding="utf-8"?>
<ds:datastoreItem xmlns:ds="http://schemas.openxmlformats.org/officeDocument/2006/customXml" ds:itemID="{85682AF7-D8CA-487C-BB5F-AAD1B5D51D00}">
  <ds:schemaRefs>
    <ds:schemaRef ds:uri="ESRI.ArcGIS.Mapping.OfficeIntegration.PowerPointInfo"/>
  </ds:schemaRefs>
</ds:datastoreItem>
</file>

<file path=customXml/itemProps109.xml><?xml version="1.0" encoding="utf-8"?>
<ds:datastoreItem xmlns:ds="http://schemas.openxmlformats.org/officeDocument/2006/customXml" ds:itemID="{A5CF3826-E030-4085-B572-62F173ABE7DE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0720DB45-87FC-4499-82AB-2213954138F2}">
  <ds:schemaRefs>
    <ds:schemaRef ds:uri="ESRI.ArcGIS.Mapping.OfficeIntegration.PowerPointInfo"/>
  </ds:schemaRefs>
</ds:datastoreItem>
</file>

<file path=customXml/itemProps110.xml><?xml version="1.0" encoding="utf-8"?>
<ds:datastoreItem xmlns:ds="http://schemas.openxmlformats.org/officeDocument/2006/customXml" ds:itemID="{CFF956BE-A9FD-4EF8-BB57-111E49F303B6}">
  <ds:schemaRefs>
    <ds:schemaRef ds:uri="ESRI.ArcGIS.Mapping.OfficeIntegration.PowerPointInfo"/>
  </ds:schemaRefs>
</ds:datastoreItem>
</file>

<file path=customXml/itemProps111.xml><?xml version="1.0" encoding="utf-8"?>
<ds:datastoreItem xmlns:ds="http://schemas.openxmlformats.org/officeDocument/2006/customXml" ds:itemID="{77C2B746-A0F0-4D1B-8A54-928809D72D3B}">
  <ds:schemaRefs>
    <ds:schemaRef ds:uri="ESRI.ArcGIS.Mapping.OfficeIntegration.PowerPointInfo"/>
  </ds:schemaRefs>
</ds:datastoreItem>
</file>

<file path=customXml/itemProps112.xml><?xml version="1.0" encoding="utf-8"?>
<ds:datastoreItem xmlns:ds="http://schemas.openxmlformats.org/officeDocument/2006/customXml" ds:itemID="{95B45318-B18F-42E2-BBD2-933C99DC90D1}">
  <ds:schemaRefs>
    <ds:schemaRef ds:uri="ESRI.ArcGIS.Mapping.OfficeIntegration.PowerPointInfo"/>
  </ds:schemaRefs>
</ds:datastoreItem>
</file>

<file path=customXml/itemProps113.xml><?xml version="1.0" encoding="utf-8"?>
<ds:datastoreItem xmlns:ds="http://schemas.openxmlformats.org/officeDocument/2006/customXml" ds:itemID="{6273C0D6-0653-432A-BAA3-75D4E15A8C17}">
  <ds:schemaRefs>
    <ds:schemaRef ds:uri="ESRI.ArcGIS.Mapping.OfficeIntegration.PowerPointInfo"/>
  </ds:schemaRefs>
</ds:datastoreItem>
</file>

<file path=customXml/itemProps114.xml><?xml version="1.0" encoding="utf-8"?>
<ds:datastoreItem xmlns:ds="http://schemas.openxmlformats.org/officeDocument/2006/customXml" ds:itemID="{9D9E1438-BF1F-4401-86F6-8DB2A4D2AF1A}">
  <ds:schemaRefs>
    <ds:schemaRef ds:uri="ESRI.ArcGIS.Mapping.OfficeIntegration.PowerPointInfo"/>
  </ds:schemaRefs>
</ds:datastoreItem>
</file>

<file path=customXml/itemProps115.xml><?xml version="1.0" encoding="utf-8"?>
<ds:datastoreItem xmlns:ds="http://schemas.openxmlformats.org/officeDocument/2006/customXml" ds:itemID="{A6E977DC-3B67-43AB-AF80-413923BCC080}">
  <ds:schemaRefs>
    <ds:schemaRef ds:uri="ESRI.ArcGIS.Mapping.OfficeIntegration.PowerPointInfo"/>
  </ds:schemaRefs>
</ds:datastoreItem>
</file>

<file path=customXml/itemProps116.xml><?xml version="1.0" encoding="utf-8"?>
<ds:datastoreItem xmlns:ds="http://schemas.openxmlformats.org/officeDocument/2006/customXml" ds:itemID="{B12775C1-1F0F-4D52-9FF8-66ADEC748B3D}">
  <ds:schemaRefs>
    <ds:schemaRef ds:uri="ESRI.ArcGIS.Mapping.OfficeIntegration.PowerPointInfo"/>
  </ds:schemaRefs>
</ds:datastoreItem>
</file>

<file path=customXml/itemProps117.xml><?xml version="1.0" encoding="utf-8"?>
<ds:datastoreItem xmlns:ds="http://schemas.openxmlformats.org/officeDocument/2006/customXml" ds:itemID="{36E76FF8-9BA9-4C92-B18E-D4B8328510DA}">
  <ds:schemaRefs>
    <ds:schemaRef ds:uri="ESRI.ArcGIS.Mapping.OfficeIntegration.PowerPointInfo"/>
  </ds:schemaRefs>
</ds:datastoreItem>
</file>

<file path=customXml/itemProps118.xml><?xml version="1.0" encoding="utf-8"?>
<ds:datastoreItem xmlns:ds="http://schemas.openxmlformats.org/officeDocument/2006/customXml" ds:itemID="{51AC3E44-06AF-41FB-8680-32E570E1DF47}">
  <ds:schemaRefs>
    <ds:schemaRef ds:uri="ESRI.ArcGIS.Mapping.OfficeIntegration.PowerPointInfo"/>
  </ds:schemaRefs>
</ds:datastoreItem>
</file>

<file path=customXml/itemProps119.xml><?xml version="1.0" encoding="utf-8"?>
<ds:datastoreItem xmlns:ds="http://schemas.openxmlformats.org/officeDocument/2006/customXml" ds:itemID="{A30F336F-A9CC-4B7A-A83D-97355CFE914C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2C88E85F-F455-4364-8DD8-5BE5671D4C72}">
  <ds:schemaRefs>
    <ds:schemaRef ds:uri="ESRI.ArcGIS.Mapping.OfficeIntegration.PowerPointInfo"/>
  </ds:schemaRefs>
</ds:datastoreItem>
</file>

<file path=customXml/itemProps120.xml><?xml version="1.0" encoding="utf-8"?>
<ds:datastoreItem xmlns:ds="http://schemas.openxmlformats.org/officeDocument/2006/customXml" ds:itemID="{CA0053E3-CA02-4396-A45C-B7B2D65CDBCB}">
  <ds:schemaRefs>
    <ds:schemaRef ds:uri="ESRI.ArcGIS.Mapping.OfficeIntegration.PowerPointInfo"/>
  </ds:schemaRefs>
</ds:datastoreItem>
</file>

<file path=customXml/itemProps121.xml><?xml version="1.0" encoding="utf-8"?>
<ds:datastoreItem xmlns:ds="http://schemas.openxmlformats.org/officeDocument/2006/customXml" ds:itemID="{7AA8605A-CE3A-4596-AF1F-0FD1C40E584C}">
  <ds:schemaRefs>
    <ds:schemaRef ds:uri="ESRI.ArcGIS.Mapping.OfficeIntegration.PowerPointInfo"/>
  </ds:schemaRefs>
</ds:datastoreItem>
</file>

<file path=customXml/itemProps122.xml><?xml version="1.0" encoding="utf-8"?>
<ds:datastoreItem xmlns:ds="http://schemas.openxmlformats.org/officeDocument/2006/customXml" ds:itemID="{1DDAF13E-9A79-4263-A0DF-6EC747EF5EE8}">
  <ds:schemaRefs>
    <ds:schemaRef ds:uri="ESRI.ArcGIS.Mapping.OfficeIntegration.PowerPointInfo"/>
  </ds:schemaRefs>
</ds:datastoreItem>
</file>

<file path=customXml/itemProps123.xml><?xml version="1.0" encoding="utf-8"?>
<ds:datastoreItem xmlns:ds="http://schemas.openxmlformats.org/officeDocument/2006/customXml" ds:itemID="{C4C36130-6308-4EE5-AA95-1CB320FEF4A6}">
  <ds:schemaRefs>
    <ds:schemaRef ds:uri="ESRI.ArcGIS.Mapping.OfficeIntegration.PowerPointInfo"/>
  </ds:schemaRefs>
</ds:datastoreItem>
</file>

<file path=customXml/itemProps124.xml><?xml version="1.0" encoding="utf-8"?>
<ds:datastoreItem xmlns:ds="http://schemas.openxmlformats.org/officeDocument/2006/customXml" ds:itemID="{86231B65-C0E1-41C9-BBFA-DDBA75ECBF4A}">
  <ds:schemaRefs>
    <ds:schemaRef ds:uri="ESRI.ArcGIS.Mapping.OfficeIntegration.PowerPointInfo"/>
  </ds:schemaRefs>
</ds:datastoreItem>
</file>

<file path=customXml/itemProps125.xml><?xml version="1.0" encoding="utf-8"?>
<ds:datastoreItem xmlns:ds="http://schemas.openxmlformats.org/officeDocument/2006/customXml" ds:itemID="{F7B58AB7-218C-4288-AA2B-6467F796DB54}">
  <ds:schemaRefs>
    <ds:schemaRef ds:uri="ESRI.ArcGIS.Mapping.OfficeIntegration.PowerPointInfo"/>
  </ds:schemaRefs>
</ds:datastoreItem>
</file>

<file path=customXml/itemProps126.xml><?xml version="1.0" encoding="utf-8"?>
<ds:datastoreItem xmlns:ds="http://schemas.openxmlformats.org/officeDocument/2006/customXml" ds:itemID="{0DB79C9A-2AF0-4A4E-B4B7-0743AC6D7C55}">
  <ds:schemaRefs>
    <ds:schemaRef ds:uri="ESRI.ArcGIS.Mapping.OfficeIntegration.PowerPointInfo"/>
  </ds:schemaRefs>
</ds:datastoreItem>
</file>

<file path=customXml/itemProps127.xml><?xml version="1.0" encoding="utf-8"?>
<ds:datastoreItem xmlns:ds="http://schemas.openxmlformats.org/officeDocument/2006/customXml" ds:itemID="{31A1D80A-19CD-4C4B-83B4-DF12787F19CC}">
  <ds:schemaRefs>
    <ds:schemaRef ds:uri="ESRI.ArcGIS.Mapping.OfficeIntegration.PowerPointInfo"/>
  </ds:schemaRefs>
</ds:datastoreItem>
</file>

<file path=customXml/itemProps128.xml><?xml version="1.0" encoding="utf-8"?>
<ds:datastoreItem xmlns:ds="http://schemas.openxmlformats.org/officeDocument/2006/customXml" ds:itemID="{A8913EFD-0A8C-4326-A640-D42B9BF63718}">
  <ds:schemaRefs>
    <ds:schemaRef ds:uri="ESRI.ArcGIS.Mapping.OfficeIntegration.PowerPointInfo"/>
  </ds:schemaRefs>
</ds:datastoreItem>
</file>

<file path=customXml/itemProps129.xml><?xml version="1.0" encoding="utf-8"?>
<ds:datastoreItem xmlns:ds="http://schemas.openxmlformats.org/officeDocument/2006/customXml" ds:itemID="{FC21389A-793E-4C98-98B1-A0B4A901B265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4E10B33C-952A-442F-A249-D28EE9AD72BB}">
  <ds:schemaRefs>
    <ds:schemaRef ds:uri="ESRI.ArcGIS.Mapping.OfficeIntegration.PowerPointInfo"/>
  </ds:schemaRefs>
</ds:datastoreItem>
</file>

<file path=customXml/itemProps130.xml><?xml version="1.0" encoding="utf-8"?>
<ds:datastoreItem xmlns:ds="http://schemas.openxmlformats.org/officeDocument/2006/customXml" ds:itemID="{D5436CB6-384C-4C81-995A-60C1B099ECA7}">
  <ds:schemaRefs>
    <ds:schemaRef ds:uri="ESRI.ArcGIS.Mapping.OfficeIntegration.PowerPointInfo"/>
  </ds:schemaRefs>
</ds:datastoreItem>
</file>

<file path=customXml/itemProps131.xml><?xml version="1.0" encoding="utf-8"?>
<ds:datastoreItem xmlns:ds="http://schemas.openxmlformats.org/officeDocument/2006/customXml" ds:itemID="{5CE77733-A1B3-45E8-BA28-686E11DAFDED}">
  <ds:schemaRefs>
    <ds:schemaRef ds:uri="ESRI.ArcGIS.Mapping.OfficeIntegration.PowerPointInfo"/>
  </ds:schemaRefs>
</ds:datastoreItem>
</file>

<file path=customXml/itemProps132.xml><?xml version="1.0" encoding="utf-8"?>
<ds:datastoreItem xmlns:ds="http://schemas.openxmlformats.org/officeDocument/2006/customXml" ds:itemID="{18B26B51-E34A-4BC8-A0B0-C7F4919FF635}">
  <ds:schemaRefs>
    <ds:schemaRef ds:uri="ESRI.ArcGIS.Mapping.OfficeIntegration.PowerPointInfo"/>
  </ds:schemaRefs>
</ds:datastoreItem>
</file>

<file path=customXml/itemProps133.xml><?xml version="1.0" encoding="utf-8"?>
<ds:datastoreItem xmlns:ds="http://schemas.openxmlformats.org/officeDocument/2006/customXml" ds:itemID="{A9835436-DE04-4C6B-B2E7-2D0766F7E11A}">
  <ds:schemaRefs>
    <ds:schemaRef ds:uri="ESRI.ArcGIS.Mapping.OfficeIntegration.PowerPointInfo"/>
  </ds:schemaRefs>
</ds:datastoreItem>
</file>

<file path=customXml/itemProps134.xml><?xml version="1.0" encoding="utf-8"?>
<ds:datastoreItem xmlns:ds="http://schemas.openxmlformats.org/officeDocument/2006/customXml" ds:itemID="{1F1820CD-FB5E-48B0-80BA-D384E97E98CA}">
  <ds:schemaRefs>
    <ds:schemaRef ds:uri="ESRI.ArcGIS.Mapping.OfficeIntegration.PowerPointInfo"/>
  </ds:schemaRefs>
</ds:datastoreItem>
</file>

<file path=customXml/itemProps135.xml><?xml version="1.0" encoding="utf-8"?>
<ds:datastoreItem xmlns:ds="http://schemas.openxmlformats.org/officeDocument/2006/customXml" ds:itemID="{0668A094-B45A-481B-B240-102EE19714F2}">
  <ds:schemaRefs>
    <ds:schemaRef ds:uri="ESRI.ArcGIS.Mapping.OfficeIntegration.PowerPointInfo"/>
  </ds:schemaRefs>
</ds:datastoreItem>
</file>

<file path=customXml/itemProps136.xml><?xml version="1.0" encoding="utf-8"?>
<ds:datastoreItem xmlns:ds="http://schemas.openxmlformats.org/officeDocument/2006/customXml" ds:itemID="{7AA66013-B899-439D-8517-C32D54F5D14A}">
  <ds:schemaRefs>
    <ds:schemaRef ds:uri="ESRI.ArcGIS.Mapping.OfficeIntegration.PowerPointInfo"/>
  </ds:schemaRefs>
</ds:datastoreItem>
</file>

<file path=customXml/itemProps137.xml><?xml version="1.0" encoding="utf-8"?>
<ds:datastoreItem xmlns:ds="http://schemas.openxmlformats.org/officeDocument/2006/customXml" ds:itemID="{892B02DD-8C64-40CE-BC28-BE8063BA0929}">
  <ds:schemaRefs>
    <ds:schemaRef ds:uri="ESRI.ArcGIS.Mapping.OfficeIntegration.PowerPointInfo"/>
  </ds:schemaRefs>
</ds:datastoreItem>
</file>

<file path=customXml/itemProps138.xml><?xml version="1.0" encoding="utf-8"?>
<ds:datastoreItem xmlns:ds="http://schemas.openxmlformats.org/officeDocument/2006/customXml" ds:itemID="{0C5E64C2-D7F4-420A-96C0-610064E73E0E}">
  <ds:schemaRefs>
    <ds:schemaRef ds:uri="ESRI.ArcGIS.Mapping.OfficeIntegration.PowerPointInfo"/>
  </ds:schemaRefs>
</ds:datastoreItem>
</file>

<file path=customXml/itemProps139.xml><?xml version="1.0" encoding="utf-8"?>
<ds:datastoreItem xmlns:ds="http://schemas.openxmlformats.org/officeDocument/2006/customXml" ds:itemID="{CE855847-F4C1-4CD7-A578-4BADC1E12CEA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057E97A2-42A8-4DFF-8862-1B973B35A933}">
  <ds:schemaRefs>
    <ds:schemaRef ds:uri="ESRI.ArcGIS.Mapping.OfficeIntegration.PowerPointInfo"/>
  </ds:schemaRefs>
</ds:datastoreItem>
</file>

<file path=customXml/itemProps140.xml><?xml version="1.0" encoding="utf-8"?>
<ds:datastoreItem xmlns:ds="http://schemas.openxmlformats.org/officeDocument/2006/customXml" ds:itemID="{8BF97842-8F51-49AA-83C8-31A4EF8CD4D9}">
  <ds:schemaRefs>
    <ds:schemaRef ds:uri="ESRI.ArcGIS.Mapping.OfficeIntegration.PowerPointInfo"/>
  </ds:schemaRefs>
</ds:datastoreItem>
</file>

<file path=customXml/itemProps141.xml><?xml version="1.0" encoding="utf-8"?>
<ds:datastoreItem xmlns:ds="http://schemas.openxmlformats.org/officeDocument/2006/customXml" ds:itemID="{C17D7CA0-8AE2-457F-9852-09A6D7E1B620}">
  <ds:schemaRefs>
    <ds:schemaRef ds:uri="ESRI.ArcGIS.Mapping.OfficeIntegration.PowerPointInfo"/>
  </ds:schemaRefs>
</ds:datastoreItem>
</file>

<file path=customXml/itemProps142.xml><?xml version="1.0" encoding="utf-8"?>
<ds:datastoreItem xmlns:ds="http://schemas.openxmlformats.org/officeDocument/2006/customXml" ds:itemID="{8B84A7CC-17CB-481B-9CD0-5CEA658C7701}">
  <ds:schemaRefs>
    <ds:schemaRef ds:uri="ESRI.ArcGIS.Mapping.OfficeIntegration.PowerPointInfo"/>
  </ds:schemaRefs>
</ds:datastoreItem>
</file>

<file path=customXml/itemProps143.xml><?xml version="1.0" encoding="utf-8"?>
<ds:datastoreItem xmlns:ds="http://schemas.openxmlformats.org/officeDocument/2006/customXml" ds:itemID="{C2E2C118-367D-408A-B251-B2B9AB63B28E}">
  <ds:schemaRefs>
    <ds:schemaRef ds:uri="ESRI.ArcGIS.Mapping.OfficeIntegration.PowerPointInfo"/>
  </ds:schemaRefs>
</ds:datastoreItem>
</file>

<file path=customXml/itemProps144.xml><?xml version="1.0" encoding="utf-8"?>
<ds:datastoreItem xmlns:ds="http://schemas.openxmlformats.org/officeDocument/2006/customXml" ds:itemID="{87E7CCDD-6AB5-44AF-829D-0504EA06C5A2}">
  <ds:schemaRefs>
    <ds:schemaRef ds:uri="ESRI.ArcGIS.Mapping.OfficeIntegration.PowerPointInfo"/>
  </ds:schemaRefs>
</ds:datastoreItem>
</file>

<file path=customXml/itemProps145.xml><?xml version="1.0" encoding="utf-8"?>
<ds:datastoreItem xmlns:ds="http://schemas.openxmlformats.org/officeDocument/2006/customXml" ds:itemID="{61177600-D29A-4B55-AA39-CF4017166858}">
  <ds:schemaRefs>
    <ds:schemaRef ds:uri="ESRI.ArcGIS.Mapping.OfficeIntegration.PowerPointInfo"/>
  </ds:schemaRefs>
</ds:datastoreItem>
</file>

<file path=customXml/itemProps146.xml><?xml version="1.0" encoding="utf-8"?>
<ds:datastoreItem xmlns:ds="http://schemas.openxmlformats.org/officeDocument/2006/customXml" ds:itemID="{FCB23A45-C8AA-4551-995B-C14A90BEE144}">
  <ds:schemaRefs>
    <ds:schemaRef ds:uri="ESRI.ArcGIS.Mapping.OfficeIntegration.PowerPointInfo"/>
  </ds:schemaRefs>
</ds:datastoreItem>
</file>

<file path=customXml/itemProps147.xml><?xml version="1.0" encoding="utf-8"?>
<ds:datastoreItem xmlns:ds="http://schemas.openxmlformats.org/officeDocument/2006/customXml" ds:itemID="{7DE3B3B8-7B6C-41B2-A412-FDDB7BB67B1D}">
  <ds:schemaRefs>
    <ds:schemaRef ds:uri="ESRI.ArcGIS.Mapping.OfficeIntegration.PowerPointInfo"/>
  </ds:schemaRefs>
</ds:datastoreItem>
</file>

<file path=customXml/itemProps148.xml><?xml version="1.0" encoding="utf-8"?>
<ds:datastoreItem xmlns:ds="http://schemas.openxmlformats.org/officeDocument/2006/customXml" ds:itemID="{D1F8CD0E-F671-41E6-8B1D-D0DBCF4F53DE}">
  <ds:schemaRefs>
    <ds:schemaRef ds:uri="ESRI.ArcGIS.Mapping.OfficeIntegration.PowerPointInfo"/>
  </ds:schemaRefs>
</ds:datastoreItem>
</file>

<file path=customXml/itemProps149.xml><?xml version="1.0" encoding="utf-8"?>
<ds:datastoreItem xmlns:ds="http://schemas.openxmlformats.org/officeDocument/2006/customXml" ds:itemID="{1895F9F5-128A-431F-AE88-2ADE253BFEEE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C571580E-9B7D-43D7-B1B3-9B6A8D400E7E}">
  <ds:schemaRefs>
    <ds:schemaRef ds:uri="ESRI.ArcGIS.Mapping.OfficeIntegration.PowerPointInfo"/>
  </ds:schemaRefs>
</ds:datastoreItem>
</file>

<file path=customXml/itemProps150.xml><?xml version="1.0" encoding="utf-8"?>
<ds:datastoreItem xmlns:ds="http://schemas.openxmlformats.org/officeDocument/2006/customXml" ds:itemID="{43AFA196-43C8-4955-8133-74E13809A09C}">
  <ds:schemaRefs>
    <ds:schemaRef ds:uri="ESRI.ArcGIS.Mapping.OfficeIntegration.PowerPointInfo"/>
  </ds:schemaRefs>
</ds:datastoreItem>
</file>

<file path=customXml/itemProps151.xml><?xml version="1.0" encoding="utf-8"?>
<ds:datastoreItem xmlns:ds="http://schemas.openxmlformats.org/officeDocument/2006/customXml" ds:itemID="{0EE29788-5AFF-479B-A7CF-88447055E7C8}">
  <ds:schemaRefs>
    <ds:schemaRef ds:uri="ESRI.ArcGIS.Mapping.OfficeIntegration.PowerPointInfo"/>
  </ds:schemaRefs>
</ds:datastoreItem>
</file>

<file path=customXml/itemProps152.xml><?xml version="1.0" encoding="utf-8"?>
<ds:datastoreItem xmlns:ds="http://schemas.openxmlformats.org/officeDocument/2006/customXml" ds:itemID="{9161BB93-7D82-4902-939A-344FD1D5B2BE}">
  <ds:schemaRefs>
    <ds:schemaRef ds:uri="ESRI.ArcGIS.Mapping.OfficeIntegration.PowerPointInfo"/>
  </ds:schemaRefs>
</ds:datastoreItem>
</file>

<file path=customXml/itemProps153.xml><?xml version="1.0" encoding="utf-8"?>
<ds:datastoreItem xmlns:ds="http://schemas.openxmlformats.org/officeDocument/2006/customXml" ds:itemID="{34204C1A-579A-49B1-81C1-99EF0C19BAA6}">
  <ds:schemaRefs>
    <ds:schemaRef ds:uri="ESRI.ArcGIS.Mapping.OfficeIntegration.PowerPointInfo"/>
  </ds:schemaRefs>
</ds:datastoreItem>
</file>

<file path=customXml/itemProps154.xml><?xml version="1.0" encoding="utf-8"?>
<ds:datastoreItem xmlns:ds="http://schemas.openxmlformats.org/officeDocument/2006/customXml" ds:itemID="{DD19B2B0-D4C5-42D1-97E2-9CA5DDE6906C}">
  <ds:schemaRefs>
    <ds:schemaRef ds:uri="ESRI.ArcGIS.Mapping.OfficeIntegration.PowerPointInfo"/>
  </ds:schemaRefs>
</ds:datastoreItem>
</file>

<file path=customXml/itemProps155.xml><?xml version="1.0" encoding="utf-8"?>
<ds:datastoreItem xmlns:ds="http://schemas.openxmlformats.org/officeDocument/2006/customXml" ds:itemID="{B7EBFC93-C77E-46AF-8CDC-BFB0FE1B203D}">
  <ds:schemaRefs>
    <ds:schemaRef ds:uri="ESRI.ArcGIS.Mapping.OfficeIntegration.PowerPointInfo"/>
  </ds:schemaRefs>
</ds:datastoreItem>
</file>

<file path=customXml/itemProps156.xml><?xml version="1.0" encoding="utf-8"?>
<ds:datastoreItem xmlns:ds="http://schemas.openxmlformats.org/officeDocument/2006/customXml" ds:itemID="{97ACAE22-63E5-43E6-A22C-7D46B3895301}">
  <ds:schemaRefs>
    <ds:schemaRef ds:uri="ESRI.ArcGIS.Mapping.OfficeIntegration.PowerPointInfo"/>
  </ds:schemaRefs>
</ds:datastoreItem>
</file>

<file path=customXml/itemProps157.xml><?xml version="1.0" encoding="utf-8"?>
<ds:datastoreItem xmlns:ds="http://schemas.openxmlformats.org/officeDocument/2006/customXml" ds:itemID="{19E2FE7F-D108-4707-8D79-D7DCE4F84C86}">
  <ds:schemaRefs>
    <ds:schemaRef ds:uri="ESRI.ArcGIS.Mapping.OfficeIntegration.PowerPointInfo"/>
  </ds:schemaRefs>
</ds:datastoreItem>
</file>

<file path=customXml/itemProps158.xml><?xml version="1.0" encoding="utf-8"?>
<ds:datastoreItem xmlns:ds="http://schemas.openxmlformats.org/officeDocument/2006/customXml" ds:itemID="{220D00C1-0FC1-4B1A-8C40-03CC192EA424}">
  <ds:schemaRefs>
    <ds:schemaRef ds:uri="ESRI.ArcGIS.Mapping.OfficeIntegration.PowerPointInfo"/>
  </ds:schemaRefs>
</ds:datastoreItem>
</file>

<file path=customXml/itemProps159.xml><?xml version="1.0" encoding="utf-8"?>
<ds:datastoreItem xmlns:ds="http://schemas.openxmlformats.org/officeDocument/2006/customXml" ds:itemID="{55684E5E-F73F-488C-9313-1C9D2ACC728F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12CF6ED0-5AA9-4A4B-8359-7B561DD60665}">
  <ds:schemaRefs>
    <ds:schemaRef ds:uri="ESRI.ArcGIS.Mapping.OfficeIntegration.PowerPointInfo"/>
  </ds:schemaRefs>
</ds:datastoreItem>
</file>

<file path=customXml/itemProps160.xml><?xml version="1.0" encoding="utf-8"?>
<ds:datastoreItem xmlns:ds="http://schemas.openxmlformats.org/officeDocument/2006/customXml" ds:itemID="{E3F7E742-EACE-4894-AC95-D9C56CACD46C}">
  <ds:schemaRefs>
    <ds:schemaRef ds:uri="ESRI.ArcGIS.Mapping.OfficeIntegration.PowerPointInfo"/>
  </ds:schemaRefs>
</ds:datastoreItem>
</file>

<file path=customXml/itemProps161.xml><?xml version="1.0" encoding="utf-8"?>
<ds:datastoreItem xmlns:ds="http://schemas.openxmlformats.org/officeDocument/2006/customXml" ds:itemID="{A67E602D-3104-4012-8CE8-319D186841FA}">
  <ds:schemaRefs>
    <ds:schemaRef ds:uri="ESRI.ArcGIS.Mapping.OfficeIntegration.PowerPointInfo"/>
  </ds:schemaRefs>
</ds:datastoreItem>
</file>

<file path=customXml/itemProps162.xml><?xml version="1.0" encoding="utf-8"?>
<ds:datastoreItem xmlns:ds="http://schemas.openxmlformats.org/officeDocument/2006/customXml" ds:itemID="{5BFDEB4E-CFCB-43D0-B756-F86500354A3D}">
  <ds:schemaRefs>
    <ds:schemaRef ds:uri="ESRI.ArcGIS.Mapping.OfficeIntegration.PowerPointInfo"/>
  </ds:schemaRefs>
</ds:datastoreItem>
</file>

<file path=customXml/itemProps163.xml><?xml version="1.0" encoding="utf-8"?>
<ds:datastoreItem xmlns:ds="http://schemas.openxmlformats.org/officeDocument/2006/customXml" ds:itemID="{D30446CE-17E3-4CB1-ABDD-A7EC2E7EF7E5}">
  <ds:schemaRefs>
    <ds:schemaRef ds:uri="ESRI.ArcGIS.Mapping.OfficeIntegration.PowerPointInfo"/>
  </ds:schemaRefs>
</ds:datastoreItem>
</file>

<file path=customXml/itemProps164.xml><?xml version="1.0" encoding="utf-8"?>
<ds:datastoreItem xmlns:ds="http://schemas.openxmlformats.org/officeDocument/2006/customXml" ds:itemID="{55E4228F-B2E9-4F33-8B68-8E7E00B450D9}">
  <ds:schemaRefs>
    <ds:schemaRef ds:uri="ESRI.ArcGIS.Mapping.OfficeIntegration.PowerPointInfo"/>
  </ds:schemaRefs>
</ds:datastoreItem>
</file>

<file path=customXml/itemProps165.xml><?xml version="1.0" encoding="utf-8"?>
<ds:datastoreItem xmlns:ds="http://schemas.openxmlformats.org/officeDocument/2006/customXml" ds:itemID="{926558EA-8610-4FF0-8FAF-F7701F5D625F}">
  <ds:schemaRefs>
    <ds:schemaRef ds:uri="ESRI.ArcGIS.Mapping.OfficeIntegration.PowerPointInfo"/>
  </ds:schemaRefs>
</ds:datastoreItem>
</file>

<file path=customXml/itemProps166.xml><?xml version="1.0" encoding="utf-8"?>
<ds:datastoreItem xmlns:ds="http://schemas.openxmlformats.org/officeDocument/2006/customXml" ds:itemID="{8409BB89-6ECB-416F-B0C6-7C923FFFD1D7}">
  <ds:schemaRefs>
    <ds:schemaRef ds:uri="ESRI.ArcGIS.Mapping.OfficeIntegration.PowerPointInfo"/>
  </ds:schemaRefs>
</ds:datastoreItem>
</file>

<file path=customXml/itemProps167.xml><?xml version="1.0" encoding="utf-8"?>
<ds:datastoreItem xmlns:ds="http://schemas.openxmlformats.org/officeDocument/2006/customXml" ds:itemID="{558FA233-9416-48E5-9024-4369556AF9ED}">
  <ds:schemaRefs>
    <ds:schemaRef ds:uri="ESRI.ArcGIS.Mapping.OfficeIntegration.PowerPointInfo"/>
  </ds:schemaRefs>
</ds:datastoreItem>
</file>

<file path=customXml/itemProps168.xml><?xml version="1.0" encoding="utf-8"?>
<ds:datastoreItem xmlns:ds="http://schemas.openxmlformats.org/officeDocument/2006/customXml" ds:itemID="{D828E72B-72EF-436F-BBA3-008CF4F995AE}">
  <ds:schemaRefs>
    <ds:schemaRef ds:uri="ESRI.ArcGIS.Mapping.OfficeIntegration.PowerPointInfo"/>
  </ds:schemaRefs>
</ds:datastoreItem>
</file>

<file path=customXml/itemProps169.xml><?xml version="1.0" encoding="utf-8"?>
<ds:datastoreItem xmlns:ds="http://schemas.openxmlformats.org/officeDocument/2006/customXml" ds:itemID="{8861E8E5-FC91-4FAE-A043-F6DAAE111274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9D9C909F-59D3-4F39-A9A4-8905A977C814}">
  <ds:schemaRefs>
    <ds:schemaRef ds:uri="ESRI.ArcGIS.Mapping.OfficeIntegration.PowerPointInfo"/>
  </ds:schemaRefs>
</ds:datastoreItem>
</file>

<file path=customXml/itemProps170.xml><?xml version="1.0" encoding="utf-8"?>
<ds:datastoreItem xmlns:ds="http://schemas.openxmlformats.org/officeDocument/2006/customXml" ds:itemID="{957AB6BE-D8D3-4F49-9129-C370D4B93CDB}">
  <ds:schemaRefs>
    <ds:schemaRef ds:uri="ESRI.ArcGIS.Mapping.OfficeIntegration.PowerPointInfo"/>
  </ds:schemaRefs>
</ds:datastoreItem>
</file>

<file path=customXml/itemProps171.xml><?xml version="1.0" encoding="utf-8"?>
<ds:datastoreItem xmlns:ds="http://schemas.openxmlformats.org/officeDocument/2006/customXml" ds:itemID="{BB106C5E-3DBF-4CDF-B6D2-5740EE7C33EF}">
  <ds:schemaRefs>
    <ds:schemaRef ds:uri="ESRI.ArcGIS.Mapping.OfficeIntegration.PowerPointInfo"/>
  </ds:schemaRefs>
</ds:datastoreItem>
</file>

<file path=customXml/itemProps172.xml><?xml version="1.0" encoding="utf-8"?>
<ds:datastoreItem xmlns:ds="http://schemas.openxmlformats.org/officeDocument/2006/customXml" ds:itemID="{94CB35DB-40A5-43FD-9F75-B0F9CBACB6EA}">
  <ds:schemaRefs>
    <ds:schemaRef ds:uri="ESRI.ArcGIS.Mapping.OfficeIntegration.PowerPointInfo"/>
  </ds:schemaRefs>
</ds:datastoreItem>
</file>

<file path=customXml/itemProps173.xml><?xml version="1.0" encoding="utf-8"?>
<ds:datastoreItem xmlns:ds="http://schemas.openxmlformats.org/officeDocument/2006/customXml" ds:itemID="{45881169-9A4E-41F8-A46E-F35C4111DF86}">
  <ds:schemaRefs>
    <ds:schemaRef ds:uri="ESRI.ArcGIS.Mapping.OfficeIntegration.PowerPointInfo"/>
  </ds:schemaRefs>
</ds:datastoreItem>
</file>

<file path=customXml/itemProps174.xml><?xml version="1.0" encoding="utf-8"?>
<ds:datastoreItem xmlns:ds="http://schemas.openxmlformats.org/officeDocument/2006/customXml" ds:itemID="{7771C4E6-FC80-4255-8BD3-8CEDE340EF99}">
  <ds:schemaRefs>
    <ds:schemaRef ds:uri="ESRI.ArcGIS.Mapping.OfficeIntegration.PowerPointInfo"/>
  </ds:schemaRefs>
</ds:datastoreItem>
</file>

<file path=customXml/itemProps175.xml><?xml version="1.0" encoding="utf-8"?>
<ds:datastoreItem xmlns:ds="http://schemas.openxmlformats.org/officeDocument/2006/customXml" ds:itemID="{4C09EBDB-376A-4311-AF1F-80B56E92F7F7}">
  <ds:schemaRefs>
    <ds:schemaRef ds:uri="ESRI.ArcGIS.Mapping.OfficeIntegration.PowerPointInfo"/>
  </ds:schemaRefs>
</ds:datastoreItem>
</file>

<file path=customXml/itemProps176.xml><?xml version="1.0" encoding="utf-8"?>
<ds:datastoreItem xmlns:ds="http://schemas.openxmlformats.org/officeDocument/2006/customXml" ds:itemID="{01920C24-C768-4B27-80A9-ADE2A5B63B36}">
  <ds:schemaRefs>
    <ds:schemaRef ds:uri="ESRI.ArcGIS.Mapping.OfficeIntegration.PowerPointInfo"/>
  </ds:schemaRefs>
</ds:datastoreItem>
</file>

<file path=customXml/itemProps177.xml><?xml version="1.0" encoding="utf-8"?>
<ds:datastoreItem xmlns:ds="http://schemas.openxmlformats.org/officeDocument/2006/customXml" ds:itemID="{9A7BE9C2-74C5-4555-A724-E9689D8C14B3}">
  <ds:schemaRefs>
    <ds:schemaRef ds:uri="ESRI.ArcGIS.Mapping.OfficeIntegration.PowerPointInfo"/>
  </ds:schemaRefs>
</ds:datastoreItem>
</file>

<file path=customXml/itemProps178.xml><?xml version="1.0" encoding="utf-8"?>
<ds:datastoreItem xmlns:ds="http://schemas.openxmlformats.org/officeDocument/2006/customXml" ds:itemID="{9B03D60A-13F5-4159-AF78-CC7ADC370DD9}">
  <ds:schemaRefs>
    <ds:schemaRef ds:uri="ESRI.ArcGIS.Mapping.OfficeIntegration.PowerPointInfo"/>
  </ds:schemaRefs>
</ds:datastoreItem>
</file>

<file path=customXml/itemProps179.xml><?xml version="1.0" encoding="utf-8"?>
<ds:datastoreItem xmlns:ds="http://schemas.openxmlformats.org/officeDocument/2006/customXml" ds:itemID="{E37D495D-A9F8-4103-89E5-80303ACAA114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BB1CCB74-2291-4B27-9CD5-9CB85C4DB84D}">
  <ds:schemaRefs>
    <ds:schemaRef ds:uri="ESRI.ArcGIS.Mapping.OfficeIntegration.PowerPointInfo"/>
  </ds:schemaRefs>
</ds:datastoreItem>
</file>

<file path=customXml/itemProps180.xml><?xml version="1.0" encoding="utf-8"?>
<ds:datastoreItem xmlns:ds="http://schemas.openxmlformats.org/officeDocument/2006/customXml" ds:itemID="{C7E6939C-77D3-436D-AEE3-4460881DB82A}">
  <ds:schemaRefs>
    <ds:schemaRef ds:uri="ESRI.ArcGIS.Mapping.OfficeIntegration.PowerPointInfo"/>
  </ds:schemaRefs>
</ds:datastoreItem>
</file>

<file path=customXml/itemProps181.xml><?xml version="1.0" encoding="utf-8"?>
<ds:datastoreItem xmlns:ds="http://schemas.openxmlformats.org/officeDocument/2006/customXml" ds:itemID="{F3916A77-6EAD-4BEF-933C-72523D073232}">
  <ds:schemaRefs>
    <ds:schemaRef ds:uri="ESRI.ArcGIS.Mapping.OfficeIntegration.PowerPointInfo"/>
  </ds:schemaRefs>
</ds:datastoreItem>
</file>

<file path=customXml/itemProps182.xml><?xml version="1.0" encoding="utf-8"?>
<ds:datastoreItem xmlns:ds="http://schemas.openxmlformats.org/officeDocument/2006/customXml" ds:itemID="{C2308119-FAC3-4015-91F3-1EF9B628B437}">
  <ds:schemaRefs>
    <ds:schemaRef ds:uri="ESRI.ArcGIS.Mapping.OfficeIntegration.PowerPointInfo"/>
  </ds:schemaRefs>
</ds:datastoreItem>
</file>

<file path=customXml/itemProps183.xml><?xml version="1.0" encoding="utf-8"?>
<ds:datastoreItem xmlns:ds="http://schemas.openxmlformats.org/officeDocument/2006/customXml" ds:itemID="{DFE0C5BE-28E6-4995-976E-4C8BA2AA933B}">
  <ds:schemaRefs>
    <ds:schemaRef ds:uri="ESRI.ArcGIS.Mapping.OfficeIntegration.PowerPointInfo"/>
  </ds:schemaRefs>
</ds:datastoreItem>
</file>

<file path=customXml/itemProps184.xml><?xml version="1.0" encoding="utf-8"?>
<ds:datastoreItem xmlns:ds="http://schemas.openxmlformats.org/officeDocument/2006/customXml" ds:itemID="{DE6FB886-4AA0-40C6-9BBF-77F9B9159B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633f6e40-44a5-40d8-b78d-3bcf4b0391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185.xml><?xml version="1.0" encoding="utf-8"?>
<ds:datastoreItem xmlns:ds="http://schemas.openxmlformats.org/officeDocument/2006/customXml" ds:itemID="{A35CF6D6-0359-46AB-A86C-7217C004126B}">
  <ds:schemaRefs>
    <ds:schemaRef ds:uri="ESRI.ArcGIS.Mapping.OfficeIntegration.PowerPointInfo"/>
  </ds:schemaRefs>
</ds:datastoreItem>
</file>

<file path=customXml/itemProps186.xml><?xml version="1.0" encoding="utf-8"?>
<ds:datastoreItem xmlns:ds="http://schemas.openxmlformats.org/officeDocument/2006/customXml" ds:itemID="{CE13E743-7669-4662-A81F-C6A9AE448BC7}">
  <ds:schemaRefs>
    <ds:schemaRef ds:uri="ESRI.ArcGIS.Mapping.OfficeIntegration.PowerPointInfo"/>
  </ds:schemaRefs>
</ds:datastoreItem>
</file>

<file path=customXml/itemProps187.xml><?xml version="1.0" encoding="utf-8"?>
<ds:datastoreItem xmlns:ds="http://schemas.openxmlformats.org/officeDocument/2006/customXml" ds:itemID="{FB0473B5-FCB0-4EA6-8FEB-20591BA3926A}">
  <ds:schemaRefs>
    <ds:schemaRef ds:uri="ESRI.ArcGIS.Mapping.OfficeIntegration.PowerPointInfo"/>
  </ds:schemaRefs>
</ds:datastoreItem>
</file>

<file path=customXml/itemProps188.xml><?xml version="1.0" encoding="utf-8"?>
<ds:datastoreItem xmlns:ds="http://schemas.openxmlformats.org/officeDocument/2006/customXml" ds:itemID="{0553F79E-E2B4-4346-BCA9-FFC75D8B1709}">
  <ds:schemaRefs>
    <ds:schemaRef ds:uri="ESRI.ArcGIS.Mapping.OfficeIntegration.PowerPointInfo"/>
  </ds:schemaRefs>
</ds:datastoreItem>
</file>

<file path=customXml/itemProps189.xml><?xml version="1.0" encoding="utf-8"?>
<ds:datastoreItem xmlns:ds="http://schemas.openxmlformats.org/officeDocument/2006/customXml" ds:itemID="{B6CBA7EE-E329-4CC7-AC7F-7CCB65ED8A87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14F22ADC-98D8-45D6-9636-06E6A0F20940}">
  <ds:schemaRefs>
    <ds:schemaRef ds:uri="ESRI.ArcGIS.Mapping.OfficeIntegration.PowerPointInfo"/>
  </ds:schemaRefs>
</ds:datastoreItem>
</file>

<file path=customXml/itemProps190.xml><?xml version="1.0" encoding="utf-8"?>
<ds:datastoreItem xmlns:ds="http://schemas.openxmlformats.org/officeDocument/2006/customXml" ds:itemID="{183A089B-BBED-4433-BF39-108CC75D0E2F}">
  <ds:schemaRefs>
    <ds:schemaRef ds:uri="ESRI.ArcGIS.Mapping.OfficeIntegration.PowerPointInfo"/>
  </ds:schemaRefs>
</ds:datastoreItem>
</file>

<file path=customXml/itemProps191.xml><?xml version="1.0" encoding="utf-8"?>
<ds:datastoreItem xmlns:ds="http://schemas.openxmlformats.org/officeDocument/2006/customXml" ds:itemID="{328C3114-39DC-4758-87AD-068CB9F59422}">
  <ds:schemaRefs>
    <ds:schemaRef ds:uri="ESRI.ArcGIS.Mapping.OfficeIntegration.PowerPointInfo"/>
  </ds:schemaRefs>
</ds:datastoreItem>
</file>

<file path=customXml/itemProps192.xml><?xml version="1.0" encoding="utf-8"?>
<ds:datastoreItem xmlns:ds="http://schemas.openxmlformats.org/officeDocument/2006/customXml" ds:itemID="{282B911F-B15F-42E9-BF4A-45C0F1E9788D}">
  <ds:schemaRefs>
    <ds:schemaRef ds:uri="ESRI.ArcGIS.Mapping.OfficeIntegration.PowerPointInfo"/>
  </ds:schemaRefs>
</ds:datastoreItem>
</file>

<file path=customXml/itemProps193.xml><?xml version="1.0" encoding="utf-8"?>
<ds:datastoreItem xmlns:ds="http://schemas.openxmlformats.org/officeDocument/2006/customXml" ds:itemID="{4036C338-9868-43F7-AFAD-78A24B0F7202}">
  <ds:schemaRefs>
    <ds:schemaRef ds:uri="ESRI.ArcGIS.Mapping.OfficeIntegration.PowerPointInfo"/>
  </ds:schemaRefs>
</ds:datastoreItem>
</file>

<file path=customXml/itemProps194.xml><?xml version="1.0" encoding="utf-8"?>
<ds:datastoreItem xmlns:ds="http://schemas.openxmlformats.org/officeDocument/2006/customXml" ds:itemID="{D526A22E-E657-46BA-AAE5-BA5C0DD8511C}">
  <ds:schemaRefs>
    <ds:schemaRef ds:uri="ESRI.ArcGIS.Mapping.OfficeIntegration.PowerPointInfo"/>
  </ds:schemaRefs>
</ds:datastoreItem>
</file>

<file path=customXml/itemProps195.xml><?xml version="1.0" encoding="utf-8"?>
<ds:datastoreItem xmlns:ds="http://schemas.openxmlformats.org/officeDocument/2006/customXml" ds:itemID="{5208B281-7E44-4EA9-8CFC-145466CDFADD}">
  <ds:schemaRefs>
    <ds:schemaRef ds:uri="ESRI.ArcGIS.Mapping.OfficeIntegration.PowerPointInfo"/>
  </ds:schemaRefs>
</ds:datastoreItem>
</file>

<file path=customXml/itemProps196.xml><?xml version="1.0" encoding="utf-8"?>
<ds:datastoreItem xmlns:ds="http://schemas.openxmlformats.org/officeDocument/2006/customXml" ds:itemID="{487E7A7F-7877-460A-993D-CB0D92B4C836}">
  <ds:schemaRefs>
    <ds:schemaRef ds:uri="ESRI.ArcGIS.Mapping.OfficeIntegration.PowerPointInfo"/>
  </ds:schemaRefs>
</ds:datastoreItem>
</file>

<file path=customXml/itemProps197.xml><?xml version="1.0" encoding="utf-8"?>
<ds:datastoreItem xmlns:ds="http://schemas.openxmlformats.org/officeDocument/2006/customXml" ds:itemID="{950E03F2-D8EE-4843-9E27-5708703B2F45}">
  <ds:schemaRefs>
    <ds:schemaRef ds:uri="ESRI.ArcGIS.Mapping.OfficeIntegration.PowerPointInfo"/>
  </ds:schemaRefs>
</ds:datastoreItem>
</file>

<file path=customXml/itemProps198.xml><?xml version="1.0" encoding="utf-8"?>
<ds:datastoreItem xmlns:ds="http://schemas.openxmlformats.org/officeDocument/2006/customXml" ds:itemID="{829FF98F-51DD-41AC-ADA4-436163659E00}">
  <ds:schemaRefs>
    <ds:schemaRef ds:uri="ESRI.ArcGIS.Mapping.OfficeIntegration.PowerPointInfo"/>
  </ds:schemaRefs>
</ds:datastoreItem>
</file>

<file path=customXml/itemProps199.xml><?xml version="1.0" encoding="utf-8"?>
<ds:datastoreItem xmlns:ds="http://schemas.openxmlformats.org/officeDocument/2006/customXml" ds:itemID="{3C32E337-D12B-462E-9F3C-39D9984B6CDE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AD3793AB-04A5-497B-ADAF-433AD3D754E4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4BBFE35B-910F-40C7-B6A8-9FCB52115F3E}">
  <ds:schemaRefs>
    <ds:schemaRef ds:uri="ESRI.ArcGIS.Mapping.OfficeIntegration.PowerPointInfo"/>
  </ds:schemaRefs>
</ds:datastoreItem>
</file>

<file path=customXml/itemProps200.xml><?xml version="1.0" encoding="utf-8"?>
<ds:datastoreItem xmlns:ds="http://schemas.openxmlformats.org/officeDocument/2006/customXml" ds:itemID="{8684518B-8441-456A-AD58-B5D29CBB8D42}">
  <ds:schemaRefs>
    <ds:schemaRef ds:uri="ESRI.ArcGIS.Mapping.OfficeIntegration.PowerPointInfo"/>
  </ds:schemaRefs>
</ds:datastoreItem>
</file>

<file path=customXml/itemProps201.xml><?xml version="1.0" encoding="utf-8"?>
<ds:datastoreItem xmlns:ds="http://schemas.openxmlformats.org/officeDocument/2006/customXml" ds:itemID="{88F871BB-47C0-4EB4-8E56-A1E8CF47E3ED}">
  <ds:schemaRefs>
    <ds:schemaRef ds:uri="ESRI.ArcGIS.Mapping.OfficeIntegration.PowerPointInfo"/>
  </ds:schemaRefs>
</ds:datastoreItem>
</file>

<file path=customXml/itemProps202.xml><?xml version="1.0" encoding="utf-8"?>
<ds:datastoreItem xmlns:ds="http://schemas.openxmlformats.org/officeDocument/2006/customXml" ds:itemID="{93818734-DEDC-470D-B5D7-68647B275F22}">
  <ds:schemaRefs>
    <ds:schemaRef ds:uri="ESRI.ArcGIS.Mapping.OfficeIntegration.PowerPointInfo"/>
  </ds:schemaRefs>
</ds:datastoreItem>
</file>

<file path=customXml/itemProps203.xml><?xml version="1.0" encoding="utf-8"?>
<ds:datastoreItem xmlns:ds="http://schemas.openxmlformats.org/officeDocument/2006/customXml" ds:itemID="{4AF97352-1A0A-4FD5-90B3-187264A9E986}">
  <ds:schemaRefs>
    <ds:schemaRef ds:uri="ESRI.ArcGIS.Mapping.OfficeIntegration.PowerPointInfo"/>
  </ds:schemaRefs>
</ds:datastoreItem>
</file>

<file path=customXml/itemProps204.xml><?xml version="1.0" encoding="utf-8"?>
<ds:datastoreItem xmlns:ds="http://schemas.openxmlformats.org/officeDocument/2006/customXml" ds:itemID="{58AA305B-9ED2-4E80-89B6-EB84318FD383}">
  <ds:schemaRefs>
    <ds:schemaRef ds:uri="ESRI.ArcGIS.Mapping.OfficeIntegration.PowerPointInfo"/>
  </ds:schemaRefs>
</ds:datastoreItem>
</file>

<file path=customXml/itemProps205.xml><?xml version="1.0" encoding="utf-8"?>
<ds:datastoreItem xmlns:ds="http://schemas.openxmlformats.org/officeDocument/2006/customXml" ds:itemID="{78BA53B1-341A-4A1B-9166-DC9F994F4F44}">
  <ds:schemaRefs>
    <ds:schemaRef ds:uri="ESRI.ArcGIS.Mapping.OfficeIntegration.PowerPointInfo"/>
  </ds:schemaRefs>
</ds:datastoreItem>
</file>

<file path=customXml/itemProps206.xml><?xml version="1.0" encoding="utf-8"?>
<ds:datastoreItem xmlns:ds="http://schemas.openxmlformats.org/officeDocument/2006/customXml" ds:itemID="{253DFC66-EF40-40BD-BA7F-D646436C5EF3}">
  <ds:schemaRefs>
    <ds:schemaRef ds:uri="ESRI.ArcGIS.Mapping.OfficeIntegration.PowerPointInfo"/>
  </ds:schemaRefs>
</ds:datastoreItem>
</file>

<file path=customXml/itemProps207.xml><?xml version="1.0" encoding="utf-8"?>
<ds:datastoreItem xmlns:ds="http://schemas.openxmlformats.org/officeDocument/2006/customXml" ds:itemID="{F4F08D6E-1C60-47B1-862A-812408FC87C1}">
  <ds:schemaRefs>
    <ds:schemaRef ds:uri="ESRI.ArcGIS.Mapping.OfficeIntegration.PowerPointInfo"/>
  </ds:schemaRefs>
</ds:datastoreItem>
</file>

<file path=customXml/itemProps208.xml><?xml version="1.0" encoding="utf-8"?>
<ds:datastoreItem xmlns:ds="http://schemas.openxmlformats.org/officeDocument/2006/customXml" ds:itemID="{B22259F5-440E-44EC-A6DF-91AA260C50E4}">
  <ds:schemaRefs>
    <ds:schemaRef ds:uri="ESRI.ArcGIS.Mapping.OfficeIntegration.PowerPointInfo"/>
  </ds:schemaRefs>
</ds:datastoreItem>
</file>

<file path=customXml/itemProps209.xml><?xml version="1.0" encoding="utf-8"?>
<ds:datastoreItem xmlns:ds="http://schemas.openxmlformats.org/officeDocument/2006/customXml" ds:itemID="{547621E4-B909-4E01-AE7E-0591D5B480B9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A346EEFC-C7E4-4165-B88D-8FF1F72BDC97}">
  <ds:schemaRefs>
    <ds:schemaRef ds:uri="ESRI.ArcGIS.Mapping.OfficeIntegration.PowerPointInfo"/>
  </ds:schemaRefs>
</ds:datastoreItem>
</file>

<file path=customXml/itemProps210.xml><?xml version="1.0" encoding="utf-8"?>
<ds:datastoreItem xmlns:ds="http://schemas.openxmlformats.org/officeDocument/2006/customXml" ds:itemID="{13DEC198-CA1A-4CAD-8CFE-8B2F786CECBF}">
  <ds:schemaRefs>
    <ds:schemaRef ds:uri="ESRI.ArcGIS.Mapping.OfficeIntegration.PowerPointInfo"/>
  </ds:schemaRefs>
</ds:datastoreItem>
</file>

<file path=customXml/itemProps211.xml><?xml version="1.0" encoding="utf-8"?>
<ds:datastoreItem xmlns:ds="http://schemas.openxmlformats.org/officeDocument/2006/customXml" ds:itemID="{21043A98-33E2-460D-80BB-D70282D24F6F}">
  <ds:schemaRefs>
    <ds:schemaRef ds:uri="ESRI.ArcGIS.Mapping.OfficeIntegration.PowerPointInfo"/>
  </ds:schemaRefs>
</ds:datastoreItem>
</file>

<file path=customXml/itemProps212.xml><?xml version="1.0" encoding="utf-8"?>
<ds:datastoreItem xmlns:ds="http://schemas.openxmlformats.org/officeDocument/2006/customXml" ds:itemID="{DC9FA155-3D6D-4A0C-9EB0-DBCF6BBA190A}">
  <ds:schemaRefs>
    <ds:schemaRef ds:uri="ESRI.ArcGIS.Mapping.OfficeIntegration.PowerPointInfo"/>
  </ds:schemaRefs>
</ds:datastoreItem>
</file>

<file path=customXml/itemProps213.xml><?xml version="1.0" encoding="utf-8"?>
<ds:datastoreItem xmlns:ds="http://schemas.openxmlformats.org/officeDocument/2006/customXml" ds:itemID="{0DEC600A-B276-46C4-8689-5236E7FB0455}">
  <ds:schemaRefs>
    <ds:schemaRef ds:uri="ESRI.ArcGIS.Mapping.OfficeIntegration.PowerPointInfo"/>
  </ds:schemaRefs>
</ds:datastoreItem>
</file>

<file path=customXml/itemProps214.xml><?xml version="1.0" encoding="utf-8"?>
<ds:datastoreItem xmlns:ds="http://schemas.openxmlformats.org/officeDocument/2006/customXml" ds:itemID="{255051B9-8F41-45A4-B58D-9AEA1D1482F2}">
  <ds:schemaRefs>
    <ds:schemaRef ds:uri="ESRI.ArcGIS.Mapping.OfficeIntegration.PowerPointInfo"/>
  </ds:schemaRefs>
</ds:datastoreItem>
</file>

<file path=customXml/itemProps215.xml><?xml version="1.0" encoding="utf-8"?>
<ds:datastoreItem xmlns:ds="http://schemas.openxmlformats.org/officeDocument/2006/customXml" ds:itemID="{39D430AB-76A2-4BAA-898C-0DA476747EF1}">
  <ds:schemaRefs>
    <ds:schemaRef ds:uri="ESRI.ArcGIS.Mapping.OfficeIntegration.PowerPointInfo"/>
  </ds:schemaRefs>
</ds:datastoreItem>
</file>

<file path=customXml/itemProps216.xml><?xml version="1.0" encoding="utf-8"?>
<ds:datastoreItem xmlns:ds="http://schemas.openxmlformats.org/officeDocument/2006/customXml" ds:itemID="{F4FC1A5E-2BD7-41EB-AD75-CF0A5DC0E2D5}">
  <ds:schemaRefs>
    <ds:schemaRef ds:uri="ESRI.ArcGIS.Mapping.OfficeIntegration.PowerPointInfo"/>
  </ds:schemaRefs>
</ds:datastoreItem>
</file>

<file path=customXml/itemProps217.xml><?xml version="1.0" encoding="utf-8"?>
<ds:datastoreItem xmlns:ds="http://schemas.openxmlformats.org/officeDocument/2006/customXml" ds:itemID="{E0939E69-563B-4524-A24A-51B56C0FECAA}">
  <ds:schemaRefs>
    <ds:schemaRef ds:uri="ESRI.ArcGIS.Mapping.OfficeIntegration.PowerPointInfo"/>
  </ds:schemaRefs>
</ds:datastoreItem>
</file>

<file path=customXml/itemProps218.xml><?xml version="1.0" encoding="utf-8"?>
<ds:datastoreItem xmlns:ds="http://schemas.openxmlformats.org/officeDocument/2006/customXml" ds:itemID="{AFDAB614-28DA-496B-87FB-1D21D7E836BB}">
  <ds:schemaRefs>
    <ds:schemaRef ds:uri="ESRI.ArcGIS.Mapping.OfficeIntegration.PowerPointInfo"/>
  </ds:schemaRefs>
</ds:datastoreItem>
</file>

<file path=customXml/itemProps219.xml><?xml version="1.0" encoding="utf-8"?>
<ds:datastoreItem xmlns:ds="http://schemas.openxmlformats.org/officeDocument/2006/customXml" ds:itemID="{E5743896-8328-4927-B4A5-B9794DDBACC8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32AFED62-B31B-4E3E-96C5-49FCEBC51C3C}">
  <ds:schemaRefs>
    <ds:schemaRef ds:uri="ESRI.ArcGIS.Mapping.OfficeIntegration.PowerPointInfo"/>
  </ds:schemaRefs>
</ds:datastoreItem>
</file>

<file path=customXml/itemProps220.xml><?xml version="1.0" encoding="utf-8"?>
<ds:datastoreItem xmlns:ds="http://schemas.openxmlformats.org/officeDocument/2006/customXml" ds:itemID="{D19A6289-44F1-4346-82B5-76293B42532A}">
  <ds:schemaRefs>
    <ds:schemaRef ds:uri="ESRI.ArcGIS.Mapping.OfficeIntegration.PowerPointInfo"/>
  </ds:schemaRefs>
</ds:datastoreItem>
</file>

<file path=customXml/itemProps221.xml><?xml version="1.0" encoding="utf-8"?>
<ds:datastoreItem xmlns:ds="http://schemas.openxmlformats.org/officeDocument/2006/customXml" ds:itemID="{565B104D-2DFD-43E9-ACAB-B720ECFD765C}">
  <ds:schemaRefs>
    <ds:schemaRef ds:uri="ESRI.ArcGIS.Mapping.OfficeIntegration.PowerPointInfo"/>
  </ds:schemaRefs>
</ds:datastoreItem>
</file>

<file path=customXml/itemProps222.xml><?xml version="1.0" encoding="utf-8"?>
<ds:datastoreItem xmlns:ds="http://schemas.openxmlformats.org/officeDocument/2006/customXml" ds:itemID="{2DA948F0-2908-4A69-8AFF-5ACF514C1467}">
  <ds:schemaRefs>
    <ds:schemaRef ds:uri="ESRI.ArcGIS.Mapping.OfficeIntegration.PowerPointInfo"/>
  </ds:schemaRefs>
</ds:datastoreItem>
</file>

<file path=customXml/itemProps223.xml><?xml version="1.0" encoding="utf-8"?>
<ds:datastoreItem xmlns:ds="http://schemas.openxmlformats.org/officeDocument/2006/customXml" ds:itemID="{CAF9F573-6D52-4F55-8A9A-342C0E45BE5D}">
  <ds:schemaRefs>
    <ds:schemaRef ds:uri="ESRI.ArcGIS.Mapping.OfficeIntegration.PowerPointInfo"/>
  </ds:schemaRefs>
</ds:datastoreItem>
</file>

<file path=customXml/itemProps224.xml><?xml version="1.0" encoding="utf-8"?>
<ds:datastoreItem xmlns:ds="http://schemas.openxmlformats.org/officeDocument/2006/customXml" ds:itemID="{BA431D48-3116-4D0D-9701-E93E35B1BA18}">
  <ds:schemaRefs>
    <ds:schemaRef ds:uri="ESRI.ArcGIS.Mapping.OfficeIntegration.PowerPointInfo"/>
  </ds:schemaRefs>
</ds:datastoreItem>
</file>

<file path=customXml/itemProps225.xml><?xml version="1.0" encoding="utf-8"?>
<ds:datastoreItem xmlns:ds="http://schemas.openxmlformats.org/officeDocument/2006/customXml" ds:itemID="{02340EFE-FD35-40B3-995C-74D9A3A26819}">
  <ds:schemaRefs>
    <ds:schemaRef ds:uri="ESRI.ArcGIS.Mapping.OfficeIntegration.PowerPointInfo"/>
  </ds:schemaRefs>
</ds:datastoreItem>
</file>

<file path=customXml/itemProps226.xml><?xml version="1.0" encoding="utf-8"?>
<ds:datastoreItem xmlns:ds="http://schemas.openxmlformats.org/officeDocument/2006/customXml" ds:itemID="{79FBC9CD-8D89-40A9-8577-80DE2E7E5649}">
  <ds:schemaRefs>
    <ds:schemaRef ds:uri="ESRI.ArcGIS.Mapping.OfficeIntegration.PowerPointInfo"/>
  </ds:schemaRefs>
</ds:datastoreItem>
</file>

<file path=customXml/itemProps227.xml><?xml version="1.0" encoding="utf-8"?>
<ds:datastoreItem xmlns:ds="http://schemas.openxmlformats.org/officeDocument/2006/customXml" ds:itemID="{AEFE927A-77D2-4155-A94F-1081FF7BEE21}">
  <ds:schemaRefs>
    <ds:schemaRef ds:uri="ESRI.ArcGIS.Mapping.OfficeIntegration.PowerPointInfo"/>
  </ds:schemaRefs>
</ds:datastoreItem>
</file>

<file path=customXml/itemProps228.xml><?xml version="1.0" encoding="utf-8"?>
<ds:datastoreItem xmlns:ds="http://schemas.openxmlformats.org/officeDocument/2006/customXml" ds:itemID="{0CF0C223-0423-48D2-96D5-611979ECBE29}">
  <ds:schemaRefs>
    <ds:schemaRef ds:uri="ESRI.ArcGIS.Mapping.OfficeIntegration.PowerPointInfo"/>
  </ds:schemaRefs>
</ds:datastoreItem>
</file>

<file path=customXml/itemProps229.xml><?xml version="1.0" encoding="utf-8"?>
<ds:datastoreItem xmlns:ds="http://schemas.openxmlformats.org/officeDocument/2006/customXml" ds:itemID="{17649330-379E-494C-A9CC-9C962AE818DA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CD6EE5C7-F0CB-41FC-90CF-584F9F14E428}">
  <ds:schemaRefs>
    <ds:schemaRef ds:uri="ESRI.ArcGIS.Mapping.OfficeIntegration.PowerPointInfo"/>
  </ds:schemaRefs>
</ds:datastoreItem>
</file>

<file path=customXml/itemProps230.xml><?xml version="1.0" encoding="utf-8"?>
<ds:datastoreItem xmlns:ds="http://schemas.openxmlformats.org/officeDocument/2006/customXml" ds:itemID="{66211C12-4A9C-4829-8D69-8EE8A8CA52F7}">
  <ds:schemaRefs>
    <ds:schemaRef ds:uri="ESRI.ArcGIS.Mapping.OfficeIntegration.PowerPointInfo"/>
  </ds:schemaRefs>
</ds:datastoreItem>
</file>

<file path=customXml/itemProps231.xml><?xml version="1.0" encoding="utf-8"?>
<ds:datastoreItem xmlns:ds="http://schemas.openxmlformats.org/officeDocument/2006/customXml" ds:itemID="{3782C0AB-C814-4956-8F75-446597146EB2}">
  <ds:schemaRefs>
    <ds:schemaRef ds:uri="ESRI.ArcGIS.Mapping.OfficeIntegration.PowerPointInfo"/>
  </ds:schemaRefs>
</ds:datastoreItem>
</file>

<file path=customXml/itemProps232.xml><?xml version="1.0" encoding="utf-8"?>
<ds:datastoreItem xmlns:ds="http://schemas.openxmlformats.org/officeDocument/2006/customXml" ds:itemID="{72D0BBDE-742D-4BCE-AED1-3DA94F40A854}">
  <ds:schemaRefs>
    <ds:schemaRef ds:uri="ESRI.ArcGIS.Mapping.OfficeIntegration.PowerPointInfo"/>
  </ds:schemaRefs>
</ds:datastoreItem>
</file>

<file path=customXml/itemProps233.xml><?xml version="1.0" encoding="utf-8"?>
<ds:datastoreItem xmlns:ds="http://schemas.openxmlformats.org/officeDocument/2006/customXml" ds:itemID="{E27AB2EC-B88A-4244-9CFA-81DC9FC447B2}">
  <ds:schemaRefs>
    <ds:schemaRef ds:uri="ESRI.ArcGIS.Mapping.OfficeIntegration.PowerPointInfo"/>
  </ds:schemaRefs>
</ds:datastoreItem>
</file>

<file path=customXml/itemProps234.xml><?xml version="1.0" encoding="utf-8"?>
<ds:datastoreItem xmlns:ds="http://schemas.openxmlformats.org/officeDocument/2006/customXml" ds:itemID="{7FA64677-0C94-4863-88F8-3857D643DDC4}">
  <ds:schemaRefs>
    <ds:schemaRef ds:uri="ESRI.ArcGIS.Mapping.OfficeIntegration.PowerPointInfo"/>
  </ds:schemaRefs>
</ds:datastoreItem>
</file>

<file path=customXml/itemProps235.xml><?xml version="1.0" encoding="utf-8"?>
<ds:datastoreItem xmlns:ds="http://schemas.openxmlformats.org/officeDocument/2006/customXml" ds:itemID="{FB2C240A-F737-4944-A7AD-280D18C34C6C}">
  <ds:schemaRefs>
    <ds:schemaRef ds:uri="ESRI.ArcGIS.Mapping.OfficeIntegration.PowerPointInfo"/>
  </ds:schemaRefs>
</ds:datastoreItem>
</file>

<file path=customXml/itemProps236.xml><?xml version="1.0" encoding="utf-8"?>
<ds:datastoreItem xmlns:ds="http://schemas.openxmlformats.org/officeDocument/2006/customXml" ds:itemID="{0AB673F2-E4FB-46E4-99F8-03FD599FF477}">
  <ds:schemaRefs>
    <ds:schemaRef ds:uri="ESRI.ArcGIS.Mapping.OfficeIntegration.PowerPointInfo"/>
  </ds:schemaRefs>
</ds:datastoreItem>
</file>

<file path=customXml/itemProps237.xml><?xml version="1.0" encoding="utf-8"?>
<ds:datastoreItem xmlns:ds="http://schemas.openxmlformats.org/officeDocument/2006/customXml" ds:itemID="{F8920FFE-4773-4954-85C5-E32C79C2F3E6}">
  <ds:schemaRefs>
    <ds:schemaRef ds:uri="ESRI.ArcGIS.Mapping.OfficeIntegration.PowerPointInfo"/>
  </ds:schemaRefs>
</ds:datastoreItem>
</file>

<file path=customXml/itemProps238.xml><?xml version="1.0" encoding="utf-8"?>
<ds:datastoreItem xmlns:ds="http://schemas.openxmlformats.org/officeDocument/2006/customXml" ds:itemID="{A030E02D-A78E-4D54-A264-186FFCFEEB4F}">
  <ds:schemaRefs>
    <ds:schemaRef ds:uri="ESRI.ArcGIS.Mapping.OfficeIntegration.PowerPointInfo"/>
  </ds:schemaRefs>
</ds:datastoreItem>
</file>

<file path=customXml/itemProps239.xml><?xml version="1.0" encoding="utf-8"?>
<ds:datastoreItem xmlns:ds="http://schemas.openxmlformats.org/officeDocument/2006/customXml" ds:itemID="{B8FD4876-383D-4B4D-9C41-F1139C233EBB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2F07F884-E618-4712-9CDD-CD3475090E34}">
  <ds:schemaRefs>
    <ds:schemaRef ds:uri="ESRI.ArcGIS.Mapping.OfficeIntegration.PowerPointInfo"/>
  </ds:schemaRefs>
</ds:datastoreItem>
</file>

<file path=customXml/itemProps240.xml><?xml version="1.0" encoding="utf-8"?>
<ds:datastoreItem xmlns:ds="http://schemas.openxmlformats.org/officeDocument/2006/customXml" ds:itemID="{73DBB25C-EF4A-4169-8DB8-05D614DD6740}">
  <ds:schemaRefs>
    <ds:schemaRef ds:uri="ESRI.ArcGIS.Mapping.OfficeIntegration.PowerPointInfo"/>
  </ds:schemaRefs>
</ds:datastoreItem>
</file>

<file path=customXml/itemProps241.xml><?xml version="1.0" encoding="utf-8"?>
<ds:datastoreItem xmlns:ds="http://schemas.openxmlformats.org/officeDocument/2006/customXml" ds:itemID="{F7C66C28-0E42-4F7F-9A31-196A901B6760}">
  <ds:schemaRefs>
    <ds:schemaRef ds:uri="ESRI.ArcGIS.Mapping.OfficeIntegration.PowerPointInfo"/>
  </ds:schemaRefs>
</ds:datastoreItem>
</file>

<file path=customXml/itemProps242.xml><?xml version="1.0" encoding="utf-8"?>
<ds:datastoreItem xmlns:ds="http://schemas.openxmlformats.org/officeDocument/2006/customXml" ds:itemID="{03C0D856-E845-409A-845A-F684A517FECE}">
  <ds:schemaRefs>
    <ds:schemaRef ds:uri="ESRI.ArcGIS.Mapping.OfficeIntegration.PowerPointInfo"/>
  </ds:schemaRefs>
</ds:datastoreItem>
</file>

<file path=customXml/itemProps243.xml><?xml version="1.0" encoding="utf-8"?>
<ds:datastoreItem xmlns:ds="http://schemas.openxmlformats.org/officeDocument/2006/customXml" ds:itemID="{2947206F-D3B7-422A-B6C9-A9EA7A06A93C}">
  <ds:schemaRefs>
    <ds:schemaRef ds:uri="ESRI.ArcGIS.Mapping.OfficeIntegration.PowerPointInfo"/>
  </ds:schemaRefs>
</ds:datastoreItem>
</file>

<file path=customXml/itemProps244.xml><?xml version="1.0" encoding="utf-8"?>
<ds:datastoreItem xmlns:ds="http://schemas.openxmlformats.org/officeDocument/2006/customXml" ds:itemID="{439BAD70-060F-4C53-B7B6-7839952303D1}">
  <ds:schemaRefs>
    <ds:schemaRef ds:uri="ESRI.ArcGIS.Mapping.OfficeIntegration.PowerPointInfo"/>
  </ds:schemaRefs>
</ds:datastoreItem>
</file>

<file path=customXml/itemProps245.xml><?xml version="1.0" encoding="utf-8"?>
<ds:datastoreItem xmlns:ds="http://schemas.openxmlformats.org/officeDocument/2006/customXml" ds:itemID="{75E32A52-5C37-4576-939A-801064016E6B}">
  <ds:schemaRefs>
    <ds:schemaRef ds:uri="ESRI.ArcGIS.Mapping.OfficeIntegration.PowerPointInfo"/>
  </ds:schemaRefs>
</ds:datastoreItem>
</file>

<file path=customXml/itemProps246.xml><?xml version="1.0" encoding="utf-8"?>
<ds:datastoreItem xmlns:ds="http://schemas.openxmlformats.org/officeDocument/2006/customXml" ds:itemID="{7DA39896-FD01-4430-9120-815D4439CF05}">
  <ds:schemaRefs>
    <ds:schemaRef ds:uri="ESRI.ArcGIS.Mapping.OfficeIntegration.PowerPointInfo"/>
  </ds:schemaRefs>
</ds:datastoreItem>
</file>

<file path=customXml/itemProps247.xml><?xml version="1.0" encoding="utf-8"?>
<ds:datastoreItem xmlns:ds="http://schemas.openxmlformats.org/officeDocument/2006/customXml" ds:itemID="{91BA5B8E-0538-404D-B254-17659C9F6416}">
  <ds:schemaRefs>
    <ds:schemaRef ds:uri="ESRI.ArcGIS.Mapping.OfficeIntegration.PowerPointInfo"/>
  </ds:schemaRefs>
</ds:datastoreItem>
</file>

<file path=customXml/itemProps248.xml><?xml version="1.0" encoding="utf-8"?>
<ds:datastoreItem xmlns:ds="http://schemas.openxmlformats.org/officeDocument/2006/customXml" ds:itemID="{04D70304-4FF1-491F-94B1-ACA3072DEDA7}">
  <ds:schemaRefs>
    <ds:schemaRef ds:uri="ESRI.ArcGIS.Mapping.OfficeIntegration.PowerPointInfo"/>
  </ds:schemaRefs>
</ds:datastoreItem>
</file>

<file path=customXml/itemProps249.xml><?xml version="1.0" encoding="utf-8"?>
<ds:datastoreItem xmlns:ds="http://schemas.openxmlformats.org/officeDocument/2006/customXml" ds:itemID="{049F5B9D-400F-4D11-9A2E-2BB58B11A7B0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2A7BF9B8-42CC-48D7-B533-6A8743D5ECDC}">
  <ds:schemaRefs>
    <ds:schemaRef ds:uri="ESRI.ArcGIS.Mapping.OfficeIntegration.PowerPointInfo"/>
  </ds:schemaRefs>
</ds:datastoreItem>
</file>

<file path=customXml/itemProps250.xml><?xml version="1.0" encoding="utf-8"?>
<ds:datastoreItem xmlns:ds="http://schemas.openxmlformats.org/officeDocument/2006/customXml" ds:itemID="{AB08C422-1586-4A5D-BEE9-5B4EB8EC1CE8}">
  <ds:schemaRefs>
    <ds:schemaRef ds:uri="Microsoft.SharePoint.Taxonomy.ContentTypeSync"/>
  </ds:schemaRefs>
</ds:datastoreItem>
</file>

<file path=customXml/itemProps251.xml><?xml version="1.0" encoding="utf-8"?>
<ds:datastoreItem xmlns:ds="http://schemas.openxmlformats.org/officeDocument/2006/customXml" ds:itemID="{7CC1AC28-6823-42B6-BCE0-B54DA254BEB2}">
  <ds:schemaRefs>
    <ds:schemaRef ds:uri="ESRI.ArcGIS.Mapping.OfficeIntegration.PowerPointInfo"/>
  </ds:schemaRefs>
</ds:datastoreItem>
</file>

<file path=customXml/itemProps252.xml><?xml version="1.0" encoding="utf-8"?>
<ds:datastoreItem xmlns:ds="http://schemas.openxmlformats.org/officeDocument/2006/customXml" ds:itemID="{EBC197F6-45B5-413F-8AD9-3FE97D4C648F}">
  <ds:schemaRefs>
    <ds:schemaRef ds:uri="ESRI.ArcGIS.Mapping.OfficeIntegration.PowerPointInfo"/>
  </ds:schemaRefs>
</ds:datastoreItem>
</file>

<file path=customXml/itemProps253.xml><?xml version="1.0" encoding="utf-8"?>
<ds:datastoreItem xmlns:ds="http://schemas.openxmlformats.org/officeDocument/2006/customXml" ds:itemID="{4F2D8F8C-087A-4403-8C20-34D5C09C1C2D}">
  <ds:schemaRefs>
    <ds:schemaRef ds:uri="ESRI.ArcGIS.Mapping.OfficeIntegration.PowerPointInfo"/>
  </ds:schemaRefs>
</ds:datastoreItem>
</file>

<file path=customXml/itemProps254.xml><?xml version="1.0" encoding="utf-8"?>
<ds:datastoreItem xmlns:ds="http://schemas.openxmlformats.org/officeDocument/2006/customXml" ds:itemID="{0E1EEA54-5B9A-4481-A1DD-25BCD08769F4}">
  <ds:schemaRefs>
    <ds:schemaRef ds:uri="ESRI.ArcGIS.Mapping.OfficeIntegration.PowerPointInfo"/>
  </ds:schemaRefs>
</ds:datastoreItem>
</file>

<file path=customXml/itemProps255.xml><?xml version="1.0" encoding="utf-8"?>
<ds:datastoreItem xmlns:ds="http://schemas.openxmlformats.org/officeDocument/2006/customXml" ds:itemID="{1BBE7D2D-EF79-4400-A6F2-E63C5D6D66C9}">
  <ds:schemaRefs>
    <ds:schemaRef ds:uri="ESRI.ArcGIS.Mapping.OfficeIntegration.PowerPointInfo"/>
  </ds:schemaRefs>
</ds:datastoreItem>
</file>

<file path=customXml/itemProps256.xml><?xml version="1.0" encoding="utf-8"?>
<ds:datastoreItem xmlns:ds="http://schemas.openxmlformats.org/officeDocument/2006/customXml" ds:itemID="{81573A83-BD26-4C53-B8E0-DC79DB3FDD82}">
  <ds:schemaRefs>
    <ds:schemaRef ds:uri="ESRI.ArcGIS.Mapping.OfficeIntegration.PowerPointInfo"/>
  </ds:schemaRefs>
</ds:datastoreItem>
</file>

<file path=customXml/itemProps257.xml><?xml version="1.0" encoding="utf-8"?>
<ds:datastoreItem xmlns:ds="http://schemas.openxmlformats.org/officeDocument/2006/customXml" ds:itemID="{D3F9C47F-76E9-4720-876B-9EBA4ABC2352}">
  <ds:schemaRefs>
    <ds:schemaRef ds:uri="ESRI.ArcGIS.Mapping.OfficeIntegration.PowerPointInfo"/>
  </ds:schemaRefs>
</ds:datastoreItem>
</file>

<file path=customXml/itemProps258.xml><?xml version="1.0" encoding="utf-8"?>
<ds:datastoreItem xmlns:ds="http://schemas.openxmlformats.org/officeDocument/2006/customXml" ds:itemID="{5714708F-D5E8-4233-9D53-8BF94AA95C1D}">
  <ds:schemaRefs>
    <ds:schemaRef ds:uri="ESRI.ArcGIS.Mapping.OfficeIntegration.PowerPointInfo"/>
  </ds:schemaRefs>
</ds:datastoreItem>
</file>

<file path=customXml/itemProps259.xml><?xml version="1.0" encoding="utf-8"?>
<ds:datastoreItem xmlns:ds="http://schemas.openxmlformats.org/officeDocument/2006/customXml" ds:itemID="{FD71D4DA-310A-4840-9402-3E1D6EBFD3D6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563DBBBE-6F56-445C-9746-197F21A03D05}">
  <ds:schemaRefs>
    <ds:schemaRef ds:uri="ESRI.ArcGIS.Mapping.OfficeIntegration.PowerPointInfo"/>
  </ds:schemaRefs>
</ds:datastoreItem>
</file>

<file path=customXml/itemProps260.xml><?xml version="1.0" encoding="utf-8"?>
<ds:datastoreItem xmlns:ds="http://schemas.openxmlformats.org/officeDocument/2006/customXml" ds:itemID="{393B2838-2BBF-4AE2-9A88-592C1C29CD59}">
  <ds:schemaRefs>
    <ds:schemaRef ds:uri="ESRI.ArcGIS.Mapping.OfficeIntegration.PowerPointInfo"/>
  </ds:schemaRefs>
</ds:datastoreItem>
</file>

<file path=customXml/itemProps261.xml><?xml version="1.0" encoding="utf-8"?>
<ds:datastoreItem xmlns:ds="http://schemas.openxmlformats.org/officeDocument/2006/customXml" ds:itemID="{4783AE70-4048-4834-B6FB-A73E86B1DB3D}">
  <ds:schemaRefs>
    <ds:schemaRef ds:uri="ESRI.ArcGIS.Mapping.OfficeIntegration.PowerPointInfo"/>
  </ds:schemaRefs>
</ds:datastoreItem>
</file>

<file path=customXml/itemProps262.xml><?xml version="1.0" encoding="utf-8"?>
<ds:datastoreItem xmlns:ds="http://schemas.openxmlformats.org/officeDocument/2006/customXml" ds:itemID="{FB555971-F293-4EB6-964B-01C2E8537285}">
  <ds:schemaRefs>
    <ds:schemaRef ds:uri="ESRI.ArcGIS.Mapping.OfficeIntegration.PowerPointInfo"/>
  </ds:schemaRefs>
</ds:datastoreItem>
</file>

<file path=customXml/itemProps263.xml><?xml version="1.0" encoding="utf-8"?>
<ds:datastoreItem xmlns:ds="http://schemas.openxmlformats.org/officeDocument/2006/customXml" ds:itemID="{8C954F5F-5A4D-4C3D-8F90-B172AE39C243}">
  <ds:schemaRefs>
    <ds:schemaRef ds:uri="ESRI.ArcGIS.Mapping.OfficeIntegration.PowerPointInfo"/>
  </ds:schemaRefs>
</ds:datastoreItem>
</file>

<file path=customXml/itemProps264.xml><?xml version="1.0" encoding="utf-8"?>
<ds:datastoreItem xmlns:ds="http://schemas.openxmlformats.org/officeDocument/2006/customXml" ds:itemID="{2EFE67EE-524D-4536-9A58-DB790EA44482}">
  <ds:schemaRefs>
    <ds:schemaRef ds:uri="ESRI.ArcGIS.Mapping.OfficeIntegration.PowerPointInfo"/>
  </ds:schemaRefs>
</ds:datastoreItem>
</file>

<file path=customXml/itemProps265.xml><?xml version="1.0" encoding="utf-8"?>
<ds:datastoreItem xmlns:ds="http://schemas.openxmlformats.org/officeDocument/2006/customXml" ds:itemID="{0E372E31-95DB-4DA7-AC11-618DE2C2FB1B}">
  <ds:schemaRefs>
    <ds:schemaRef ds:uri="ESRI.ArcGIS.Mapping.OfficeIntegration.PowerPointInfo"/>
  </ds:schemaRefs>
</ds:datastoreItem>
</file>

<file path=customXml/itemProps266.xml><?xml version="1.0" encoding="utf-8"?>
<ds:datastoreItem xmlns:ds="http://schemas.openxmlformats.org/officeDocument/2006/customXml" ds:itemID="{9F2D8F7D-535F-4CA9-B45E-D083F9D9D631}">
  <ds:schemaRefs>
    <ds:schemaRef ds:uri="ESRI.ArcGIS.Mapping.OfficeIntegration.PowerPointInfo"/>
  </ds:schemaRefs>
</ds:datastoreItem>
</file>

<file path=customXml/itemProps267.xml><?xml version="1.0" encoding="utf-8"?>
<ds:datastoreItem xmlns:ds="http://schemas.openxmlformats.org/officeDocument/2006/customXml" ds:itemID="{23D8532F-0030-4E1E-8822-BF41A0419C27}">
  <ds:schemaRefs>
    <ds:schemaRef ds:uri="ESRI.ArcGIS.Mapping.OfficeIntegration.PowerPointInfo"/>
  </ds:schemaRefs>
</ds:datastoreItem>
</file>

<file path=customXml/itemProps268.xml><?xml version="1.0" encoding="utf-8"?>
<ds:datastoreItem xmlns:ds="http://schemas.openxmlformats.org/officeDocument/2006/customXml" ds:itemID="{4A947A40-5D8D-4141-A449-495D5431C723}">
  <ds:schemaRefs>
    <ds:schemaRef ds:uri="ESRI.ArcGIS.Mapping.OfficeIntegration.PowerPointInfo"/>
  </ds:schemaRefs>
</ds:datastoreItem>
</file>

<file path=customXml/itemProps269.xml><?xml version="1.0" encoding="utf-8"?>
<ds:datastoreItem xmlns:ds="http://schemas.openxmlformats.org/officeDocument/2006/customXml" ds:itemID="{FC252A72-7784-4802-9729-9F14F890A070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870687DB-65F4-4469-A67C-11F340CB6A0C}">
  <ds:schemaRefs>
    <ds:schemaRef ds:uri="ESRI.ArcGIS.Mapping.OfficeIntegration.PowerPointInfo"/>
  </ds:schemaRefs>
</ds:datastoreItem>
</file>

<file path=customXml/itemProps270.xml><?xml version="1.0" encoding="utf-8"?>
<ds:datastoreItem xmlns:ds="http://schemas.openxmlformats.org/officeDocument/2006/customXml" ds:itemID="{96A64732-675D-4035-8AA6-8ED066C19058}">
  <ds:schemaRefs>
    <ds:schemaRef ds:uri="ESRI.ArcGIS.Mapping.OfficeIntegration.PowerPointInfo"/>
  </ds:schemaRefs>
</ds:datastoreItem>
</file>

<file path=customXml/itemProps271.xml><?xml version="1.0" encoding="utf-8"?>
<ds:datastoreItem xmlns:ds="http://schemas.openxmlformats.org/officeDocument/2006/customXml" ds:itemID="{DD24F479-E167-49C2-B41C-68E3C3951D9A}">
  <ds:schemaRefs>
    <ds:schemaRef ds:uri="ESRI.ArcGIS.Mapping.OfficeIntegration.PowerPointInfo"/>
  </ds:schemaRefs>
</ds:datastoreItem>
</file>

<file path=customXml/itemProps272.xml><?xml version="1.0" encoding="utf-8"?>
<ds:datastoreItem xmlns:ds="http://schemas.openxmlformats.org/officeDocument/2006/customXml" ds:itemID="{671BCCA4-C3BD-4422-B084-F0695E0386E3}">
  <ds:schemaRefs>
    <ds:schemaRef ds:uri="ESRI.ArcGIS.Mapping.OfficeIntegration.PowerPointInfo"/>
  </ds:schemaRefs>
</ds:datastoreItem>
</file>

<file path=customXml/itemProps273.xml><?xml version="1.0" encoding="utf-8"?>
<ds:datastoreItem xmlns:ds="http://schemas.openxmlformats.org/officeDocument/2006/customXml" ds:itemID="{BCC5342D-C9B6-40DA-B820-5A31EAEBD7E6}">
  <ds:schemaRefs>
    <ds:schemaRef ds:uri="ESRI.ArcGIS.Mapping.OfficeIntegration.PowerPointInfo"/>
  </ds:schemaRefs>
</ds:datastoreItem>
</file>

<file path=customXml/itemProps274.xml><?xml version="1.0" encoding="utf-8"?>
<ds:datastoreItem xmlns:ds="http://schemas.openxmlformats.org/officeDocument/2006/customXml" ds:itemID="{C810B6A9-2719-4142-9D2E-D7BF337FAE9C}">
  <ds:schemaRefs>
    <ds:schemaRef ds:uri="ESRI.ArcGIS.Mapping.OfficeIntegration.PowerPointInfo"/>
  </ds:schemaRefs>
</ds:datastoreItem>
</file>

<file path=customXml/itemProps275.xml><?xml version="1.0" encoding="utf-8"?>
<ds:datastoreItem xmlns:ds="http://schemas.openxmlformats.org/officeDocument/2006/customXml" ds:itemID="{75B380D9-C346-401D-8A67-BB13DB66A002}">
  <ds:schemaRefs>
    <ds:schemaRef ds:uri="ESRI.ArcGIS.Mapping.OfficeIntegration.PowerPointInfo"/>
  </ds:schemaRefs>
</ds:datastoreItem>
</file>

<file path=customXml/itemProps276.xml><?xml version="1.0" encoding="utf-8"?>
<ds:datastoreItem xmlns:ds="http://schemas.openxmlformats.org/officeDocument/2006/customXml" ds:itemID="{114D71F5-6DA8-4B54-8EC8-CA29D2E53241}">
  <ds:schemaRefs>
    <ds:schemaRef ds:uri="ESRI.ArcGIS.Mapping.OfficeIntegration.PowerPointInfo"/>
  </ds:schemaRefs>
</ds:datastoreItem>
</file>

<file path=customXml/itemProps277.xml><?xml version="1.0" encoding="utf-8"?>
<ds:datastoreItem xmlns:ds="http://schemas.openxmlformats.org/officeDocument/2006/customXml" ds:itemID="{DDDE0FD3-1B31-419F-9121-F5038C32641B}">
  <ds:schemaRefs>
    <ds:schemaRef ds:uri="ESRI.ArcGIS.Mapping.OfficeIntegration.PowerPointInfo"/>
  </ds:schemaRefs>
</ds:datastoreItem>
</file>

<file path=customXml/itemProps278.xml><?xml version="1.0" encoding="utf-8"?>
<ds:datastoreItem xmlns:ds="http://schemas.openxmlformats.org/officeDocument/2006/customXml" ds:itemID="{2DF53003-9102-40AF-8CBF-7D9B2B7C3397}">
  <ds:schemaRefs>
    <ds:schemaRef ds:uri="ESRI.ArcGIS.Mapping.OfficeIntegration.PowerPointInfo"/>
  </ds:schemaRefs>
</ds:datastoreItem>
</file>

<file path=customXml/itemProps279.xml><?xml version="1.0" encoding="utf-8"?>
<ds:datastoreItem xmlns:ds="http://schemas.openxmlformats.org/officeDocument/2006/customXml" ds:itemID="{C506859A-2AEE-4D7A-84CD-B802645E91B7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050A7E16-2FB7-4FB1-B22D-AB7B172861E5}">
  <ds:schemaRefs>
    <ds:schemaRef ds:uri="ESRI.ArcGIS.Mapping.OfficeIntegration.PowerPointInfo"/>
  </ds:schemaRefs>
</ds:datastoreItem>
</file>

<file path=customXml/itemProps280.xml><?xml version="1.0" encoding="utf-8"?>
<ds:datastoreItem xmlns:ds="http://schemas.openxmlformats.org/officeDocument/2006/customXml" ds:itemID="{449338AF-BBC8-4753-BFD5-4413E8CBBFA3}">
  <ds:schemaRefs>
    <ds:schemaRef ds:uri="ESRI.ArcGIS.Mapping.OfficeIntegration.PowerPointInfo"/>
  </ds:schemaRefs>
</ds:datastoreItem>
</file>

<file path=customXml/itemProps281.xml><?xml version="1.0" encoding="utf-8"?>
<ds:datastoreItem xmlns:ds="http://schemas.openxmlformats.org/officeDocument/2006/customXml" ds:itemID="{51ABF8DA-9E60-4C6C-A81A-9E5239AB7F3F}">
  <ds:schemaRefs>
    <ds:schemaRef ds:uri="ESRI.ArcGIS.Mapping.OfficeIntegration.PowerPointInfo"/>
  </ds:schemaRefs>
</ds:datastoreItem>
</file>

<file path=customXml/itemProps282.xml><?xml version="1.0" encoding="utf-8"?>
<ds:datastoreItem xmlns:ds="http://schemas.openxmlformats.org/officeDocument/2006/customXml" ds:itemID="{F9527EAC-7778-42CF-886B-8A0333C01BAE}">
  <ds:schemaRefs>
    <ds:schemaRef ds:uri="ESRI.ArcGIS.Mapping.OfficeIntegration.PowerPointInfo"/>
  </ds:schemaRefs>
</ds:datastoreItem>
</file>

<file path=customXml/itemProps283.xml><?xml version="1.0" encoding="utf-8"?>
<ds:datastoreItem xmlns:ds="http://schemas.openxmlformats.org/officeDocument/2006/customXml" ds:itemID="{CFCF2DD3-CAD5-4575-ADD0-018304142EB3}">
  <ds:schemaRefs>
    <ds:schemaRef ds:uri="ESRI.ArcGIS.Mapping.OfficeIntegration.PowerPointInfo"/>
  </ds:schemaRefs>
</ds:datastoreItem>
</file>

<file path=customXml/itemProps284.xml><?xml version="1.0" encoding="utf-8"?>
<ds:datastoreItem xmlns:ds="http://schemas.openxmlformats.org/officeDocument/2006/customXml" ds:itemID="{D768F979-7E1E-4533-9CC9-B26BB30F73D2}">
  <ds:schemaRefs>
    <ds:schemaRef ds:uri="ESRI.ArcGIS.Mapping.OfficeIntegration.PowerPointInfo"/>
  </ds:schemaRefs>
</ds:datastoreItem>
</file>

<file path=customXml/itemProps285.xml><?xml version="1.0" encoding="utf-8"?>
<ds:datastoreItem xmlns:ds="http://schemas.openxmlformats.org/officeDocument/2006/customXml" ds:itemID="{3CEE96B7-291C-4CEB-8868-B06AB3A57A0F}">
  <ds:schemaRefs>
    <ds:schemaRef ds:uri="ESRI.ArcGIS.Mapping.OfficeIntegration.PowerPointInfo"/>
  </ds:schemaRefs>
</ds:datastoreItem>
</file>

<file path=customXml/itemProps286.xml><?xml version="1.0" encoding="utf-8"?>
<ds:datastoreItem xmlns:ds="http://schemas.openxmlformats.org/officeDocument/2006/customXml" ds:itemID="{26EA53B2-10EE-487F-A30C-0FC13D09A7D6}">
  <ds:schemaRefs>
    <ds:schemaRef ds:uri="ESRI.ArcGIS.Mapping.OfficeIntegration.PowerPointInfo"/>
  </ds:schemaRefs>
</ds:datastoreItem>
</file>

<file path=customXml/itemProps287.xml><?xml version="1.0" encoding="utf-8"?>
<ds:datastoreItem xmlns:ds="http://schemas.openxmlformats.org/officeDocument/2006/customXml" ds:itemID="{04934092-BF9B-4AB3-8BB1-166EB198F1F3}">
  <ds:schemaRefs>
    <ds:schemaRef ds:uri="ESRI.ArcGIS.Mapping.OfficeIntegration.PowerPointInfo"/>
  </ds:schemaRefs>
</ds:datastoreItem>
</file>

<file path=customXml/itemProps288.xml><?xml version="1.0" encoding="utf-8"?>
<ds:datastoreItem xmlns:ds="http://schemas.openxmlformats.org/officeDocument/2006/customXml" ds:itemID="{9F328EE1-062D-4504-A39B-81EFC4D7A36D}">
  <ds:schemaRefs>
    <ds:schemaRef ds:uri="ESRI.ArcGIS.Mapping.OfficeIntegration.PowerPointInfo"/>
  </ds:schemaRefs>
</ds:datastoreItem>
</file>

<file path=customXml/itemProps289.xml><?xml version="1.0" encoding="utf-8"?>
<ds:datastoreItem xmlns:ds="http://schemas.openxmlformats.org/officeDocument/2006/customXml" ds:itemID="{5153AFB0-4579-47C1-91DC-7FEAC7ED6A7A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97FD9D67-EC97-4B81-B8E5-792B2642FA5F}">
  <ds:schemaRefs>
    <ds:schemaRef ds:uri="ESRI.ArcGIS.Mapping.OfficeIntegration.PowerPointInfo"/>
  </ds:schemaRefs>
</ds:datastoreItem>
</file>

<file path=customXml/itemProps290.xml><?xml version="1.0" encoding="utf-8"?>
<ds:datastoreItem xmlns:ds="http://schemas.openxmlformats.org/officeDocument/2006/customXml" ds:itemID="{8E2E1BE8-5DF4-4B32-AAAD-DEA8BE6843C1}">
  <ds:schemaRefs>
    <ds:schemaRef ds:uri="ESRI.ArcGIS.Mapping.OfficeIntegration.PowerPointInfo"/>
  </ds:schemaRefs>
</ds:datastoreItem>
</file>

<file path=customXml/itemProps291.xml><?xml version="1.0" encoding="utf-8"?>
<ds:datastoreItem xmlns:ds="http://schemas.openxmlformats.org/officeDocument/2006/customXml" ds:itemID="{D80209E4-C8AC-4F05-82B6-8ED044A4199F}">
  <ds:schemaRefs>
    <ds:schemaRef ds:uri="ESRI.ArcGIS.Mapping.OfficeIntegration.PowerPointInfo"/>
  </ds:schemaRefs>
</ds:datastoreItem>
</file>

<file path=customXml/itemProps292.xml><?xml version="1.0" encoding="utf-8"?>
<ds:datastoreItem xmlns:ds="http://schemas.openxmlformats.org/officeDocument/2006/customXml" ds:itemID="{5BB97E23-AA92-45AF-901E-12230DBE7B6C}">
  <ds:schemaRefs>
    <ds:schemaRef ds:uri="ESRI.ArcGIS.Mapping.OfficeIntegration.PowerPointInfo"/>
  </ds:schemaRefs>
</ds:datastoreItem>
</file>

<file path=customXml/itemProps293.xml><?xml version="1.0" encoding="utf-8"?>
<ds:datastoreItem xmlns:ds="http://schemas.openxmlformats.org/officeDocument/2006/customXml" ds:itemID="{C35114E5-A0CC-4174-BCD7-A8D439243DA7}">
  <ds:schemaRefs>
    <ds:schemaRef ds:uri="ESRI.ArcGIS.Mapping.OfficeIntegration.PowerPointInfo"/>
  </ds:schemaRefs>
</ds:datastoreItem>
</file>

<file path=customXml/itemProps294.xml><?xml version="1.0" encoding="utf-8"?>
<ds:datastoreItem xmlns:ds="http://schemas.openxmlformats.org/officeDocument/2006/customXml" ds:itemID="{3FA49E9E-B9F7-4339-B4B6-48FA1B1C8E55}">
  <ds:schemaRefs>
    <ds:schemaRef ds:uri="ESRI.ArcGIS.Mapping.OfficeIntegration.PowerPointInfo"/>
  </ds:schemaRefs>
</ds:datastoreItem>
</file>

<file path=customXml/itemProps295.xml><?xml version="1.0" encoding="utf-8"?>
<ds:datastoreItem xmlns:ds="http://schemas.openxmlformats.org/officeDocument/2006/customXml" ds:itemID="{7C91CB8B-3162-4D06-A8CC-5A39417E4433}">
  <ds:schemaRefs>
    <ds:schemaRef ds:uri="ESRI.ArcGIS.Mapping.OfficeIntegration.PowerPointInfo"/>
  </ds:schemaRefs>
</ds:datastoreItem>
</file>

<file path=customXml/itemProps296.xml><?xml version="1.0" encoding="utf-8"?>
<ds:datastoreItem xmlns:ds="http://schemas.openxmlformats.org/officeDocument/2006/customXml" ds:itemID="{3071DFC0-7450-4EA0-ACA9-867611B441C9}">
  <ds:schemaRefs>
    <ds:schemaRef ds:uri="ESRI.ArcGIS.Mapping.OfficeIntegration.PowerPointInfo"/>
  </ds:schemaRefs>
</ds:datastoreItem>
</file>

<file path=customXml/itemProps297.xml><?xml version="1.0" encoding="utf-8"?>
<ds:datastoreItem xmlns:ds="http://schemas.openxmlformats.org/officeDocument/2006/customXml" ds:itemID="{71704FFC-0124-467A-A7CC-260E79A243FE}">
  <ds:schemaRefs>
    <ds:schemaRef ds:uri="ESRI.ArcGIS.Mapping.OfficeIntegration.PowerPointInfo"/>
  </ds:schemaRefs>
</ds:datastoreItem>
</file>

<file path=customXml/itemProps298.xml><?xml version="1.0" encoding="utf-8"?>
<ds:datastoreItem xmlns:ds="http://schemas.openxmlformats.org/officeDocument/2006/customXml" ds:itemID="{4E373D24-D41B-46B8-81F2-E75AAF6B3B48}">
  <ds:schemaRefs>
    <ds:schemaRef ds:uri="ESRI.ArcGIS.Mapping.OfficeIntegration.PowerPointInfo"/>
  </ds:schemaRefs>
</ds:datastoreItem>
</file>

<file path=customXml/itemProps299.xml><?xml version="1.0" encoding="utf-8"?>
<ds:datastoreItem xmlns:ds="http://schemas.openxmlformats.org/officeDocument/2006/customXml" ds:itemID="{FE1B5D9C-3A99-467D-826F-4EB4A128550E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EBE7BE45-50D8-45DC-B1A0-E2690699E3B4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A2B9BBB5-ADAD-40F8-AFA4-C491FF2D11DD}">
  <ds:schemaRefs>
    <ds:schemaRef ds:uri="ESRI.ArcGIS.Mapping.OfficeIntegration.PowerPointInfo"/>
  </ds:schemaRefs>
</ds:datastoreItem>
</file>

<file path=customXml/itemProps300.xml><?xml version="1.0" encoding="utf-8"?>
<ds:datastoreItem xmlns:ds="http://schemas.openxmlformats.org/officeDocument/2006/customXml" ds:itemID="{B4F5C52B-6406-4F0E-83C7-406954033608}">
  <ds:schemaRefs>
    <ds:schemaRef ds:uri="ESRI.ArcGIS.Mapping.OfficeIntegration.PowerPointInfo"/>
  </ds:schemaRefs>
</ds:datastoreItem>
</file>

<file path=customXml/itemProps301.xml><?xml version="1.0" encoding="utf-8"?>
<ds:datastoreItem xmlns:ds="http://schemas.openxmlformats.org/officeDocument/2006/customXml" ds:itemID="{28C3D20D-E565-4B51-8E58-786A5142DB1F}">
  <ds:schemaRefs>
    <ds:schemaRef ds:uri="ESRI.ArcGIS.Mapping.OfficeIntegration.PowerPointInfo"/>
  </ds:schemaRefs>
</ds:datastoreItem>
</file>

<file path=customXml/itemProps302.xml><?xml version="1.0" encoding="utf-8"?>
<ds:datastoreItem xmlns:ds="http://schemas.openxmlformats.org/officeDocument/2006/customXml" ds:itemID="{D1A1B97A-9A0F-414F-BBF7-6FD6AC1DDD0B}">
  <ds:schemaRefs>
    <ds:schemaRef ds:uri="ESRI.ArcGIS.Mapping.OfficeIntegration.PowerPointInfo"/>
  </ds:schemaRefs>
</ds:datastoreItem>
</file>

<file path=customXml/itemProps303.xml><?xml version="1.0" encoding="utf-8"?>
<ds:datastoreItem xmlns:ds="http://schemas.openxmlformats.org/officeDocument/2006/customXml" ds:itemID="{443FDCEA-08CE-47AB-9762-C4B1A3071A70}">
  <ds:schemaRefs>
    <ds:schemaRef ds:uri="ESRI.ArcGIS.Mapping.OfficeIntegration.PowerPointInfo"/>
  </ds:schemaRefs>
</ds:datastoreItem>
</file>

<file path=customXml/itemProps304.xml><?xml version="1.0" encoding="utf-8"?>
<ds:datastoreItem xmlns:ds="http://schemas.openxmlformats.org/officeDocument/2006/customXml" ds:itemID="{D395C63A-1239-42FB-89F4-C51CEE56F9B0}">
  <ds:schemaRefs>
    <ds:schemaRef ds:uri="ESRI.ArcGIS.Mapping.OfficeIntegration.PowerPointInfo"/>
  </ds:schemaRefs>
</ds:datastoreItem>
</file>

<file path=customXml/itemProps305.xml><?xml version="1.0" encoding="utf-8"?>
<ds:datastoreItem xmlns:ds="http://schemas.openxmlformats.org/officeDocument/2006/customXml" ds:itemID="{B791CDA3-4043-49E3-ABC1-EE4AD0683295}">
  <ds:schemaRefs>
    <ds:schemaRef ds:uri="ESRI.ArcGIS.Mapping.OfficeIntegration.PowerPointInfo"/>
  </ds:schemaRefs>
</ds:datastoreItem>
</file>

<file path=customXml/itemProps306.xml><?xml version="1.0" encoding="utf-8"?>
<ds:datastoreItem xmlns:ds="http://schemas.openxmlformats.org/officeDocument/2006/customXml" ds:itemID="{74258023-A24D-4AAD-A5C3-35E2E2F98615}">
  <ds:schemaRefs>
    <ds:schemaRef ds:uri="ESRI.ArcGIS.Mapping.OfficeIntegration.PowerPointInfo"/>
  </ds:schemaRefs>
</ds:datastoreItem>
</file>

<file path=customXml/itemProps307.xml><?xml version="1.0" encoding="utf-8"?>
<ds:datastoreItem xmlns:ds="http://schemas.openxmlformats.org/officeDocument/2006/customXml" ds:itemID="{53A3C081-5AC7-451A-90A5-E47EB61123A1}">
  <ds:schemaRefs>
    <ds:schemaRef ds:uri="ESRI.ArcGIS.Mapping.OfficeIntegration.PowerPointInfo"/>
  </ds:schemaRefs>
</ds:datastoreItem>
</file>

<file path=customXml/itemProps308.xml><?xml version="1.0" encoding="utf-8"?>
<ds:datastoreItem xmlns:ds="http://schemas.openxmlformats.org/officeDocument/2006/customXml" ds:itemID="{A17D96D5-9A96-46D9-9BDB-540FF71DC689}">
  <ds:schemaRefs>
    <ds:schemaRef ds:uri="ESRI.ArcGIS.Mapping.OfficeIntegration.PowerPointInfo"/>
  </ds:schemaRefs>
</ds:datastoreItem>
</file>

<file path=customXml/itemProps309.xml><?xml version="1.0" encoding="utf-8"?>
<ds:datastoreItem xmlns:ds="http://schemas.openxmlformats.org/officeDocument/2006/customXml" ds:itemID="{C15A72C3-C9F3-4CAF-87EE-3959C9184962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01BC4379-04ED-482B-9118-B4759AC9FA86}">
  <ds:schemaRefs>
    <ds:schemaRef ds:uri="ESRI.ArcGIS.Mapping.OfficeIntegration.PowerPointInfo"/>
  </ds:schemaRefs>
</ds:datastoreItem>
</file>

<file path=customXml/itemProps310.xml><?xml version="1.0" encoding="utf-8"?>
<ds:datastoreItem xmlns:ds="http://schemas.openxmlformats.org/officeDocument/2006/customXml" ds:itemID="{AF58224F-DB81-4CE2-B219-662ECA58F2DF}">
  <ds:schemaRefs>
    <ds:schemaRef ds:uri="ESRI.ArcGIS.Mapping.OfficeIntegration.PowerPointInfo"/>
  </ds:schemaRefs>
</ds:datastoreItem>
</file>

<file path=customXml/itemProps311.xml><?xml version="1.0" encoding="utf-8"?>
<ds:datastoreItem xmlns:ds="http://schemas.openxmlformats.org/officeDocument/2006/customXml" ds:itemID="{53A7522F-7622-4568-8610-1769C8901BBF}">
  <ds:schemaRefs>
    <ds:schemaRef ds:uri="ESRI.ArcGIS.Mapping.OfficeIntegration.PowerPointInfo"/>
  </ds:schemaRefs>
</ds:datastoreItem>
</file>

<file path=customXml/itemProps312.xml><?xml version="1.0" encoding="utf-8"?>
<ds:datastoreItem xmlns:ds="http://schemas.openxmlformats.org/officeDocument/2006/customXml" ds:itemID="{83B4ADC5-B2C3-444E-93BB-052A4490483D}">
  <ds:schemaRefs>
    <ds:schemaRef ds:uri="ESRI.ArcGIS.Mapping.OfficeIntegration.PowerPointInfo"/>
  </ds:schemaRefs>
</ds:datastoreItem>
</file>

<file path=customXml/itemProps313.xml><?xml version="1.0" encoding="utf-8"?>
<ds:datastoreItem xmlns:ds="http://schemas.openxmlformats.org/officeDocument/2006/customXml" ds:itemID="{8F4D4810-DB29-47C1-BDA1-4092CABD63E2}">
  <ds:schemaRefs>
    <ds:schemaRef ds:uri="ESRI.ArcGIS.Mapping.OfficeIntegration.PowerPointInfo"/>
  </ds:schemaRefs>
</ds:datastoreItem>
</file>

<file path=customXml/itemProps314.xml><?xml version="1.0" encoding="utf-8"?>
<ds:datastoreItem xmlns:ds="http://schemas.openxmlformats.org/officeDocument/2006/customXml" ds:itemID="{CE5806F1-ED26-45E2-ABF5-919535B0FAF7}">
  <ds:schemaRefs>
    <ds:schemaRef ds:uri="ESRI.ArcGIS.Mapping.OfficeIntegration.PowerPointInfo"/>
  </ds:schemaRefs>
</ds:datastoreItem>
</file>

<file path=customXml/itemProps315.xml><?xml version="1.0" encoding="utf-8"?>
<ds:datastoreItem xmlns:ds="http://schemas.openxmlformats.org/officeDocument/2006/customXml" ds:itemID="{A5FFFB53-A0DD-4DB4-836D-A79580F96247}">
  <ds:schemaRefs>
    <ds:schemaRef ds:uri="ESRI.ArcGIS.Mapping.OfficeIntegration.PowerPointInfo"/>
  </ds:schemaRefs>
</ds:datastoreItem>
</file>

<file path=customXml/itemProps316.xml><?xml version="1.0" encoding="utf-8"?>
<ds:datastoreItem xmlns:ds="http://schemas.openxmlformats.org/officeDocument/2006/customXml" ds:itemID="{B65B31E5-C554-4D61-8767-FDC13E74E28E}">
  <ds:schemaRefs>
    <ds:schemaRef ds:uri="ESRI.ArcGIS.Mapping.OfficeIntegration.PowerPointInfo"/>
  </ds:schemaRefs>
</ds:datastoreItem>
</file>

<file path=customXml/itemProps317.xml><?xml version="1.0" encoding="utf-8"?>
<ds:datastoreItem xmlns:ds="http://schemas.openxmlformats.org/officeDocument/2006/customXml" ds:itemID="{A350E486-2002-4AF3-B940-5C0E1C9C1451}">
  <ds:schemaRefs>
    <ds:schemaRef ds:uri="ESRI.ArcGIS.Mapping.OfficeIntegration.PowerPointInfo"/>
  </ds:schemaRefs>
</ds:datastoreItem>
</file>

<file path=customXml/itemProps318.xml><?xml version="1.0" encoding="utf-8"?>
<ds:datastoreItem xmlns:ds="http://schemas.openxmlformats.org/officeDocument/2006/customXml" ds:itemID="{EB7C5D9E-8D83-4E53-ADEF-1D64255FA88D}">
  <ds:schemaRefs>
    <ds:schemaRef ds:uri="ESRI.ArcGIS.Mapping.OfficeIntegration.PowerPointInfo"/>
  </ds:schemaRefs>
</ds:datastoreItem>
</file>

<file path=customXml/itemProps319.xml><?xml version="1.0" encoding="utf-8"?>
<ds:datastoreItem xmlns:ds="http://schemas.openxmlformats.org/officeDocument/2006/customXml" ds:itemID="{271522B6-C787-4B50-BA78-083690ECC885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E20505CD-DC98-4D5A-BB3C-2B31E61BDAF3}">
  <ds:schemaRefs>
    <ds:schemaRef ds:uri="ESRI.ArcGIS.Mapping.OfficeIntegration.PowerPointInfo"/>
  </ds:schemaRefs>
</ds:datastoreItem>
</file>

<file path=customXml/itemProps320.xml><?xml version="1.0" encoding="utf-8"?>
<ds:datastoreItem xmlns:ds="http://schemas.openxmlformats.org/officeDocument/2006/customXml" ds:itemID="{82BAD907-E65D-4724-9D0C-F3212188E969}">
  <ds:schemaRefs>
    <ds:schemaRef ds:uri="ESRI.ArcGIS.Mapping.OfficeIntegration.PowerPointInfo"/>
  </ds:schemaRefs>
</ds:datastoreItem>
</file>

<file path=customXml/itemProps321.xml><?xml version="1.0" encoding="utf-8"?>
<ds:datastoreItem xmlns:ds="http://schemas.openxmlformats.org/officeDocument/2006/customXml" ds:itemID="{12DE0599-6F21-4347-BF03-DB4C5E19BCBA}">
  <ds:schemaRefs>
    <ds:schemaRef ds:uri="ESRI.ArcGIS.Mapping.OfficeIntegration.PowerPointInfo"/>
  </ds:schemaRefs>
</ds:datastoreItem>
</file>

<file path=customXml/itemProps322.xml><?xml version="1.0" encoding="utf-8"?>
<ds:datastoreItem xmlns:ds="http://schemas.openxmlformats.org/officeDocument/2006/customXml" ds:itemID="{AB72E203-410A-4004-90E8-5B9374488A42}">
  <ds:schemaRefs>
    <ds:schemaRef ds:uri="ESRI.ArcGIS.Mapping.OfficeIntegration.PowerPointInfo"/>
  </ds:schemaRefs>
</ds:datastoreItem>
</file>

<file path=customXml/itemProps323.xml><?xml version="1.0" encoding="utf-8"?>
<ds:datastoreItem xmlns:ds="http://schemas.openxmlformats.org/officeDocument/2006/customXml" ds:itemID="{A04E0EA2-BBDF-46FC-9D99-7A16C692FE54}">
  <ds:schemaRefs>
    <ds:schemaRef ds:uri="ESRI.ArcGIS.Mapping.OfficeIntegration.PowerPointInfo"/>
  </ds:schemaRefs>
</ds:datastoreItem>
</file>

<file path=customXml/itemProps324.xml><?xml version="1.0" encoding="utf-8"?>
<ds:datastoreItem xmlns:ds="http://schemas.openxmlformats.org/officeDocument/2006/customXml" ds:itemID="{9E1ADA1A-56FF-492E-8D3F-2F34D0419680}">
  <ds:schemaRefs>
    <ds:schemaRef ds:uri="ESRI.ArcGIS.Mapping.OfficeIntegration.PowerPointInfo"/>
  </ds:schemaRefs>
</ds:datastoreItem>
</file>

<file path=customXml/itemProps325.xml><?xml version="1.0" encoding="utf-8"?>
<ds:datastoreItem xmlns:ds="http://schemas.openxmlformats.org/officeDocument/2006/customXml" ds:itemID="{AA755205-230D-4F66-9B76-CF2FE7CCE282}">
  <ds:schemaRefs>
    <ds:schemaRef ds:uri="ESRI.ArcGIS.Mapping.OfficeIntegration.PowerPointInfo"/>
  </ds:schemaRefs>
</ds:datastoreItem>
</file>

<file path=customXml/itemProps326.xml><?xml version="1.0" encoding="utf-8"?>
<ds:datastoreItem xmlns:ds="http://schemas.openxmlformats.org/officeDocument/2006/customXml" ds:itemID="{B3BD7139-9990-490E-9B0D-90491161E747}">
  <ds:schemaRefs>
    <ds:schemaRef ds:uri="ESRI.ArcGIS.Mapping.OfficeIntegration.PowerPointInfo"/>
  </ds:schemaRefs>
</ds:datastoreItem>
</file>

<file path=customXml/itemProps327.xml><?xml version="1.0" encoding="utf-8"?>
<ds:datastoreItem xmlns:ds="http://schemas.openxmlformats.org/officeDocument/2006/customXml" ds:itemID="{C7D5F5F0-62AF-4C74-B021-099478CD7839}">
  <ds:schemaRefs>
    <ds:schemaRef ds:uri="ESRI.ArcGIS.Mapping.OfficeIntegration.PowerPointInfo"/>
  </ds:schemaRefs>
</ds:datastoreItem>
</file>

<file path=customXml/itemProps328.xml><?xml version="1.0" encoding="utf-8"?>
<ds:datastoreItem xmlns:ds="http://schemas.openxmlformats.org/officeDocument/2006/customXml" ds:itemID="{3742875A-87B6-463B-AEF3-991F9CD8D277}">
  <ds:schemaRefs>
    <ds:schemaRef ds:uri="ESRI.ArcGIS.Mapping.OfficeIntegration.PowerPointInfo"/>
  </ds:schemaRefs>
</ds:datastoreItem>
</file>

<file path=customXml/itemProps329.xml><?xml version="1.0" encoding="utf-8"?>
<ds:datastoreItem xmlns:ds="http://schemas.openxmlformats.org/officeDocument/2006/customXml" ds:itemID="{77E35B0E-3312-46FD-B830-C8DDE0E8E4EA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8CEC4489-8E26-4B2D-A902-9D94AC9701B8}">
  <ds:schemaRefs>
    <ds:schemaRef ds:uri="ESRI.ArcGIS.Mapping.OfficeIntegration.PowerPointInfo"/>
  </ds:schemaRefs>
</ds:datastoreItem>
</file>

<file path=customXml/itemProps330.xml><?xml version="1.0" encoding="utf-8"?>
<ds:datastoreItem xmlns:ds="http://schemas.openxmlformats.org/officeDocument/2006/customXml" ds:itemID="{386C0C63-195E-4F7E-96AE-6D6B12F536E2}">
  <ds:schemaRefs>
    <ds:schemaRef ds:uri="ESRI.ArcGIS.Mapping.OfficeIntegration.PowerPointInfo"/>
  </ds:schemaRefs>
</ds:datastoreItem>
</file>

<file path=customXml/itemProps331.xml><?xml version="1.0" encoding="utf-8"?>
<ds:datastoreItem xmlns:ds="http://schemas.openxmlformats.org/officeDocument/2006/customXml" ds:itemID="{75A6C284-6E16-48DF-9C9F-E7C8D355A42C}">
  <ds:schemaRefs>
    <ds:schemaRef ds:uri="ESRI.ArcGIS.Mapping.OfficeIntegration.PowerPointInfo"/>
  </ds:schemaRefs>
</ds:datastoreItem>
</file>

<file path=customXml/itemProps332.xml><?xml version="1.0" encoding="utf-8"?>
<ds:datastoreItem xmlns:ds="http://schemas.openxmlformats.org/officeDocument/2006/customXml" ds:itemID="{51B99660-F1E0-4A81-9DC8-CCE549DFEB1B}">
  <ds:schemaRefs>
    <ds:schemaRef ds:uri="ESRI.ArcGIS.Mapping.OfficeIntegration.PowerPointInfo"/>
  </ds:schemaRefs>
</ds:datastoreItem>
</file>

<file path=customXml/itemProps333.xml><?xml version="1.0" encoding="utf-8"?>
<ds:datastoreItem xmlns:ds="http://schemas.openxmlformats.org/officeDocument/2006/customXml" ds:itemID="{965A5082-3479-41B9-AF89-2F1BAD1F909C}">
  <ds:schemaRefs>
    <ds:schemaRef ds:uri="ESRI.ArcGIS.Mapping.OfficeIntegration.PowerPointInfo"/>
  </ds:schemaRefs>
</ds:datastoreItem>
</file>

<file path=customXml/itemProps334.xml><?xml version="1.0" encoding="utf-8"?>
<ds:datastoreItem xmlns:ds="http://schemas.openxmlformats.org/officeDocument/2006/customXml" ds:itemID="{7B430314-27CC-49F3-B008-2DCA7BF45B54}">
  <ds:schemaRefs>
    <ds:schemaRef ds:uri="ESRI.ArcGIS.Mapping.OfficeIntegration.PowerPointInfo"/>
  </ds:schemaRefs>
</ds:datastoreItem>
</file>

<file path=customXml/itemProps335.xml><?xml version="1.0" encoding="utf-8"?>
<ds:datastoreItem xmlns:ds="http://schemas.openxmlformats.org/officeDocument/2006/customXml" ds:itemID="{6C0D6BF3-DA9A-4F33-BC60-48CD018B399B}">
  <ds:schemaRefs>
    <ds:schemaRef ds:uri="ESRI.ArcGIS.Mapping.OfficeIntegration.PowerPointInfo"/>
  </ds:schemaRefs>
</ds:datastoreItem>
</file>

<file path=customXml/itemProps336.xml><?xml version="1.0" encoding="utf-8"?>
<ds:datastoreItem xmlns:ds="http://schemas.openxmlformats.org/officeDocument/2006/customXml" ds:itemID="{E6DD8FB6-E82F-421A-931B-B2643EC056FF}">
  <ds:schemaRefs>
    <ds:schemaRef ds:uri="ESRI.ArcGIS.Mapping.OfficeIntegration.PowerPointInfo"/>
  </ds:schemaRefs>
</ds:datastoreItem>
</file>

<file path=customXml/itemProps337.xml><?xml version="1.0" encoding="utf-8"?>
<ds:datastoreItem xmlns:ds="http://schemas.openxmlformats.org/officeDocument/2006/customXml" ds:itemID="{7D900E7E-6BB7-4199-824A-BFAE790ED0FD}">
  <ds:schemaRefs>
    <ds:schemaRef ds:uri="ESRI.ArcGIS.Mapping.OfficeIntegration.PowerPointInfo"/>
  </ds:schemaRefs>
</ds:datastoreItem>
</file>

<file path=customXml/itemProps338.xml><?xml version="1.0" encoding="utf-8"?>
<ds:datastoreItem xmlns:ds="http://schemas.openxmlformats.org/officeDocument/2006/customXml" ds:itemID="{1D5ECB7C-BB39-489F-9D43-DC18417BC128}">
  <ds:schemaRefs>
    <ds:schemaRef ds:uri="ESRI.ArcGIS.Mapping.OfficeIntegration.PowerPointInfo"/>
  </ds:schemaRefs>
</ds:datastoreItem>
</file>

<file path=customXml/itemProps339.xml><?xml version="1.0" encoding="utf-8"?>
<ds:datastoreItem xmlns:ds="http://schemas.openxmlformats.org/officeDocument/2006/customXml" ds:itemID="{42BC7967-530E-4E19-8100-78180F32619A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E8456412-E505-4625-8D26-E157313F902D}">
  <ds:schemaRefs>
    <ds:schemaRef ds:uri="ESRI.ArcGIS.Mapping.OfficeIntegration.PowerPointInfo"/>
  </ds:schemaRefs>
</ds:datastoreItem>
</file>

<file path=customXml/itemProps340.xml><?xml version="1.0" encoding="utf-8"?>
<ds:datastoreItem xmlns:ds="http://schemas.openxmlformats.org/officeDocument/2006/customXml" ds:itemID="{0E3C41A6-8BB8-4E25-B836-AA68B042E211}">
  <ds:schemaRefs>
    <ds:schemaRef ds:uri="ESRI.ArcGIS.Mapping.OfficeIntegration.PowerPointInfo"/>
  </ds:schemaRefs>
</ds:datastoreItem>
</file>

<file path=customXml/itemProps341.xml><?xml version="1.0" encoding="utf-8"?>
<ds:datastoreItem xmlns:ds="http://schemas.openxmlformats.org/officeDocument/2006/customXml" ds:itemID="{D30CDE14-8A60-4A32-8BCB-5C6CABD13EE6}">
  <ds:schemaRefs>
    <ds:schemaRef ds:uri="ESRI.ArcGIS.Mapping.OfficeIntegration.PowerPointInfo"/>
  </ds:schemaRefs>
</ds:datastoreItem>
</file>

<file path=customXml/itemProps342.xml><?xml version="1.0" encoding="utf-8"?>
<ds:datastoreItem xmlns:ds="http://schemas.openxmlformats.org/officeDocument/2006/customXml" ds:itemID="{DE35F854-FF32-4194-8158-EB21991A237C}">
  <ds:schemaRefs>
    <ds:schemaRef ds:uri="ESRI.ArcGIS.Mapping.OfficeIntegration.PowerPointInfo"/>
  </ds:schemaRefs>
</ds:datastoreItem>
</file>

<file path=customXml/itemProps343.xml><?xml version="1.0" encoding="utf-8"?>
<ds:datastoreItem xmlns:ds="http://schemas.openxmlformats.org/officeDocument/2006/customXml" ds:itemID="{B02CEC8F-1364-4B10-A5FD-E5254C15FEB3}">
  <ds:schemaRefs>
    <ds:schemaRef ds:uri="ESRI.ArcGIS.Mapping.OfficeIntegration.PowerPointInfo"/>
  </ds:schemaRefs>
</ds:datastoreItem>
</file>

<file path=customXml/itemProps344.xml><?xml version="1.0" encoding="utf-8"?>
<ds:datastoreItem xmlns:ds="http://schemas.openxmlformats.org/officeDocument/2006/customXml" ds:itemID="{4A2D74B6-F3B1-42C3-8433-80E53E9D1654}">
  <ds:schemaRefs>
    <ds:schemaRef ds:uri="ESRI.ArcGIS.Mapping.OfficeIntegration.PowerPointInfo"/>
  </ds:schemaRefs>
</ds:datastoreItem>
</file>

<file path=customXml/itemProps345.xml><?xml version="1.0" encoding="utf-8"?>
<ds:datastoreItem xmlns:ds="http://schemas.openxmlformats.org/officeDocument/2006/customXml" ds:itemID="{1D33CBEB-56B9-42EE-A722-703A2B0BC5DE}">
  <ds:schemaRefs>
    <ds:schemaRef ds:uri="ESRI.ArcGIS.Mapping.OfficeIntegration.PowerPointInfo"/>
  </ds:schemaRefs>
</ds:datastoreItem>
</file>

<file path=customXml/itemProps346.xml><?xml version="1.0" encoding="utf-8"?>
<ds:datastoreItem xmlns:ds="http://schemas.openxmlformats.org/officeDocument/2006/customXml" ds:itemID="{55B473A6-2377-4409-86B9-9376AAF08DB8}">
  <ds:schemaRefs>
    <ds:schemaRef ds:uri="ESRI.ArcGIS.Mapping.OfficeIntegration.PowerPointInfo"/>
  </ds:schemaRefs>
</ds:datastoreItem>
</file>

<file path=customXml/itemProps347.xml><?xml version="1.0" encoding="utf-8"?>
<ds:datastoreItem xmlns:ds="http://schemas.openxmlformats.org/officeDocument/2006/customXml" ds:itemID="{AC35DB04-60AB-448F-86FF-09A75C20397E}">
  <ds:schemaRefs>
    <ds:schemaRef ds:uri="ESRI.ArcGIS.Mapping.OfficeIntegration.PowerPointInfo"/>
  </ds:schemaRefs>
</ds:datastoreItem>
</file>

<file path=customXml/itemProps348.xml><?xml version="1.0" encoding="utf-8"?>
<ds:datastoreItem xmlns:ds="http://schemas.openxmlformats.org/officeDocument/2006/customXml" ds:itemID="{BE16F8EF-EC81-40AE-A68F-E6E7A0D043C3}">
  <ds:schemaRefs>
    <ds:schemaRef ds:uri="ESRI.ArcGIS.Mapping.OfficeIntegration.PowerPointInfo"/>
  </ds:schemaRefs>
</ds:datastoreItem>
</file>

<file path=customXml/itemProps349.xml><?xml version="1.0" encoding="utf-8"?>
<ds:datastoreItem xmlns:ds="http://schemas.openxmlformats.org/officeDocument/2006/customXml" ds:itemID="{B2A31B0B-D5B6-4378-BF66-136012412D36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35BE1179-D9D8-4256-8768-B74AE5BE7A3D}">
  <ds:schemaRefs>
    <ds:schemaRef ds:uri="ESRI.ArcGIS.Mapping.OfficeIntegration.PowerPointInfo"/>
  </ds:schemaRefs>
</ds:datastoreItem>
</file>

<file path=customXml/itemProps350.xml><?xml version="1.0" encoding="utf-8"?>
<ds:datastoreItem xmlns:ds="http://schemas.openxmlformats.org/officeDocument/2006/customXml" ds:itemID="{6F5E8B30-7E7D-4429-8B0C-C12AF2963858}">
  <ds:schemaRefs>
    <ds:schemaRef ds:uri="ESRI.ArcGIS.Mapping.OfficeIntegration.PowerPointInfo"/>
  </ds:schemaRefs>
</ds:datastoreItem>
</file>

<file path=customXml/itemProps351.xml><?xml version="1.0" encoding="utf-8"?>
<ds:datastoreItem xmlns:ds="http://schemas.openxmlformats.org/officeDocument/2006/customXml" ds:itemID="{823F81C8-464E-467D-B605-8853405102DB}">
  <ds:schemaRefs>
    <ds:schemaRef ds:uri="ESRI.ArcGIS.Mapping.OfficeIntegration.PowerPointInfo"/>
  </ds:schemaRefs>
</ds:datastoreItem>
</file>

<file path=customXml/itemProps352.xml><?xml version="1.0" encoding="utf-8"?>
<ds:datastoreItem xmlns:ds="http://schemas.openxmlformats.org/officeDocument/2006/customXml" ds:itemID="{BD24527D-BBAA-4E59-B379-A43AB04F2DE0}">
  <ds:schemaRefs>
    <ds:schemaRef ds:uri="ESRI.ArcGIS.Mapping.OfficeIntegration.PowerPointInfo"/>
  </ds:schemaRefs>
</ds:datastoreItem>
</file>

<file path=customXml/itemProps353.xml><?xml version="1.0" encoding="utf-8"?>
<ds:datastoreItem xmlns:ds="http://schemas.openxmlformats.org/officeDocument/2006/customXml" ds:itemID="{199973A7-EDCD-4509-B445-6BCFC62844DE}">
  <ds:schemaRefs>
    <ds:schemaRef ds:uri="ESRI.ArcGIS.Mapping.OfficeIntegration.PowerPointInfo"/>
  </ds:schemaRefs>
</ds:datastoreItem>
</file>

<file path=customXml/itemProps354.xml><?xml version="1.0" encoding="utf-8"?>
<ds:datastoreItem xmlns:ds="http://schemas.openxmlformats.org/officeDocument/2006/customXml" ds:itemID="{6635AF98-3E7B-4B43-99F5-D30F8ED7E97F}">
  <ds:schemaRefs>
    <ds:schemaRef ds:uri="ESRI.ArcGIS.Mapping.OfficeIntegration.PowerPointInfo"/>
  </ds:schemaRefs>
</ds:datastoreItem>
</file>

<file path=customXml/itemProps355.xml><?xml version="1.0" encoding="utf-8"?>
<ds:datastoreItem xmlns:ds="http://schemas.openxmlformats.org/officeDocument/2006/customXml" ds:itemID="{F186335E-7F65-4864-9173-0E583579D45A}">
  <ds:schemaRefs>
    <ds:schemaRef ds:uri="ESRI.ArcGIS.Mapping.OfficeIntegration.PowerPointInfo"/>
  </ds:schemaRefs>
</ds:datastoreItem>
</file>

<file path=customXml/itemProps356.xml><?xml version="1.0" encoding="utf-8"?>
<ds:datastoreItem xmlns:ds="http://schemas.openxmlformats.org/officeDocument/2006/customXml" ds:itemID="{F1E6DFBB-EB04-4AFF-B2D8-659208E431DC}">
  <ds:schemaRefs>
    <ds:schemaRef ds:uri="ESRI.ArcGIS.Mapping.OfficeIntegration.PowerPointInfo"/>
  </ds:schemaRefs>
</ds:datastoreItem>
</file>

<file path=customXml/itemProps357.xml><?xml version="1.0" encoding="utf-8"?>
<ds:datastoreItem xmlns:ds="http://schemas.openxmlformats.org/officeDocument/2006/customXml" ds:itemID="{F6301F31-73DA-4386-8B84-353857FB2F87}">
  <ds:schemaRefs>
    <ds:schemaRef ds:uri="ESRI.ArcGIS.Mapping.OfficeIntegration.PowerPointInfo"/>
  </ds:schemaRefs>
</ds:datastoreItem>
</file>

<file path=customXml/itemProps358.xml><?xml version="1.0" encoding="utf-8"?>
<ds:datastoreItem xmlns:ds="http://schemas.openxmlformats.org/officeDocument/2006/customXml" ds:itemID="{A23CAE81-97C1-4FD5-B925-75144A412CEC}">
  <ds:schemaRefs>
    <ds:schemaRef ds:uri="ESRI.ArcGIS.Mapping.OfficeIntegration.PowerPointInfo"/>
  </ds:schemaRefs>
</ds:datastoreItem>
</file>

<file path=customXml/itemProps359.xml><?xml version="1.0" encoding="utf-8"?>
<ds:datastoreItem xmlns:ds="http://schemas.openxmlformats.org/officeDocument/2006/customXml" ds:itemID="{0EB4ECA9-CCB6-4468-8BE8-A262A984B868}">
  <ds:schemaRefs>
    <ds:schemaRef ds:uri="ESRI.ArcGIS.Mapping.OfficeIntegration.PowerPointInfo"/>
  </ds:schemaRefs>
</ds:datastoreItem>
</file>

<file path=customXml/itemProps36.xml><?xml version="1.0" encoding="utf-8"?>
<ds:datastoreItem xmlns:ds="http://schemas.openxmlformats.org/officeDocument/2006/customXml" ds:itemID="{79E8D8D9-A987-4BAE-986D-44542005CDEF}">
  <ds:schemaRefs>
    <ds:schemaRef ds:uri="ESRI.ArcGIS.Mapping.OfficeIntegration.PowerPointInfo"/>
  </ds:schemaRefs>
</ds:datastoreItem>
</file>

<file path=customXml/itemProps360.xml><?xml version="1.0" encoding="utf-8"?>
<ds:datastoreItem xmlns:ds="http://schemas.openxmlformats.org/officeDocument/2006/customXml" ds:itemID="{A02BCC00-3BFC-4714-8060-40CA1CC77F87}">
  <ds:schemaRefs>
    <ds:schemaRef ds:uri="ESRI.ArcGIS.Mapping.OfficeIntegration.PowerPointInfo"/>
  </ds:schemaRefs>
</ds:datastoreItem>
</file>

<file path=customXml/itemProps361.xml><?xml version="1.0" encoding="utf-8"?>
<ds:datastoreItem xmlns:ds="http://schemas.openxmlformats.org/officeDocument/2006/customXml" ds:itemID="{107DA2B9-F8E2-4B1C-9599-B679437C9F13}">
  <ds:schemaRefs>
    <ds:schemaRef ds:uri="ESRI.ArcGIS.Mapping.OfficeIntegration.PowerPointInfo"/>
  </ds:schemaRefs>
</ds:datastoreItem>
</file>

<file path=customXml/itemProps362.xml><?xml version="1.0" encoding="utf-8"?>
<ds:datastoreItem xmlns:ds="http://schemas.openxmlformats.org/officeDocument/2006/customXml" ds:itemID="{A10FAEDB-E03F-4CF7-9F03-0C760B1DDAD6}">
  <ds:schemaRefs>
    <ds:schemaRef ds:uri="ESRI.ArcGIS.Mapping.OfficeIntegration.PowerPointInfo"/>
  </ds:schemaRefs>
</ds:datastoreItem>
</file>

<file path=customXml/itemProps363.xml><?xml version="1.0" encoding="utf-8"?>
<ds:datastoreItem xmlns:ds="http://schemas.openxmlformats.org/officeDocument/2006/customXml" ds:itemID="{32A540D4-EB13-47FA-90AF-29BE47BCEF8B}">
  <ds:schemaRefs>
    <ds:schemaRef ds:uri="ESRI.ArcGIS.Mapping.OfficeIntegration.PowerPointInfo"/>
  </ds:schemaRefs>
</ds:datastoreItem>
</file>

<file path=customXml/itemProps364.xml><?xml version="1.0" encoding="utf-8"?>
<ds:datastoreItem xmlns:ds="http://schemas.openxmlformats.org/officeDocument/2006/customXml" ds:itemID="{7B480816-17DF-49D5-AE43-DAFA7E9C8D82}">
  <ds:schemaRefs>
    <ds:schemaRef ds:uri="ESRI.ArcGIS.Mapping.OfficeIntegration.PowerPointInfo"/>
  </ds:schemaRefs>
</ds:datastoreItem>
</file>

<file path=customXml/itemProps365.xml><?xml version="1.0" encoding="utf-8"?>
<ds:datastoreItem xmlns:ds="http://schemas.openxmlformats.org/officeDocument/2006/customXml" ds:itemID="{24A4DB48-A1A8-4961-9B27-0CB51BDCA1FB}">
  <ds:schemaRefs>
    <ds:schemaRef ds:uri="ESRI.ArcGIS.Mapping.OfficeIntegration.PowerPointInfo"/>
  </ds:schemaRefs>
</ds:datastoreItem>
</file>

<file path=customXml/itemProps366.xml><?xml version="1.0" encoding="utf-8"?>
<ds:datastoreItem xmlns:ds="http://schemas.openxmlformats.org/officeDocument/2006/customXml" ds:itemID="{E463D54D-8CCD-4523-B9FF-080A3AC04F21}">
  <ds:schemaRefs>
    <ds:schemaRef ds:uri="ESRI.ArcGIS.Mapping.OfficeIntegration.PowerPointInfo"/>
  </ds:schemaRefs>
</ds:datastoreItem>
</file>

<file path=customXml/itemProps367.xml><?xml version="1.0" encoding="utf-8"?>
<ds:datastoreItem xmlns:ds="http://schemas.openxmlformats.org/officeDocument/2006/customXml" ds:itemID="{48AB0371-1C40-4351-A993-B60EDA06061F}">
  <ds:schemaRefs>
    <ds:schemaRef ds:uri="ESRI.ArcGIS.Mapping.OfficeIntegration.PowerPointInfo"/>
  </ds:schemaRefs>
</ds:datastoreItem>
</file>

<file path=customXml/itemProps368.xml><?xml version="1.0" encoding="utf-8"?>
<ds:datastoreItem xmlns:ds="http://schemas.openxmlformats.org/officeDocument/2006/customXml" ds:itemID="{DD968D9A-1BC3-41E0-B785-633801BF53CA}">
  <ds:schemaRefs>
    <ds:schemaRef ds:uri="ESRI.ArcGIS.Mapping.OfficeIntegration.PowerPointInfo"/>
  </ds:schemaRefs>
</ds:datastoreItem>
</file>

<file path=customXml/itemProps369.xml><?xml version="1.0" encoding="utf-8"?>
<ds:datastoreItem xmlns:ds="http://schemas.openxmlformats.org/officeDocument/2006/customXml" ds:itemID="{0E84565E-D8E3-43CF-B43F-53B61FED71E7}">
  <ds:schemaRefs>
    <ds:schemaRef ds:uri="ESRI.ArcGIS.Mapping.OfficeIntegration.PowerPointInfo"/>
  </ds:schemaRefs>
</ds:datastoreItem>
</file>

<file path=customXml/itemProps37.xml><?xml version="1.0" encoding="utf-8"?>
<ds:datastoreItem xmlns:ds="http://schemas.openxmlformats.org/officeDocument/2006/customXml" ds:itemID="{B1B147C7-28B6-4B43-A493-2E0EE57615E8}">
  <ds:schemaRefs>
    <ds:schemaRef ds:uri="ESRI.ArcGIS.Mapping.OfficeIntegration.PowerPointInfo"/>
  </ds:schemaRefs>
</ds:datastoreItem>
</file>

<file path=customXml/itemProps370.xml><?xml version="1.0" encoding="utf-8"?>
<ds:datastoreItem xmlns:ds="http://schemas.openxmlformats.org/officeDocument/2006/customXml" ds:itemID="{1092BB27-BFBB-4BE9-B92D-23EC668874A0}">
  <ds:schemaRefs>
    <ds:schemaRef ds:uri="ESRI.ArcGIS.Mapping.OfficeIntegration.PowerPointInfo"/>
  </ds:schemaRefs>
</ds:datastoreItem>
</file>

<file path=customXml/itemProps371.xml><?xml version="1.0" encoding="utf-8"?>
<ds:datastoreItem xmlns:ds="http://schemas.openxmlformats.org/officeDocument/2006/customXml" ds:itemID="{529B296C-BBC0-4D0F-938C-4C67DCE93545}">
  <ds:schemaRefs>
    <ds:schemaRef ds:uri="ESRI.ArcGIS.Mapping.OfficeIntegration.PowerPointInfo"/>
  </ds:schemaRefs>
</ds:datastoreItem>
</file>

<file path=customXml/itemProps372.xml><?xml version="1.0" encoding="utf-8"?>
<ds:datastoreItem xmlns:ds="http://schemas.openxmlformats.org/officeDocument/2006/customXml" ds:itemID="{C54423FF-7472-40FA-942D-47CA556CB709}">
  <ds:schemaRefs>
    <ds:schemaRef ds:uri="ESRI.ArcGIS.Mapping.OfficeIntegration.PowerPointInfo"/>
  </ds:schemaRefs>
</ds:datastoreItem>
</file>

<file path=customXml/itemProps373.xml><?xml version="1.0" encoding="utf-8"?>
<ds:datastoreItem xmlns:ds="http://schemas.openxmlformats.org/officeDocument/2006/customXml" ds:itemID="{DFE8E5E4-92E3-4C8D-A5BC-EAFD57962998}">
  <ds:schemaRefs>
    <ds:schemaRef ds:uri="ESRI.ArcGIS.Mapping.OfficeIntegration.PowerPointInfo"/>
  </ds:schemaRefs>
</ds:datastoreItem>
</file>

<file path=customXml/itemProps374.xml><?xml version="1.0" encoding="utf-8"?>
<ds:datastoreItem xmlns:ds="http://schemas.openxmlformats.org/officeDocument/2006/customXml" ds:itemID="{0BECEC44-69D5-424E-A4DC-1D9AAEF1753A}">
  <ds:schemaRefs>
    <ds:schemaRef ds:uri="ESRI.ArcGIS.Mapping.OfficeIntegration.PowerPointInfo"/>
  </ds:schemaRefs>
</ds:datastoreItem>
</file>

<file path=customXml/itemProps375.xml><?xml version="1.0" encoding="utf-8"?>
<ds:datastoreItem xmlns:ds="http://schemas.openxmlformats.org/officeDocument/2006/customXml" ds:itemID="{EA53EECB-6D5F-4040-B8D8-83561D9EFEB7}">
  <ds:schemaRefs>
    <ds:schemaRef ds:uri="ESRI.ArcGIS.Mapping.OfficeIntegration.PowerPointInfo"/>
  </ds:schemaRefs>
</ds:datastoreItem>
</file>

<file path=customXml/itemProps376.xml><?xml version="1.0" encoding="utf-8"?>
<ds:datastoreItem xmlns:ds="http://schemas.openxmlformats.org/officeDocument/2006/customXml" ds:itemID="{7E5518CC-C8BA-46EE-9128-8B8AA6D3EE10}">
  <ds:schemaRefs>
    <ds:schemaRef ds:uri="ESRI.ArcGIS.Mapping.OfficeIntegration.PowerPointInfo"/>
  </ds:schemaRefs>
</ds:datastoreItem>
</file>

<file path=customXml/itemProps377.xml><?xml version="1.0" encoding="utf-8"?>
<ds:datastoreItem xmlns:ds="http://schemas.openxmlformats.org/officeDocument/2006/customXml" ds:itemID="{D4EA058A-28B4-4D95-ADAB-14A9482CDD0E}">
  <ds:schemaRefs>
    <ds:schemaRef ds:uri="ESRI.ArcGIS.Mapping.OfficeIntegration.PowerPointInfo"/>
  </ds:schemaRefs>
</ds:datastoreItem>
</file>

<file path=customXml/itemProps378.xml><?xml version="1.0" encoding="utf-8"?>
<ds:datastoreItem xmlns:ds="http://schemas.openxmlformats.org/officeDocument/2006/customXml" ds:itemID="{63BC716E-6034-40C6-A9E3-A3BD3F344941}">
  <ds:schemaRefs>
    <ds:schemaRef ds:uri="ESRI.ArcGIS.Mapping.OfficeIntegration.PowerPointInfo"/>
  </ds:schemaRefs>
</ds:datastoreItem>
</file>

<file path=customXml/itemProps379.xml><?xml version="1.0" encoding="utf-8"?>
<ds:datastoreItem xmlns:ds="http://schemas.openxmlformats.org/officeDocument/2006/customXml" ds:itemID="{EA910088-21CF-4D99-BC26-CF0360E32604}">
  <ds:schemaRefs>
    <ds:schemaRef ds:uri="ESRI.ArcGIS.Mapping.OfficeIntegration.PowerPointInfo"/>
  </ds:schemaRefs>
</ds:datastoreItem>
</file>

<file path=customXml/itemProps38.xml><?xml version="1.0" encoding="utf-8"?>
<ds:datastoreItem xmlns:ds="http://schemas.openxmlformats.org/officeDocument/2006/customXml" ds:itemID="{EAF9AD0F-88B6-4AC3-8F74-AC04EE63E089}">
  <ds:schemaRefs>
    <ds:schemaRef ds:uri="ESRI.ArcGIS.Mapping.OfficeIntegration.PowerPointInfo"/>
  </ds:schemaRefs>
</ds:datastoreItem>
</file>

<file path=customXml/itemProps380.xml><?xml version="1.0" encoding="utf-8"?>
<ds:datastoreItem xmlns:ds="http://schemas.openxmlformats.org/officeDocument/2006/customXml" ds:itemID="{36AB9E6C-85B7-4738-97CE-687A6AD318DE}">
  <ds:schemaRefs>
    <ds:schemaRef ds:uri="ESRI.ArcGIS.Mapping.OfficeIntegration.PowerPointInfo"/>
  </ds:schemaRefs>
</ds:datastoreItem>
</file>

<file path=customXml/itemProps381.xml><?xml version="1.0" encoding="utf-8"?>
<ds:datastoreItem xmlns:ds="http://schemas.openxmlformats.org/officeDocument/2006/customXml" ds:itemID="{AF76805D-769B-4717-94FA-3B84C92EED2E}">
  <ds:schemaRefs>
    <ds:schemaRef ds:uri="ESRI.ArcGIS.Mapping.OfficeIntegration.PowerPointInfo"/>
  </ds:schemaRefs>
</ds:datastoreItem>
</file>

<file path=customXml/itemProps382.xml><?xml version="1.0" encoding="utf-8"?>
<ds:datastoreItem xmlns:ds="http://schemas.openxmlformats.org/officeDocument/2006/customXml" ds:itemID="{4B38E21C-50B8-420D-B352-9FB8ADA82DD7}">
  <ds:schemaRefs>
    <ds:schemaRef ds:uri="ESRI.ArcGIS.Mapping.OfficeIntegration.PowerPointInfo"/>
  </ds:schemaRefs>
</ds:datastoreItem>
</file>

<file path=customXml/itemProps383.xml><?xml version="1.0" encoding="utf-8"?>
<ds:datastoreItem xmlns:ds="http://schemas.openxmlformats.org/officeDocument/2006/customXml" ds:itemID="{0BAF5018-B3D4-4AF8-9B64-E95A6D76E3CE}">
  <ds:schemaRefs>
    <ds:schemaRef ds:uri="ESRI.ArcGIS.Mapping.OfficeIntegration.PowerPointInfo"/>
  </ds:schemaRefs>
</ds:datastoreItem>
</file>

<file path=customXml/itemProps384.xml><?xml version="1.0" encoding="utf-8"?>
<ds:datastoreItem xmlns:ds="http://schemas.openxmlformats.org/officeDocument/2006/customXml" ds:itemID="{22501879-DF2C-4668-84BC-B028BCF29D45}">
  <ds:schemaRefs>
    <ds:schemaRef ds:uri="ESRI.ArcGIS.Mapping.OfficeIntegration.PowerPointInfo"/>
  </ds:schemaRefs>
</ds:datastoreItem>
</file>

<file path=customXml/itemProps385.xml><?xml version="1.0" encoding="utf-8"?>
<ds:datastoreItem xmlns:ds="http://schemas.openxmlformats.org/officeDocument/2006/customXml" ds:itemID="{31A858B6-0E08-4792-8F1E-2CF234211E66}">
  <ds:schemaRefs>
    <ds:schemaRef ds:uri="ESRI.ArcGIS.Mapping.OfficeIntegration.PowerPointInfo"/>
  </ds:schemaRefs>
</ds:datastoreItem>
</file>

<file path=customXml/itemProps386.xml><?xml version="1.0" encoding="utf-8"?>
<ds:datastoreItem xmlns:ds="http://schemas.openxmlformats.org/officeDocument/2006/customXml" ds:itemID="{0C98FE36-B79D-44DD-9430-1856CEE5436C}">
  <ds:schemaRefs>
    <ds:schemaRef ds:uri="ESRI.ArcGIS.Mapping.OfficeIntegration.PowerPointInfo"/>
  </ds:schemaRefs>
</ds:datastoreItem>
</file>

<file path=customXml/itemProps387.xml><?xml version="1.0" encoding="utf-8"?>
<ds:datastoreItem xmlns:ds="http://schemas.openxmlformats.org/officeDocument/2006/customXml" ds:itemID="{F1F64627-E041-4552-B83D-C472EB5738BC}">
  <ds:schemaRefs>
    <ds:schemaRef ds:uri="ESRI.ArcGIS.Mapping.OfficeIntegration.PowerPointInfo"/>
  </ds:schemaRefs>
</ds:datastoreItem>
</file>

<file path=customXml/itemProps388.xml><?xml version="1.0" encoding="utf-8"?>
<ds:datastoreItem xmlns:ds="http://schemas.openxmlformats.org/officeDocument/2006/customXml" ds:itemID="{9F98062A-0BB3-46C5-9909-6CE0DE3243DD}">
  <ds:schemaRefs>
    <ds:schemaRef ds:uri="ESRI.ArcGIS.Mapping.OfficeIntegration.PowerPointInfo"/>
  </ds:schemaRefs>
</ds:datastoreItem>
</file>

<file path=customXml/itemProps389.xml><?xml version="1.0" encoding="utf-8"?>
<ds:datastoreItem xmlns:ds="http://schemas.openxmlformats.org/officeDocument/2006/customXml" ds:itemID="{174A35EB-697C-40FD-8F9D-AA551B62DB2D}">
  <ds:schemaRefs>
    <ds:schemaRef ds:uri="ESRI.ArcGIS.Mapping.OfficeIntegration.PowerPointInfo"/>
  </ds:schemaRefs>
</ds:datastoreItem>
</file>

<file path=customXml/itemProps39.xml><?xml version="1.0" encoding="utf-8"?>
<ds:datastoreItem xmlns:ds="http://schemas.openxmlformats.org/officeDocument/2006/customXml" ds:itemID="{3EB9AF97-7DF7-448F-811D-9B50D9D157BA}">
  <ds:schemaRefs>
    <ds:schemaRef ds:uri="ESRI.ArcGIS.Mapping.OfficeIntegration.PowerPointInfo"/>
  </ds:schemaRefs>
</ds:datastoreItem>
</file>

<file path=customXml/itemProps390.xml><?xml version="1.0" encoding="utf-8"?>
<ds:datastoreItem xmlns:ds="http://schemas.openxmlformats.org/officeDocument/2006/customXml" ds:itemID="{63694EE9-D892-4CDB-B839-B97914933B4A}">
  <ds:schemaRefs>
    <ds:schemaRef ds:uri="ESRI.ArcGIS.Mapping.OfficeIntegration.PowerPointInfo"/>
  </ds:schemaRefs>
</ds:datastoreItem>
</file>

<file path=customXml/itemProps391.xml><?xml version="1.0" encoding="utf-8"?>
<ds:datastoreItem xmlns:ds="http://schemas.openxmlformats.org/officeDocument/2006/customXml" ds:itemID="{C87F6E00-8E46-4127-9ADD-CD7A14B1F4B6}">
  <ds:schemaRefs>
    <ds:schemaRef ds:uri="ESRI.ArcGIS.Mapping.OfficeIntegration.PowerPointInfo"/>
  </ds:schemaRefs>
</ds:datastoreItem>
</file>

<file path=customXml/itemProps392.xml><?xml version="1.0" encoding="utf-8"?>
<ds:datastoreItem xmlns:ds="http://schemas.openxmlformats.org/officeDocument/2006/customXml" ds:itemID="{23DC70D3-0F70-426C-8D29-8585A81956C9}">
  <ds:schemaRefs>
    <ds:schemaRef ds:uri="ESRI.ArcGIS.Mapping.OfficeIntegration.PowerPointInfo"/>
  </ds:schemaRefs>
</ds:datastoreItem>
</file>

<file path=customXml/itemProps393.xml><?xml version="1.0" encoding="utf-8"?>
<ds:datastoreItem xmlns:ds="http://schemas.openxmlformats.org/officeDocument/2006/customXml" ds:itemID="{E2A6BE7D-9B76-408C-9679-B2C54D8EB4B5}">
  <ds:schemaRefs>
    <ds:schemaRef ds:uri="ESRI.ArcGIS.Mapping.OfficeIntegration.PowerPointInfo"/>
  </ds:schemaRefs>
</ds:datastoreItem>
</file>

<file path=customXml/itemProps394.xml><?xml version="1.0" encoding="utf-8"?>
<ds:datastoreItem xmlns:ds="http://schemas.openxmlformats.org/officeDocument/2006/customXml" ds:itemID="{29BA4528-CAB7-4F4B-A64C-3DD0DF804495}">
  <ds:schemaRefs>
    <ds:schemaRef ds:uri="ESRI.ArcGIS.Mapping.OfficeIntegration.PowerPointInfo"/>
  </ds:schemaRefs>
</ds:datastoreItem>
</file>

<file path=customXml/itemProps395.xml><?xml version="1.0" encoding="utf-8"?>
<ds:datastoreItem xmlns:ds="http://schemas.openxmlformats.org/officeDocument/2006/customXml" ds:itemID="{DE58BBC1-99A6-45EA-B6C1-1F29651B8E21}">
  <ds:schemaRefs>
    <ds:schemaRef ds:uri="ESRI.ArcGIS.Mapping.OfficeIntegration.PowerPointInfo"/>
  </ds:schemaRefs>
</ds:datastoreItem>
</file>

<file path=customXml/itemProps396.xml><?xml version="1.0" encoding="utf-8"?>
<ds:datastoreItem xmlns:ds="http://schemas.openxmlformats.org/officeDocument/2006/customXml" ds:itemID="{4DC85117-7BB0-43DA-9F30-41A1749078B3}">
  <ds:schemaRefs>
    <ds:schemaRef ds:uri="ESRI.ArcGIS.Mapping.OfficeIntegration.PowerPointInfo"/>
  </ds:schemaRefs>
</ds:datastoreItem>
</file>

<file path=customXml/itemProps397.xml><?xml version="1.0" encoding="utf-8"?>
<ds:datastoreItem xmlns:ds="http://schemas.openxmlformats.org/officeDocument/2006/customXml" ds:itemID="{72776D47-26FC-491D-AF64-F1A6418A1C7A}">
  <ds:schemaRefs>
    <ds:schemaRef ds:uri="ESRI.ArcGIS.Mapping.OfficeIntegration.PowerPointInfo"/>
  </ds:schemaRefs>
</ds:datastoreItem>
</file>

<file path=customXml/itemProps398.xml><?xml version="1.0" encoding="utf-8"?>
<ds:datastoreItem xmlns:ds="http://schemas.openxmlformats.org/officeDocument/2006/customXml" ds:itemID="{7E6A4217-123C-4D08-BD28-34A413448085}">
  <ds:schemaRefs>
    <ds:schemaRef ds:uri="ESRI.ArcGIS.Mapping.OfficeIntegration.PowerPointInfo"/>
  </ds:schemaRefs>
</ds:datastoreItem>
</file>

<file path=customXml/itemProps399.xml><?xml version="1.0" encoding="utf-8"?>
<ds:datastoreItem xmlns:ds="http://schemas.openxmlformats.org/officeDocument/2006/customXml" ds:itemID="{35760368-F924-4251-8738-6B44B35F98E6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D569E918-4BA4-448F-8D11-91073AA92797}">
  <ds:schemaRefs>
    <ds:schemaRef ds:uri="ESRI.ArcGIS.Mapping.OfficeIntegration.PowerPointInfo"/>
  </ds:schemaRefs>
</ds:datastoreItem>
</file>

<file path=customXml/itemProps40.xml><?xml version="1.0" encoding="utf-8"?>
<ds:datastoreItem xmlns:ds="http://schemas.openxmlformats.org/officeDocument/2006/customXml" ds:itemID="{AF9DAECC-20C9-49F5-BFA2-C88D7653E706}">
  <ds:schemaRefs>
    <ds:schemaRef ds:uri="ESRI.ArcGIS.Mapping.OfficeIntegration.PowerPointInfo"/>
  </ds:schemaRefs>
</ds:datastoreItem>
</file>

<file path=customXml/itemProps400.xml><?xml version="1.0" encoding="utf-8"?>
<ds:datastoreItem xmlns:ds="http://schemas.openxmlformats.org/officeDocument/2006/customXml" ds:itemID="{7557A09C-0623-4EAF-AF23-8D509D21136A}">
  <ds:schemaRefs>
    <ds:schemaRef ds:uri="ESRI.ArcGIS.Mapping.OfficeIntegration.PowerPointInfo"/>
  </ds:schemaRefs>
</ds:datastoreItem>
</file>

<file path=customXml/itemProps401.xml><?xml version="1.0" encoding="utf-8"?>
<ds:datastoreItem xmlns:ds="http://schemas.openxmlformats.org/officeDocument/2006/customXml" ds:itemID="{B9DC3082-6357-479B-BFB1-C7807BD74AAF}">
  <ds:schemaRefs>
    <ds:schemaRef ds:uri="ESRI.ArcGIS.Mapping.OfficeIntegration.PowerPointInfo"/>
  </ds:schemaRefs>
</ds:datastoreItem>
</file>

<file path=customXml/itemProps402.xml><?xml version="1.0" encoding="utf-8"?>
<ds:datastoreItem xmlns:ds="http://schemas.openxmlformats.org/officeDocument/2006/customXml" ds:itemID="{4BEDFE18-74F4-4ADE-A69D-F71806943698}">
  <ds:schemaRefs>
    <ds:schemaRef ds:uri="ESRI.ArcGIS.Mapping.OfficeIntegration.PowerPointInfo"/>
  </ds:schemaRefs>
</ds:datastoreItem>
</file>

<file path=customXml/itemProps403.xml><?xml version="1.0" encoding="utf-8"?>
<ds:datastoreItem xmlns:ds="http://schemas.openxmlformats.org/officeDocument/2006/customXml" ds:itemID="{4C03CAB5-EE2A-4A55-8DAB-1CD4242F63CB}">
  <ds:schemaRefs>
    <ds:schemaRef ds:uri="ESRI.ArcGIS.Mapping.OfficeIntegration.PowerPointInfo"/>
  </ds:schemaRefs>
</ds:datastoreItem>
</file>

<file path=customXml/itemProps404.xml><?xml version="1.0" encoding="utf-8"?>
<ds:datastoreItem xmlns:ds="http://schemas.openxmlformats.org/officeDocument/2006/customXml" ds:itemID="{88C4EF29-F537-4909-86C5-BCFF3D5417C3}">
  <ds:schemaRefs>
    <ds:schemaRef ds:uri="ESRI.ArcGIS.Mapping.OfficeIntegration.PowerPointInfo"/>
  </ds:schemaRefs>
</ds:datastoreItem>
</file>

<file path=customXml/itemProps405.xml><?xml version="1.0" encoding="utf-8"?>
<ds:datastoreItem xmlns:ds="http://schemas.openxmlformats.org/officeDocument/2006/customXml" ds:itemID="{504FDBDF-5107-44E3-9ACF-085D357AECDF}">
  <ds:schemaRefs>
    <ds:schemaRef ds:uri="ESRI.ArcGIS.Mapping.OfficeIntegration.PowerPointInfo"/>
  </ds:schemaRefs>
</ds:datastoreItem>
</file>

<file path=customXml/itemProps406.xml><?xml version="1.0" encoding="utf-8"?>
<ds:datastoreItem xmlns:ds="http://schemas.openxmlformats.org/officeDocument/2006/customXml" ds:itemID="{644A9375-54CF-4F38-ABAD-8C47BBE29AB9}">
  <ds:schemaRefs>
    <ds:schemaRef ds:uri="ESRI.ArcGIS.Mapping.OfficeIntegration.PowerPointInfo"/>
  </ds:schemaRefs>
</ds:datastoreItem>
</file>

<file path=customXml/itemProps407.xml><?xml version="1.0" encoding="utf-8"?>
<ds:datastoreItem xmlns:ds="http://schemas.openxmlformats.org/officeDocument/2006/customXml" ds:itemID="{3ABA6498-9547-410F-94D9-5266952FCC5D}">
  <ds:schemaRefs>
    <ds:schemaRef ds:uri="ESRI.ArcGIS.Mapping.OfficeIntegration.PowerPointInfo"/>
  </ds:schemaRefs>
</ds:datastoreItem>
</file>

<file path=customXml/itemProps408.xml><?xml version="1.0" encoding="utf-8"?>
<ds:datastoreItem xmlns:ds="http://schemas.openxmlformats.org/officeDocument/2006/customXml" ds:itemID="{D3D8DFC3-F0D7-4034-8169-629B7C04CCEF}">
  <ds:schemaRefs>
    <ds:schemaRef ds:uri="ESRI.ArcGIS.Mapping.OfficeIntegration.PowerPointInfo"/>
  </ds:schemaRefs>
</ds:datastoreItem>
</file>

<file path=customXml/itemProps409.xml><?xml version="1.0" encoding="utf-8"?>
<ds:datastoreItem xmlns:ds="http://schemas.openxmlformats.org/officeDocument/2006/customXml" ds:itemID="{07E78AE2-7461-4758-A309-2A43CA657055}">
  <ds:schemaRefs>
    <ds:schemaRef ds:uri="ESRI.ArcGIS.Mapping.OfficeIntegration.PowerPointInfo"/>
  </ds:schemaRefs>
</ds:datastoreItem>
</file>

<file path=customXml/itemProps41.xml><?xml version="1.0" encoding="utf-8"?>
<ds:datastoreItem xmlns:ds="http://schemas.openxmlformats.org/officeDocument/2006/customXml" ds:itemID="{F21719FB-8CCB-4EE9-8770-1CA0B0932666}">
  <ds:schemaRefs>
    <ds:schemaRef ds:uri="ESRI.ArcGIS.Mapping.OfficeIntegration.PowerPointInfo"/>
  </ds:schemaRefs>
</ds:datastoreItem>
</file>

<file path=customXml/itemProps410.xml><?xml version="1.0" encoding="utf-8"?>
<ds:datastoreItem xmlns:ds="http://schemas.openxmlformats.org/officeDocument/2006/customXml" ds:itemID="{19D71DEA-EDD7-4AB4-A5B2-ECDBB1F1597C}">
  <ds:schemaRefs>
    <ds:schemaRef ds:uri="ESRI.ArcGIS.Mapping.OfficeIntegration.PowerPointInfo"/>
  </ds:schemaRefs>
</ds:datastoreItem>
</file>

<file path=customXml/itemProps411.xml><?xml version="1.0" encoding="utf-8"?>
<ds:datastoreItem xmlns:ds="http://schemas.openxmlformats.org/officeDocument/2006/customXml" ds:itemID="{F4B250F8-BDC8-41B5-880A-C7EAB41C2F42}">
  <ds:schemaRefs>
    <ds:schemaRef ds:uri="ESRI.ArcGIS.Mapping.OfficeIntegration.PowerPointInfo"/>
  </ds:schemaRefs>
</ds:datastoreItem>
</file>

<file path=customXml/itemProps412.xml><?xml version="1.0" encoding="utf-8"?>
<ds:datastoreItem xmlns:ds="http://schemas.openxmlformats.org/officeDocument/2006/customXml" ds:itemID="{EEED9408-CE8A-488D-84D6-E44A9D4B7278}">
  <ds:schemaRefs>
    <ds:schemaRef ds:uri="ESRI.ArcGIS.Mapping.OfficeIntegration.PowerPointInfo"/>
  </ds:schemaRefs>
</ds:datastoreItem>
</file>

<file path=customXml/itemProps413.xml><?xml version="1.0" encoding="utf-8"?>
<ds:datastoreItem xmlns:ds="http://schemas.openxmlformats.org/officeDocument/2006/customXml" ds:itemID="{9E8D4744-648C-4ABD-BA35-1A45B7E87E4F}">
  <ds:schemaRefs>
    <ds:schemaRef ds:uri="ESRI.ArcGIS.Mapping.OfficeIntegration.PowerPointInfo"/>
  </ds:schemaRefs>
</ds:datastoreItem>
</file>

<file path=customXml/itemProps414.xml><?xml version="1.0" encoding="utf-8"?>
<ds:datastoreItem xmlns:ds="http://schemas.openxmlformats.org/officeDocument/2006/customXml" ds:itemID="{23F6011C-0730-47A2-9B95-16B4DCADBAFA}">
  <ds:schemaRefs>
    <ds:schemaRef ds:uri="ESRI.ArcGIS.Mapping.OfficeIntegration.PowerPointInfo"/>
  </ds:schemaRefs>
</ds:datastoreItem>
</file>

<file path=customXml/itemProps415.xml><?xml version="1.0" encoding="utf-8"?>
<ds:datastoreItem xmlns:ds="http://schemas.openxmlformats.org/officeDocument/2006/customXml" ds:itemID="{C42886CF-1612-461C-8006-93ADCB5A6DBA}">
  <ds:schemaRefs>
    <ds:schemaRef ds:uri="ESRI.ArcGIS.Mapping.OfficeIntegration.PowerPointInfo"/>
  </ds:schemaRefs>
</ds:datastoreItem>
</file>

<file path=customXml/itemProps416.xml><?xml version="1.0" encoding="utf-8"?>
<ds:datastoreItem xmlns:ds="http://schemas.openxmlformats.org/officeDocument/2006/customXml" ds:itemID="{C03E5F61-2586-48C5-97B6-A298B8136E01}">
  <ds:schemaRefs>
    <ds:schemaRef ds:uri="ESRI.ArcGIS.Mapping.OfficeIntegration.PowerPointInfo"/>
  </ds:schemaRefs>
</ds:datastoreItem>
</file>

<file path=customXml/itemProps417.xml><?xml version="1.0" encoding="utf-8"?>
<ds:datastoreItem xmlns:ds="http://schemas.openxmlformats.org/officeDocument/2006/customXml" ds:itemID="{4A909E02-2647-4EED-B25F-ADCF6D062BF6}">
  <ds:schemaRefs>
    <ds:schemaRef ds:uri="ESRI.ArcGIS.Mapping.OfficeIntegration.PowerPointInfo"/>
  </ds:schemaRefs>
</ds:datastoreItem>
</file>

<file path=customXml/itemProps418.xml><?xml version="1.0" encoding="utf-8"?>
<ds:datastoreItem xmlns:ds="http://schemas.openxmlformats.org/officeDocument/2006/customXml" ds:itemID="{F6155E4B-A747-4E40-8801-AEA820E4658C}">
  <ds:schemaRefs>
    <ds:schemaRef ds:uri="ESRI.ArcGIS.Mapping.OfficeIntegration.PowerPointInfo"/>
  </ds:schemaRefs>
</ds:datastoreItem>
</file>

<file path=customXml/itemProps419.xml><?xml version="1.0" encoding="utf-8"?>
<ds:datastoreItem xmlns:ds="http://schemas.openxmlformats.org/officeDocument/2006/customXml" ds:itemID="{A10C1055-22F0-4529-A1D0-C2423D3DCA01}">
  <ds:schemaRefs>
    <ds:schemaRef ds:uri="ESRI.ArcGIS.Mapping.OfficeIntegration.PowerPointInfo"/>
  </ds:schemaRefs>
</ds:datastoreItem>
</file>

<file path=customXml/itemProps42.xml><?xml version="1.0" encoding="utf-8"?>
<ds:datastoreItem xmlns:ds="http://schemas.openxmlformats.org/officeDocument/2006/customXml" ds:itemID="{A4226564-D668-4E18-8F6E-5E679E41228B}">
  <ds:schemaRefs>
    <ds:schemaRef ds:uri="ESRI.ArcGIS.Mapping.OfficeIntegration.PowerPointInfo"/>
  </ds:schemaRefs>
</ds:datastoreItem>
</file>

<file path=customXml/itemProps420.xml><?xml version="1.0" encoding="utf-8"?>
<ds:datastoreItem xmlns:ds="http://schemas.openxmlformats.org/officeDocument/2006/customXml" ds:itemID="{6749F1E8-A361-4F9C-980B-AB5BC5A21A4A}">
  <ds:schemaRefs>
    <ds:schemaRef ds:uri="ESRI.ArcGIS.Mapping.OfficeIntegration.PowerPointInfo"/>
  </ds:schemaRefs>
</ds:datastoreItem>
</file>

<file path=customXml/itemProps421.xml><?xml version="1.0" encoding="utf-8"?>
<ds:datastoreItem xmlns:ds="http://schemas.openxmlformats.org/officeDocument/2006/customXml" ds:itemID="{BA8F601C-26F7-4A90-9DCC-0E2E7154C240}">
  <ds:schemaRefs>
    <ds:schemaRef ds:uri="ESRI.ArcGIS.Mapping.OfficeIntegration.PowerPointInfo"/>
  </ds:schemaRefs>
</ds:datastoreItem>
</file>

<file path=customXml/itemProps422.xml><?xml version="1.0" encoding="utf-8"?>
<ds:datastoreItem xmlns:ds="http://schemas.openxmlformats.org/officeDocument/2006/customXml" ds:itemID="{6D9655AD-A885-4AA3-BF60-C09181ABEDD0}">
  <ds:schemaRefs>
    <ds:schemaRef ds:uri="ESRI.ArcGIS.Mapping.OfficeIntegration.PowerPointInfo"/>
  </ds:schemaRefs>
</ds:datastoreItem>
</file>

<file path=customXml/itemProps423.xml><?xml version="1.0" encoding="utf-8"?>
<ds:datastoreItem xmlns:ds="http://schemas.openxmlformats.org/officeDocument/2006/customXml" ds:itemID="{DC5BEEBE-AD83-49CC-BE7C-24AA3F7E6192}">
  <ds:schemaRefs>
    <ds:schemaRef ds:uri="ESRI.ArcGIS.Mapping.OfficeIntegration.PowerPointInfo"/>
  </ds:schemaRefs>
</ds:datastoreItem>
</file>

<file path=customXml/itemProps424.xml><?xml version="1.0" encoding="utf-8"?>
<ds:datastoreItem xmlns:ds="http://schemas.openxmlformats.org/officeDocument/2006/customXml" ds:itemID="{91FCAEFF-4B82-4EF3-B802-E3E0F8DD80A6}">
  <ds:schemaRefs>
    <ds:schemaRef ds:uri="ESRI.ArcGIS.Mapping.OfficeIntegration.PowerPointInfo"/>
  </ds:schemaRefs>
</ds:datastoreItem>
</file>

<file path=customXml/itemProps425.xml><?xml version="1.0" encoding="utf-8"?>
<ds:datastoreItem xmlns:ds="http://schemas.openxmlformats.org/officeDocument/2006/customXml" ds:itemID="{33483186-5679-4665-B7CF-46C6BD49005E}">
  <ds:schemaRefs>
    <ds:schemaRef ds:uri="ESRI.ArcGIS.Mapping.OfficeIntegration.PowerPointInfo"/>
  </ds:schemaRefs>
</ds:datastoreItem>
</file>

<file path=customXml/itemProps426.xml><?xml version="1.0" encoding="utf-8"?>
<ds:datastoreItem xmlns:ds="http://schemas.openxmlformats.org/officeDocument/2006/customXml" ds:itemID="{A33AB621-683E-4BAA-AD49-64F04C63E2CE}">
  <ds:schemaRefs>
    <ds:schemaRef ds:uri="ESRI.ArcGIS.Mapping.OfficeIntegration.PowerPointInfo"/>
  </ds:schemaRefs>
</ds:datastoreItem>
</file>

<file path=customXml/itemProps427.xml><?xml version="1.0" encoding="utf-8"?>
<ds:datastoreItem xmlns:ds="http://schemas.openxmlformats.org/officeDocument/2006/customXml" ds:itemID="{42ACCCA9-D170-4B25-A164-EBB89A102B58}">
  <ds:schemaRefs>
    <ds:schemaRef ds:uri="ESRI.ArcGIS.Mapping.OfficeIntegration.PowerPointInfo"/>
  </ds:schemaRefs>
</ds:datastoreItem>
</file>

<file path=customXml/itemProps428.xml><?xml version="1.0" encoding="utf-8"?>
<ds:datastoreItem xmlns:ds="http://schemas.openxmlformats.org/officeDocument/2006/customXml" ds:itemID="{178209EB-7849-479A-BD6C-587D5C2BE96B}">
  <ds:schemaRefs>
    <ds:schemaRef ds:uri="ESRI.ArcGIS.Mapping.OfficeIntegration.PowerPointInfo"/>
  </ds:schemaRefs>
</ds:datastoreItem>
</file>

<file path=customXml/itemProps429.xml><?xml version="1.0" encoding="utf-8"?>
<ds:datastoreItem xmlns:ds="http://schemas.openxmlformats.org/officeDocument/2006/customXml" ds:itemID="{90584985-8C94-4101-9323-F8534B8E98C7}">
  <ds:schemaRefs>
    <ds:schemaRef ds:uri="ESRI.ArcGIS.Mapping.OfficeIntegration.PowerPointInfo"/>
  </ds:schemaRefs>
</ds:datastoreItem>
</file>

<file path=customXml/itemProps43.xml><?xml version="1.0" encoding="utf-8"?>
<ds:datastoreItem xmlns:ds="http://schemas.openxmlformats.org/officeDocument/2006/customXml" ds:itemID="{E51AFA66-F6B8-4DE4-842B-D39B63F87276}">
  <ds:schemaRefs>
    <ds:schemaRef ds:uri="ESRI.ArcGIS.Mapping.OfficeIntegration.PowerPointInfo"/>
  </ds:schemaRefs>
</ds:datastoreItem>
</file>

<file path=customXml/itemProps430.xml><?xml version="1.0" encoding="utf-8"?>
<ds:datastoreItem xmlns:ds="http://schemas.openxmlformats.org/officeDocument/2006/customXml" ds:itemID="{F67A27C4-AC7E-409A-A063-A181F8538A10}">
  <ds:schemaRefs>
    <ds:schemaRef ds:uri="ESRI.ArcGIS.Mapping.OfficeIntegration.PowerPointInfo"/>
  </ds:schemaRefs>
</ds:datastoreItem>
</file>

<file path=customXml/itemProps431.xml><?xml version="1.0" encoding="utf-8"?>
<ds:datastoreItem xmlns:ds="http://schemas.openxmlformats.org/officeDocument/2006/customXml" ds:itemID="{D9BFEBAF-3984-4779-B5F0-DE44BDB7EF58}">
  <ds:schemaRefs>
    <ds:schemaRef ds:uri="ESRI.ArcGIS.Mapping.OfficeIntegration.PowerPointInfo"/>
  </ds:schemaRefs>
</ds:datastoreItem>
</file>

<file path=customXml/itemProps432.xml><?xml version="1.0" encoding="utf-8"?>
<ds:datastoreItem xmlns:ds="http://schemas.openxmlformats.org/officeDocument/2006/customXml" ds:itemID="{2458EF73-E911-41AA-8ECE-E003E5CFC62B}">
  <ds:schemaRefs>
    <ds:schemaRef ds:uri="ESRI.ArcGIS.Mapping.OfficeIntegration.PowerPointInfo"/>
  </ds:schemaRefs>
</ds:datastoreItem>
</file>

<file path=customXml/itemProps433.xml><?xml version="1.0" encoding="utf-8"?>
<ds:datastoreItem xmlns:ds="http://schemas.openxmlformats.org/officeDocument/2006/customXml" ds:itemID="{E7D4158F-2F3F-4B32-8516-84CB5D0C4F95}">
  <ds:schemaRefs>
    <ds:schemaRef ds:uri="ESRI.ArcGIS.Mapping.OfficeIntegration.PowerPointInfo"/>
  </ds:schemaRefs>
</ds:datastoreItem>
</file>

<file path=customXml/itemProps434.xml><?xml version="1.0" encoding="utf-8"?>
<ds:datastoreItem xmlns:ds="http://schemas.openxmlformats.org/officeDocument/2006/customXml" ds:itemID="{6C87E52F-3925-4A7A-B110-6134BC5F41D4}">
  <ds:schemaRefs>
    <ds:schemaRef ds:uri="ESRI.ArcGIS.Mapping.OfficeIntegration.PowerPointInfo"/>
  </ds:schemaRefs>
</ds:datastoreItem>
</file>

<file path=customXml/itemProps435.xml><?xml version="1.0" encoding="utf-8"?>
<ds:datastoreItem xmlns:ds="http://schemas.openxmlformats.org/officeDocument/2006/customXml" ds:itemID="{9341145C-2FDD-4E80-B884-AE76569E5715}">
  <ds:schemaRefs>
    <ds:schemaRef ds:uri="ESRI.ArcGIS.Mapping.OfficeIntegration.PowerPointInfo"/>
  </ds:schemaRefs>
</ds:datastoreItem>
</file>

<file path=customXml/itemProps436.xml><?xml version="1.0" encoding="utf-8"?>
<ds:datastoreItem xmlns:ds="http://schemas.openxmlformats.org/officeDocument/2006/customXml" ds:itemID="{795FEF3F-7DC7-4378-BFE4-84BEFD411FED}">
  <ds:schemaRefs>
    <ds:schemaRef ds:uri="ESRI.ArcGIS.Mapping.OfficeIntegration.PowerPointInfo"/>
  </ds:schemaRefs>
</ds:datastoreItem>
</file>

<file path=customXml/itemProps437.xml><?xml version="1.0" encoding="utf-8"?>
<ds:datastoreItem xmlns:ds="http://schemas.openxmlformats.org/officeDocument/2006/customXml" ds:itemID="{3E6B51C6-63BD-4E69-9CFD-338DB2BC4B6E}">
  <ds:schemaRefs>
    <ds:schemaRef ds:uri="ESRI.ArcGIS.Mapping.OfficeIntegration.PowerPointInfo"/>
  </ds:schemaRefs>
</ds:datastoreItem>
</file>

<file path=customXml/itemProps438.xml><?xml version="1.0" encoding="utf-8"?>
<ds:datastoreItem xmlns:ds="http://schemas.openxmlformats.org/officeDocument/2006/customXml" ds:itemID="{4908F7BE-74F5-4EA5-8D2C-42752C5122AD}">
  <ds:schemaRefs>
    <ds:schemaRef ds:uri="ESRI.ArcGIS.Mapping.OfficeIntegration.PowerPointInfo"/>
  </ds:schemaRefs>
</ds:datastoreItem>
</file>

<file path=customXml/itemProps439.xml><?xml version="1.0" encoding="utf-8"?>
<ds:datastoreItem xmlns:ds="http://schemas.openxmlformats.org/officeDocument/2006/customXml" ds:itemID="{1A4F773A-5683-4D64-B315-AEA6E09D8CCD}">
  <ds:schemaRefs>
    <ds:schemaRef ds:uri="ESRI.ArcGIS.Mapping.OfficeIntegration.PowerPointInfo"/>
  </ds:schemaRefs>
</ds:datastoreItem>
</file>

<file path=customXml/itemProps44.xml><?xml version="1.0" encoding="utf-8"?>
<ds:datastoreItem xmlns:ds="http://schemas.openxmlformats.org/officeDocument/2006/customXml" ds:itemID="{55CB52C7-C440-4E46-974E-F49B38E73742}">
  <ds:schemaRefs>
    <ds:schemaRef ds:uri="ESRI.ArcGIS.Mapping.OfficeIntegration.PowerPointInfo"/>
  </ds:schemaRefs>
</ds:datastoreItem>
</file>

<file path=customXml/itemProps440.xml><?xml version="1.0" encoding="utf-8"?>
<ds:datastoreItem xmlns:ds="http://schemas.openxmlformats.org/officeDocument/2006/customXml" ds:itemID="{39198CCF-AA96-405C-BF1B-2AFAE0D58585}">
  <ds:schemaRefs>
    <ds:schemaRef ds:uri="ESRI.ArcGIS.Mapping.OfficeIntegration.PowerPointInfo"/>
  </ds:schemaRefs>
</ds:datastoreItem>
</file>

<file path=customXml/itemProps441.xml><?xml version="1.0" encoding="utf-8"?>
<ds:datastoreItem xmlns:ds="http://schemas.openxmlformats.org/officeDocument/2006/customXml" ds:itemID="{2A3A1D37-2C06-41E6-BEEF-839693E055DB}">
  <ds:schemaRefs>
    <ds:schemaRef ds:uri="ESRI.ArcGIS.Mapping.OfficeIntegration.PowerPointInfo"/>
  </ds:schemaRefs>
</ds:datastoreItem>
</file>

<file path=customXml/itemProps442.xml><?xml version="1.0" encoding="utf-8"?>
<ds:datastoreItem xmlns:ds="http://schemas.openxmlformats.org/officeDocument/2006/customXml" ds:itemID="{ADB75D8B-BF4D-4A38-A797-940166643DCC}">
  <ds:schemaRefs>
    <ds:schemaRef ds:uri="ESRI.ArcGIS.Mapping.OfficeIntegration.PowerPointInfo"/>
  </ds:schemaRefs>
</ds:datastoreItem>
</file>

<file path=customXml/itemProps443.xml><?xml version="1.0" encoding="utf-8"?>
<ds:datastoreItem xmlns:ds="http://schemas.openxmlformats.org/officeDocument/2006/customXml" ds:itemID="{350AA66C-E550-4069-B0DE-CE86E043A6D8}">
  <ds:schemaRefs>
    <ds:schemaRef ds:uri="ESRI.ArcGIS.Mapping.OfficeIntegration.PowerPointInfo"/>
  </ds:schemaRefs>
</ds:datastoreItem>
</file>

<file path=customXml/itemProps444.xml><?xml version="1.0" encoding="utf-8"?>
<ds:datastoreItem xmlns:ds="http://schemas.openxmlformats.org/officeDocument/2006/customXml" ds:itemID="{CB728606-810E-4DBA-802E-3A13B5FF431C}">
  <ds:schemaRefs>
    <ds:schemaRef ds:uri="ESRI.ArcGIS.Mapping.OfficeIntegration.PowerPointInfo"/>
  </ds:schemaRefs>
</ds:datastoreItem>
</file>

<file path=customXml/itemProps445.xml><?xml version="1.0" encoding="utf-8"?>
<ds:datastoreItem xmlns:ds="http://schemas.openxmlformats.org/officeDocument/2006/customXml" ds:itemID="{30B10592-C288-493A-8C89-205C2B24E504}">
  <ds:schemaRefs>
    <ds:schemaRef ds:uri="ESRI.ArcGIS.Mapping.OfficeIntegration.PowerPointInfo"/>
  </ds:schemaRefs>
</ds:datastoreItem>
</file>

<file path=customXml/itemProps446.xml><?xml version="1.0" encoding="utf-8"?>
<ds:datastoreItem xmlns:ds="http://schemas.openxmlformats.org/officeDocument/2006/customXml" ds:itemID="{42C055FC-ABD1-47AA-B704-53ACF1014093}">
  <ds:schemaRefs>
    <ds:schemaRef ds:uri="ESRI.ArcGIS.Mapping.OfficeIntegration.PowerPointInfo"/>
  </ds:schemaRefs>
</ds:datastoreItem>
</file>

<file path=customXml/itemProps447.xml><?xml version="1.0" encoding="utf-8"?>
<ds:datastoreItem xmlns:ds="http://schemas.openxmlformats.org/officeDocument/2006/customXml" ds:itemID="{7B7475E2-3AB2-44E1-B8A8-CCE450C0ADAE}">
  <ds:schemaRefs>
    <ds:schemaRef ds:uri="ESRI.ArcGIS.Mapping.OfficeIntegration.PowerPointInfo"/>
  </ds:schemaRefs>
</ds:datastoreItem>
</file>

<file path=customXml/itemProps448.xml><?xml version="1.0" encoding="utf-8"?>
<ds:datastoreItem xmlns:ds="http://schemas.openxmlformats.org/officeDocument/2006/customXml" ds:itemID="{14193570-44CF-49AA-9549-0AC175F425FD}">
  <ds:schemaRefs>
    <ds:schemaRef ds:uri="ESRI.ArcGIS.Mapping.OfficeIntegration.PowerPointInfo"/>
  </ds:schemaRefs>
</ds:datastoreItem>
</file>

<file path=customXml/itemProps449.xml><?xml version="1.0" encoding="utf-8"?>
<ds:datastoreItem xmlns:ds="http://schemas.openxmlformats.org/officeDocument/2006/customXml" ds:itemID="{DC375A80-1A5F-4331-A7ED-E4D8AEE6D4B6}">
  <ds:schemaRefs>
    <ds:schemaRef ds:uri="ESRI.ArcGIS.Mapping.OfficeIntegration.PowerPointInfo"/>
  </ds:schemaRefs>
</ds:datastoreItem>
</file>

<file path=customXml/itemProps45.xml><?xml version="1.0" encoding="utf-8"?>
<ds:datastoreItem xmlns:ds="http://schemas.openxmlformats.org/officeDocument/2006/customXml" ds:itemID="{0CABFD09-BB72-47C9-86B2-4D27C5C77351}">
  <ds:schemaRefs>
    <ds:schemaRef ds:uri="ESRI.ArcGIS.Mapping.OfficeIntegration.PowerPointInfo"/>
  </ds:schemaRefs>
</ds:datastoreItem>
</file>

<file path=customXml/itemProps450.xml><?xml version="1.0" encoding="utf-8"?>
<ds:datastoreItem xmlns:ds="http://schemas.openxmlformats.org/officeDocument/2006/customXml" ds:itemID="{DD5B80EC-01E0-420A-927C-3CE9F6F20517}">
  <ds:schemaRefs>
    <ds:schemaRef ds:uri="ESRI.ArcGIS.Mapping.OfficeIntegration.PowerPointInfo"/>
  </ds:schemaRefs>
</ds:datastoreItem>
</file>

<file path=customXml/itemProps451.xml><?xml version="1.0" encoding="utf-8"?>
<ds:datastoreItem xmlns:ds="http://schemas.openxmlformats.org/officeDocument/2006/customXml" ds:itemID="{FC68D83C-292A-4CC8-8C9F-D7C23DEA3C6E}">
  <ds:schemaRefs>
    <ds:schemaRef ds:uri="ESRI.ArcGIS.Mapping.OfficeIntegration.PowerPointInfo"/>
  </ds:schemaRefs>
</ds:datastoreItem>
</file>

<file path=customXml/itemProps452.xml><?xml version="1.0" encoding="utf-8"?>
<ds:datastoreItem xmlns:ds="http://schemas.openxmlformats.org/officeDocument/2006/customXml" ds:itemID="{58BD09FE-DF15-4C29-85AA-232D5F82BD03}">
  <ds:schemaRefs>
    <ds:schemaRef ds:uri="ESRI.ArcGIS.Mapping.OfficeIntegration.PowerPointInfo"/>
  </ds:schemaRefs>
</ds:datastoreItem>
</file>

<file path=customXml/itemProps453.xml><?xml version="1.0" encoding="utf-8"?>
<ds:datastoreItem xmlns:ds="http://schemas.openxmlformats.org/officeDocument/2006/customXml" ds:itemID="{C81107E6-70C6-464C-8A2E-5BEF83F05D89}">
  <ds:schemaRefs>
    <ds:schemaRef ds:uri="ESRI.ArcGIS.Mapping.OfficeIntegration.PowerPointInfo"/>
  </ds:schemaRefs>
</ds:datastoreItem>
</file>

<file path=customXml/itemProps454.xml><?xml version="1.0" encoding="utf-8"?>
<ds:datastoreItem xmlns:ds="http://schemas.openxmlformats.org/officeDocument/2006/customXml" ds:itemID="{87EE8FE8-3C07-4387-A8C3-0780E9E2EB23}">
  <ds:schemaRefs>
    <ds:schemaRef ds:uri="ESRI.ArcGIS.Mapping.OfficeIntegration.PowerPointInfo"/>
  </ds:schemaRefs>
</ds:datastoreItem>
</file>

<file path=customXml/itemProps455.xml><?xml version="1.0" encoding="utf-8"?>
<ds:datastoreItem xmlns:ds="http://schemas.openxmlformats.org/officeDocument/2006/customXml" ds:itemID="{019237DE-1F17-44E5-8C0E-02EABB945014}">
  <ds:schemaRefs>
    <ds:schemaRef ds:uri="ESRI.ArcGIS.Mapping.OfficeIntegration.PowerPointInfo"/>
  </ds:schemaRefs>
</ds:datastoreItem>
</file>

<file path=customXml/itemProps456.xml><?xml version="1.0" encoding="utf-8"?>
<ds:datastoreItem xmlns:ds="http://schemas.openxmlformats.org/officeDocument/2006/customXml" ds:itemID="{781D555B-0AB5-48A1-BD07-B094D93FFA8E}">
  <ds:schemaRefs>
    <ds:schemaRef ds:uri="ESRI.ArcGIS.Mapping.OfficeIntegration.PowerPointInfo"/>
  </ds:schemaRefs>
</ds:datastoreItem>
</file>

<file path=customXml/itemProps457.xml><?xml version="1.0" encoding="utf-8"?>
<ds:datastoreItem xmlns:ds="http://schemas.openxmlformats.org/officeDocument/2006/customXml" ds:itemID="{752A41F3-7B33-4A83-B665-7F17B9CDBBD8}">
  <ds:schemaRefs>
    <ds:schemaRef ds:uri="ESRI.ArcGIS.Mapping.OfficeIntegration.PowerPointInfo"/>
  </ds:schemaRefs>
</ds:datastoreItem>
</file>

<file path=customXml/itemProps458.xml><?xml version="1.0" encoding="utf-8"?>
<ds:datastoreItem xmlns:ds="http://schemas.openxmlformats.org/officeDocument/2006/customXml" ds:itemID="{287B53B0-21DC-4036-B11A-90050289D909}">
  <ds:schemaRefs>
    <ds:schemaRef ds:uri="ESRI.ArcGIS.Mapping.OfficeIntegration.PowerPointInfo"/>
  </ds:schemaRefs>
</ds:datastoreItem>
</file>

<file path=customXml/itemProps459.xml><?xml version="1.0" encoding="utf-8"?>
<ds:datastoreItem xmlns:ds="http://schemas.openxmlformats.org/officeDocument/2006/customXml" ds:itemID="{B21A194A-E07B-4626-A6CB-4E4C5032CBE0}">
  <ds:schemaRefs>
    <ds:schemaRef ds:uri="ESRI.ArcGIS.Mapping.OfficeIntegration.PowerPointInfo"/>
  </ds:schemaRefs>
</ds:datastoreItem>
</file>

<file path=customXml/itemProps46.xml><?xml version="1.0" encoding="utf-8"?>
<ds:datastoreItem xmlns:ds="http://schemas.openxmlformats.org/officeDocument/2006/customXml" ds:itemID="{AFCDBA05-51B5-4B07-B93C-75EA1F21658D}">
  <ds:schemaRefs>
    <ds:schemaRef ds:uri="ESRI.ArcGIS.Mapping.OfficeIntegration.PowerPointInfo"/>
  </ds:schemaRefs>
</ds:datastoreItem>
</file>

<file path=customXml/itemProps460.xml><?xml version="1.0" encoding="utf-8"?>
<ds:datastoreItem xmlns:ds="http://schemas.openxmlformats.org/officeDocument/2006/customXml" ds:itemID="{0E43D7E0-2A88-442D-8CEF-B88EE1D390E1}">
  <ds:schemaRefs>
    <ds:schemaRef ds:uri="ESRI.ArcGIS.Mapping.OfficeIntegration.PowerPointInfo"/>
  </ds:schemaRefs>
</ds:datastoreItem>
</file>

<file path=customXml/itemProps461.xml><?xml version="1.0" encoding="utf-8"?>
<ds:datastoreItem xmlns:ds="http://schemas.openxmlformats.org/officeDocument/2006/customXml" ds:itemID="{FC8B37A7-6615-4979-9E50-3E939813F65D}">
  <ds:schemaRefs>
    <ds:schemaRef ds:uri="ESRI.ArcGIS.Mapping.OfficeIntegration.PowerPointInfo"/>
  </ds:schemaRefs>
</ds:datastoreItem>
</file>

<file path=customXml/itemProps462.xml><?xml version="1.0" encoding="utf-8"?>
<ds:datastoreItem xmlns:ds="http://schemas.openxmlformats.org/officeDocument/2006/customXml" ds:itemID="{8D5A2771-1565-45FF-8918-45A6F1130D53}">
  <ds:schemaRefs>
    <ds:schemaRef ds:uri="ESRI.ArcGIS.Mapping.OfficeIntegration.PowerPointInfo"/>
  </ds:schemaRefs>
</ds:datastoreItem>
</file>

<file path=customXml/itemProps463.xml><?xml version="1.0" encoding="utf-8"?>
<ds:datastoreItem xmlns:ds="http://schemas.openxmlformats.org/officeDocument/2006/customXml" ds:itemID="{C5F5F69F-401F-4B16-991F-B7F41FACD0D4}">
  <ds:schemaRefs>
    <ds:schemaRef ds:uri="ESRI.ArcGIS.Mapping.OfficeIntegration.PowerPointInfo"/>
  </ds:schemaRefs>
</ds:datastoreItem>
</file>

<file path=customXml/itemProps464.xml><?xml version="1.0" encoding="utf-8"?>
<ds:datastoreItem xmlns:ds="http://schemas.openxmlformats.org/officeDocument/2006/customXml" ds:itemID="{B320EFAF-BC30-405B-B9CE-BE808BF6093E}">
  <ds:schemaRefs>
    <ds:schemaRef ds:uri="ESRI.ArcGIS.Mapping.OfficeIntegration.PowerPointInfo"/>
  </ds:schemaRefs>
</ds:datastoreItem>
</file>

<file path=customXml/itemProps465.xml><?xml version="1.0" encoding="utf-8"?>
<ds:datastoreItem xmlns:ds="http://schemas.openxmlformats.org/officeDocument/2006/customXml" ds:itemID="{143F7DD5-7B0C-45F7-8131-32ABC4B5BCF0}">
  <ds:schemaRefs>
    <ds:schemaRef ds:uri="ESRI.ArcGIS.Mapping.OfficeIntegration.PowerPointInfo"/>
  </ds:schemaRefs>
</ds:datastoreItem>
</file>

<file path=customXml/itemProps466.xml><?xml version="1.0" encoding="utf-8"?>
<ds:datastoreItem xmlns:ds="http://schemas.openxmlformats.org/officeDocument/2006/customXml" ds:itemID="{BA68ED95-6F2F-42A0-8FE7-B1AAA795B729}">
  <ds:schemaRefs>
    <ds:schemaRef ds:uri="ESRI.ArcGIS.Mapping.OfficeIntegration.PowerPointInfo"/>
  </ds:schemaRefs>
</ds:datastoreItem>
</file>

<file path=customXml/itemProps467.xml><?xml version="1.0" encoding="utf-8"?>
<ds:datastoreItem xmlns:ds="http://schemas.openxmlformats.org/officeDocument/2006/customXml" ds:itemID="{7EDE52D6-D238-4BD4-B99D-ED0EB9B12B58}">
  <ds:schemaRefs>
    <ds:schemaRef ds:uri="ESRI.ArcGIS.Mapping.OfficeIntegration.PowerPointInfo"/>
  </ds:schemaRefs>
</ds:datastoreItem>
</file>

<file path=customXml/itemProps468.xml><?xml version="1.0" encoding="utf-8"?>
<ds:datastoreItem xmlns:ds="http://schemas.openxmlformats.org/officeDocument/2006/customXml" ds:itemID="{E0CFCB74-6963-49A8-8ED3-2C2842DDE452}">
  <ds:schemaRefs>
    <ds:schemaRef ds:uri="ESRI.ArcGIS.Mapping.OfficeIntegration.PowerPointInfo"/>
  </ds:schemaRefs>
</ds:datastoreItem>
</file>

<file path=customXml/itemProps469.xml><?xml version="1.0" encoding="utf-8"?>
<ds:datastoreItem xmlns:ds="http://schemas.openxmlformats.org/officeDocument/2006/customXml" ds:itemID="{F0FBF46B-F876-4124-B6E4-F18A33758EC3}">
  <ds:schemaRefs>
    <ds:schemaRef ds:uri="ESRI.ArcGIS.Mapping.OfficeIntegration.PowerPointInfo"/>
  </ds:schemaRefs>
</ds:datastoreItem>
</file>

<file path=customXml/itemProps47.xml><?xml version="1.0" encoding="utf-8"?>
<ds:datastoreItem xmlns:ds="http://schemas.openxmlformats.org/officeDocument/2006/customXml" ds:itemID="{A0CE10BD-8D89-446B-A38B-59FCCD476EDE}">
  <ds:schemaRefs>
    <ds:schemaRef ds:uri="ESRI.ArcGIS.Mapping.OfficeIntegration.PowerPointInfo"/>
  </ds:schemaRefs>
</ds:datastoreItem>
</file>

<file path=customXml/itemProps470.xml><?xml version="1.0" encoding="utf-8"?>
<ds:datastoreItem xmlns:ds="http://schemas.openxmlformats.org/officeDocument/2006/customXml" ds:itemID="{BE161ACF-906C-4E27-9EDE-65CCCD596B47}">
  <ds:schemaRefs>
    <ds:schemaRef ds:uri="ESRI.ArcGIS.Mapping.OfficeIntegration.PowerPointInfo"/>
  </ds:schemaRefs>
</ds:datastoreItem>
</file>

<file path=customXml/itemProps471.xml><?xml version="1.0" encoding="utf-8"?>
<ds:datastoreItem xmlns:ds="http://schemas.openxmlformats.org/officeDocument/2006/customXml" ds:itemID="{90413D83-45AB-4022-96C6-1ED2A9FFF631}">
  <ds:schemaRefs>
    <ds:schemaRef ds:uri="ESRI.ArcGIS.Mapping.OfficeIntegration.PowerPointInfo"/>
  </ds:schemaRefs>
</ds:datastoreItem>
</file>

<file path=customXml/itemProps472.xml><?xml version="1.0" encoding="utf-8"?>
<ds:datastoreItem xmlns:ds="http://schemas.openxmlformats.org/officeDocument/2006/customXml" ds:itemID="{3AA07C57-808E-4527-A487-8061F66D2E95}">
  <ds:schemaRefs>
    <ds:schemaRef ds:uri="ESRI.ArcGIS.Mapping.OfficeIntegration.PowerPointInfo"/>
  </ds:schemaRefs>
</ds:datastoreItem>
</file>

<file path=customXml/itemProps473.xml><?xml version="1.0" encoding="utf-8"?>
<ds:datastoreItem xmlns:ds="http://schemas.openxmlformats.org/officeDocument/2006/customXml" ds:itemID="{8806C23F-ECDB-4A16-85CD-BC1E3946E9E7}">
  <ds:schemaRefs>
    <ds:schemaRef ds:uri="ESRI.ArcGIS.Mapping.OfficeIntegration.PowerPointInfo"/>
  </ds:schemaRefs>
</ds:datastoreItem>
</file>

<file path=customXml/itemProps474.xml><?xml version="1.0" encoding="utf-8"?>
<ds:datastoreItem xmlns:ds="http://schemas.openxmlformats.org/officeDocument/2006/customXml" ds:itemID="{9A419058-5939-4E20-86C0-F3CF3BE28B0F}">
  <ds:schemaRefs>
    <ds:schemaRef ds:uri="ESRI.ArcGIS.Mapping.OfficeIntegration.PowerPointInfo"/>
  </ds:schemaRefs>
</ds:datastoreItem>
</file>

<file path=customXml/itemProps475.xml><?xml version="1.0" encoding="utf-8"?>
<ds:datastoreItem xmlns:ds="http://schemas.openxmlformats.org/officeDocument/2006/customXml" ds:itemID="{44C972A2-FB02-4A4C-854B-8C5193CEC9EA}">
  <ds:schemaRefs>
    <ds:schemaRef ds:uri="ESRI.ArcGIS.Mapping.OfficeIntegration.PowerPointInfo"/>
  </ds:schemaRefs>
</ds:datastoreItem>
</file>

<file path=customXml/itemProps476.xml><?xml version="1.0" encoding="utf-8"?>
<ds:datastoreItem xmlns:ds="http://schemas.openxmlformats.org/officeDocument/2006/customXml" ds:itemID="{BC22CBB5-58AE-44A0-86DB-20463D81964A}">
  <ds:schemaRefs>
    <ds:schemaRef ds:uri="ESRI.ArcGIS.Mapping.OfficeIntegration.PowerPointInfo"/>
  </ds:schemaRefs>
</ds:datastoreItem>
</file>

<file path=customXml/itemProps477.xml><?xml version="1.0" encoding="utf-8"?>
<ds:datastoreItem xmlns:ds="http://schemas.openxmlformats.org/officeDocument/2006/customXml" ds:itemID="{16876925-9D93-4B53-984A-65530752415E}">
  <ds:schemaRefs>
    <ds:schemaRef ds:uri="ESRI.ArcGIS.Mapping.OfficeIntegration.PowerPointInfo"/>
  </ds:schemaRefs>
</ds:datastoreItem>
</file>

<file path=customXml/itemProps478.xml><?xml version="1.0" encoding="utf-8"?>
<ds:datastoreItem xmlns:ds="http://schemas.openxmlformats.org/officeDocument/2006/customXml" ds:itemID="{53F8A58E-51F3-465C-8616-F1E16F87F708}">
  <ds:schemaRefs>
    <ds:schemaRef ds:uri="ESRI.ArcGIS.Mapping.OfficeIntegration.PowerPointInfo"/>
  </ds:schemaRefs>
</ds:datastoreItem>
</file>

<file path=customXml/itemProps479.xml><?xml version="1.0" encoding="utf-8"?>
<ds:datastoreItem xmlns:ds="http://schemas.openxmlformats.org/officeDocument/2006/customXml" ds:itemID="{DA7B8CAA-ACBB-45DC-8D52-C696DD65959D}">
  <ds:schemaRefs>
    <ds:schemaRef ds:uri="ESRI.ArcGIS.Mapping.OfficeIntegration.PowerPointInfo"/>
  </ds:schemaRefs>
</ds:datastoreItem>
</file>

<file path=customXml/itemProps48.xml><?xml version="1.0" encoding="utf-8"?>
<ds:datastoreItem xmlns:ds="http://schemas.openxmlformats.org/officeDocument/2006/customXml" ds:itemID="{FFE6E7A4-7AA2-47CE-8063-23CA6977E71F}">
  <ds:schemaRefs>
    <ds:schemaRef ds:uri="ESRI.ArcGIS.Mapping.OfficeIntegration.PowerPointInfo"/>
  </ds:schemaRefs>
</ds:datastoreItem>
</file>

<file path=customXml/itemProps480.xml><?xml version="1.0" encoding="utf-8"?>
<ds:datastoreItem xmlns:ds="http://schemas.openxmlformats.org/officeDocument/2006/customXml" ds:itemID="{9C4A22E8-2D17-40DE-BFDF-A454BDD14DD6}">
  <ds:schemaRefs>
    <ds:schemaRef ds:uri="ESRI.ArcGIS.Mapping.OfficeIntegration.PowerPointInfo"/>
  </ds:schemaRefs>
</ds:datastoreItem>
</file>

<file path=customXml/itemProps481.xml><?xml version="1.0" encoding="utf-8"?>
<ds:datastoreItem xmlns:ds="http://schemas.openxmlformats.org/officeDocument/2006/customXml" ds:itemID="{56E8807A-32F7-48B7-B0BC-722D9320F2FD}">
  <ds:schemaRefs>
    <ds:schemaRef ds:uri="ESRI.ArcGIS.Mapping.OfficeIntegration.PowerPointInfo"/>
  </ds:schemaRefs>
</ds:datastoreItem>
</file>

<file path=customXml/itemProps482.xml><?xml version="1.0" encoding="utf-8"?>
<ds:datastoreItem xmlns:ds="http://schemas.openxmlformats.org/officeDocument/2006/customXml" ds:itemID="{49DD476C-EB42-4EEF-9944-5C03A02B17A1}">
  <ds:schemaRefs>
    <ds:schemaRef ds:uri="ESRI.ArcGIS.Mapping.OfficeIntegration.PowerPointInfo"/>
  </ds:schemaRefs>
</ds:datastoreItem>
</file>

<file path=customXml/itemProps483.xml><?xml version="1.0" encoding="utf-8"?>
<ds:datastoreItem xmlns:ds="http://schemas.openxmlformats.org/officeDocument/2006/customXml" ds:itemID="{4DFFC546-D305-4FF6-81BF-585288BBC397}">
  <ds:schemaRefs>
    <ds:schemaRef ds:uri="ESRI.ArcGIS.Mapping.OfficeIntegration.PowerPointInfo"/>
  </ds:schemaRefs>
</ds:datastoreItem>
</file>

<file path=customXml/itemProps484.xml><?xml version="1.0" encoding="utf-8"?>
<ds:datastoreItem xmlns:ds="http://schemas.openxmlformats.org/officeDocument/2006/customXml" ds:itemID="{F316EC35-B32C-457A-860D-FD5C657DD67E}">
  <ds:schemaRefs>
    <ds:schemaRef ds:uri="ESRI.ArcGIS.Mapping.OfficeIntegration.PowerPointInfo"/>
  </ds:schemaRefs>
</ds:datastoreItem>
</file>

<file path=customXml/itemProps485.xml><?xml version="1.0" encoding="utf-8"?>
<ds:datastoreItem xmlns:ds="http://schemas.openxmlformats.org/officeDocument/2006/customXml" ds:itemID="{E6BC164F-2BB7-44AA-AA81-03E5E259D6EC}">
  <ds:schemaRefs>
    <ds:schemaRef ds:uri="ESRI.ArcGIS.Mapping.OfficeIntegration.PowerPointInfo"/>
  </ds:schemaRefs>
</ds:datastoreItem>
</file>

<file path=customXml/itemProps486.xml><?xml version="1.0" encoding="utf-8"?>
<ds:datastoreItem xmlns:ds="http://schemas.openxmlformats.org/officeDocument/2006/customXml" ds:itemID="{238BFD97-7634-45DA-9906-C5AAB11A46DF}">
  <ds:schemaRefs>
    <ds:schemaRef ds:uri="ESRI.ArcGIS.Mapping.OfficeIntegration.PowerPointInfo"/>
  </ds:schemaRefs>
</ds:datastoreItem>
</file>

<file path=customXml/itemProps487.xml><?xml version="1.0" encoding="utf-8"?>
<ds:datastoreItem xmlns:ds="http://schemas.openxmlformats.org/officeDocument/2006/customXml" ds:itemID="{00AA6353-E55B-4CA7-A04B-163789B29629}">
  <ds:schemaRefs>
    <ds:schemaRef ds:uri="ESRI.ArcGIS.Mapping.OfficeIntegration.PowerPointInfo"/>
  </ds:schemaRefs>
</ds:datastoreItem>
</file>

<file path=customXml/itemProps488.xml><?xml version="1.0" encoding="utf-8"?>
<ds:datastoreItem xmlns:ds="http://schemas.openxmlformats.org/officeDocument/2006/customXml" ds:itemID="{FC060CE0-A12D-42CC-85FF-2BA032AE1ACC}">
  <ds:schemaRefs>
    <ds:schemaRef ds:uri="ESRI.ArcGIS.Mapping.OfficeIntegration.PowerPointInfo"/>
  </ds:schemaRefs>
</ds:datastoreItem>
</file>

<file path=customXml/itemProps489.xml><?xml version="1.0" encoding="utf-8"?>
<ds:datastoreItem xmlns:ds="http://schemas.openxmlformats.org/officeDocument/2006/customXml" ds:itemID="{BEE3132C-5242-46D0-A343-1091F3E8F6C4}">
  <ds:schemaRefs>
    <ds:schemaRef ds:uri="ESRI.ArcGIS.Mapping.OfficeIntegration.PowerPointInfo"/>
  </ds:schemaRefs>
</ds:datastoreItem>
</file>

<file path=customXml/itemProps49.xml><?xml version="1.0" encoding="utf-8"?>
<ds:datastoreItem xmlns:ds="http://schemas.openxmlformats.org/officeDocument/2006/customXml" ds:itemID="{9E54EA9D-B7CF-4470-8F90-EF470B8819A6}">
  <ds:schemaRefs>
    <ds:schemaRef ds:uri="ESRI.ArcGIS.Mapping.OfficeIntegration.PowerPointInfo"/>
  </ds:schemaRefs>
</ds:datastoreItem>
</file>

<file path=customXml/itemProps490.xml><?xml version="1.0" encoding="utf-8"?>
<ds:datastoreItem xmlns:ds="http://schemas.openxmlformats.org/officeDocument/2006/customXml" ds:itemID="{C5184845-56F8-4CB8-8A47-D4AFC1B8C9F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633f6e40-44a5-40d8-b78d-3bcf4b03916b"/>
    <ds:schemaRef ds:uri="http://purl.org/dc/terms/"/>
    <ds:schemaRef ds:uri="http://schemas.microsoft.com/sharepoint/v3/fields"/>
    <ds:schemaRef ds:uri="http://schemas.microsoft.com/sharepoint.v3"/>
    <ds:schemaRef ds:uri="http://schemas.microsoft.com/office/2006/documentManagement/types"/>
    <ds:schemaRef ds:uri="4ffa91fb-a0ff-4ac5-b2db-65c790d184a4"/>
    <ds:schemaRef ds:uri="http://www.w3.org/XML/1998/namespace"/>
    <ds:schemaRef ds:uri="http://purl.org/dc/dcmitype/"/>
  </ds:schemaRefs>
</ds:datastoreItem>
</file>

<file path=customXml/itemProps491.xml><?xml version="1.0" encoding="utf-8"?>
<ds:datastoreItem xmlns:ds="http://schemas.openxmlformats.org/officeDocument/2006/customXml" ds:itemID="{FD05E8E7-7431-4B06-B9E4-E067566B92C4}">
  <ds:schemaRefs>
    <ds:schemaRef ds:uri="ESRI.ArcGIS.Mapping.OfficeIntegration.PowerPointInfo"/>
  </ds:schemaRefs>
</ds:datastoreItem>
</file>

<file path=customXml/itemProps492.xml><?xml version="1.0" encoding="utf-8"?>
<ds:datastoreItem xmlns:ds="http://schemas.openxmlformats.org/officeDocument/2006/customXml" ds:itemID="{BB9C7145-D650-43D3-858C-336799BF5130}">
  <ds:schemaRefs>
    <ds:schemaRef ds:uri="ESRI.ArcGIS.Mapping.OfficeIntegration.PowerPointInfo"/>
  </ds:schemaRefs>
</ds:datastoreItem>
</file>

<file path=customXml/itemProps493.xml><?xml version="1.0" encoding="utf-8"?>
<ds:datastoreItem xmlns:ds="http://schemas.openxmlformats.org/officeDocument/2006/customXml" ds:itemID="{715D4526-531A-4A42-9388-6E91DB4D5C03}">
  <ds:schemaRefs>
    <ds:schemaRef ds:uri="ESRI.ArcGIS.Mapping.OfficeIntegration.PowerPointInfo"/>
  </ds:schemaRefs>
</ds:datastoreItem>
</file>

<file path=customXml/itemProps494.xml><?xml version="1.0" encoding="utf-8"?>
<ds:datastoreItem xmlns:ds="http://schemas.openxmlformats.org/officeDocument/2006/customXml" ds:itemID="{D414F5ED-D427-4A34-971B-9E26399AC30E}">
  <ds:schemaRefs>
    <ds:schemaRef ds:uri="ESRI.ArcGIS.Mapping.OfficeIntegration.PowerPointInfo"/>
  </ds:schemaRefs>
</ds:datastoreItem>
</file>

<file path=customXml/itemProps495.xml><?xml version="1.0" encoding="utf-8"?>
<ds:datastoreItem xmlns:ds="http://schemas.openxmlformats.org/officeDocument/2006/customXml" ds:itemID="{DB942873-51D2-4536-B6FB-348879A48F20}">
  <ds:schemaRefs>
    <ds:schemaRef ds:uri="ESRI.ArcGIS.Mapping.OfficeIntegration.PowerPointInfo"/>
  </ds:schemaRefs>
</ds:datastoreItem>
</file>

<file path=customXml/itemProps496.xml><?xml version="1.0" encoding="utf-8"?>
<ds:datastoreItem xmlns:ds="http://schemas.openxmlformats.org/officeDocument/2006/customXml" ds:itemID="{1A357246-A497-488D-8AF8-1A3B5A6996B3}">
  <ds:schemaRefs>
    <ds:schemaRef ds:uri="ESRI.ArcGIS.Mapping.OfficeIntegration.PowerPointInfo"/>
  </ds:schemaRefs>
</ds:datastoreItem>
</file>

<file path=customXml/itemProps497.xml><?xml version="1.0" encoding="utf-8"?>
<ds:datastoreItem xmlns:ds="http://schemas.openxmlformats.org/officeDocument/2006/customXml" ds:itemID="{4E9151B5-D8D1-4300-9997-CB3B5B57544C}">
  <ds:schemaRefs>
    <ds:schemaRef ds:uri="ESRI.ArcGIS.Mapping.OfficeIntegration.PowerPointInfo"/>
  </ds:schemaRefs>
</ds:datastoreItem>
</file>

<file path=customXml/itemProps498.xml><?xml version="1.0" encoding="utf-8"?>
<ds:datastoreItem xmlns:ds="http://schemas.openxmlformats.org/officeDocument/2006/customXml" ds:itemID="{1A4FB740-49AC-4E6C-9205-29F674CC63B1}">
  <ds:schemaRefs>
    <ds:schemaRef ds:uri="ESRI.ArcGIS.Mapping.OfficeIntegration.PowerPointInfo"/>
  </ds:schemaRefs>
</ds:datastoreItem>
</file>

<file path=customXml/itemProps499.xml><?xml version="1.0" encoding="utf-8"?>
<ds:datastoreItem xmlns:ds="http://schemas.openxmlformats.org/officeDocument/2006/customXml" ds:itemID="{1D8DBE77-DAB5-4756-B72A-0D02F785AC57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FCEBF701-112F-4155-A999-7DF81980C3F1}">
  <ds:schemaRefs>
    <ds:schemaRef ds:uri="ESRI.ArcGIS.Mapping.OfficeIntegration.PowerPointInfo"/>
  </ds:schemaRefs>
</ds:datastoreItem>
</file>

<file path=customXml/itemProps50.xml><?xml version="1.0" encoding="utf-8"?>
<ds:datastoreItem xmlns:ds="http://schemas.openxmlformats.org/officeDocument/2006/customXml" ds:itemID="{D3CC68B0-F759-410E-9D78-C0E70F555CAE}">
  <ds:schemaRefs>
    <ds:schemaRef ds:uri="ESRI.ArcGIS.Mapping.OfficeIntegration.PowerPointInfo"/>
  </ds:schemaRefs>
</ds:datastoreItem>
</file>

<file path=customXml/itemProps500.xml><?xml version="1.0" encoding="utf-8"?>
<ds:datastoreItem xmlns:ds="http://schemas.openxmlformats.org/officeDocument/2006/customXml" ds:itemID="{646EF348-0D34-4CE1-B013-200E6E641E05}">
  <ds:schemaRefs>
    <ds:schemaRef ds:uri="ESRI.ArcGIS.Mapping.OfficeIntegration.PowerPointInfo"/>
  </ds:schemaRefs>
</ds:datastoreItem>
</file>

<file path=customXml/itemProps501.xml><?xml version="1.0" encoding="utf-8"?>
<ds:datastoreItem xmlns:ds="http://schemas.openxmlformats.org/officeDocument/2006/customXml" ds:itemID="{F1775EE2-EC52-4C33-AD1E-97641ABA72F9}">
  <ds:schemaRefs>
    <ds:schemaRef ds:uri="ESRI.ArcGIS.Mapping.OfficeIntegration.PowerPointInfo"/>
  </ds:schemaRefs>
</ds:datastoreItem>
</file>

<file path=customXml/itemProps502.xml><?xml version="1.0" encoding="utf-8"?>
<ds:datastoreItem xmlns:ds="http://schemas.openxmlformats.org/officeDocument/2006/customXml" ds:itemID="{AAE20930-B07C-4715-93E6-D23BEEC4F854}">
  <ds:schemaRefs>
    <ds:schemaRef ds:uri="ESRI.ArcGIS.Mapping.OfficeIntegration.PowerPointInfo"/>
  </ds:schemaRefs>
</ds:datastoreItem>
</file>

<file path=customXml/itemProps503.xml><?xml version="1.0" encoding="utf-8"?>
<ds:datastoreItem xmlns:ds="http://schemas.openxmlformats.org/officeDocument/2006/customXml" ds:itemID="{93214D03-552A-4C01-8BFF-AFD1ADC18772}">
  <ds:schemaRefs>
    <ds:schemaRef ds:uri="ESRI.ArcGIS.Mapping.OfficeIntegration.PowerPointInfo"/>
  </ds:schemaRefs>
</ds:datastoreItem>
</file>

<file path=customXml/itemProps504.xml><?xml version="1.0" encoding="utf-8"?>
<ds:datastoreItem xmlns:ds="http://schemas.openxmlformats.org/officeDocument/2006/customXml" ds:itemID="{7E07F26E-52A4-4462-A89A-05584193E494}">
  <ds:schemaRefs>
    <ds:schemaRef ds:uri="ESRI.ArcGIS.Mapping.OfficeIntegration.PowerPointInfo"/>
  </ds:schemaRefs>
</ds:datastoreItem>
</file>

<file path=customXml/itemProps505.xml><?xml version="1.0" encoding="utf-8"?>
<ds:datastoreItem xmlns:ds="http://schemas.openxmlformats.org/officeDocument/2006/customXml" ds:itemID="{FE338B93-C79B-43F7-AE33-752000C68BE1}">
  <ds:schemaRefs>
    <ds:schemaRef ds:uri="ESRI.ArcGIS.Mapping.OfficeIntegration.PowerPointInfo"/>
  </ds:schemaRefs>
</ds:datastoreItem>
</file>

<file path=customXml/itemProps506.xml><?xml version="1.0" encoding="utf-8"?>
<ds:datastoreItem xmlns:ds="http://schemas.openxmlformats.org/officeDocument/2006/customXml" ds:itemID="{31746E57-7E6F-4C1B-AD9C-58580BE9DFD6}">
  <ds:schemaRefs>
    <ds:schemaRef ds:uri="ESRI.ArcGIS.Mapping.OfficeIntegration.PowerPointInfo"/>
  </ds:schemaRefs>
</ds:datastoreItem>
</file>

<file path=customXml/itemProps507.xml><?xml version="1.0" encoding="utf-8"?>
<ds:datastoreItem xmlns:ds="http://schemas.openxmlformats.org/officeDocument/2006/customXml" ds:itemID="{90BD024D-72AA-428E-A1DA-2D4F061122BB}">
  <ds:schemaRefs>
    <ds:schemaRef ds:uri="ESRI.ArcGIS.Mapping.OfficeIntegration.PowerPointInfo"/>
  </ds:schemaRefs>
</ds:datastoreItem>
</file>

<file path=customXml/itemProps508.xml><?xml version="1.0" encoding="utf-8"?>
<ds:datastoreItem xmlns:ds="http://schemas.openxmlformats.org/officeDocument/2006/customXml" ds:itemID="{988477B6-1A3A-4A0B-B4BE-90A7D061478B}">
  <ds:schemaRefs>
    <ds:schemaRef ds:uri="ESRI.ArcGIS.Mapping.OfficeIntegration.PowerPointInfo"/>
  </ds:schemaRefs>
</ds:datastoreItem>
</file>

<file path=customXml/itemProps509.xml><?xml version="1.0" encoding="utf-8"?>
<ds:datastoreItem xmlns:ds="http://schemas.openxmlformats.org/officeDocument/2006/customXml" ds:itemID="{6461075A-BE71-4B01-8B06-0FFC19284B02}">
  <ds:schemaRefs>
    <ds:schemaRef ds:uri="ESRI.ArcGIS.Mapping.OfficeIntegration.PowerPointInfo"/>
  </ds:schemaRefs>
</ds:datastoreItem>
</file>

<file path=customXml/itemProps51.xml><?xml version="1.0" encoding="utf-8"?>
<ds:datastoreItem xmlns:ds="http://schemas.openxmlformats.org/officeDocument/2006/customXml" ds:itemID="{3B3629C7-9029-4AC3-87FC-D4E6DC5C8046}">
  <ds:schemaRefs>
    <ds:schemaRef ds:uri="ESRI.ArcGIS.Mapping.OfficeIntegration.PowerPointInfo"/>
  </ds:schemaRefs>
</ds:datastoreItem>
</file>

<file path=customXml/itemProps510.xml><?xml version="1.0" encoding="utf-8"?>
<ds:datastoreItem xmlns:ds="http://schemas.openxmlformats.org/officeDocument/2006/customXml" ds:itemID="{0BD60FA7-AF23-43E7-9E06-53228EA2215A}">
  <ds:schemaRefs>
    <ds:schemaRef ds:uri="ESRI.ArcGIS.Mapping.OfficeIntegration.PowerPointInfo"/>
  </ds:schemaRefs>
</ds:datastoreItem>
</file>

<file path=customXml/itemProps511.xml><?xml version="1.0" encoding="utf-8"?>
<ds:datastoreItem xmlns:ds="http://schemas.openxmlformats.org/officeDocument/2006/customXml" ds:itemID="{9F1D95F5-B9C2-420C-AA5E-3D3D09943A61}">
  <ds:schemaRefs>
    <ds:schemaRef ds:uri="ESRI.ArcGIS.Mapping.OfficeIntegration.PowerPointInfo"/>
  </ds:schemaRefs>
</ds:datastoreItem>
</file>

<file path=customXml/itemProps512.xml><?xml version="1.0" encoding="utf-8"?>
<ds:datastoreItem xmlns:ds="http://schemas.openxmlformats.org/officeDocument/2006/customXml" ds:itemID="{C62F93CA-BF69-4AE0-B725-77DB230F244A}">
  <ds:schemaRefs>
    <ds:schemaRef ds:uri="ESRI.ArcGIS.Mapping.OfficeIntegration.PowerPointInfo"/>
  </ds:schemaRefs>
</ds:datastoreItem>
</file>

<file path=customXml/itemProps513.xml><?xml version="1.0" encoding="utf-8"?>
<ds:datastoreItem xmlns:ds="http://schemas.openxmlformats.org/officeDocument/2006/customXml" ds:itemID="{E79A6E79-7C79-4107-A88E-7D2B599DFC9F}">
  <ds:schemaRefs>
    <ds:schemaRef ds:uri="ESRI.ArcGIS.Mapping.OfficeIntegration.PowerPointInfo"/>
  </ds:schemaRefs>
</ds:datastoreItem>
</file>

<file path=customXml/itemProps514.xml><?xml version="1.0" encoding="utf-8"?>
<ds:datastoreItem xmlns:ds="http://schemas.openxmlformats.org/officeDocument/2006/customXml" ds:itemID="{407C43F0-AB84-47C7-9A1E-47238F0668AD}">
  <ds:schemaRefs>
    <ds:schemaRef ds:uri="ESRI.ArcGIS.Mapping.OfficeIntegration.PowerPointInfo"/>
  </ds:schemaRefs>
</ds:datastoreItem>
</file>

<file path=customXml/itemProps515.xml><?xml version="1.0" encoding="utf-8"?>
<ds:datastoreItem xmlns:ds="http://schemas.openxmlformats.org/officeDocument/2006/customXml" ds:itemID="{CDCBB29A-5FB1-4B2C-AAC4-C2F90C919772}">
  <ds:schemaRefs>
    <ds:schemaRef ds:uri="ESRI.ArcGIS.Mapping.OfficeIntegration.PowerPointInfo"/>
  </ds:schemaRefs>
</ds:datastoreItem>
</file>

<file path=customXml/itemProps516.xml><?xml version="1.0" encoding="utf-8"?>
<ds:datastoreItem xmlns:ds="http://schemas.openxmlformats.org/officeDocument/2006/customXml" ds:itemID="{EE527669-0BDE-4C56-9EEC-219F71FD3979}">
  <ds:schemaRefs>
    <ds:schemaRef ds:uri="ESRI.ArcGIS.Mapping.OfficeIntegration.PowerPointInfo"/>
  </ds:schemaRefs>
</ds:datastoreItem>
</file>

<file path=customXml/itemProps517.xml><?xml version="1.0" encoding="utf-8"?>
<ds:datastoreItem xmlns:ds="http://schemas.openxmlformats.org/officeDocument/2006/customXml" ds:itemID="{7E8996F6-B1EC-478F-9654-FFD2AB0B4F9E}">
  <ds:schemaRefs>
    <ds:schemaRef ds:uri="ESRI.ArcGIS.Mapping.OfficeIntegration.PowerPointInfo"/>
  </ds:schemaRefs>
</ds:datastoreItem>
</file>

<file path=customXml/itemProps518.xml><?xml version="1.0" encoding="utf-8"?>
<ds:datastoreItem xmlns:ds="http://schemas.openxmlformats.org/officeDocument/2006/customXml" ds:itemID="{F7EDBB63-451A-413A-9B91-267EB4060CE7}">
  <ds:schemaRefs>
    <ds:schemaRef ds:uri="ESRI.ArcGIS.Mapping.OfficeIntegration.PowerPointInfo"/>
  </ds:schemaRefs>
</ds:datastoreItem>
</file>

<file path=customXml/itemProps519.xml><?xml version="1.0" encoding="utf-8"?>
<ds:datastoreItem xmlns:ds="http://schemas.openxmlformats.org/officeDocument/2006/customXml" ds:itemID="{4E083826-AC6B-4DB4-8824-BD6B718DC6A0}">
  <ds:schemaRefs>
    <ds:schemaRef ds:uri="ESRI.ArcGIS.Mapping.OfficeIntegration.PowerPointInfo"/>
  </ds:schemaRefs>
</ds:datastoreItem>
</file>

<file path=customXml/itemProps52.xml><?xml version="1.0" encoding="utf-8"?>
<ds:datastoreItem xmlns:ds="http://schemas.openxmlformats.org/officeDocument/2006/customXml" ds:itemID="{AA3B56C0-6B37-4BD4-B737-695EC4569AB6}">
  <ds:schemaRefs>
    <ds:schemaRef ds:uri="ESRI.ArcGIS.Mapping.OfficeIntegration.PowerPointInfo"/>
  </ds:schemaRefs>
</ds:datastoreItem>
</file>

<file path=customXml/itemProps520.xml><?xml version="1.0" encoding="utf-8"?>
<ds:datastoreItem xmlns:ds="http://schemas.openxmlformats.org/officeDocument/2006/customXml" ds:itemID="{E59CC2D9-08C8-482C-8676-FFEC6BC0C1A2}">
  <ds:schemaRefs>
    <ds:schemaRef ds:uri="ESRI.ArcGIS.Mapping.OfficeIntegration.PowerPointInfo"/>
  </ds:schemaRefs>
</ds:datastoreItem>
</file>

<file path=customXml/itemProps521.xml><?xml version="1.0" encoding="utf-8"?>
<ds:datastoreItem xmlns:ds="http://schemas.openxmlformats.org/officeDocument/2006/customXml" ds:itemID="{088E1D53-66FC-4E75-9CE8-6D352CFFE5EE}">
  <ds:schemaRefs>
    <ds:schemaRef ds:uri="ESRI.ArcGIS.Mapping.OfficeIntegration.PowerPointInfo"/>
  </ds:schemaRefs>
</ds:datastoreItem>
</file>

<file path=customXml/itemProps522.xml><?xml version="1.0" encoding="utf-8"?>
<ds:datastoreItem xmlns:ds="http://schemas.openxmlformats.org/officeDocument/2006/customXml" ds:itemID="{A933A584-4977-47BE-9F84-A726B9D3EC17}">
  <ds:schemaRefs>
    <ds:schemaRef ds:uri="ESRI.ArcGIS.Mapping.OfficeIntegration.PowerPointInfo"/>
  </ds:schemaRefs>
</ds:datastoreItem>
</file>

<file path=customXml/itemProps523.xml><?xml version="1.0" encoding="utf-8"?>
<ds:datastoreItem xmlns:ds="http://schemas.openxmlformats.org/officeDocument/2006/customXml" ds:itemID="{97AD0448-5DF2-4E6A-9FAC-24876A7F49EA}">
  <ds:schemaRefs>
    <ds:schemaRef ds:uri="ESRI.ArcGIS.Mapping.OfficeIntegration.PowerPointInfo"/>
  </ds:schemaRefs>
</ds:datastoreItem>
</file>

<file path=customXml/itemProps524.xml><?xml version="1.0" encoding="utf-8"?>
<ds:datastoreItem xmlns:ds="http://schemas.openxmlformats.org/officeDocument/2006/customXml" ds:itemID="{B2EE9542-4D51-4582-B74E-EB50D0C38491}">
  <ds:schemaRefs>
    <ds:schemaRef ds:uri="ESRI.ArcGIS.Mapping.OfficeIntegration.PowerPointInfo"/>
  </ds:schemaRefs>
</ds:datastoreItem>
</file>

<file path=customXml/itemProps525.xml><?xml version="1.0" encoding="utf-8"?>
<ds:datastoreItem xmlns:ds="http://schemas.openxmlformats.org/officeDocument/2006/customXml" ds:itemID="{7E75EF55-A251-46D2-91FD-96A497F8F4F8}">
  <ds:schemaRefs>
    <ds:schemaRef ds:uri="ESRI.ArcGIS.Mapping.OfficeIntegration.PowerPointInfo"/>
  </ds:schemaRefs>
</ds:datastoreItem>
</file>

<file path=customXml/itemProps526.xml><?xml version="1.0" encoding="utf-8"?>
<ds:datastoreItem xmlns:ds="http://schemas.openxmlformats.org/officeDocument/2006/customXml" ds:itemID="{7CEF6DC4-759D-45CC-974F-A13463AEAA54}">
  <ds:schemaRefs>
    <ds:schemaRef ds:uri="ESRI.ArcGIS.Mapping.OfficeIntegration.PowerPointInfo"/>
  </ds:schemaRefs>
</ds:datastoreItem>
</file>

<file path=customXml/itemProps527.xml><?xml version="1.0" encoding="utf-8"?>
<ds:datastoreItem xmlns:ds="http://schemas.openxmlformats.org/officeDocument/2006/customXml" ds:itemID="{DF94A7D2-B026-4CB5-847A-ECEA8259F5EC}">
  <ds:schemaRefs>
    <ds:schemaRef ds:uri="ESRI.ArcGIS.Mapping.OfficeIntegration.PowerPointInfo"/>
  </ds:schemaRefs>
</ds:datastoreItem>
</file>

<file path=customXml/itemProps528.xml><?xml version="1.0" encoding="utf-8"?>
<ds:datastoreItem xmlns:ds="http://schemas.openxmlformats.org/officeDocument/2006/customXml" ds:itemID="{6CC43CF3-6B38-490E-AC09-3ECFF75E1D99}">
  <ds:schemaRefs>
    <ds:schemaRef ds:uri="ESRI.ArcGIS.Mapping.OfficeIntegration.PowerPointInfo"/>
  </ds:schemaRefs>
</ds:datastoreItem>
</file>

<file path=customXml/itemProps529.xml><?xml version="1.0" encoding="utf-8"?>
<ds:datastoreItem xmlns:ds="http://schemas.openxmlformats.org/officeDocument/2006/customXml" ds:itemID="{72BFE3FC-2193-4BAA-83F3-9DA1DDAE328A}">
  <ds:schemaRefs>
    <ds:schemaRef ds:uri="ESRI.ArcGIS.Mapping.OfficeIntegration.PowerPointInfo"/>
  </ds:schemaRefs>
</ds:datastoreItem>
</file>

<file path=customXml/itemProps53.xml><?xml version="1.0" encoding="utf-8"?>
<ds:datastoreItem xmlns:ds="http://schemas.openxmlformats.org/officeDocument/2006/customXml" ds:itemID="{BE316127-A37C-4E57-B745-71BA4AA871CE}">
  <ds:schemaRefs>
    <ds:schemaRef ds:uri="ESRI.ArcGIS.Mapping.OfficeIntegration.PowerPointInfo"/>
  </ds:schemaRefs>
</ds:datastoreItem>
</file>

<file path=customXml/itemProps530.xml><?xml version="1.0" encoding="utf-8"?>
<ds:datastoreItem xmlns:ds="http://schemas.openxmlformats.org/officeDocument/2006/customXml" ds:itemID="{E0C82AF7-60F5-452D-95E3-70937EA31DA7}">
  <ds:schemaRefs>
    <ds:schemaRef ds:uri="ESRI.ArcGIS.Mapping.OfficeIntegration.PowerPointInfo"/>
  </ds:schemaRefs>
</ds:datastoreItem>
</file>

<file path=customXml/itemProps531.xml><?xml version="1.0" encoding="utf-8"?>
<ds:datastoreItem xmlns:ds="http://schemas.openxmlformats.org/officeDocument/2006/customXml" ds:itemID="{91BC6B66-AE6B-4333-A1DD-BE002F38A0C3}">
  <ds:schemaRefs>
    <ds:schemaRef ds:uri="ESRI.ArcGIS.Mapping.OfficeIntegration.PowerPointInfo"/>
  </ds:schemaRefs>
</ds:datastoreItem>
</file>

<file path=customXml/itemProps532.xml><?xml version="1.0" encoding="utf-8"?>
<ds:datastoreItem xmlns:ds="http://schemas.openxmlformats.org/officeDocument/2006/customXml" ds:itemID="{3CFC8758-0422-4C82-ABE2-215B8EB6A49B}">
  <ds:schemaRefs>
    <ds:schemaRef ds:uri="ESRI.ArcGIS.Mapping.OfficeIntegration.PowerPointInfo"/>
  </ds:schemaRefs>
</ds:datastoreItem>
</file>

<file path=customXml/itemProps533.xml><?xml version="1.0" encoding="utf-8"?>
<ds:datastoreItem xmlns:ds="http://schemas.openxmlformats.org/officeDocument/2006/customXml" ds:itemID="{6E8BC1C8-3CDC-4435-9C2F-05F6728CBE28}">
  <ds:schemaRefs>
    <ds:schemaRef ds:uri="ESRI.ArcGIS.Mapping.OfficeIntegration.PowerPointInfo"/>
  </ds:schemaRefs>
</ds:datastoreItem>
</file>

<file path=customXml/itemProps534.xml><?xml version="1.0" encoding="utf-8"?>
<ds:datastoreItem xmlns:ds="http://schemas.openxmlformats.org/officeDocument/2006/customXml" ds:itemID="{AA430DB7-0427-40D2-8CF6-E0F74C2875D4}">
  <ds:schemaRefs>
    <ds:schemaRef ds:uri="ESRI.ArcGIS.Mapping.OfficeIntegration.PowerPointInfo"/>
  </ds:schemaRefs>
</ds:datastoreItem>
</file>

<file path=customXml/itemProps535.xml><?xml version="1.0" encoding="utf-8"?>
<ds:datastoreItem xmlns:ds="http://schemas.openxmlformats.org/officeDocument/2006/customXml" ds:itemID="{14DDAA1D-BF9C-4D81-A06C-1BD54A8C8B2D}">
  <ds:schemaRefs>
    <ds:schemaRef ds:uri="http://schemas.microsoft.com/sharepoint/v3/contenttype/forms"/>
  </ds:schemaRefs>
</ds:datastoreItem>
</file>

<file path=customXml/itemProps536.xml><?xml version="1.0" encoding="utf-8"?>
<ds:datastoreItem xmlns:ds="http://schemas.openxmlformats.org/officeDocument/2006/customXml" ds:itemID="{E41E60AF-2933-4610-A95E-0ED8DE83550D}">
  <ds:schemaRefs>
    <ds:schemaRef ds:uri="ESRI.ArcGIS.Mapping.OfficeIntegration.PowerPointInfo"/>
  </ds:schemaRefs>
</ds:datastoreItem>
</file>

<file path=customXml/itemProps537.xml><?xml version="1.0" encoding="utf-8"?>
<ds:datastoreItem xmlns:ds="http://schemas.openxmlformats.org/officeDocument/2006/customXml" ds:itemID="{542712F2-7DF9-4B0C-8094-A2B1EC6653B6}">
  <ds:schemaRefs>
    <ds:schemaRef ds:uri="ESRI.ArcGIS.Mapping.OfficeIntegration.PowerPointInfo"/>
  </ds:schemaRefs>
</ds:datastoreItem>
</file>

<file path=customXml/itemProps538.xml><?xml version="1.0" encoding="utf-8"?>
<ds:datastoreItem xmlns:ds="http://schemas.openxmlformats.org/officeDocument/2006/customXml" ds:itemID="{2D1ED204-07BD-48DF-936C-D90377766876}">
  <ds:schemaRefs>
    <ds:schemaRef ds:uri="ESRI.ArcGIS.Mapping.OfficeIntegration.PowerPointInfo"/>
  </ds:schemaRefs>
</ds:datastoreItem>
</file>

<file path=customXml/itemProps539.xml><?xml version="1.0" encoding="utf-8"?>
<ds:datastoreItem xmlns:ds="http://schemas.openxmlformats.org/officeDocument/2006/customXml" ds:itemID="{5985ACF2-728D-4BC1-AFF4-3FBEC3AB8FF7}">
  <ds:schemaRefs>
    <ds:schemaRef ds:uri="ESRI.ArcGIS.Mapping.OfficeIntegration.PowerPointInfo"/>
  </ds:schemaRefs>
</ds:datastoreItem>
</file>

<file path=customXml/itemProps54.xml><?xml version="1.0" encoding="utf-8"?>
<ds:datastoreItem xmlns:ds="http://schemas.openxmlformats.org/officeDocument/2006/customXml" ds:itemID="{8E57E0DE-4A6E-4650-858F-7350B27D2869}">
  <ds:schemaRefs>
    <ds:schemaRef ds:uri="ESRI.ArcGIS.Mapping.OfficeIntegration.PowerPointInfo"/>
  </ds:schemaRefs>
</ds:datastoreItem>
</file>

<file path=customXml/itemProps540.xml><?xml version="1.0" encoding="utf-8"?>
<ds:datastoreItem xmlns:ds="http://schemas.openxmlformats.org/officeDocument/2006/customXml" ds:itemID="{26FA8331-3FF4-4F6D-BA1F-4C785E037321}">
  <ds:schemaRefs>
    <ds:schemaRef ds:uri="ESRI.ArcGIS.Mapping.OfficeIntegration.PowerPointInfo"/>
  </ds:schemaRefs>
</ds:datastoreItem>
</file>

<file path=customXml/itemProps541.xml><?xml version="1.0" encoding="utf-8"?>
<ds:datastoreItem xmlns:ds="http://schemas.openxmlformats.org/officeDocument/2006/customXml" ds:itemID="{E967F8F0-4D16-4565-887E-602AD19BB254}">
  <ds:schemaRefs>
    <ds:schemaRef ds:uri="ESRI.ArcGIS.Mapping.OfficeIntegration.PowerPointInfo"/>
  </ds:schemaRefs>
</ds:datastoreItem>
</file>

<file path=customXml/itemProps542.xml><?xml version="1.0" encoding="utf-8"?>
<ds:datastoreItem xmlns:ds="http://schemas.openxmlformats.org/officeDocument/2006/customXml" ds:itemID="{9C1F7DCE-9EE2-442A-B46F-8D2CA9AC2F76}">
  <ds:schemaRefs>
    <ds:schemaRef ds:uri="ESRI.ArcGIS.Mapping.OfficeIntegration.PowerPointInfo"/>
  </ds:schemaRefs>
</ds:datastoreItem>
</file>

<file path=customXml/itemProps543.xml><?xml version="1.0" encoding="utf-8"?>
<ds:datastoreItem xmlns:ds="http://schemas.openxmlformats.org/officeDocument/2006/customXml" ds:itemID="{884BFBCC-6DED-49D2-A4BC-5EABC30DE7EB}">
  <ds:schemaRefs>
    <ds:schemaRef ds:uri="ESRI.ArcGIS.Mapping.OfficeIntegration.PowerPointInfo"/>
  </ds:schemaRefs>
</ds:datastoreItem>
</file>

<file path=customXml/itemProps544.xml><?xml version="1.0" encoding="utf-8"?>
<ds:datastoreItem xmlns:ds="http://schemas.openxmlformats.org/officeDocument/2006/customXml" ds:itemID="{CD0A346A-A6B8-4624-8456-F5B65A46CEB4}">
  <ds:schemaRefs>
    <ds:schemaRef ds:uri="ESRI.ArcGIS.Mapping.OfficeIntegration.PowerPointInfo"/>
  </ds:schemaRefs>
</ds:datastoreItem>
</file>

<file path=customXml/itemProps545.xml><?xml version="1.0" encoding="utf-8"?>
<ds:datastoreItem xmlns:ds="http://schemas.openxmlformats.org/officeDocument/2006/customXml" ds:itemID="{5A288636-8930-46BC-A65B-D64A23927FA2}">
  <ds:schemaRefs>
    <ds:schemaRef ds:uri="ESRI.ArcGIS.Mapping.OfficeIntegration.PowerPointInfo"/>
  </ds:schemaRefs>
</ds:datastoreItem>
</file>

<file path=customXml/itemProps546.xml><?xml version="1.0" encoding="utf-8"?>
<ds:datastoreItem xmlns:ds="http://schemas.openxmlformats.org/officeDocument/2006/customXml" ds:itemID="{5ED3FFD3-226F-4847-8D0A-72428A27D901}">
  <ds:schemaRefs>
    <ds:schemaRef ds:uri="ESRI.ArcGIS.Mapping.OfficeIntegration.PowerPointInfo"/>
  </ds:schemaRefs>
</ds:datastoreItem>
</file>

<file path=customXml/itemProps547.xml><?xml version="1.0" encoding="utf-8"?>
<ds:datastoreItem xmlns:ds="http://schemas.openxmlformats.org/officeDocument/2006/customXml" ds:itemID="{CD94BD34-3A95-4280-9B14-9FAE0D27D1A9}">
  <ds:schemaRefs>
    <ds:schemaRef ds:uri="ESRI.ArcGIS.Mapping.OfficeIntegration.PowerPointInfo"/>
  </ds:schemaRefs>
</ds:datastoreItem>
</file>

<file path=customXml/itemProps548.xml><?xml version="1.0" encoding="utf-8"?>
<ds:datastoreItem xmlns:ds="http://schemas.openxmlformats.org/officeDocument/2006/customXml" ds:itemID="{255B2AA5-5CC4-43B5-8F88-4DFDE95774FA}">
  <ds:schemaRefs>
    <ds:schemaRef ds:uri="ESRI.ArcGIS.Mapping.OfficeIntegration.PowerPointInfo"/>
  </ds:schemaRefs>
</ds:datastoreItem>
</file>

<file path=customXml/itemProps549.xml><?xml version="1.0" encoding="utf-8"?>
<ds:datastoreItem xmlns:ds="http://schemas.openxmlformats.org/officeDocument/2006/customXml" ds:itemID="{23A7CF48-5B4C-4E22-9AE2-EFCC1B7EEF1D}">
  <ds:schemaRefs>
    <ds:schemaRef ds:uri="ESRI.ArcGIS.Mapping.OfficeIntegration.PowerPointInfo"/>
  </ds:schemaRefs>
</ds:datastoreItem>
</file>

<file path=customXml/itemProps55.xml><?xml version="1.0" encoding="utf-8"?>
<ds:datastoreItem xmlns:ds="http://schemas.openxmlformats.org/officeDocument/2006/customXml" ds:itemID="{AC94D2D4-13E7-44E0-B2A8-0D133DE24921}">
  <ds:schemaRefs>
    <ds:schemaRef ds:uri="ESRI.ArcGIS.Mapping.OfficeIntegration.PowerPointInfo"/>
  </ds:schemaRefs>
</ds:datastoreItem>
</file>

<file path=customXml/itemProps550.xml><?xml version="1.0" encoding="utf-8"?>
<ds:datastoreItem xmlns:ds="http://schemas.openxmlformats.org/officeDocument/2006/customXml" ds:itemID="{DEE87F22-07E7-45F5-8437-8C0381D39783}">
  <ds:schemaRefs>
    <ds:schemaRef ds:uri="ESRI.ArcGIS.Mapping.OfficeIntegration.PowerPointInfo"/>
  </ds:schemaRefs>
</ds:datastoreItem>
</file>

<file path=customXml/itemProps551.xml><?xml version="1.0" encoding="utf-8"?>
<ds:datastoreItem xmlns:ds="http://schemas.openxmlformats.org/officeDocument/2006/customXml" ds:itemID="{581F0729-6841-4847-B233-D4D1380F6E50}">
  <ds:schemaRefs>
    <ds:schemaRef ds:uri="ESRI.ArcGIS.Mapping.OfficeIntegration.PowerPointInfo"/>
  </ds:schemaRefs>
</ds:datastoreItem>
</file>

<file path=customXml/itemProps552.xml><?xml version="1.0" encoding="utf-8"?>
<ds:datastoreItem xmlns:ds="http://schemas.openxmlformats.org/officeDocument/2006/customXml" ds:itemID="{3E37135E-EEA7-417A-8543-E8CDAB27D172}">
  <ds:schemaRefs>
    <ds:schemaRef ds:uri="ESRI.ArcGIS.Mapping.OfficeIntegration.PowerPointInfo"/>
  </ds:schemaRefs>
</ds:datastoreItem>
</file>

<file path=customXml/itemProps553.xml><?xml version="1.0" encoding="utf-8"?>
<ds:datastoreItem xmlns:ds="http://schemas.openxmlformats.org/officeDocument/2006/customXml" ds:itemID="{4BCDF57C-6641-4920-8D03-F4D3EF1995F1}">
  <ds:schemaRefs>
    <ds:schemaRef ds:uri="ESRI.ArcGIS.Mapping.OfficeIntegration.PowerPointInfo"/>
  </ds:schemaRefs>
</ds:datastoreItem>
</file>

<file path=customXml/itemProps554.xml><?xml version="1.0" encoding="utf-8"?>
<ds:datastoreItem xmlns:ds="http://schemas.openxmlformats.org/officeDocument/2006/customXml" ds:itemID="{40025373-9D08-40DA-B96E-91AF23070FE3}">
  <ds:schemaRefs>
    <ds:schemaRef ds:uri="ESRI.ArcGIS.Mapping.OfficeIntegration.PowerPointInfo"/>
  </ds:schemaRefs>
</ds:datastoreItem>
</file>

<file path=customXml/itemProps555.xml><?xml version="1.0" encoding="utf-8"?>
<ds:datastoreItem xmlns:ds="http://schemas.openxmlformats.org/officeDocument/2006/customXml" ds:itemID="{9CFD166B-F1E5-4BB2-8E2A-C8345A7B5BAF}">
  <ds:schemaRefs>
    <ds:schemaRef ds:uri="ESRI.ArcGIS.Mapping.OfficeIntegration.PowerPointInfo"/>
  </ds:schemaRefs>
</ds:datastoreItem>
</file>

<file path=customXml/itemProps556.xml><?xml version="1.0" encoding="utf-8"?>
<ds:datastoreItem xmlns:ds="http://schemas.openxmlformats.org/officeDocument/2006/customXml" ds:itemID="{A510A250-ACD2-4C97-848D-68F38BDA53E4}">
  <ds:schemaRefs>
    <ds:schemaRef ds:uri="ESRI.ArcGIS.Mapping.OfficeIntegration.PowerPointInfo"/>
  </ds:schemaRefs>
</ds:datastoreItem>
</file>

<file path=customXml/itemProps557.xml><?xml version="1.0" encoding="utf-8"?>
<ds:datastoreItem xmlns:ds="http://schemas.openxmlformats.org/officeDocument/2006/customXml" ds:itemID="{76E8043A-5B5F-48C3-93E9-01B6A17A5677}">
  <ds:schemaRefs>
    <ds:schemaRef ds:uri="ESRI.ArcGIS.Mapping.OfficeIntegration.PowerPointInfo"/>
  </ds:schemaRefs>
</ds:datastoreItem>
</file>

<file path=customXml/itemProps558.xml><?xml version="1.0" encoding="utf-8"?>
<ds:datastoreItem xmlns:ds="http://schemas.openxmlformats.org/officeDocument/2006/customXml" ds:itemID="{FB0F96C1-8DC7-4F92-A3A9-B2B65DD8EA27}">
  <ds:schemaRefs>
    <ds:schemaRef ds:uri="ESRI.ArcGIS.Mapping.OfficeIntegration.PowerPointInfo"/>
  </ds:schemaRefs>
</ds:datastoreItem>
</file>

<file path=customXml/itemProps559.xml><?xml version="1.0" encoding="utf-8"?>
<ds:datastoreItem xmlns:ds="http://schemas.openxmlformats.org/officeDocument/2006/customXml" ds:itemID="{6A365762-C246-4062-A5D1-29A382CE96D9}">
  <ds:schemaRefs>
    <ds:schemaRef ds:uri="ESRI.ArcGIS.Mapping.OfficeIntegration.PowerPointInfo"/>
  </ds:schemaRefs>
</ds:datastoreItem>
</file>

<file path=customXml/itemProps56.xml><?xml version="1.0" encoding="utf-8"?>
<ds:datastoreItem xmlns:ds="http://schemas.openxmlformats.org/officeDocument/2006/customXml" ds:itemID="{714A7CE1-42DA-4854-BFEF-3DCC74F187E2}">
  <ds:schemaRefs>
    <ds:schemaRef ds:uri="ESRI.ArcGIS.Mapping.OfficeIntegration.PowerPointInfo"/>
  </ds:schemaRefs>
</ds:datastoreItem>
</file>

<file path=customXml/itemProps560.xml><?xml version="1.0" encoding="utf-8"?>
<ds:datastoreItem xmlns:ds="http://schemas.openxmlformats.org/officeDocument/2006/customXml" ds:itemID="{5DFE5AD9-9198-48AF-AD26-2115245A9A4C}">
  <ds:schemaRefs>
    <ds:schemaRef ds:uri="ESRI.ArcGIS.Mapping.OfficeIntegration.PowerPointInfo"/>
  </ds:schemaRefs>
</ds:datastoreItem>
</file>

<file path=customXml/itemProps561.xml><?xml version="1.0" encoding="utf-8"?>
<ds:datastoreItem xmlns:ds="http://schemas.openxmlformats.org/officeDocument/2006/customXml" ds:itemID="{0F2BD779-BA32-46EC-B8F3-F30D08848D55}">
  <ds:schemaRefs>
    <ds:schemaRef ds:uri="ESRI.ArcGIS.Mapping.OfficeIntegration.PowerPointInfo"/>
  </ds:schemaRefs>
</ds:datastoreItem>
</file>

<file path=customXml/itemProps562.xml><?xml version="1.0" encoding="utf-8"?>
<ds:datastoreItem xmlns:ds="http://schemas.openxmlformats.org/officeDocument/2006/customXml" ds:itemID="{C9AF4062-6551-4A4A-A8DE-F2118C5DA02F}">
  <ds:schemaRefs>
    <ds:schemaRef ds:uri="ESRI.ArcGIS.Mapping.OfficeIntegration.PowerPointInfo"/>
  </ds:schemaRefs>
</ds:datastoreItem>
</file>

<file path=customXml/itemProps563.xml><?xml version="1.0" encoding="utf-8"?>
<ds:datastoreItem xmlns:ds="http://schemas.openxmlformats.org/officeDocument/2006/customXml" ds:itemID="{38D39B1F-4A51-4227-AC27-A999C28D0777}">
  <ds:schemaRefs>
    <ds:schemaRef ds:uri="ESRI.ArcGIS.Mapping.OfficeIntegration.PowerPointInfo"/>
  </ds:schemaRefs>
</ds:datastoreItem>
</file>

<file path=customXml/itemProps564.xml><?xml version="1.0" encoding="utf-8"?>
<ds:datastoreItem xmlns:ds="http://schemas.openxmlformats.org/officeDocument/2006/customXml" ds:itemID="{852119E0-9638-4115-924F-7618C7697133}">
  <ds:schemaRefs>
    <ds:schemaRef ds:uri="ESRI.ArcGIS.Mapping.OfficeIntegration.PowerPointInfo"/>
  </ds:schemaRefs>
</ds:datastoreItem>
</file>

<file path=customXml/itemProps565.xml><?xml version="1.0" encoding="utf-8"?>
<ds:datastoreItem xmlns:ds="http://schemas.openxmlformats.org/officeDocument/2006/customXml" ds:itemID="{1BC34455-5ADF-4B3B-907F-897FA562C6C5}">
  <ds:schemaRefs>
    <ds:schemaRef ds:uri="ESRI.ArcGIS.Mapping.OfficeIntegration.PowerPointInfo"/>
  </ds:schemaRefs>
</ds:datastoreItem>
</file>

<file path=customXml/itemProps57.xml><?xml version="1.0" encoding="utf-8"?>
<ds:datastoreItem xmlns:ds="http://schemas.openxmlformats.org/officeDocument/2006/customXml" ds:itemID="{25AB618F-0C2F-45A5-8136-DE7123107748}">
  <ds:schemaRefs>
    <ds:schemaRef ds:uri="ESRI.ArcGIS.Mapping.OfficeIntegration.PowerPointInfo"/>
  </ds:schemaRefs>
</ds:datastoreItem>
</file>

<file path=customXml/itemProps58.xml><?xml version="1.0" encoding="utf-8"?>
<ds:datastoreItem xmlns:ds="http://schemas.openxmlformats.org/officeDocument/2006/customXml" ds:itemID="{6A6EE1A1-8299-4A22-B0EE-FCA97C7110D1}">
  <ds:schemaRefs>
    <ds:schemaRef ds:uri="ESRI.ArcGIS.Mapping.OfficeIntegration.PowerPointInfo"/>
  </ds:schemaRefs>
</ds:datastoreItem>
</file>

<file path=customXml/itemProps59.xml><?xml version="1.0" encoding="utf-8"?>
<ds:datastoreItem xmlns:ds="http://schemas.openxmlformats.org/officeDocument/2006/customXml" ds:itemID="{BB807D92-5589-4AEC-9E59-5E951B0029ED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C49DE734-083F-465B-9F1D-3FACDCBE79DA}">
  <ds:schemaRefs>
    <ds:schemaRef ds:uri="ESRI.ArcGIS.Mapping.OfficeIntegration.PowerPointInfo"/>
  </ds:schemaRefs>
</ds:datastoreItem>
</file>

<file path=customXml/itemProps60.xml><?xml version="1.0" encoding="utf-8"?>
<ds:datastoreItem xmlns:ds="http://schemas.openxmlformats.org/officeDocument/2006/customXml" ds:itemID="{D0D42B72-3C3E-4FFB-9B71-248E8ED6F577}">
  <ds:schemaRefs>
    <ds:schemaRef ds:uri="ESRI.ArcGIS.Mapping.OfficeIntegration.PowerPointInfo"/>
  </ds:schemaRefs>
</ds:datastoreItem>
</file>

<file path=customXml/itemProps61.xml><?xml version="1.0" encoding="utf-8"?>
<ds:datastoreItem xmlns:ds="http://schemas.openxmlformats.org/officeDocument/2006/customXml" ds:itemID="{CAE7D7A7-ADC2-4107-9298-605B343CD5CF}">
  <ds:schemaRefs>
    <ds:schemaRef ds:uri="ESRI.ArcGIS.Mapping.OfficeIntegration.PowerPointInfo"/>
  </ds:schemaRefs>
</ds:datastoreItem>
</file>

<file path=customXml/itemProps62.xml><?xml version="1.0" encoding="utf-8"?>
<ds:datastoreItem xmlns:ds="http://schemas.openxmlformats.org/officeDocument/2006/customXml" ds:itemID="{C471E96C-8FC2-4D80-914E-5CDA287A4CB2}">
  <ds:schemaRefs>
    <ds:schemaRef ds:uri="ESRI.ArcGIS.Mapping.OfficeIntegration.PowerPointInfo"/>
  </ds:schemaRefs>
</ds:datastoreItem>
</file>

<file path=customXml/itemProps63.xml><?xml version="1.0" encoding="utf-8"?>
<ds:datastoreItem xmlns:ds="http://schemas.openxmlformats.org/officeDocument/2006/customXml" ds:itemID="{08A0165D-E832-4AD1-B2C3-B80230164934}">
  <ds:schemaRefs>
    <ds:schemaRef ds:uri="ESRI.ArcGIS.Mapping.OfficeIntegration.PowerPointInfo"/>
  </ds:schemaRefs>
</ds:datastoreItem>
</file>

<file path=customXml/itemProps64.xml><?xml version="1.0" encoding="utf-8"?>
<ds:datastoreItem xmlns:ds="http://schemas.openxmlformats.org/officeDocument/2006/customXml" ds:itemID="{7730A010-2FED-4604-81C6-F1FAB9DC8638}">
  <ds:schemaRefs>
    <ds:schemaRef ds:uri="ESRI.ArcGIS.Mapping.OfficeIntegration.PowerPointInfo"/>
  </ds:schemaRefs>
</ds:datastoreItem>
</file>

<file path=customXml/itemProps65.xml><?xml version="1.0" encoding="utf-8"?>
<ds:datastoreItem xmlns:ds="http://schemas.openxmlformats.org/officeDocument/2006/customXml" ds:itemID="{645E28CF-DC3D-4126-A505-78B3B054670B}">
  <ds:schemaRefs>
    <ds:schemaRef ds:uri="ESRI.ArcGIS.Mapping.OfficeIntegration.PowerPointInfo"/>
  </ds:schemaRefs>
</ds:datastoreItem>
</file>

<file path=customXml/itemProps66.xml><?xml version="1.0" encoding="utf-8"?>
<ds:datastoreItem xmlns:ds="http://schemas.openxmlformats.org/officeDocument/2006/customXml" ds:itemID="{3CA8F718-47F6-44FA-9996-0847FBA6EFDE}">
  <ds:schemaRefs>
    <ds:schemaRef ds:uri="ESRI.ArcGIS.Mapping.OfficeIntegration.PowerPointInfo"/>
  </ds:schemaRefs>
</ds:datastoreItem>
</file>

<file path=customXml/itemProps67.xml><?xml version="1.0" encoding="utf-8"?>
<ds:datastoreItem xmlns:ds="http://schemas.openxmlformats.org/officeDocument/2006/customXml" ds:itemID="{E043130F-A131-4A2C-8A4B-B49018C02107}">
  <ds:schemaRefs>
    <ds:schemaRef ds:uri="ESRI.ArcGIS.Mapping.OfficeIntegration.PowerPointInfo"/>
  </ds:schemaRefs>
</ds:datastoreItem>
</file>

<file path=customXml/itemProps68.xml><?xml version="1.0" encoding="utf-8"?>
<ds:datastoreItem xmlns:ds="http://schemas.openxmlformats.org/officeDocument/2006/customXml" ds:itemID="{68B11E91-4394-420B-BEF8-453F8E845455}">
  <ds:schemaRefs>
    <ds:schemaRef ds:uri="ESRI.ArcGIS.Mapping.OfficeIntegration.PowerPointInfo"/>
  </ds:schemaRefs>
</ds:datastoreItem>
</file>

<file path=customXml/itemProps69.xml><?xml version="1.0" encoding="utf-8"?>
<ds:datastoreItem xmlns:ds="http://schemas.openxmlformats.org/officeDocument/2006/customXml" ds:itemID="{C0F2DA80-C376-4546-8F53-99322E150A61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D1302AA5-B85B-4A85-AFC9-DD0B08D7719A}">
  <ds:schemaRefs>
    <ds:schemaRef ds:uri="ESRI.ArcGIS.Mapping.OfficeIntegration.PowerPointInfo"/>
  </ds:schemaRefs>
</ds:datastoreItem>
</file>

<file path=customXml/itemProps70.xml><?xml version="1.0" encoding="utf-8"?>
<ds:datastoreItem xmlns:ds="http://schemas.openxmlformats.org/officeDocument/2006/customXml" ds:itemID="{02DAB99F-F030-46C8-834F-E462C692B723}">
  <ds:schemaRefs>
    <ds:schemaRef ds:uri="ESRI.ArcGIS.Mapping.OfficeIntegration.PowerPointInfo"/>
  </ds:schemaRefs>
</ds:datastoreItem>
</file>

<file path=customXml/itemProps71.xml><?xml version="1.0" encoding="utf-8"?>
<ds:datastoreItem xmlns:ds="http://schemas.openxmlformats.org/officeDocument/2006/customXml" ds:itemID="{02DF218A-DC12-4F2A-96FD-523D618151C0}">
  <ds:schemaRefs>
    <ds:schemaRef ds:uri="ESRI.ArcGIS.Mapping.OfficeIntegration.PowerPointInfo"/>
  </ds:schemaRefs>
</ds:datastoreItem>
</file>

<file path=customXml/itemProps72.xml><?xml version="1.0" encoding="utf-8"?>
<ds:datastoreItem xmlns:ds="http://schemas.openxmlformats.org/officeDocument/2006/customXml" ds:itemID="{0BB019D6-FC0A-4DBD-A4F9-D6E7B587534D}">
  <ds:schemaRefs>
    <ds:schemaRef ds:uri="ESRI.ArcGIS.Mapping.OfficeIntegration.PowerPointInfo"/>
  </ds:schemaRefs>
</ds:datastoreItem>
</file>

<file path=customXml/itemProps73.xml><?xml version="1.0" encoding="utf-8"?>
<ds:datastoreItem xmlns:ds="http://schemas.openxmlformats.org/officeDocument/2006/customXml" ds:itemID="{F09F882D-3F51-408F-80BE-F5CB3B6F42A0}">
  <ds:schemaRefs>
    <ds:schemaRef ds:uri="ESRI.ArcGIS.Mapping.OfficeIntegration.PowerPointInfo"/>
  </ds:schemaRefs>
</ds:datastoreItem>
</file>

<file path=customXml/itemProps74.xml><?xml version="1.0" encoding="utf-8"?>
<ds:datastoreItem xmlns:ds="http://schemas.openxmlformats.org/officeDocument/2006/customXml" ds:itemID="{7234190B-1506-43EF-9E15-772207F05A8C}">
  <ds:schemaRefs>
    <ds:schemaRef ds:uri="ESRI.ArcGIS.Mapping.OfficeIntegration.PowerPointInfo"/>
  </ds:schemaRefs>
</ds:datastoreItem>
</file>

<file path=customXml/itemProps75.xml><?xml version="1.0" encoding="utf-8"?>
<ds:datastoreItem xmlns:ds="http://schemas.openxmlformats.org/officeDocument/2006/customXml" ds:itemID="{EC76BC1C-AA27-4311-947D-3BA86037E455}">
  <ds:schemaRefs>
    <ds:schemaRef ds:uri="ESRI.ArcGIS.Mapping.OfficeIntegration.PowerPointInfo"/>
  </ds:schemaRefs>
</ds:datastoreItem>
</file>

<file path=customXml/itemProps76.xml><?xml version="1.0" encoding="utf-8"?>
<ds:datastoreItem xmlns:ds="http://schemas.openxmlformats.org/officeDocument/2006/customXml" ds:itemID="{39697FB6-07D1-46DF-B017-2C6530255095}">
  <ds:schemaRefs>
    <ds:schemaRef ds:uri="ESRI.ArcGIS.Mapping.OfficeIntegration.PowerPointInfo"/>
  </ds:schemaRefs>
</ds:datastoreItem>
</file>

<file path=customXml/itemProps77.xml><?xml version="1.0" encoding="utf-8"?>
<ds:datastoreItem xmlns:ds="http://schemas.openxmlformats.org/officeDocument/2006/customXml" ds:itemID="{27E82E51-624B-4D8B-A3E5-0B316A15436F}">
  <ds:schemaRefs>
    <ds:schemaRef ds:uri="ESRI.ArcGIS.Mapping.OfficeIntegration.PowerPointInfo"/>
  </ds:schemaRefs>
</ds:datastoreItem>
</file>

<file path=customXml/itemProps78.xml><?xml version="1.0" encoding="utf-8"?>
<ds:datastoreItem xmlns:ds="http://schemas.openxmlformats.org/officeDocument/2006/customXml" ds:itemID="{1DE20446-671D-4C40-8BD1-8E29D5A728EB}">
  <ds:schemaRefs>
    <ds:schemaRef ds:uri="ESRI.ArcGIS.Mapping.OfficeIntegration.PowerPointInfo"/>
  </ds:schemaRefs>
</ds:datastoreItem>
</file>

<file path=customXml/itemProps79.xml><?xml version="1.0" encoding="utf-8"?>
<ds:datastoreItem xmlns:ds="http://schemas.openxmlformats.org/officeDocument/2006/customXml" ds:itemID="{47DAAF01-9C12-4125-8F6E-5E27A762EEB2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DD82AE88-6EFD-445B-90B0-D406DF23B171}">
  <ds:schemaRefs>
    <ds:schemaRef ds:uri="ESRI.ArcGIS.Mapping.OfficeIntegration.PowerPointInfo"/>
  </ds:schemaRefs>
</ds:datastoreItem>
</file>

<file path=customXml/itemProps80.xml><?xml version="1.0" encoding="utf-8"?>
<ds:datastoreItem xmlns:ds="http://schemas.openxmlformats.org/officeDocument/2006/customXml" ds:itemID="{3F9BF892-712C-470E-9409-E2BC65A8A9AD}">
  <ds:schemaRefs>
    <ds:schemaRef ds:uri="ESRI.ArcGIS.Mapping.OfficeIntegration.PowerPointInfo"/>
  </ds:schemaRefs>
</ds:datastoreItem>
</file>

<file path=customXml/itemProps81.xml><?xml version="1.0" encoding="utf-8"?>
<ds:datastoreItem xmlns:ds="http://schemas.openxmlformats.org/officeDocument/2006/customXml" ds:itemID="{F8FB1878-9518-48DD-A675-34A41D046354}">
  <ds:schemaRefs>
    <ds:schemaRef ds:uri="ESRI.ArcGIS.Mapping.OfficeIntegration.PowerPointInfo"/>
  </ds:schemaRefs>
</ds:datastoreItem>
</file>

<file path=customXml/itemProps82.xml><?xml version="1.0" encoding="utf-8"?>
<ds:datastoreItem xmlns:ds="http://schemas.openxmlformats.org/officeDocument/2006/customXml" ds:itemID="{16187F2B-87C3-49D5-AD7F-5B89D6D2055E}">
  <ds:schemaRefs>
    <ds:schemaRef ds:uri="ESRI.ArcGIS.Mapping.OfficeIntegration.PowerPointInfo"/>
  </ds:schemaRefs>
</ds:datastoreItem>
</file>

<file path=customXml/itemProps83.xml><?xml version="1.0" encoding="utf-8"?>
<ds:datastoreItem xmlns:ds="http://schemas.openxmlformats.org/officeDocument/2006/customXml" ds:itemID="{6C9FFEAB-F8BE-4327-8C65-073C4D2D619B}">
  <ds:schemaRefs>
    <ds:schemaRef ds:uri="ESRI.ArcGIS.Mapping.OfficeIntegration.PowerPointInfo"/>
  </ds:schemaRefs>
</ds:datastoreItem>
</file>

<file path=customXml/itemProps84.xml><?xml version="1.0" encoding="utf-8"?>
<ds:datastoreItem xmlns:ds="http://schemas.openxmlformats.org/officeDocument/2006/customXml" ds:itemID="{FDA47517-050E-42B2-AD9E-CDAF93CAEF47}">
  <ds:schemaRefs>
    <ds:schemaRef ds:uri="ESRI.ArcGIS.Mapping.OfficeIntegration.PowerPointInfo"/>
  </ds:schemaRefs>
</ds:datastoreItem>
</file>

<file path=customXml/itemProps85.xml><?xml version="1.0" encoding="utf-8"?>
<ds:datastoreItem xmlns:ds="http://schemas.openxmlformats.org/officeDocument/2006/customXml" ds:itemID="{79007254-2390-40C3-A1C4-8496A225E77F}">
  <ds:schemaRefs>
    <ds:schemaRef ds:uri="ESRI.ArcGIS.Mapping.OfficeIntegration.PowerPointInfo"/>
  </ds:schemaRefs>
</ds:datastoreItem>
</file>

<file path=customXml/itemProps86.xml><?xml version="1.0" encoding="utf-8"?>
<ds:datastoreItem xmlns:ds="http://schemas.openxmlformats.org/officeDocument/2006/customXml" ds:itemID="{1527E08F-6B38-4020-8389-B3A21BFA4056}">
  <ds:schemaRefs>
    <ds:schemaRef ds:uri="ESRI.ArcGIS.Mapping.OfficeIntegration.PowerPointInfo"/>
  </ds:schemaRefs>
</ds:datastoreItem>
</file>

<file path=customXml/itemProps87.xml><?xml version="1.0" encoding="utf-8"?>
<ds:datastoreItem xmlns:ds="http://schemas.openxmlformats.org/officeDocument/2006/customXml" ds:itemID="{4884F1C5-A02B-44ED-8907-57518BA98914}">
  <ds:schemaRefs>
    <ds:schemaRef ds:uri="ESRI.ArcGIS.Mapping.OfficeIntegration.PowerPointInfo"/>
  </ds:schemaRefs>
</ds:datastoreItem>
</file>

<file path=customXml/itemProps88.xml><?xml version="1.0" encoding="utf-8"?>
<ds:datastoreItem xmlns:ds="http://schemas.openxmlformats.org/officeDocument/2006/customXml" ds:itemID="{97672F14-696E-4C36-A3CF-80B1D723A242}">
  <ds:schemaRefs>
    <ds:schemaRef ds:uri="ESRI.ArcGIS.Mapping.OfficeIntegration.PowerPointInfo"/>
  </ds:schemaRefs>
</ds:datastoreItem>
</file>

<file path=customXml/itemProps89.xml><?xml version="1.0" encoding="utf-8"?>
<ds:datastoreItem xmlns:ds="http://schemas.openxmlformats.org/officeDocument/2006/customXml" ds:itemID="{743FA70F-FEF3-4723-AA12-D8C129D06FE3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B5E7E4B4-D53A-4F47-B313-1BDEF5C0ACFF}">
  <ds:schemaRefs>
    <ds:schemaRef ds:uri="ESRI.ArcGIS.Mapping.OfficeIntegration.PowerPointInfo"/>
  </ds:schemaRefs>
</ds:datastoreItem>
</file>

<file path=customXml/itemProps90.xml><?xml version="1.0" encoding="utf-8"?>
<ds:datastoreItem xmlns:ds="http://schemas.openxmlformats.org/officeDocument/2006/customXml" ds:itemID="{EDC75CF2-DFE1-4F6D-97A9-B74820D8F778}">
  <ds:schemaRefs>
    <ds:schemaRef ds:uri="ESRI.ArcGIS.Mapping.OfficeIntegration.PowerPointInfo"/>
  </ds:schemaRefs>
</ds:datastoreItem>
</file>

<file path=customXml/itemProps91.xml><?xml version="1.0" encoding="utf-8"?>
<ds:datastoreItem xmlns:ds="http://schemas.openxmlformats.org/officeDocument/2006/customXml" ds:itemID="{27A6BFDA-5393-41D9-B855-6953FC52550D}">
  <ds:schemaRefs>
    <ds:schemaRef ds:uri="ESRI.ArcGIS.Mapping.OfficeIntegration.PowerPointInfo"/>
  </ds:schemaRefs>
</ds:datastoreItem>
</file>

<file path=customXml/itemProps92.xml><?xml version="1.0" encoding="utf-8"?>
<ds:datastoreItem xmlns:ds="http://schemas.openxmlformats.org/officeDocument/2006/customXml" ds:itemID="{71D83EDA-0E19-432D-8A21-7C6D658A34F6}">
  <ds:schemaRefs>
    <ds:schemaRef ds:uri="ESRI.ArcGIS.Mapping.OfficeIntegration.PowerPointInfo"/>
  </ds:schemaRefs>
</ds:datastoreItem>
</file>

<file path=customXml/itemProps93.xml><?xml version="1.0" encoding="utf-8"?>
<ds:datastoreItem xmlns:ds="http://schemas.openxmlformats.org/officeDocument/2006/customXml" ds:itemID="{F5FFAAD3-1E42-456B-9E57-816550B096B2}">
  <ds:schemaRefs>
    <ds:schemaRef ds:uri="ESRI.ArcGIS.Mapping.OfficeIntegration.PowerPointInfo"/>
  </ds:schemaRefs>
</ds:datastoreItem>
</file>

<file path=customXml/itemProps94.xml><?xml version="1.0" encoding="utf-8"?>
<ds:datastoreItem xmlns:ds="http://schemas.openxmlformats.org/officeDocument/2006/customXml" ds:itemID="{E1C3DBEE-C3F9-41D4-AB1B-9A67E9B44885}">
  <ds:schemaRefs>
    <ds:schemaRef ds:uri="ESRI.ArcGIS.Mapping.OfficeIntegration.PowerPointInfo"/>
  </ds:schemaRefs>
</ds:datastoreItem>
</file>

<file path=customXml/itemProps95.xml><?xml version="1.0" encoding="utf-8"?>
<ds:datastoreItem xmlns:ds="http://schemas.openxmlformats.org/officeDocument/2006/customXml" ds:itemID="{2EC5DA80-BFD4-46E8-8690-F630557BE2D6}">
  <ds:schemaRefs>
    <ds:schemaRef ds:uri="ESRI.ArcGIS.Mapping.OfficeIntegration.PowerPointInfo"/>
  </ds:schemaRefs>
</ds:datastoreItem>
</file>

<file path=customXml/itemProps96.xml><?xml version="1.0" encoding="utf-8"?>
<ds:datastoreItem xmlns:ds="http://schemas.openxmlformats.org/officeDocument/2006/customXml" ds:itemID="{5362BA49-8CE7-49FC-8946-9C6CB3DFAF54}">
  <ds:schemaRefs>
    <ds:schemaRef ds:uri="ESRI.ArcGIS.Mapping.OfficeIntegration.PowerPointInfo"/>
  </ds:schemaRefs>
</ds:datastoreItem>
</file>

<file path=customXml/itemProps97.xml><?xml version="1.0" encoding="utf-8"?>
<ds:datastoreItem xmlns:ds="http://schemas.openxmlformats.org/officeDocument/2006/customXml" ds:itemID="{D487F540-AD0D-4A08-B0F2-6D8FFEBDF082}">
  <ds:schemaRefs>
    <ds:schemaRef ds:uri="ESRI.ArcGIS.Mapping.OfficeIntegration.PowerPointInfo"/>
  </ds:schemaRefs>
</ds:datastoreItem>
</file>

<file path=customXml/itemProps98.xml><?xml version="1.0" encoding="utf-8"?>
<ds:datastoreItem xmlns:ds="http://schemas.openxmlformats.org/officeDocument/2006/customXml" ds:itemID="{22E56730-D4AC-41F5-AC17-6882D22B81D5}">
  <ds:schemaRefs>
    <ds:schemaRef ds:uri="ESRI.ArcGIS.Mapping.OfficeIntegration.PowerPointInfo"/>
  </ds:schemaRefs>
</ds:datastoreItem>
</file>

<file path=customXml/itemProps99.xml><?xml version="1.0" encoding="utf-8"?>
<ds:datastoreItem xmlns:ds="http://schemas.openxmlformats.org/officeDocument/2006/customXml" ds:itemID="{A5168B92-20DB-4226-9380-DF84E48AEC7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763</Words>
  <Application>Microsoft Office PowerPoint</Application>
  <PresentationFormat>On-screen Show (4:3)</PresentationFormat>
  <Paragraphs>89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Palatino Linotype</vt:lpstr>
      <vt:lpstr>Wingdings 2</vt:lpstr>
      <vt:lpstr>Presentation on brainstorming</vt:lpstr>
      <vt:lpstr>UNECE’s Air Convention Gothenburg Protocol Review </vt:lpstr>
      <vt:lpstr>Timeline</vt:lpstr>
      <vt:lpstr>Documents for Gothenburg Protocol Review</vt:lpstr>
      <vt:lpstr>Questions to be further documented in Annex 1(for TFMM)</vt:lpstr>
      <vt:lpstr>Timeline &amp; process for submitting additional input</vt:lpstr>
      <vt:lpstr>Submitting Comments</vt:lpstr>
      <vt:lpstr>  GPG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HEID - An Overview - August 15</dc:title>
  <dc:subject/>
  <dc:creator/>
  <cp:keywords/>
  <dc:description/>
  <cp:lastModifiedBy/>
  <cp:revision>19</cp:revision>
  <dcterms:created xsi:type="dcterms:W3CDTF">2015-04-01T03:18:17Z</dcterms:created>
  <dcterms:modified xsi:type="dcterms:W3CDTF">2022-05-03T06:55:18Z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  <property fmtid="{D5CDD505-2E9C-101B-9397-08002B2CF9AE}" pid="3" name="ContentTypeId">
    <vt:lpwstr>0x010100D322506C9C4CDC4698DF937A82A57C94</vt:lpwstr>
  </property>
  <property fmtid="{D5CDD505-2E9C-101B-9397-08002B2CF9AE}" pid="4" name="TaxKeyword">
    <vt:lpwstr/>
  </property>
  <property fmtid="{D5CDD505-2E9C-101B-9397-08002B2CF9AE}" pid="5" name="Document Type">
    <vt:lpwstr/>
  </property>
  <property fmtid="{D5CDD505-2E9C-101B-9397-08002B2CF9AE}" pid="6" name="EPA Subject">
    <vt:lpwstr/>
  </property>
</Properties>
</file>