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8" r:id="rId1"/>
    <p:sldMasterId id="2147483699" r:id="rId2"/>
    <p:sldMasterId id="2147483700" r:id="rId3"/>
    <p:sldMasterId id="2147483701" r:id="rId4"/>
    <p:sldMasterId id="2147483702" r:id="rId5"/>
    <p:sldMasterId id="2147483703" r:id="rId6"/>
    <p:sldMasterId id="2147483704" r:id="rId7"/>
  </p:sldMasterIdLst>
  <p:notesMasterIdLst>
    <p:notesMasterId r:id="rId22"/>
  </p:notesMasterIdLst>
  <p:sldIdLst>
    <p:sldId id="256" r:id="rId8"/>
    <p:sldId id="258" r:id="rId9"/>
    <p:sldId id="259" r:id="rId10"/>
    <p:sldId id="262" r:id="rId11"/>
    <p:sldId id="270" r:id="rId12"/>
    <p:sldId id="263" r:id="rId13"/>
    <p:sldId id="267" r:id="rId14"/>
    <p:sldId id="279" r:id="rId15"/>
    <p:sldId id="275" r:id="rId16"/>
    <p:sldId id="345" r:id="rId17"/>
    <p:sldId id="269" r:id="rId18"/>
    <p:sldId id="264" r:id="rId19"/>
    <p:sldId id="271" r:id="rId20"/>
    <p:sldId id="346"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mermans, R.M.A. (Renske)" initials="TR(" lastIdx="1" clrIdx="0">
    <p:extLst>
      <p:ext uri="{19B8F6BF-5375-455C-9EA6-DF929625EA0E}">
        <p15:presenceInfo xmlns:p15="http://schemas.microsoft.com/office/powerpoint/2012/main" userId="S::renske.timmermans@tno.nl::8f406ebc-92d1-45a7-87e4-cd507d2c56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428" y="5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5-08T16:46:59.151" idx="1">
    <p:pos x="10" y="1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1" name="Google Shape;68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9" name="Google Shape;6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5" name="Google Shape;70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722837363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7228373636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latin typeface="Calibri" panose="020F0502020204030204" pitchFamily="34" charset="0"/>
                <a:ea typeface="Calibri" panose="020F0502020204030204" pitchFamily="34" charset="0"/>
                <a:cs typeface="Calibri" panose="020F0502020204030204" pitchFamily="34" charset="0"/>
              </a:rPr>
              <a:t>These episodes can have severe health effects and receive considerable public attention. In addition, episodes magnify and emphasize important processes (e.g. chemistry, meteorological conditions, sources of emissions), and enable a better understanding of underlying problems in the model systems or input data. Therefore, the performance of the CAMS ensemble and the specific models during events with high air pollution will be investigated, for instance:</a:t>
            </a:r>
            <a:endParaRPr lang="en-GB" dirty="0">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None/>
            </a:pPr>
            <a:endParaRPr dirty="0"/>
          </a:p>
        </p:txBody>
      </p:sp>
      <p:sp>
        <p:nvSpPr>
          <p:cNvPr id="731" name="Google Shape;731;g7228373636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sz="1200" b="0" i="0" u="none" strike="noStrike" cap="none" dirty="0">
                <a:solidFill>
                  <a:schemeClr val="dk1"/>
                </a:solidFill>
                <a:effectLst/>
                <a:latin typeface="Calibri"/>
                <a:ea typeface="Calibri"/>
                <a:cs typeface="Calibri"/>
                <a:sym typeface="Calibri"/>
              </a:rPr>
              <a:t>Ref2 en </a:t>
            </a:r>
            <a:r>
              <a:rPr lang="nl-NL" sz="1200" b="1" i="0" u="none" strike="noStrike" cap="none" dirty="0" err="1">
                <a:solidFill>
                  <a:schemeClr val="dk1"/>
                </a:solidFill>
                <a:effectLst/>
                <a:latin typeface="Calibri"/>
                <a:ea typeface="Calibri"/>
                <a:cs typeface="Calibri"/>
                <a:sym typeface="Calibri"/>
              </a:rPr>
              <a:t>reported</a:t>
            </a:r>
            <a:r>
              <a:rPr lang="nl-NL" sz="1200" b="0" i="0" u="none" strike="noStrike" cap="none" dirty="0">
                <a:solidFill>
                  <a:schemeClr val="dk1"/>
                </a:solidFill>
                <a:effectLst/>
                <a:latin typeface="Calibri"/>
                <a:ea typeface="Calibri"/>
                <a:cs typeface="Calibri"/>
                <a:sym typeface="Calibri"/>
              </a:rPr>
              <a:t> BC  </a:t>
            </a:r>
            <a:r>
              <a:rPr lang="nl-NL" sz="1200" b="0" i="0" u="none" strike="noStrike" cap="none" dirty="0" err="1">
                <a:solidFill>
                  <a:schemeClr val="dk1"/>
                </a:solidFill>
                <a:effectLst/>
                <a:latin typeface="Calibri"/>
                <a:ea typeface="Calibri"/>
                <a:cs typeface="Calibri"/>
                <a:sym typeface="Calibri"/>
              </a:rPr>
              <a:t>for</a:t>
            </a:r>
            <a:r>
              <a:rPr lang="nl-NL" sz="1200" b="0" i="0" u="none" strike="noStrike" cap="none" dirty="0">
                <a:solidFill>
                  <a:schemeClr val="dk1"/>
                </a:solidFill>
                <a:effectLst/>
                <a:latin typeface="Calibri"/>
                <a:ea typeface="Calibri"/>
                <a:cs typeface="Calibri"/>
                <a:sym typeface="Calibri"/>
              </a:rPr>
              <a:t> BEL, DNK, GBR  </a:t>
            </a:r>
            <a:r>
              <a:rPr lang="nl-NL" sz="1200" b="0" i="0" u="none" strike="noStrike" cap="none" dirty="0" err="1">
                <a:solidFill>
                  <a:schemeClr val="dk1"/>
                </a:solidFill>
                <a:effectLst/>
                <a:latin typeface="Calibri"/>
                <a:ea typeface="Calibri"/>
                <a:cs typeface="Calibri"/>
                <a:sym typeface="Calibri"/>
              </a:rPr>
              <a:t>now</a:t>
            </a:r>
            <a:r>
              <a:rPr lang="nl-NL" sz="1200" b="0" i="0" u="none" strike="noStrike" cap="none" dirty="0">
                <a:solidFill>
                  <a:schemeClr val="dk1"/>
                </a:solidFill>
                <a:effectLst/>
                <a:latin typeface="Calibri"/>
                <a:ea typeface="Calibri"/>
                <a:cs typeface="Calibri"/>
                <a:sym typeface="Calibri"/>
              </a:rPr>
              <a:t> show a </a:t>
            </a:r>
            <a:r>
              <a:rPr lang="nl-NL" sz="1200" b="0" i="0" u="none" strike="noStrike" cap="none" dirty="0" err="1">
                <a:solidFill>
                  <a:schemeClr val="dk1"/>
                </a:solidFill>
                <a:effectLst/>
                <a:latin typeface="Calibri"/>
                <a:ea typeface="Calibri"/>
                <a:cs typeface="Calibri"/>
                <a:sym typeface="Calibri"/>
              </a:rPr>
              <a:t>good</a:t>
            </a:r>
            <a:r>
              <a:rPr lang="nl-NL" sz="1200" b="0" i="0" u="none" strike="noStrike" cap="none" dirty="0">
                <a:solidFill>
                  <a:schemeClr val="dk1"/>
                </a:solidFill>
                <a:effectLst/>
                <a:latin typeface="Calibri"/>
                <a:ea typeface="Calibri"/>
                <a:cs typeface="Calibri"/>
                <a:sym typeface="Calibri"/>
              </a:rPr>
              <a:t> match. </a:t>
            </a:r>
            <a:r>
              <a:rPr lang="en-GB" sz="1200" b="0" i="0" u="none" strike="noStrike" cap="none" dirty="0">
                <a:solidFill>
                  <a:schemeClr val="dk1"/>
                </a:solidFill>
                <a:effectLst/>
                <a:latin typeface="Calibri"/>
                <a:ea typeface="Calibri"/>
                <a:cs typeface="Calibri"/>
                <a:sym typeface="Calibri"/>
              </a:rPr>
              <a:t>(That is important because the ref2 EC is derived using a profile while reported BC is official reported by the country, so independent – although not entirely </a:t>
            </a:r>
            <a:r>
              <a:rPr lang="en-GB" sz="1200" b="0" i="0" u="none" strike="noStrike" cap="none" dirty="0" err="1">
                <a:solidFill>
                  <a:schemeClr val="dk1"/>
                </a:solidFill>
                <a:effectLst/>
                <a:latin typeface="Calibri"/>
                <a:ea typeface="Calibri"/>
                <a:cs typeface="Calibri"/>
                <a:sym typeface="Calibri"/>
              </a:rPr>
              <a:t>ofcourse</a:t>
            </a:r>
            <a:r>
              <a:rPr lang="en-GB" sz="1200" b="0" i="0" u="none" strike="noStrike" cap="none" dirty="0">
                <a:solidFill>
                  <a:schemeClr val="dk1"/>
                </a:solidFill>
                <a:effectLst/>
                <a:latin typeface="Calibri"/>
                <a:ea typeface="Calibri"/>
                <a:cs typeface="Calibri"/>
                <a:sym typeface="Calibri"/>
              </a:rPr>
              <a:t>) </a:t>
            </a:r>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13691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Models difficulty to represent high PM10 during stable cold winter conditions</a:t>
            </a:r>
          </a:p>
          <a:p>
            <a:endParaRPr lang="en-GB" dirty="0"/>
          </a:p>
          <a:p>
            <a:r>
              <a:rPr lang="en-GB" dirty="0"/>
              <a:t>Typically something we will study in CAMS 61 project --. Extra runs with speciated PM</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59965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18.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5" Type="http://schemas.openxmlformats.org/officeDocument/2006/relationships/image" Target="../media/image27.jpg"/><Relationship Id="rId4" Type="http://schemas.openxmlformats.org/officeDocument/2006/relationships/image" Target="../media/image2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png"/><Relationship Id="rId1" Type="http://schemas.openxmlformats.org/officeDocument/2006/relationships/slideMaster" Target="../slideMasters/slideMaster6.xml"/><Relationship Id="rId6" Type="http://schemas.openxmlformats.org/officeDocument/2006/relationships/image" Target="../media/image2.png"/><Relationship Id="rId5" Type="http://schemas.openxmlformats.org/officeDocument/2006/relationships/image" Target="../media/image31.jp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png"/><Relationship Id="rId1" Type="http://schemas.openxmlformats.org/officeDocument/2006/relationships/slideMaster" Target="../slideMasters/slideMaster7.xml"/><Relationship Id="rId5" Type="http://schemas.openxmlformats.org/officeDocument/2006/relationships/image" Target="../media/image35.png"/><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8"/>
        <p:cNvGrpSpPr/>
        <p:nvPr/>
      </p:nvGrpSpPr>
      <p:grpSpPr>
        <a:xfrm>
          <a:off x="0" y="0"/>
          <a:ext cx="0" cy="0"/>
          <a:chOff x="0" y="0"/>
          <a:chExt cx="0" cy="0"/>
        </a:xfrm>
      </p:grpSpPr>
      <p:sp>
        <p:nvSpPr>
          <p:cNvPr id="19" name="Google Shape;19;p2"/>
          <p:cNvSpPr/>
          <p:nvPr/>
        </p:nvSpPr>
        <p:spPr>
          <a:xfrm>
            <a:off x="0" y="0"/>
            <a:ext cx="9144000" cy="5143500"/>
          </a:xfrm>
          <a:prstGeom prst="rect">
            <a:avLst/>
          </a:prstGeom>
          <a:solidFill>
            <a:srgbClr val="62C4D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 name="Google Shape;20;p2"/>
          <p:cNvPicPr preferRelativeResize="0"/>
          <p:nvPr/>
        </p:nvPicPr>
        <p:blipFill rotWithShape="1">
          <a:blip r:embed="rId2">
            <a:alphaModFix/>
          </a:blip>
          <a:srcRect/>
          <a:stretch/>
        </p:blipFill>
        <p:spPr>
          <a:xfrm>
            <a:off x="7306278" y="0"/>
            <a:ext cx="1848396" cy="5143500"/>
          </a:xfrm>
          <a:prstGeom prst="rect">
            <a:avLst/>
          </a:prstGeom>
          <a:noFill/>
          <a:ln>
            <a:noFill/>
          </a:ln>
        </p:spPr>
      </p:pic>
      <p:sp>
        <p:nvSpPr>
          <p:cNvPr id="21" name="Google Shape;21;p2"/>
          <p:cNvSpPr txBox="1">
            <a:spLocks noGrp="1"/>
          </p:cNvSpPr>
          <p:nvPr>
            <p:ph type="dt" idx="10"/>
          </p:nvPr>
        </p:nvSpPr>
        <p:spPr>
          <a:xfrm>
            <a:off x="457200" y="493317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2F2F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ftr" idx="11"/>
          </p:nvPr>
        </p:nvSpPr>
        <p:spPr>
          <a:xfrm>
            <a:off x="3124200" y="493317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2F2F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sldNum" idx="12"/>
          </p:nvPr>
        </p:nvSpPr>
        <p:spPr>
          <a:xfrm>
            <a:off x="6553200" y="493317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F2F2F2"/>
                </a:solidFill>
                <a:latin typeface="Calibri"/>
                <a:ea typeface="Calibri"/>
                <a:cs typeface="Calibri"/>
                <a:sym typeface="Calibri"/>
              </a:defRPr>
            </a:lvl1pPr>
            <a:lvl2pPr marL="0" lvl="1" indent="0" algn="r">
              <a:spcBef>
                <a:spcPts val="0"/>
              </a:spcBef>
              <a:buNone/>
              <a:defRPr sz="1200" b="0" i="0" u="none" strike="noStrike" cap="none">
                <a:solidFill>
                  <a:srgbClr val="F2F2F2"/>
                </a:solidFill>
                <a:latin typeface="Calibri"/>
                <a:ea typeface="Calibri"/>
                <a:cs typeface="Calibri"/>
                <a:sym typeface="Calibri"/>
              </a:defRPr>
            </a:lvl2pPr>
            <a:lvl3pPr marL="0" lvl="2" indent="0" algn="r">
              <a:spcBef>
                <a:spcPts val="0"/>
              </a:spcBef>
              <a:buNone/>
              <a:defRPr sz="1200" b="0" i="0" u="none" strike="noStrike" cap="none">
                <a:solidFill>
                  <a:srgbClr val="F2F2F2"/>
                </a:solidFill>
                <a:latin typeface="Calibri"/>
                <a:ea typeface="Calibri"/>
                <a:cs typeface="Calibri"/>
                <a:sym typeface="Calibri"/>
              </a:defRPr>
            </a:lvl3pPr>
            <a:lvl4pPr marL="0" lvl="3" indent="0" algn="r">
              <a:spcBef>
                <a:spcPts val="0"/>
              </a:spcBef>
              <a:buNone/>
              <a:defRPr sz="1200" b="0" i="0" u="none" strike="noStrike" cap="none">
                <a:solidFill>
                  <a:srgbClr val="F2F2F2"/>
                </a:solidFill>
                <a:latin typeface="Calibri"/>
                <a:ea typeface="Calibri"/>
                <a:cs typeface="Calibri"/>
                <a:sym typeface="Calibri"/>
              </a:defRPr>
            </a:lvl4pPr>
            <a:lvl5pPr marL="0" lvl="4" indent="0" algn="r">
              <a:spcBef>
                <a:spcPts val="0"/>
              </a:spcBef>
              <a:buNone/>
              <a:defRPr sz="1200" b="0" i="0" u="none" strike="noStrike" cap="none">
                <a:solidFill>
                  <a:srgbClr val="F2F2F2"/>
                </a:solidFill>
                <a:latin typeface="Calibri"/>
                <a:ea typeface="Calibri"/>
                <a:cs typeface="Calibri"/>
                <a:sym typeface="Calibri"/>
              </a:defRPr>
            </a:lvl5pPr>
            <a:lvl6pPr marL="0" lvl="5" indent="0" algn="r">
              <a:spcBef>
                <a:spcPts val="0"/>
              </a:spcBef>
              <a:buNone/>
              <a:defRPr sz="1200" b="0" i="0" u="none" strike="noStrike" cap="none">
                <a:solidFill>
                  <a:srgbClr val="F2F2F2"/>
                </a:solidFill>
                <a:latin typeface="Calibri"/>
                <a:ea typeface="Calibri"/>
                <a:cs typeface="Calibri"/>
                <a:sym typeface="Calibri"/>
              </a:defRPr>
            </a:lvl6pPr>
            <a:lvl7pPr marL="0" lvl="6" indent="0" algn="r">
              <a:spcBef>
                <a:spcPts val="0"/>
              </a:spcBef>
              <a:buNone/>
              <a:defRPr sz="1200" b="0" i="0" u="none" strike="noStrike" cap="none">
                <a:solidFill>
                  <a:srgbClr val="F2F2F2"/>
                </a:solidFill>
                <a:latin typeface="Calibri"/>
                <a:ea typeface="Calibri"/>
                <a:cs typeface="Calibri"/>
                <a:sym typeface="Calibri"/>
              </a:defRPr>
            </a:lvl7pPr>
            <a:lvl8pPr marL="0" lvl="7" indent="0" algn="r">
              <a:spcBef>
                <a:spcPts val="0"/>
              </a:spcBef>
              <a:buNone/>
              <a:defRPr sz="1200" b="0" i="0" u="none" strike="noStrike" cap="none">
                <a:solidFill>
                  <a:srgbClr val="F2F2F2"/>
                </a:solidFill>
                <a:latin typeface="Calibri"/>
                <a:ea typeface="Calibri"/>
                <a:cs typeface="Calibri"/>
                <a:sym typeface="Calibri"/>
              </a:defRPr>
            </a:lvl8pPr>
            <a:lvl9pPr marL="0" lvl="8" indent="0" algn="r">
              <a:spcBef>
                <a:spcPts val="0"/>
              </a:spcBef>
              <a:buNone/>
              <a:defRPr sz="1200" b="0" i="0" u="none" strike="noStrike" cap="none">
                <a:solidFill>
                  <a:srgbClr val="F2F2F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24" name="Google Shape;24;p2"/>
          <p:cNvSpPr txBox="1">
            <a:spLocks noGrp="1"/>
          </p:cNvSpPr>
          <p:nvPr>
            <p:ph type="subTitle" idx="1"/>
          </p:nvPr>
        </p:nvSpPr>
        <p:spPr>
          <a:xfrm>
            <a:off x="2602384" y="3363838"/>
            <a:ext cx="4680520" cy="1152128"/>
          </a:xfrm>
          <a:prstGeom prst="rect">
            <a:avLst/>
          </a:prstGeom>
          <a:noFill/>
          <a:ln>
            <a:noFill/>
          </a:ln>
        </p:spPr>
        <p:txBody>
          <a:bodyPr spcFirstLastPara="1" wrap="square" lIns="91425" tIns="45700" rIns="91425" bIns="45700" anchor="t" anchorCtr="0">
            <a:noAutofit/>
          </a:bodyPr>
          <a:lstStyle>
            <a:lvl1pPr lvl="0" algn="l">
              <a:spcBef>
                <a:spcPts val="360"/>
              </a:spcBef>
              <a:spcAft>
                <a:spcPts val="0"/>
              </a:spcAft>
              <a:buClr>
                <a:schemeClr val="lt1"/>
              </a:buClr>
              <a:buSzPts val="1800"/>
              <a:buNone/>
              <a:defRPr sz="1800">
                <a:solidFill>
                  <a:schemeClr val="lt1"/>
                </a:solidFill>
              </a:defRPr>
            </a:lvl1pPr>
            <a:lvl2pPr lvl="1" algn="ctr">
              <a:spcBef>
                <a:spcPts val="360"/>
              </a:spcBef>
              <a:spcAft>
                <a:spcPts val="0"/>
              </a:spcAft>
              <a:buClr>
                <a:srgbClr val="888888"/>
              </a:buClr>
              <a:buSzPts val="1800"/>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280"/>
              </a:spcBef>
              <a:spcAft>
                <a:spcPts val="0"/>
              </a:spcAft>
              <a:buClr>
                <a:srgbClr val="888888"/>
              </a:buClr>
              <a:buSzPts val="14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25" name="Google Shape;25;p2" descr="S:\F15015_Copernicus\3_Work\330_Work-in-process\SC4_BackgroundMat\PPT\item Copernicus\Icon-01.png"/>
          <p:cNvPicPr preferRelativeResize="0"/>
          <p:nvPr/>
        </p:nvPicPr>
        <p:blipFill rotWithShape="1">
          <a:blip r:embed="rId3">
            <a:alphaModFix/>
          </a:blip>
          <a:srcRect/>
          <a:stretch/>
        </p:blipFill>
        <p:spPr>
          <a:xfrm>
            <a:off x="323528" y="1491630"/>
            <a:ext cx="2088232" cy="2448901"/>
          </a:xfrm>
          <a:prstGeom prst="rect">
            <a:avLst/>
          </a:prstGeom>
          <a:noFill/>
          <a:ln>
            <a:noFill/>
          </a:ln>
        </p:spPr>
      </p:pic>
      <p:pic>
        <p:nvPicPr>
          <p:cNvPr id="26" name="Google Shape;26;p2"/>
          <p:cNvPicPr preferRelativeResize="0"/>
          <p:nvPr/>
        </p:nvPicPr>
        <p:blipFill rotWithShape="1">
          <a:blip r:embed="rId4">
            <a:alphaModFix/>
          </a:blip>
          <a:srcRect/>
          <a:stretch/>
        </p:blipFill>
        <p:spPr>
          <a:xfrm>
            <a:off x="539552" y="4680600"/>
            <a:ext cx="769228" cy="280516"/>
          </a:xfrm>
          <a:prstGeom prst="rect">
            <a:avLst/>
          </a:prstGeom>
          <a:noFill/>
          <a:ln>
            <a:noFill/>
          </a:ln>
        </p:spPr>
      </p:pic>
      <p:pic>
        <p:nvPicPr>
          <p:cNvPr id="27" name="Google Shape;27;p2" descr="S:\F15015_Copernicus\3_Work\330_Work-in-process\SC4_BackgroundMat\PPT\item Copernicus\logo-ce-horizontal-en-negatif.png"/>
          <p:cNvPicPr preferRelativeResize="0"/>
          <p:nvPr/>
        </p:nvPicPr>
        <p:blipFill rotWithShape="1">
          <a:blip r:embed="rId5">
            <a:alphaModFix/>
          </a:blip>
          <a:srcRect/>
          <a:stretch/>
        </p:blipFill>
        <p:spPr>
          <a:xfrm>
            <a:off x="1468036" y="4650008"/>
            <a:ext cx="1145581" cy="300443"/>
          </a:xfrm>
          <a:prstGeom prst="rect">
            <a:avLst/>
          </a:prstGeom>
          <a:noFill/>
          <a:ln>
            <a:noFill/>
          </a:ln>
        </p:spPr>
      </p:pic>
      <p:sp>
        <p:nvSpPr>
          <p:cNvPr id="28" name="Google Shape;28;p2"/>
          <p:cNvSpPr txBox="1"/>
          <p:nvPr/>
        </p:nvSpPr>
        <p:spPr>
          <a:xfrm>
            <a:off x="204713" y="3507854"/>
            <a:ext cx="2361726" cy="2616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100" b="0" i="0" u="none" strike="noStrike" cap="none">
                <a:solidFill>
                  <a:schemeClr val="lt1"/>
                </a:solidFill>
                <a:latin typeface="Calibri"/>
                <a:ea typeface="Calibri"/>
                <a:cs typeface="Calibri"/>
                <a:sym typeface="Calibri"/>
              </a:rPr>
              <a:t>Atmosphere Monitoring</a:t>
            </a:r>
            <a:endParaRPr sz="1100" b="0" i="0" u="none" strike="noStrike" cap="none">
              <a:solidFill>
                <a:schemeClr val="lt1"/>
              </a:solidFill>
              <a:latin typeface="Calibri"/>
              <a:ea typeface="Calibri"/>
              <a:cs typeface="Calibri"/>
              <a:sym typeface="Calibri"/>
            </a:endParaRPr>
          </a:p>
        </p:txBody>
      </p:sp>
      <p:pic>
        <p:nvPicPr>
          <p:cNvPr id="29" name="Google Shape;29;p2"/>
          <p:cNvPicPr preferRelativeResize="0"/>
          <p:nvPr/>
        </p:nvPicPr>
        <p:blipFill rotWithShape="1">
          <a:blip r:embed="rId6">
            <a:alphaModFix/>
          </a:blip>
          <a:srcRect/>
          <a:stretch/>
        </p:blipFill>
        <p:spPr>
          <a:xfrm>
            <a:off x="2771800" y="4811834"/>
            <a:ext cx="823500" cy="141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45"/>
        <p:cNvGrpSpPr/>
        <p:nvPr/>
      </p:nvGrpSpPr>
      <p:grpSpPr>
        <a:xfrm>
          <a:off x="0" y="0"/>
          <a:ext cx="0" cy="0"/>
          <a:chOff x="0" y="0"/>
          <a:chExt cx="0" cy="0"/>
        </a:xfrm>
      </p:grpSpPr>
      <p:sp>
        <p:nvSpPr>
          <p:cNvPr id="146" name="Google Shape;146;p12"/>
          <p:cNvSpPr/>
          <p:nvPr/>
        </p:nvSpPr>
        <p:spPr>
          <a:xfrm>
            <a:off x="0" y="0"/>
            <a:ext cx="9144000" cy="5143500"/>
          </a:xfrm>
          <a:prstGeom prst="rect">
            <a:avLst/>
          </a:prstGeom>
          <a:solidFill>
            <a:srgbClr val="25408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7" name="Google Shape;147;p12"/>
          <p:cNvPicPr preferRelativeResize="0"/>
          <p:nvPr/>
        </p:nvPicPr>
        <p:blipFill rotWithShape="1">
          <a:blip r:embed="rId2">
            <a:alphaModFix/>
          </a:blip>
          <a:srcRect/>
          <a:stretch/>
        </p:blipFill>
        <p:spPr>
          <a:xfrm>
            <a:off x="7223596" y="251"/>
            <a:ext cx="1916102" cy="5143500"/>
          </a:xfrm>
          <a:prstGeom prst="rect">
            <a:avLst/>
          </a:prstGeom>
          <a:noFill/>
          <a:ln>
            <a:noFill/>
          </a:ln>
        </p:spPr>
      </p:pic>
      <p:sp>
        <p:nvSpPr>
          <p:cNvPr id="148" name="Google Shape;148;p12"/>
          <p:cNvSpPr/>
          <p:nvPr/>
        </p:nvSpPr>
        <p:spPr>
          <a:xfrm>
            <a:off x="7223596" y="0"/>
            <a:ext cx="1728192" cy="5143500"/>
          </a:xfrm>
          <a:prstGeom prst="rect">
            <a:avLst/>
          </a:prstGeom>
          <a:gradFill>
            <a:gsLst>
              <a:gs pos="0">
                <a:schemeClr val="accent1"/>
              </a:gs>
              <a:gs pos="4000">
                <a:schemeClr val="accent1"/>
              </a:gs>
              <a:gs pos="100000">
                <a:srgbClr val="DFE1EC">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12"/>
          <p:cNvSpPr txBox="1">
            <a:spLocks noGrp="1"/>
          </p:cNvSpPr>
          <p:nvPr>
            <p:ph type="dt" idx="10"/>
          </p:nvPr>
        </p:nvSpPr>
        <p:spPr>
          <a:xfrm>
            <a:off x="457200" y="493317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12"/>
          <p:cNvSpPr txBox="1">
            <a:spLocks noGrp="1"/>
          </p:cNvSpPr>
          <p:nvPr>
            <p:ph type="ftr" idx="11"/>
          </p:nvPr>
        </p:nvSpPr>
        <p:spPr>
          <a:xfrm>
            <a:off x="3124200" y="493317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12"/>
          <p:cNvSpPr txBox="1">
            <a:spLocks noGrp="1"/>
          </p:cNvSpPr>
          <p:nvPr>
            <p:ph type="sldNum" idx="12"/>
          </p:nvPr>
        </p:nvSpPr>
        <p:spPr>
          <a:xfrm>
            <a:off x="6553200" y="493317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52" name="Google Shape;152;p12"/>
          <p:cNvSpPr txBox="1"/>
          <p:nvPr/>
        </p:nvSpPr>
        <p:spPr>
          <a:xfrm>
            <a:off x="2569823" y="2571750"/>
            <a:ext cx="4678288" cy="56063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2800"/>
              <a:buFont typeface="Calibri"/>
              <a:buNone/>
            </a:pPr>
            <a:r>
              <a:rPr lang="en-GB" sz="2800" b="0">
                <a:solidFill>
                  <a:schemeClr val="lt1"/>
                </a:solidFill>
                <a:latin typeface="Calibri"/>
                <a:ea typeface="Calibri"/>
                <a:cs typeface="Calibri"/>
                <a:sym typeface="Calibri"/>
              </a:rPr>
              <a:t>Title</a:t>
            </a:r>
            <a:endParaRPr/>
          </a:p>
        </p:txBody>
      </p:sp>
      <p:sp>
        <p:nvSpPr>
          <p:cNvPr id="153" name="Google Shape;153;p12"/>
          <p:cNvSpPr txBox="1">
            <a:spLocks noGrp="1"/>
          </p:cNvSpPr>
          <p:nvPr>
            <p:ph type="subTitle" idx="1"/>
          </p:nvPr>
        </p:nvSpPr>
        <p:spPr>
          <a:xfrm>
            <a:off x="2569823" y="3173934"/>
            <a:ext cx="4680520" cy="1152128"/>
          </a:xfrm>
          <a:prstGeom prst="rect">
            <a:avLst/>
          </a:prstGeom>
          <a:noFill/>
          <a:ln>
            <a:noFill/>
          </a:ln>
        </p:spPr>
        <p:txBody>
          <a:bodyPr spcFirstLastPara="1" wrap="square" lIns="91425" tIns="45700" rIns="91425" bIns="45700" anchor="t" anchorCtr="0">
            <a:noAutofit/>
          </a:bodyPr>
          <a:lstStyle>
            <a:lvl1pPr lvl="0" algn="l">
              <a:spcBef>
                <a:spcPts val="360"/>
              </a:spcBef>
              <a:spcAft>
                <a:spcPts val="0"/>
              </a:spcAft>
              <a:buClr>
                <a:schemeClr val="lt1"/>
              </a:buClr>
              <a:buSzPts val="1800"/>
              <a:buNone/>
              <a:defRPr sz="1800">
                <a:solidFill>
                  <a:schemeClr val="lt1"/>
                </a:solidFill>
              </a:defRPr>
            </a:lvl1pPr>
            <a:lvl2pPr lvl="1" algn="ctr">
              <a:spcBef>
                <a:spcPts val="360"/>
              </a:spcBef>
              <a:spcAft>
                <a:spcPts val="0"/>
              </a:spcAft>
              <a:buClr>
                <a:srgbClr val="888888"/>
              </a:buClr>
              <a:buSzPts val="1800"/>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280"/>
              </a:spcBef>
              <a:spcAft>
                <a:spcPts val="0"/>
              </a:spcAft>
              <a:buClr>
                <a:srgbClr val="888888"/>
              </a:buClr>
              <a:buSzPts val="14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154" name="Google Shape;154;p12" descr="S:\F15015_Copernicus\3_Work\330_Work-in-process\Logos_icons\User Uptake_blanc-01.png"/>
          <p:cNvPicPr preferRelativeResize="0"/>
          <p:nvPr/>
        </p:nvPicPr>
        <p:blipFill rotWithShape="1">
          <a:blip r:embed="rId3">
            <a:alphaModFix/>
          </a:blip>
          <a:srcRect/>
          <a:stretch/>
        </p:blipFill>
        <p:spPr>
          <a:xfrm>
            <a:off x="32966" y="902657"/>
            <a:ext cx="2821221" cy="2821221"/>
          </a:xfrm>
          <a:prstGeom prst="rect">
            <a:avLst/>
          </a:prstGeom>
          <a:noFill/>
          <a:ln>
            <a:noFill/>
          </a:ln>
        </p:spPr>
      </p:pic>
      <p:sp>
        <p:nvSpPr>
          <p:cNvPr id="155" name="Google Shape;155;p12"/>
          <p:cNvSpPr txBox="1"/>
          <p:nvPr/>
        </p:nvSpPr>
        <p:spPr>
          <a:xfrm>
            <a:off x="723496" y="3723878"/>
            <a:ext cx="1440160" cy="2616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100" b="0">
                <a:solidFill>
                  <a:schemeClr val="lt1"/>
                </a:solidFill>
                <a:latin typeface="Calibri"/>
                <a:ea typeface="Calibri"/>
                <a:cs typeface="Calibri"/>
                <a:sym typeface="Calibri"/>
              </a:rPr>
              <a:t>Data Access</a:t>
            </a:r>
            <a:endParaRPr sz="1100" b="0">
              <a:solidFill>
                <a:schemeClr val="lt1"/>
              </a:solidFill>
              <a:latin typeface="Calibri"/>
              <a:ea typeface="Calibri"/>
              <a:cs typeface="Calibri"/>
              <a:sym typeface="Calibri"/>
            </a:endParaRPr>
          </a:p>
        </p:txBody>
      </p:sp>
      <p:pic>
        <p:nvPicPr>
          <p:cNvPr id="156" name="Google Shape;156;p12" descr="S:\F15015_Copernicus\3_Work\330_Work-in-process\SC4_BackgroundMat\PPT\item Copernicus\logo-ce-horizontal-en-negatif.png"/>
          <p:cNvPicPr preferRelativeResize="0"/>
          <p:nvPr/>
        </p:nvPicPr>
        <p:blipFill rotWithShape="1">
          <a:blip r:embed="rId4">
            <a:alphaModFix/>
          </a:blip>
          <a:srcRect/>
          <a:stretch/>
        </p:blipFill>
        <p:spPr>
          <a:xfrm>
            <a:off x="1424242" y="4650008"/>
            <a:ext cx="1145581" cy="300443"/>
          </a:xfrm>
          <a:prstGeom prst="rect">
            <a:avLst/>
          </a:prstGeom>
          <a:noFill/>
          <a:ln>
            <a:noFill/>
          </a:ln>
        </p:spPr>
      </p:pic>
      <p:pic>
        <p:nvPicPr>
          <p:cNvPr id="157" name="Google Shape;157;p12"/>
          <p:cNvPicPr preferRelativeResize="0"/>
          <p:nvPr/>
        </p:nvPicPr>
        <p:blipFill rotWithShape="1">
          <a:blip r:embed="rId5">
            <a:alphaModFix/>
          </a:blip>
          <a:srcRect/>
          <a:stretch/>
        </p:blipFill>
        <p:spPr>
          <a:xfrm>
            <a:off x="495758" y="4680600"/>
            <a:ext cx="769228" cy="28051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8"/>
        <p:cNvGrpSpPr/>
        <p:nvPr/>
      </p:nvGrpSpPr>
      <p:grpSpPr>
        <a:xfrm>
          <a:off x="0" y="0"/>
          <a:ext cx="0" cy="0"/>
          <a:chOff x="0" y="0"/>
          <a:chExt cx="0" cy="0"/>
        </a:xfrm>
      </p:grpSpPr>
      <p:pic>
        <p:nvPicPr>
          <p:cNvPr id="159" name="Google Shape;159;p13" descr="S:\F15015_Copernicus\3_Work\330_Work-in-process\SC4_BackgroundMat\Visual_ID\Photos\Po_River_Italy.jpg"/>
          <p:cNvPicPr preferRelativeResize="0"/>
          <p:nvPr/>
        </p:nvPicPr>
        <p:blipFill rotWithShape="1">
          <a:blip r:embed="rId2">
            <a:alphaModFix/>
          </a:blip>
          <a:srcRect/>
          <a:stretch/>
        </p:blipFill>
        <p:spPr>
          <a:xfrm rot="10800000">
            <a:off x="-11410" y="-545"/>
            <a:ext cx="2077082" cy="5147320"/>
          </a:xfrm>
          <a:prstGeom prst="rect">
            <a:avLst/>
          </a:prstGeom>
          <a:noFill/>
          <a:ln>
            <a:noFill/>
          </a:ln>
        </p:spPr>
      </p:pic>
      <p:sp>
        <p:nvSpPr>
          <p:cNvPr id="160" name="Google Shape;160;p13"/>
          <p:cNvSpPr/>
          <p:nvPr/>
        </p:nvSpPr>
        <p:spPr>
          <a:xfrm>
            <a:off x="3103" y="-92545"/>
            <a:ext cx="2077083" cy="5256584"/>
          </a:xfrm>
          <a:prstGeom prst="rect">
            <a:avLst/>
          </a:prstGeom>
          <a:gradFill>
            <a:gsLst>
              <a:gs pos="0">
                <a:srgbClr val="949CC7">
                  <a:alpha val="0"/>
                </a:srgbClr>
              </a:gs>
              <a:gs pos="78000">
                <a:schemeClr val="lt1"/>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1" name="Google Shape;161;p13"/>
          <p:cNvSpPr/>
          <p:nvPr/>
        </p:nvSpPr>
        <p:spPr>
          <a:xfrm>
            <a:off x="-4720" y="0"/>
            <a:ext cx="2084906" cy="5164039"/>
          </a:xfrm>
          <a:prstGeom prst="rect">
            <a:avLst/>
          </a:prstGeom>
          <a:solidFill>
            <a:schemeClr val="lt1">
              <a:alpha val="4784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2" name="Google Shape;162;p13"/>
          <p:cNvSpPr txBox="1">
            <a:spLocks noGrp="1"/>
          </p:cNvSpPr>
          <p:nvPr>
            <p:ph type="body" idx="1"/>
          </p:nvPr>
        </p:nvSpPr>
        <p:spPr>
          <a:xfrm>
            <a:off x="749424" y="699542"/>
            <a:ext cx="4038600" cy="3816424"/>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63" name="Google Shape;163;p13"/>
          <p:cNvSpPr txBox="1">
            <a:spLocks noGrp="1"/>
          </p:cNvSpPr>
          <p:nvPr>
            <p:ph type="body" idx="2"/>
          </p:nvPr>
        </p:nvSpPr>
        <p:spPr>
          <a:xfrm>
            <a:off x="4781872" y="699542"/>
            <a:ext cx="4038600" cy="3816424"/>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64" name="Google Shape;164;p13"/>
          <p:cNvSpPr txBox="1">
            <a:spLocks noGrp="1"/>
          </p:cNvSpPr>
          <p:nvPr>
            <p:ph type="dt" idx="10"/>
          </p:nvPr>
        </p:nvSpPr>
        <p:spPr>
          <a:xfrm>
            <a:off x="457200" y="493317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13"/>
          <p:cNvSpPr txBox="1">
            <a:spLocks noGrp="1"/>
          </p:cNvSpPr>
          <p:nvPr>
            <p:ph type="ftr" idx="11"/>
          </p:nvPr>
        </p:nvSpPr>
        <p:spPr>
          <a:xfrm>
            <a:off x="3124200" y="493317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13"/>
          <p:cNvSpPr txBox="1">
            <a:spLocks noGrp="1"/>
          </p:cNvSpPr>
          <p:nvPr>
            <p:ph type="sldNum" idx="12"/>
          </p:nvPr>
        </p:nvSpPr>
        <p:spPr>
          <a:xfrm>
            <a:off x="6553200" y="493317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167" name="Google Shape;167;p13"/>
          <p:cNvCxnSpPr/>
          <p:nvPr/>
        </p:nvCxnSpPr>
        <p:spPr>
          <a:xfrm>
            <a:off x="451076" y="1090171"/>
            <a:ext cx="0" cy="3860280"/>
          </a:xfrm>
          <a:prstGeom prst="straightConnector1">
            <a:avLst/>
          </a:prstGeom>
          <a:noFill/>
          <a:ln w="31750" cap="flat" cmpd="sng">
            <a:solidFill>
              <a:srgbClr val="25408F">
                <a:alpha val="80784"/>
              </a:srgbClr>
            </a:solidFill>
            <a:prstDash val="solid"/>
            <a:round/>
            <a:headEnd type="none" w="sm" len="sm"/>
            <a:tailEnd type="none" w="sm" len="sm"/>
          </a:ln>
        </p:spPr>
      </p:cxnSp>
      <p:sp>
        <p:nvSpPr>
          <p:cNvPr id="168" name="Google Shape;168;p13"/>
          <p:cNvSpPr txBox="1">
            <a:spLocks noGrp="1"/>
          </p:cNvSpPr>
          <p:nvPr>
            <p:ph type="title"/>
          </p:nvPr>
        </p:nvSpPr>
        <p:spPr>
          <a:xfrm>
            <a:off x="867704" y="267494"/>
            <a:ext cx="7819096" cy="288032"/>
          </a:xfrm>
          <a:prstGeom prst="rect">
            <a:avLst/>
          </a:prstGeom>
          <a:solidFill>
            <a:srgbClr val="25408F"/>
          </a:solid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Font typeface="Calibri"/>
              <a:buNone/>
              <a:defRPr sz="18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p13"/>
          <p:cNvSpPr txBox="1"/>
          <p:nvPr/>
        </p:nvSpPr>
        <p:spPr>
          <a:xfrm>
            <a:off x="97584" y="659284"/>
            <a:ext cx="677466" cy="4308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100" b="1">
                <a:solidFill>
                  <a:srgbClr val="25408F"/>
                </a:solidFill>
                <a:latin typeface="Calibri"/>
                <a:ea typeface="Calibri"/>
                <a:cs typeface="Calibri"/>
                <a:sym typeface="Calibri"/>
              </a:rPr>
              <a:t>Data Access</a:t>
            </a:r>
            <a:endParaRPr sz="1100" b="1">
              <a:solidFill>
                <a:srgbClr val="25408F"/>
              </a:solidFill>
              <a:latin typeface="Calibri"/>
              <a:ea typeface="Calibri"/>
              <a:cs typeface="Calibri"/>
              <a:sym typeface="Calibri"/>
            </a:endParaRPr>
          </a:p>
        </p:txBody>
      </p:sp>
      <p:pic>
        <p:nvPicPr>
          <p:cNvPr id="170" name="Google Shape;170;p13" descr="S:\F15015_Copernicus\3_Work\330_Work-in-process\Logos_icons\Accestodata_negatif-01-01.png"/>
          <p:cNvPicPr preferRelativeResize="0"/>
          <p:nvPr/>
        </p:nvPicPr>
        <p:blipFill rotWithShape="1">
          <a:blip r:embed="rId3">
            <a:alphaModFix/>
          </a:blip>
          <a:srcRect/>
          <a:stretch/>
        </p:blipFill>
        <p:spPr>
          <a:xfrm>
            <a:off x="180573" y="118278"/>
            <a:ext cx="541005" cy="54100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71"/>
        <p:cNvGrpSpPr/>
        <p:nvPr/>
      </p:nvGrpSpPr>
      <p:grpSpPr>
        <a:xfrm>
          <a:off x="0" y="0"/>
          <a:ext cx="0" cy="0"/>
          <a:chOff x="0" y="0"/>
          <a:chExt cx="0" cy="0"/>
        </a:xfrm>
      </p:grpSpPr>
      <p:sp>
        <p:nvSpPr>
          <p:cNvPr id="172" name="Google Shape;172;p1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14"/>
          <p:cNvSpPr txBox="1">
            <a:spLocks noGrp="1"/>
          </p:cNvSpPr>
          <p:nvPr>
            <p:ph type="dt" idx="10"/>
          </p:nvPr>
        </p:nvSpPr>
        <p:spPr>
          <a:xfrm>
            <a:off x="457200" y="493317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14"/>
          <p:cNvSpPr txBox="1">
            <a:spLocks noGrp="1"/>
          </p:cNvSpPr>
          <p:nvPr>
            <p:ph type="ftr" idx="11"/>
          </p:nvPr>
        </p:nvSpPr>
        <p:spPr>
          <a:xfrm>
            <a:off x="3124200" y="493317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14"/>
          <p:cNvSpPr txBox="1">
            <a:spLocks noGrp="1"/>
          </p:cNvSpPr>
          <p:nvPr>
            <p:ph type="sldNum" idx="12"/>
          </p:nvPr>
        </p:nvSpPr>
        <p:spPr>
          <a:xfrm>
            <a:off x="6553200" y="493317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76" name="Google Shape;176;p14"/>
          <p:cNvSpPr/>
          <p:nvPr/>
        </p:nvSpPr>
        <p:spPr>
          <a:xfrm>
            <a:off x="3103" y="-92545"/>
            <a:ext cx="2077083" cy="5256584"/>
          </a:xfrm>
          <a:prstGeom prst="rect">
            <a:avLst/>
          </a:prstGeom>
          <a:gradFill>
            <a:gsLst>
              <a:gs pos="0">
                <a:srgbClr val="949CC7">
                  <a:alpha val="0"/>
                </a:srgbClr>
              </a:gs>
              <a:gs pos="78000">
                <a:schemeClr val="lt1"/>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 name="Google Shape;177;p14"/>
          <p:cNvSpPr/>
          <p:nvPr/>
        </p:nvSpPr>
        <p:spPr>
          <a:xfrm>
            <a:off x="-4720" y="0"/>
            <a:ext cx="2084906" cy="5164039"/>
          </a:xfrm>
          <a:prstGeom prst="rect">
            <a:avLst/>
          </a:prstGeom>
          <a:solidFill>
            <a:schemeClr val="lt1">
              <a:alpha val="4784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78"/>
        <p:cNvGrpSpPr/>
        <p:nvPr/>
      </p:nvGrpSpPr>
      <p:grpSpPr>
        <a:xfrm>
          <a:off x="0" y="0"/>
          <a:ext cx="0" cy="0"/>
          <a:chOff x="0" y="0"/>
          <a:chExt cx="0" cy="0"/>
        </a:xfrm>
      </p:grpSpPr>
      <p:sp>
        <p:nvSpPr>
          <p:cNvPr id="179" name="Google Shape;179;p15"/>
          <p:cNvSpPr txBox="1">
            <a:spLocks noGrp="1"/>
          </p:cNvSpPr>
          <p:nvPr>
            <p:ph type="body" idx="1"/>
          </p:nvPr>
        </p:nvSpPr>
        <p:spPr>
          <a:xfrm>
            <a:off x="662879" y="627534"/>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80" name="Google Shape;180;p15"/>
          <p:cNvSpPr txBox="1">
            <a:spLocks noGrp="1"/>
          </p:cNvSpPr>
          <p:nvPr>
            <p:ph type="body" idx="2"/>
          </p:nvPr>
        </p:nvSpPr>
        <p:spPr>
          <a:xfrm>
            <a:off x="662317" y="1203598"/>
            <a:ext cx="4040188" cy="3391024"/>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81" name="Google Shape;181;p15"/>
          <p:cNvSpPr txBox="1">
            <a:spLocks noGrp="1"/>
          </p:cNvSpPr>
          <p:nvPr>
            <p:ph type="body" idx="3"/>
          </p:nvPr>
        </p:nvSpPr>
        <p:spPr>
          <a:xfrm>
            <a:off x="4850705" y="627534"/>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82" name="Google Shape;182;p15"/>
          <p:cNvSpPr txBox="1">
            <a:spLocks noGrp="1"/>
          </p:cNvSpPr>
          <p:nvPr>
            <p:ph type="body" idx="4"/>
          </p:nvPr>
        </p:nvSpPr>
        <p:spPr>
          <a:xfrm>
            <a:off x="4850143" y="1203598"/>
            <a:ext cx="4041775" cy="3391024"/>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83" name="Google Shape;183;p15"/>
          <p:cNvSpPr txBox="1">
            <a:spLocks noGrp="1"/>
          </p:cNvSpPr>
          <p:nvPr>
            <p:ph type="dt" idx="10"/>
          </p:nvPr>
        </p:nvSpPr>
        <p:spPr>
          <a:xfrm>
            <a:off x="457200" y="493317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15"/>
          <p:cNvSpPr txBox="1">
            <a:spLocks noGrp="1"/>
          </p:cNvSpPr>
          <p:nvPr>
            <p:ph type="ftr" idx="11"/>
          </p:nvPr>
        </p:nvSpPr>
        <p:spPr>
          <a:xfrm>
            <a:off x="3124200" y="493317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15"/>
          <p:cNvSpPr txBox="1">
            <a:spLocks noGrp="1"/>
          </p:cNvSpPr>
          <p:nvPr>
            <p:ph type="sldNum" idx="12"/>
          </p:nvPr>
        </p:nvSpPr>
        <p:spPr>
          <a:xfrm>
            <a:off x="6553200" y="493317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86" name="Google Shape;186;p15"/>
          <p:cNvSpPr txBox="1">
            <a:spLocks noGrp="1"/>
          </p:cNvSpPr>
          <p:nvPr>
            <p:ph type="title"/>
          </p:nvPr>
        </p:nvSpPr>
        <p:spPr>
          <a:xfrm>
            <a:off x="867704" y="267494"/>
            <a:ext cx="7819096" cy="288032"/>
          </a:xfrm>
          <a:prstGeom prst="rect">
            <a:avLst/>
          </a:prstGeom>
          <a:solidFill>
            <a:srgbClr val="25408F"/>
          </a:solid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Font typeface="Calibri"/>
              <a:buNone/>
              <a:defRPr sz="18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87" name="Google Shape;187;p15"/>
          <p:cNvCxnSpPr/>
          <p:nvPr/>
        </p:nvCxnSpPr>
        <p:spPr>
          <a:xfrm>
            <a:off x="451076" y="1090171"/>
            <a:ext cx="0" cy="3860280"/>
          </a:xfrm>
          <a:prstGeom prst="straightConnector1">
            <a:avLst/>
          </a:prstGeom>
          <a:noFill/>
          <a:ln w="31750" cap="flat" cmpd="sng">
            <a:solidFill>
              <a:srgbClr val="25408F">
                <a:alpha val="80784"/>
              </a:srgbClr>
            </a:solidFill>
            <a:prstDash val="solid"/>
            <a:round/>
            <a:headEnd type="none" w="sm" len="sm"/>
            <a:tailEnd type="none" w="sm" len="sm"/>
          </a:ln>
        </p:spPr>
      </p:cxnSp>
      <p:sp>
        <p:nvSpPr>
          <p:cNvPr id="188" name="Google Shape;188;p15"/>
          <p:cNvSpPr txBox="1"/>
          <p:nvPr/>
        </p:nvSpPr>
        <p:spPr>
          <a:xfrm>
            <a:off x="97584" y="659284"/>
            <a:ext cx="677466" cy="4308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100" b="1">
                <a:solidFill>
                  <a:srgbClr val="25408F"/>
                </a:solidFill>
                <a:latin typeface="Calibri"/>
                <a:ea typeface="Calibri"/>
                <a:cs typeface="Calibri"/>
                <a:sym typeface="Calibri"/>
              </a:rPr>
              <a:t>Data Access</a:t>
            </a:r>
            <a:endParaRPr sz="1100" b="1">
              <a:solidFill>
                <a:srgbClr val="25408F"/>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89"/>
        <p:cNvGrpSpPr/>
        <p:nvPr/>
      </p:nvGrpSpPr>
      <p:grpSpPr>
        <a:xfrm>
          <a:off x="0" y="0"/>
          <a:ext cx="0" cy="0"/>
          <a:chOff x="0" y="0"/>
          <a:chExt cx="0" cy="0"/>
        </a:xfrm>
      </p:grpSpPr>
      <p:grpSp>
        <p:nvGrpSpPr>
          <p:cNvPr id="190" name="Google Shape;190;p16"/>
          <p:cNvGrpSpPr/>
          <p:nvPr/>
        </p:nvGrpSpPr>
        <p:grpSpPr>
          <a:xfrm>
            <a:off x="-11410" y="-11063"/>
            <a:ext cx="2091596" cy="5160587"/>
            <a:chOff x="-2916832" y="-200722"/>
            <a:chExt cx="2091596" cy="5160587"/>
          </a:xfrm>
        </p:grpSpPr>
        <p:grpSp>
          <p:nvGrpSpPr>
            <p:cNvPr id="191" name="Google Shape;191;p16"/>
            <p:cNvGrpSpPr/>
            <p:nvPr/>
          </p:nvGrpSpPr>
          <p:grpSpPr>
            <a:xfrm>
              <a:off x="-2916832" y="-200722"/>
              <a:ext cx="2091596" cy="5157838"/>
              <a:chOff x="-3291385" y="112960"/>
              <a:chExt cx="2091596" cy="5157838"/>
            </a:xfrm>
          </p:grpSpPr>
          <p:pic>
            <p:nvPicPr>
              <p:cNvPr id="192" name="Google Shape;192;p16" descr="S:\F15015_Copernicus\3_Work\330_Work-in-process\SC4_BackgroundMat\Visual_ID\Photos\Po_River_Italy.jpg"/>
              <p:cNvPicPr preferRelativeResize="0"/>
              <p:nvPr/>
            </p:nvPicPr>
            <p:blipFill rotWithShape="1">
              <a:blip r:embed="rId2">
                <a:alphaModFix/>
              </a:blip>
              <a:srcRect/>
              <a:stretch/>
            </p:blipFill>
            <p:spPr>
              <a:xfrm rot="10800000">
                <a:off x="-3291385" y="123478"/>
                <a:ext cx="2077082" cy="5147320"/>
              </a:xfrm>
              <a:prstGeom prst="rect">
                <a:avLst/>
              </a:prstGeom>
              <a:noFill/>
              <a:ln>
                <a:noFill/>
              </a:ln>
            </p:spPr>
          </p:pic>
          <p:sp>
            <p:nvSpPr>
              <p:cNvPr id="193" name="Google Shape;193;p16"/>
              <p:cNvSpPr/>
              <p:nvPr/>
            </p:nvSpPr>
            <p:spPr>
              <a:xfrm>
                <a:off x="-3276872" y="112960"/>
                <a:ext cx="2077083" cy="5150069"/>
              </a:xfrm>
              <a:prstGeom prst="rect">
                <a:avLst/>
              </a:prstGeom>
              <a:gradFill>
                <a:gsLst>
                  <a:gs pos="0">
                    <a:srgbClr val="949CC7">
                      <a:alpha val="0"/>
                    </a:srgbClr>
                  </a:gs>
                  <a:gs pos="78000">
                    <a:schemeClr val="lt1"/>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94" name="Google Shape;194;p16"/>
            <p:cNvSpPr/>
            <p:nvPr/>
          </p:nvSpPr>
          <p:spPr>
            <a:xfrm>
              <a:off x="-2910142" y="-190204"/>
              <a:ext cx="2084906" cy="5150069"/>
            </a:xfrm>
            <a:prstGeom prst="rect">
              <a:avLst/>
            </a:prstGeom>
            <a:solidFill>
              <a:schemeClr val="lt1">
                <a:alpha val="4784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95" name="Google Shape;195;p16"/>
          <p:cNvSpPr txBox="1">
            <a:spLocks noGrp="1"/>
          </p:cNvSpPr>
          <p:nvPr>
            <p:ph type="dt" idx="10"/>
          </p:nvPr>
        </p:nvSpPr>
        <p:spPr>
          <a:xfrm>
            <a:off x="457200" y="493317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16"/>
          <p:cNvSpPr txBox="1">
            <a:spLocks noGrp="1"/>
          </p:cNvSpPr>
          <p:nvPr>
            <p:ph type="ftr" idx="11"/>
          </p:nvPr>
        </p:nvSpPr>
        <p:spPr>
          <a:xfrm>
            <a:off x="3124200" y="493317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16"/>
          <p:cNvSpPr txBox="1">
            <a:spLocks noGrp="1"/>
          </p:cNvSpPr>
          <p:nvPr>
            <p:ph type="sldNum" idx="12"/>
          </p:nvPr>
        </p:nvSpPr>
        <p:spPr>
          <a:xfrm>
            <a:off x="6553200" y="493317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98" name="Google Shape;198;p16"/>
          <p:cNvSpPr txBox="1">
            <a:spLocks noGrp="1"/>
          </p:cNvSpPr>
          <p:nvPr>
            <p:ph type="title"/>
          </p:nvPr>
        </p:nvSpPr>
        <p:spPr>
          <a:xfrm>
            <a:off x="867704" y="267494"/>
            <a:ext cx="7819096" cy="288032"/>
          </a:xfrm>
          <a:prstGeom prst="rect">
            <a:avLst/>
          </a:prstGeom>
          <a:solidFill>
            <a:srgbClr val="25408F"/>
          </a:solid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Font typeface="Calibri"/>
              <a:buNone/>
              <a:defRPr sz="18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99" name="Google Shape;199;p16" descr="S:\F15015_Copernicus\3_Work\330_Work-in-process\SC4_BackgroundMat\PPT\item Copernicus\Big data.png"/>
          <p:cNvPicPr preferRelativeResize="0"/>
          <p:nvPr/>
        </p:nvPicPr>
        <p:blipFill rotWithShape="1">
          <a:blip r:embed="rId3">
            <a:alphaModFix/>
          </a:blip>
          <a:srcRect/>
          <a:stretch/>
        </p:blipFill>
        <p:spPr>
          <a:xfrm>
            <a:off x="35496" y="123478"/>
            <a:ext cx="817912" cy="578306"/>
          </a:xfrm>
          <a:prstGeom prst="rect">
            <a:avLst/>
          </a:prstGeom>
          <a:noFill/>
          <a:ln>
            <a:noFill/>
          </a:ln>
        </p:spPr>
      </p:pic>
      <p:cxnSp>
        <p:nvCxnSpPr>
          <p:cNvPr id="200" name="Google Shape;200;p16"/>
          <p:cNvCxnSpPr/>
          <p:nvPr/>
        </p:nvCxnSpPr>
        <p:spPr>
          <a:xfrm>
            <a:off x="451076" y="1090171"/>
            <a:ext cx="0" cy="3860280"/>
          </a:xfrm>
          <a:prstGeom prst="straightConnector1">
            <a:avLst/>
          </a:prstGeom>
          <a:noFill/>
          <a:ln w="31750" cap="flat" cmpd="sng">
            <a:solidFill>
              <a:srgbClr val="25408F">
                <a:alpha val="80784"/>
              </a:srgbClr>
            </a:solidFill>
            <a:prstDash val="solid"/>
            <a:round/>
            <a:headEnd type="none" w="sm" len="sm"/>
            <a:tailEnd type="none" w="sm" len="sm"/>
          </a:ln>
        </p:spPr>
      </p:cxnSp>
      <p:sp>
        <p:nvSpPr>
          <p:cNvPr id="201" name="Google Shape;201;p16"/>
          <p:cNvSpPr txBox="1"/>
          <p:nvPr/>
        </p:nvSpPr>
        <p:spPr>
          <a:xfrm>
            <a:off x="97584" y="659284"/>
            <a:ext cx="677466" cy="4308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100" b="1">
                <a:solidFill>
                  <a:srgbClr val="25408F"/>
                </a:solidFill>
                <a:latin typeface="Calibri"/>
                <a:ea typeface="Calibri"/>
                <a:cs typeface="Calibri"/>
                <a:sym typeface="Calibri"/>
              </a:rPr>
              <a:t>Data Access</a:t>
            </a:r>
            <a:endParaRPr sz="1100" b="1">
              <a:solidFill>
                <a:srgbClr val="25408F"/>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2"/>
        <p:cNvGrpSpPr/>
        <p:nvPr/>
      </p:nvGrpSpPr>
      <p:grpSpPr>
        <a:xfrm>
          <a:off x="0" y="0"/>
          <a:ext cx="0" cy="0"/>
          <a:chOff x="0" y="0"/>
          <a:chExt cx="0" cy="0"/>
        </a:xfrm>
      </p:grpSpPr>
      <p:grpSp>
        <p:nvGrpSpPr>
          <p:cNvPr id="203" name="Google Shape;203;p17"/>
          <p:cNvGrpSpPr/>
          <p:nvPr/>
        </p:nvGrpSpPr>
        <p:grpSpPr>
          <a:xfrm>
            <a:off x="-11410" y="-11063"/>
            <a:ext cx="2091596" cy="5160587"/>
            <a:chOff x="-2916832" y="-200722"/>
            <a:chExt cx="2091596" cy="5160587"/>
          </a:xfrm>
        </p:grpSpPr>
        <p:grpSp>
          <p:nvGrpSpPr>
            <p:cNvPr id="204" name="Google Shape;204;p17"/>
            <p:cNvGrpSpPr/>
            <p:nvPr/>
          </p:nvGrpSpPr>
          <p:grpSpPr>
            <a:xfrm>
              <a:off x="-2916832" y="-200722"/>
              <a:ext cx="2091596" cy="5157838"/>
              <a:chOff x="-3291385" y="112960"/>
              <a:chExt cx="2091596" cy="5157838"/>
            </a:xfrm>
          </p:grpSpPr>
          <p:pic>
            <p:nvPicPr>
              <p:cNvPr id="205" name="Google Shape;205;p17" descr="S:\F15015_Copernicus\3_Work\330_Work-in-process\SC4_BackgroundMat\Visual_ID\Photos\Po_River_Italy.jpg"/>
              <p:cNvPicPr preferRelativeResize="0"/>
              <p:nvPr/>
            </p:nvPicPr>
            <p:blipFill rotWithShape="1">
              <a:blip r:embed="rId2">
                <a:alphaModFix/>
              </a:blip>
              <a:srcRect/>
              <a:stretch/>
            </p:blipFill>
            <p:spPr>
              <a:xfrm rot="10800000">
                <a:off x="-3291385" y="123478"/>
                <a:ext cx="2077082" cy="5147320"/>
              </a:xfrm>
              <a:prstGeom prst="rect">
                <a:avLst/>
              </a:prstGeom>
              <a:noFill/>
              <a:ln>
                <a:noFill/>
              </a:ln>
            </p:spPr>
          </p:pic>
          <p:sp>
            <p:nvSpPr>
              <p:cNvPr id="206" name="Google Shape;206;p17"/>
              <p:cNvSpPr/>
              <p:nvPr/>
            </p:nvSpPr>
            <p:spPr>
              <a:xfrm>
                <a:off x="-3276872" y="112960"/>
                <a:ext cx="2077083" cy="5150069"/>
              </a:xfrm>
              <a:prstGeom prst="rect">
                <a:avLst/>
              </a:prstGeom>
              <a:gradFill>
                <a:gsLst>
                  <a:gs pos="0">
                    <a:srgbClr val="949CC7">
                      <a:alpha val="0"/>
                    </a:srgbClr>
                  </a:gs>
                  <a:gs pos="78000">
                    <a:schemeClr val="lt1"/>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07" name="Google Shape;207;p17"/>
            <p:cNvSpPr/>
            <p:nvPr/>
          </p:nvSpPr>
          <p:spPr>
            <a:xfrm>
              <a:off x="-2910142" y="-190204"/>
              <a:ext cx="2084906" cy="5150069"/>
            </a:xfrm>
            <a:prstGeom prst="rect">
              <a:avLst/>
            </a:prstGeom>
            <a:solidFill>
              <a:schemeClr val="lt1">
                <a:alpha val="4784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08" name="Google Shape;208;p17"/>
          <p:cNvSpPr txBox="1">
            <a:spLocks noGrp="1"/>
          </p:cNvSpPr>
          <p:nvPr>
            <p:ph type="title"/>
          </p:nvPr>
        </p:nvSpPr>
        <p:spPr>
          <a:xfrm>
            <a:off x="878905" y="204787"/>
            <a:ext cx="3008313" cy="8715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9" name="Google Shape;209;p17"/>
          <p:cNvSpPr txBox="1">
            <a:spLocks noGrp="1"/>
          </p:cNvSpPr>
          <p:nvPr>
            <p:ph type="body" idx="1"/>
          </p:nvPr>
        </p:nvSpPr>
        <p:spPr>
          <a:xfrm>
            <a:off x="3996754" y="204788"/>
            <a:ext cx="5111750" cy="438983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210" name="Google Shape;210;p17"/>
          <p:cNvSpPr txBox="1">
            <a:spLocks noGrp="1"/>
          </p:cNvSpPr>
          <p:nvPr>
            <p:ph type="body" idx="2"/>
          </p:nvPr>
        </p:nvSpPr>
        <p:spPr>
          <a:xfrm>
            <a:off x="878905" y="1076326"/>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11" name="Google Shape;211;p17"/>
          <p:cNvSpPr txBox="1">
            <a:spLocks noGrp="1"/>
          </p:cNvSpPr>
          <p:nvPr>
            <p:ph type="dt" idx="10"/>
          </p:nvPr>
        </p:nvSpPr>
        <p:spPr>
          <a:xfrm>
            <a:off x="457200" y="493317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17"/>
          <p:cNvSpPr txBox="1">
            <a:spLocks noGrp="1"/>
          </p:cNvSpPr>
          <p:nvPr>
            <p:ph type="ftr" idx="11"/>
          </p:nvPr>
        </p:nvSpPr>
        <p:spPr>
          <a:xfrm>
            <a:off x="3124200" y="493317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17"/>
          <p:cNvSpPr txBox="1">
            <a:spLocks noGrp="1"/>
          </p:cNvSpPr>
          <p:nvPr>
            <p:ph type="sldNum" idx="12"/>
          </p:nvPr>
        </p:nvSpPr>
        <p:spPr>
          <a:xfrm>
            <a:off x="6553200" y="493317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214" name="Google Shape;214;p17" descr="S:\F15015_Copernicus\3_Work\330_Work-in-process\SC4_BackgroundMat\PPT\item Copernicus\Big data.png"/>
          <p:cNvPicPr preferRelativeResize="0"/>
          <p:nvPr/>
        </p:nvPicPr>
        <p:blipFill rotWithShape="1">
          <a:blip r:embed="rId3">
            <a:alphaModFix/>
          </a:blip>
          <a:srcRect/>
          <a:stretch/>
        </p:blipFill>
        <p:spPr>
          <a:xfrm>
            <a:off x="35496" y="123478"/>
            <a:ext cx="817912" cy="578306"/>
          </a:xfrm>
          <a:prstGeom prst="rect">
            <a:avLst/>
          </a:prstGeom>
          <a:noFill/>
          <a:ln>
            <a:noFill/>
          </a:ln>
        </p:spPr>
      </p:pic>
      <p:cxnSp>
        <p:nvCxnSpPr>
          <p:cNvPr id="215" name="Google Shape;215;p17"/>
          <p:cNvCxnSpPr/>
          <p:nvPr/>
        </p:nvCxnSpPr>
        <p:spPr>
          <a:xfrm>
            <a:off x="451076" y="1090171"/>
            <a:ext cx="0" cy="3860280"/>
          </a:xfrm>
          <a:prstGeom prst="straightConnector1">
            <a:avLst/>
          </a:prstGeom>
          <a:noFill/>
          <a:ln w="31750" cap="flat" cmpd="sng">
            <a:solidFill>
              <a:srgbClr val="25408F">
                <a:alpha val="80784"/>
              </a:srgbClr>
            </a:solidFill>
            <a:prstDash val="solid"/>
            <a:round/>
            <a:headEnd type="none" w="sm" len="sm"/>
            <a:tailEnd type="none" w="sm" len="sm"/>
          </a:ln>
        </p:spPr>
      </p:cxnSp>
      <p:sp>
        <p:nvSpPr>
          <p:cNvPr id="216" name="Google Shape;216;p17"/>
          <p:cNvSpPr txBox="1"/>
          <p:nvPr/>
        </p:nvSpPr>
        <p:spPr>
          <a:xfrm>
            <a:off x="97584" y="659284"/>
            <a:ext cx="677466" cy="4308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100" b="1">
                <a:solidFill>
                  <a:srgbClr val="25408F"/>
                </a:solidFill>
                <a:latin typeface="Calibri"/>
                <a:ea typeface="Calibri"/>
                <a:cs typeface="Calibri"/>
                <a:sym typeface="Calibri"/>
              </a:rPr>
              <a:t>Data Access</a:t>
            </a:r>
            <a:endParaRPr sz="1100" b="1">
              <a:solidFill>
                <a:srgbClr val="25408F"/>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24"/>
        <p:cNvGrpSpPr/>
        <p:nvPr/>
      </p:nvGrpSpPr>
      <p:grpSpPr>
        <a:xfrm>
          <a:off x="0" y="0"/>
          <a:ext cx="0" cy="0"/>
          <a:chOff x="0" y="0"/>
          <a:chExt cx="0" cy="0"/>
        </a:xfrm>
      </p:grpSpPr>
      <p:pic>
        <p:nvPicPr>
          <p:cNvPr id="225" name="Google Shape;225;p19"/>
          <p:cNvPicPr preferRelativeResize="0"/>
          <p:nvPr/>
        </p:nvPicPr>
        <p:blipFill rotWithShape="1">
          <a:blip r:embed="rId2">
            <a:alphaModFix/>
          </a:blip>
          <a:srcRect/>
          <a:stretch/>
        </p:blipFill>
        <p:spPr>
          <a:xfrm>
            <a:off x="-26317" y="0"/>
            <a:ext cx="2106504" cy="5175268"/>
          </a:xfrm>
          <a:prstGeom prst="rect">
            <a:avLst/>
          </a:prstGeom>
          <a:noFill/>
          <a:ln>
            <a:noFill/>
          </a:ln>
        </p:spPr>
      </p:pic>
      <p:sp>
        <p:nvSpPr>
          <p:cNvPr id="226" name="Google Shape;226;p19"/>
          <p:cNvSpPr/>
          <p:nvPr/>
        </p:nvSpPr>
        <p:spPr>
          <a:xfrm>
            <a:off x="-21945" y="-1"/>
            <a:ext cx="2102132" cy="5164039"/>
          </a:xfrm>
          <a:prstGeom prst="rect">
            <a:avLst/>
          </a:prstGeom>
          <a:gradFill>
            <a:gsLst>
              <a:gs pos="0">
                <a:srgbClr val="97B4E4">
                  <a:alpha val="0"/>
                </a:srgbClr>
              </a:gs>
              <a:gs pos="78000">
                <a:schemeClr val="lt1"/>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7" name="Google Shape;227;p19"/>
          <p:cNvSpPr txBox="1">
            <a:spLocks noGrp="1"/>
          </p:cNvSpPr>
          <p:nvPr>
            <p:ph type="body" idx="1"/>
          </p:nvPr>
        </p:nvSpPr>
        <p:spPr>
          <a:xfrm>
            <a:off x="1331640" y="722087"/>
            <a:ext cx="7299753" cy="382307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228" name="Google Shape;228;p19"/>
          <p:cNvCxnSpPr/>
          <p:nvPr/>
        </p:nvCxnSpPr>
        <p:spPr>
          <a:xfrm>
            <a:off x="431280" y="1045068"/>
            <a:ext cx="0" cy="3888432"/>
          </a:xfrm>
          <a:prstGeom prst="straightConnector1">
            <a:avLst/>
          </a:prstGeom>
          <a:noFill/>
          <a:ln w="31750" cap="flat" cmpd="sng">
            <a:solidFill>
              <a:srgbClr val="0B6192">
                <a:alpha val="80784"/>
              </a:srgbClr>
            </a:solidFill>
            <a:prstDash val="solid"/>
            <a:round/>
            <a:headEnd type="none" w="sm" len="sm"/>
            <a:tailEnd type="none" w="sm" len="sm"/>
          </a:ln>
        </p:spPr>
      </p:cxnSp>
      <p:pic>
        <p:nvPicPr>
          <p:cNvPr id="229" name="Google Shape;229;p19"/>
          <p:cNvPicPr preferRelativeResize="0"/>
          <p:nvPr/>
        </p:nvPicPr>
        <p:blipFill rotWithShape="1">
          <a:blip r:embed="rId3">
            <a:alphaModFix/>
          </a:blip>
          <a:srcRect/>
          <a:stretch/>
        </p:blipFill>
        <p:spPr>
          <a:xfrm>
            <a:off x="35496" y="11557"/>
            <a:ext cx="760200" cy="710530"/>
          </a:xfrm>
          <a:prstGeom prst="rect">
            <a:avLst/>
          </a:prstGeom>
          <a:noFill/>
          <a:ln>
            <a:noFill/>
          </a:ln>
        </p:spPr>
      </p:pic>
      <p:sp>
        <p:nvSpPr>
          <p:cNvPr id="230" name="Google Shape;230;p19"/>
          <p:cNvSpPr txBox="1">
            <a:spLocks noGrp="1"/>
          </p:cNvSpPr>
          <p:nvPr>
            <p:ph type="dt" idx="10"/>
          </p:nvPr>
        </p:nvSpPr>
        <p:spPr>
          <a:xfrm>
            <a:off x="457200" y="49287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19"/>
          <p:cNvSpPr txBox="1">
            <a:spLocks noGrp="1"/>
          </p:cNvSpPr>
          <p:nvPr>
            <p:ph type="ftr" idx="11"/>
          </p:nvPr>
        </p:nvSpPr>
        <p:spPr>
          <a:xfrm>
            <a:off x="3124200" y="49287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19"/>
          <p:cNvSpPr txBox="1">
            <a:spLocks noGrp="1"/>
          </p:cNvSpPr>
          <p:nvPr>
            <p:ph type="sldNum" idx="12"/>
          </p:nvPr>
        </p:nvSpPr>
        <p:spPr>
          <a:xfrm>
            <a:off x="6553200" y="49287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33" name="Google Shape;233;p19"/>
          <p:cNvSpPr txBox="1"/>
          <p:nvPr/>
        </p:nvSpPr>
        <p:spPr>
          <a:xfrm>
            <a:off x="-63026" y="625720"/>
            <a:ext cx="962618"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000" b="1">
                <a:solidFill>
                  <a:schemeClr val="dk2"/>
                </a:solidFill>
                <a:latin typeface="Calibri"/>
                <a:ea typeface="Calibri"/>
                <a:cs typeface="Calibri"/>
                <a:sym typeface="Calibri"/>
              </a:rPr>
              <a:t>Marine </a:t>
            </a:r>
            <a:endParaRPr/>
          </a:p>
          <a:p>
            <a:pPr marL="0" marR="0" lvl="0" indent="0" algn="ctr" rtl="0">
              <a:spcBef>
                <a:spcPts val="0"/>
              </a:spcBef>
              <a:spcAft>
                <a:spcPts val="0"/>
              </a:spcAft>
              <a:buNone/>
            </a:pPr>
            <a:r>
              <a:rPr lang="en-GB" sz="1000" b="1">
                <a:solidFill>
                  <a:schemeClr val="dk2"/>
                </a:solidFill>
                <a:latin typeface="Calibri"/>
                <a:ea typeface="Calibri"/>
                <a:cs typeface="Calibri"/>
                <a:sym typeface="Calibri"/>
              </a:rPr>
              <a:t>Monitoring</a:t>
            </a:r>
            <a:endParaRPr sz="1000" b="1">
              <a:solidFill>
                <a:schemeClr val="dk2"/>
              </a:solidFill>
              <a:latin typeface="Calibri"/>
              <a:ea typeface="Calibri"/>
              <a:cs typeface="Calibri"/>
              <a:sym typeface="Calibri"/>
            </a:endParaRPr>
          </a:p>
        </p:txBody>
      </p:sp>
      <p:sp>
        <p:nvSpPr>
          <p:cNvPr id="234" name="Google Shape;234;p19"/>
          <p:cNvSpPr txBox="1">
            <a:spLocks noGrp="1"/>
          </p:cNvSpPr>
          <p:nvPr>
            <p:ph type="title"/>
          </p:nvPr>
        </p:nvSpPr>
        <p:spPr>
          <a:xfrm>
            <a:off x="867704" y="231582"/>
            <a:ext cx="7819096" cy="277539"/>
          </a:xfrm>
          <a:prstGeom prst="rect">
            <a:avLst/>
          </a:prstGeom>
          <a:solidFill>
            <a:srgbClr val="0B6192"/>
          </a:solid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Font typeface="Calibri"/>
              <a:buNone/>
              <a:defRPr sz="18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35"/>
        <p:cNvGrpSpPr/>
        <p:nvPr/>
      </p:nvGrpSpPr>
      <p:grpSpPr>
        <a:xfrm>
          <a:off x="0" y="0"/>
          <a:ext cx="0" cy="0"/>
          <a:chOff x="0" y="0"/>
          <a:chExt cx="0" cy="0"/>
        </a:xfrm>
      </p:grpSpPr>
      <p:pic>
        <p:nvPicPr>
          <p:cNvPr id="236" name="Google Shape;236;p20"/>
          <p:cNvPicPr preferRelativeResize="0"/>
          <p:nvPr/>
        </p:nvPicPr>
        <p:blipFill rotWithShape="1">
          <a:blip r:embed="rId2">
            <a:alphaModFix/>
          </a:blip>
          <a:srcRect/>
          <a:stretch/>
        </p:blipFill>
        <p:spPr>
          <a:xfrm>
            <a:off x="-26317" y="-2"/>
            <a:ext cx="2106504" cy="5175269"/>
          </a:xfrm>
          <a:prstGeom prst="rect">
            <a:avLst/>
          </a:prstGeom>
          <a:noFill/>
          <a:ln>
            <a:noFill/>
          </a:ln>
        </p:spPr>
      </p:pic>
      <p:sp>
        <p:nvSpPr>
          <p:cNvPr id="237" name="Google Shape;237;p20"/>
          <p:cNvSpPr/>
          <p:nvPr/>
        </p:nvSpPr>
        <p:spPr>
          <a:xfrm>
            <a:off x="-21945" y="-3"/>
            <a:ext cx="2102132" cy="5164041"/>
          </a:xfrm>
          <a:prstGeom prst="rect">
            <a:avLst/>
          </a:prstGeom>
          <a:gradFill>
            <a:gsLst>
              <a:gs pos="0">
                <a:srgbClr val="97B4E4">
                  <a:alpha val="0"/>
                </a:srgbClr>
              </a:gs>
              <a:gs pos="78000">
                <a:schemeClr val="lt1"/>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8" name="Google Shape;238;p20"/>
          <p:cNvSpPr txBox="1">
            <a:spLocks noGrp="1"/>
          </p:cNvSpPr>
          <p:nvPr>
            <p:ph type="body" idx="1"/>
          </p:nvPr>
        </p:nvSpPr>
        <p:spPr>
          <a:xfrm>
            <a:off x="829202" y="699542"/>
            <a:ext cx="7919262" cy="382307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9" name="Google Shape;239;p20"/>
          <p:cNvSpPr txBox="1">
            <a:spLocks noGrp="1"/>
          </p:cNvSpPr>
          <p:nvPr>
            <p:ph type="dt" idx="10"/>
          </p:nvPr>
        </p:nvSpPr>
        <p:spPr>
          <a:xfrm>
            <a:off x="457200" y="49287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0" name="Google Shape;240;p20"/>
          <p:cNvSpPr txBox="1">
            <a:spLocks noGrp="1"/>
          </p:cNvSpPr>
          <p:nvPr>
            <p:ph type="ftr" idx="11"/>
          </p:nvPr>
        </p:nvSpPr>
        <p:spPr>
          <a:xfrm>
            <a:off x="3124200" y="49287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20"/>
          <p:cNvSpPr txBox="1">
            <a:spLocks noGrp="1"/>
          </p:cNvSpPr>
          <p:nvPr>
            <p:ph type="sldNum" idx="12"/>
          </p:nvPr>
        </p:nvSpPr>
        <p:spPr>
          <a:xfrm>
            <a:off x="6553200" y="49287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242" name="Google Shape;242;p20"/>
          <p:cNvCxnSpPr/>
          <p:nvPr/>
        </p:nvCxnSpPr>
        <p:spPr>
          <a:xfrm>
            <a:off x="431280" y="1045068"/>
            <a:ext cx="0" cy="3888432"/>
          </a:xfrm>
          <a:prstGeom prst="straightConnector1">
            <a:avLst/>
          </a:prstGeom>
          <a:noFill/>
          <a:ln w="31750" cap="flat" cmpd="sng">
            <a:solidFill>
              <a:srgbClr val="0B6192">
                <a:alpha val="80784"/>
              </a:srgbClr>
            </a:solidFill>
            <a:prstDash val="solid"/>
            <a:round/>
            <a:headEnd type="none" w="sm" len="sm"/>
            <a:tailEnd type="none" w="sm" len="sm"/>
          </a:ln>
        </p:spPr>
      </p:cxnSp>
      <p:pic>
        <p:nvPicPr>
          <p:cNvPr id="243" name="Google Shape;243;p20"/>
          <p:cNvPicPr preferRelativeResize="0"/>
          <p:nvPr/>
        </p:nvPicPr>
        <p:blipFill rotWithShape="1">
          <a:blip r:embed="rId3">
            <a:alphaModFix/>
          </a:blip>
          <a:srcRect/>
          <a:stretch/>
        </p:blipFill>
        <p:spPr>
          <a:xfrm>
            <a:off x="35496" y="11557"/>
            <a:ext cx="760200" cy="710530"/>
          </a:xfrm>
          <a:prstGeom prst="rect">
            <a:avLst/>
          </a:prstGeom>
          <a:noFill/>
          <a:ln>
            <a:noFill/>
          </a:ln>
        </p:spPr>
      </p:pic>
      <p:sp>
        <p:nvSpPr>
          <p:cNvPr id="244" name="Google Shape;244;p20"/>
          <p:cNvSpPr txBox="1"/>
          <p:nvPr/>
        </p:nvSpPr>
        <p:spPr>
          <a:xfrm>
            <a:off x="-63026" y="625720"/>
            <a:ext cx="962618"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000" b="1">
                <a:solidFill>
                  <a:srgbClr val="0B6192"/>
                </a:solidFill>
                <a:latin typeface="Calibri"/>
                <a:ea typeface="Calibri"/>
                <a:cs typeface="Calibri"/>
                <a:sym typeface="Calibri"/>
              </a:rPr>
              <a:t>Marine </a:t>
            </a:r>
            <a:endParaRPr/>
          </a:p>
          <a:p>
            <a:pPr marL="0" marR="0" lvl="0" indent="0" algn="ctr" rtl="0">
              <a:spcBef>
                <a:spcPts val="0"/>
              </a:spcBef>
              <a:spcAft>
                <a:spcPts val="0"/>
              </a:spcAft>
              <a:buNone/>
            </a:pPr>
            <a:r>
              <a:rPr lang="en-GB" sz="1000" b="1">
                <a:solidFill>
                  <a:srgbClr val="0B6192"/>
                </a:solidFill>
                <a:latin typeface="Calibri"/>
                <a:ea typeface="Calibri"/>
                <a:cs typeface="Calibri"/>
                <a:sym typeface="Calibri"/>
              </a:rPr>
              <a:t>Monitoring</a:t>
            </a:r>
            <a:endParaRPr sz="1000" b="1">
              <a:solidFill>
                <a:srgbClr val="0B6192"/>
              </a:solidFill>
              <a:latin typeface="Calibri"/>
              <a:ea typeface="Calibri"/>
              <a:cs typeface="Calibri"/>
              <a:sym typeface="Calibri"/>
            </a:endParaRPr>
          </a:p>
        </p:txBody>
      </p:sp>
      <p:sp>
        <p:nvSpPr>
          <p:cNvPr id="245" name="Google Shape;245;p20"/>
          <p:cNvSpPr txBox="1">
            <a:spLocks noGrp="1"/>
          </p:cNvSpPr>
          <p:nvPr>
            <p:ph type="title"/>
          </p:nvPr>
        </p:nvSpPr>
        <p:spPr>
          <a:xfrm>
            <a:off x="867704" y="231582"/>
            <a:ext cx="7819096" cy="277539"/>
          </a:xfrm>
          <a:prstGeom prst="rect">
            <a:avLst/>
          </a:prstGeom>
          <a:solidFill>
            <a:srgbClr val="0B6192"/>
          </a:solid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Font typeface="Calibri"/>
              <a:buNone/>
              <a:defRPr sz="18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46"/>
        <p:cNvGrpSpPr/>
        <p:nvPr/>
      </p:nvGrpSpPr>
      <p:grpSpPr>
        <a:xfrm>
          <a:off x="0" y="0"/>
          <a:ext cx="0" cy="0"/>
          <a:chOff x="0" y="0"/>
          <a:chExt cx="0" cy="0"/>
        </a:xfrm>
      </p:grpSpPr>
      <p:sp>
        <p:nvSpPr>
          <p:cNvPr id="247" name="Google Shape;247;p21"/>
          <p:cNvSpPr/>
          <p:nvPr/>
        </p:nvSpPr>
        <p:spPr>
          <a:xfrm>
            <a:off x="0" y="0"/>
            <a:ext cx="9144000" cy="5143500"/>
          </a:xfrm>
          <a:prstGeom prst="rect">
            <a:avLst/>
          </a:prstGeom>
          <a:solidFill>
            <a:srgbClr val="0B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8" name="Google Shape;248;p21"/>
          <p:cNvSpPr txBox="1">
            <a:spLocks noGrp="1"/>
          </p:cNvSpPr>
          <p:nvPr>
            <p:ph type="ftr" idx="11"/>
          </p:nvPr>
        </p:nvSpPr>
        <p:spPr>
          <a:xfrm>
            <a:off x="3124200" y="493317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9" name="Google Shape;249;p21"/>
          <p:cNvSpPr txBox="1">
            <a:spLocks noGrp="1"/>
          </p:cNvSpPr>
          <p:nvPr>
            <p:ph type="subTitle" idx="1"/>
          </p:nvPr>
        </p:nvSpPr>
        <p:spPr>
          <a:xfrm>
            <a:off x="2555041" y="3147814"/>
            <a:ext cx="4680520" cy="1152128"/>
          </a:xfrm>
          <a:prstGeom prst="rect">
            <a:avLst/>
          </a:prstGeom>
          <a:noFill/>
          <a:ln>
            <a:noFill/>
          </a:ln>
        </p:spPr>
        <p:txBody>
          <a:bodyPr spcFirstLastPara="1" wrap="square" lIns="91425" tIns="45700" rIns="91425" bIns="45700" anchor="t" anchorCtr="0">
            <a:noAutofit/>
          </a:bodyPr>
          <a:lstStyle>
            <a:lvl1pPr lvl="0" algn="l">
              <a:spcBef>
                <a:spcPts val="360"/>
              </a:spcBef>
              <a:spcAft>
                <a:spcPts val="0"/>
              </a:spcAft>
              <a:buClr>
                <a:schemeClr val="lt1"/>
              </a:buClr>
              <a:buSzPts val="1800"/>
              <a:buNone/>
              <a:defRPr sz="1800">
                <a:solidFill>
                  <a:schemeClr val="lt1"/>
                </a:solidFill>
              </a:defRPr>
            </a:lvl1pPr>
            <a:lvl2pPr lvl="1" algn="ctr">
              <a:spcBef>
                <a:spcPts val="360"/>
              </a:spcBef>
              <a:spcAft>
                <a:spcPts val="0"/>
              </a:spcAft>
              <a:buClr>
                <a:srgbClr val="888888"/>
              </a:buClr>
              <a:buSzPts val="1800"/>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280"/>
              </a:spcBef>
              <a:spcAft>
                <a:spcPts val="0"/>
              </a:spcAft>
              <a:buClr>
                <a:srgbClr val="888888"/>
              </a:buClr>
              <a:buSzPts val="14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250" name="Google Shape;250;p21" descr="S:\F15015_Copernicus\3_Work\330_Work-in-process\SC4_BackgroundMat\PPT\item Copernicus\Icon-01.png"/>
          <p:cNvPicPr preferRelativeResize="0"/>
          <p:nvPr/>
        </p:nvPicPr>
        <p:blipFill rotWithShape="1">
          <a:blip r:embed="rId2">
            <a:alphaModFix/>
          </a:blip>
          <a:srcRect/>
          <a:stretch/>
        </p:blipFill>
        <p:spPr>
          <a:xfrm>
            <a:off x="-36512" y="1322672"/>
            <a:ext cx="2747277" cy="2882606"/>
          </a:xfrm>
          <a:prstGeom prst="rect">
            <a:avLst/>
          </a:prstGeom>
          <a:noFill/>
          <a:ln>
            <a:noFill/>
          </a:ln>
        </p:spPr>
      </p:pic>
      <p:pic>
        <p:nvPicPr>
          <p:cNvPr id="251" name="Google Shape;251;p21" descr="S:\F15015_Copernicus\3_Work\330_Work-in-process\SC4_BackgroundMat\PPT\item Copernicus\logo-ce-horizontal-en-negatif.png"/>
          <p:cNvPicPr preferRelativeResize="0"/>
          <p:nvPr/>
        </p:nvPicPr>
        <p:blipFill rotWithShape="1">
          <a:blip r:embed="rId3">
            <a:alphaModFix/>
          </a:blip>
          <a:srcRect/>
          <a:stretch/>
        </p:blipFill>
        <p:spPr>
          <a:xfrm>
            <a:off x="1424242" y="4650008"/>
            <a:ext cx="1145581" cy="300443"/>
          </a:xfrm>
          <a:prstGeom prst="rect">
            <a:avLst/>
          </a:prstGeom>
          <a:noFill/>
          <a:ln>
            <a:noFill/>
          </a:ln>
        </p:spPr>
      </p:pic>
      <p:sp>
        <p:nvSpPr>
          <p:cNvPr id="252" name="Google Shape;252;p21"/>
          <p:cNvSpPr txBox="1">
            <a:spLocks noGrp="1"/>
          </p:cNvSpPr>
          <p:nvPr>
            <p:ph type="dt" idx="10"/>
          </p:nvPr>
        </p:nvSpPr>
        <p:spPr>
          <a:xfrm>
            <a:off x="457200" y="493317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53" name="Google Shape;253;p21"/>
          <p:cNvPicPr preferRelativeResize="0"/>
          <p:nvPr/>
        </p:nvPicPr>
        <p:blipFill rotWithShape="1">
          <a:blip r:embed="rId4">
            <a:alphaModFix/>
          </a:blip>
          <a:srcRect/>
          <a:stretch/>
        </p:blipFill>
        <p:spPr>
          <a:xfrm>
            <a:off x="7279212" y="-20538"/>
            <a:ext cx="1877256" cy="5164038"/>
          </a:xfrm>
          <a:prstGeom prst="rect">
            <a:avLst/>
          </a:prstGeom>
          <a:noFill/>
          <a:ln>
            <a:noFill/>
          </a:ln>
        </p:spPr>
      </p:pic>
      <p:sp>
        <p:nvSpPr>
          <p:cNvPr id="254" name="Google Shape;254;p21"/>
          <p:cNvSpPr txBox="1">
            <a:spLocks noGrp="1"/>
          </p:cNvSpPr>
          <p:nvPr>
            <p:ph type="sldNum" idx="12"/>
          </p:nvPr>
        </p:nvSpPr>
        <p:spPr>
          <a:xfrm>
            <a:off x="6553200" y="493317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255" name="Google Shape;255;p21"/>
          <p:cNvPicPr preferRelativeResize="0"/>
          <p:nvPr/>
        </p:nvPicPr>
        <p:blipFill rotWithShape="1">
          <a:blip r:embed="rId5">
            <a:alphaModFix/>
          </a:blip>
          <a:srcRect/>
          <a:stretch/>
        </p:blipFill>
        <p:spPr>
          <a:xfrm>
            <a:off x="495758" y="4680600"/>
            <a:ext cx="769228" cy="280516"/>
          </a:xfrm>
          <a:prstGeom prst="rect">
            <a:avLst/>
          </a:prstGeom>
          <a:noFill/>
          <a:ln>
            <a:noFill/>
          </a:ln>
        </p:spPr>
      </p:pic>
      <p:sp>
        <p:nvSpPr>
          <p:cNvPr id="256" name="Google Shape;256;p21"/>
          <p:cNvSpPr txBox="1"/>
          <p:nvPr/>
        </p:nvSpPr>
        <p:spPr>
          <a:xfrm>
            <a:off x="2555041" y="2572001"/>
            <a:ext cx="4678288" cy="56063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2800"/>
              <a:buFont typeface="Calibri"/>
              <a:buNone/>
            </a:pPr>
            <a:r>
              <a:rPr lang="en-GB" sz="2800" b="0">
                <a:solidFill>
                  <a:schemeClr val="lt1"/>
                </a:solidFill>
                <a:latin typeface="Calibri"/>
                <a:ea typeface="Calibri"/>
                <a:cs typeface="Calibri"/>
                <a:sym typeface="Calibri"/>
              </a:rPr>
              <a:t>Title</a:t>
            </a:r>
            <a:endParaRPr/>
          </a:p>
        </p:txBody>
      </p:sp>
      <p:sp>
        <p:nvSpPr>
          <p:cNvPr id="257" name="Google Shape;257;p21"/>
          <p:cNvSpPr txBox="1"/>
          <p:nvPr/>
        </p:nvSpPr>
        <p:spPr>
          <a:xfrm>
            <a:off x="478516" y="3723878"/>
            <a:ext cx="1717220" cy="2616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100" b="0">
                <a:solidFill>
                  <a:schemeClr val="lt1"/>
                </a:solidFill>
                <a:latin typeface="Calibri"/>
                <a:ea typeface="Calibri"/>
                <a:cs typeface="Calibri"/>
                <a:sym typeface="Calibri"/>
              </a:rPr>
              <a:t>Marine Monitoring</a:t>
            </a:r>
            <a:endParaRPr sz="1100" b="0">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58"/>
        <p:cNvGrpSpPr/>
        <p:nvPr/>
      </p:nvGrpSpPr>
      <p:grpSpPr>
        <a:xfrm>
          <a:off x="0" y="0"/>
          <a:ext cx="0" cy="0"/>
          <a:chOff x="0" y="0"/>
          <a:chExt cx="0" cy="0"/>
        </a:xfrm>
      </p:grpSpPr>
      <p:pic>
        <p:nvPicPr>
          <p:cNvPr id="259" name="Google Shape;259;p22"/>
          <p:cNvPicPr preferRelativeResize="0"/>
          <p:nvPr/>
        </p:nvPicPr>
        <p:blipFill rotWithShape="1">
          <a:blip r:embed="rId2">
            <a:alphaModFix/>
          </a:blip>
          <a:srcRect/>
          <a:stretch/>
        </p:blipFill>
        <p:spPr>
          <a:xfrm>
            <a:off x="-26317" y="-92546"/>
            <a:ext cx="2270024" cy="5267814"/>
          </a:xfrm>
          <a:prstGeom prst="rect">
            <a:avLst/>
          </a:prstGeom>
          <a:noFill/>
          <a:ln>
            <a:noFill/>
          </a:ln>
        </p:spPr>
      </p:pic>
      <p:grpSp>
        <p:nvGrpSpPr>
          <p:cNvPr id="260" name="Google Shape;260;p22"/>
          <p:cNvGrpSpPr/>
          <p:nvPr/>
        </p:nvGrpSpPr>
        <p:grpSpPr>
          <a:xfrm>
            <a:off x="-30511" y="-92546"/>
            <a:ext cx="2298483" cy="5426174"/>
            <a:chOff x="-140429" y="-46112"/>
            <a:chExt cx="2298483" cy="5282158"/>
          </a:xfrm>
        </p:grpSpPr>
        <p:sp>
          <p:nvSpPr>
            <p:cNvPr id="261" name="Google Shape;261;p22"/>
            <p:cNvSpPr/>
            <p:nvPr/>
          </p:nvSpPr>
          <p:spPr>
            <a:xfrm>
              <a:off x="-108520" y="969"/>
              <a:ext cx="2266574" cy="5235077"/>
            </a:xfrm>
            <a:prstGeom prst="rect">
              <a:avLst/>
            </a:prstGeom>
            <a:gradFill>
              <a:gsLst>
                <a:gs pos="0">
                  <a:srgbClr val="97B4E4">
                    <a:alpha val="0"/>
                  </a:srgbClr>
                </a:gs>
                <a:gs pos="78000">
                  <a:schemeClr val="lt1"/>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2" name="Google Shape;262;p22"/>
            <p:cNvSpPr/>
            <p:nvPr/>
          </p:nvSpPr>
          <p:spPr>
            <a:xfrm>
              <a:off x="-140429" y="-46112"/>
              <a:ext cx="2298483" cy="5189612"/>
            </a:xfrm>
            <a:prstGeom prst="rect">
              <a:avLst/>
            </a:prstGeom>
            <a:solidFill>
              <a:schemeClr val="lt1">
                <a:alpha val="4784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63" name="Google Shape;263;p22"/>
          <p:cNvSpPr txBox="1">
            <a:spLocks noGrp="1"/>
          </p:cNvSpPr>
          <p:nvPr>
            <p:ph type="body" idx="1"/>
          </p:nvPr>
        </p:nvSpPr>
        <p:spPr>
          <a:xfrm>
            <a:off x="878904" y="699542"/>
            <a:ext cx="4038600" cy="3816424"/>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64" name="Google Shape;264;p22"/>
          <p:cNvSpPr txBox="1">
            <a:spLocks noGrp="1"/>
          </p:cNvSpPr>
          <p:nvPr>
            <p:ph type="body" idx="2"/>
          </p:nvPr>
        </p:nvSpPr>
        <p:spPr>
          <a:xfrm>
            <a:off x="5069904" y="699542"/>
            <a:ext cx="4038600" cy="3816424"/>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65" name="Google Shape;265;p22"/>
          <p:cNvSpPr txBox="1">
            <a:spLocks noGrp="1"/>
          </p:cNvSpPr>
          <p:nvPr>
            <p:ph type="dt" idx="10"/>
          </p:nvPr>
        </p:nvSpPr>
        <p:spPr>
          <a:xfrm>
            <a:off x="457200" y="493317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6" name="Google Shape;266;p22"/>
          <p:cNvSpPr txBox="1">
            <a:spLocks noGrp="1"/>
          </p:cNvSpPr>
          <p:nvPr>
            <p:ph type="ftr" idx="11"/>
          </p:nvPr>
        </p:nvSpPr>
        <p:spPr>
          <a:xfrm>
            <a:off x="3124200" y="493317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7" name="Google Shape;267;p22"/>
          <p:cNvSpPr txBox="1">
            <a:spLocks noGrp="1"/>
          </p:cNvSpPr>
          <p:nvPr>
            <p:ph type="sldNum" idx="12"/>
          </p:nvPr>
        </p:nvSpPr>
        <p:spPr>
          <a:xfrm>
            <a:off x="6553200" y="493317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268" name="Google Shape;268;p22"/>
          <p:cNvCxnSpPr/>
          <p:nvPr/>
        </p:nvCxnSpPr>
        <p:spPr>
          <a:xfrm>
            <a:off x="431280" y="1045068"/>
            <a:ext cx="0" cy="3888432"/>
          </a:xfrm>
          <a:prstGeom prst="straightConnector1">
            <a:avLst/>
          </a:prstGeom>
          <a:noFill/>
          <a:ln w="31750" cap="flat" cmpd="sng">
            <a:solidFill>
              <a:srgbClr val="0B6192">
                <a:alpha val="80784"/>
              </a:srgbClr>
            </a:solidFill>
            <a:prstDash val="solid"/>
            <a:round/>
            <a:headEnd type="none" w="sm" len="sm"/>
            <a:tailEnd type="none" w="sm" len="sm"/>
          </a:ln>
        </p:spPr>
      </p:cxnSp>
      <p:pic>
        <p:nvPicPr>
          <p:cNvPr id="269" name="Google Shape;269;p22"/>
          <p:cNvPicPr preferRelativeResize="0"/>
          <p:nvPr/>
        </p:nvPicPr>
        <p:blipFill rotWithShape="1">
          <a:blip r:embed="rId3">
            <a:alphaModFix/>
          </a:blip>
          <a:srcRect/>
          <a:stretch/>
        </p:blipFill>
        <p:spPr>
          <a:xfrm>
            <a:off x="35496" y="11557"/>
            <a:ext cx="760200" cy="710530"/>
          </a:xfrm>
          <a:prstGeom prst="rect">
            <a:avLst/>
          </a:prstGeom>
          <a:noFill/>
          <a:ln>
            <a:noFill/>
          </a:ln>
        </p:spPr>
      </p:pic>
      <p:sp>
        <p:nvSpPr>
          <p:cNvPr id="270" name="Google Shape;270;p22"/>
          <p:cNvSpPr txBox="1">
            <a:spLocks noGrp="1"/>
          </p:cNvSpPr>
          <p:nvPr>
            <p:ph type="title"/>
          </p:nvPr>
        </p:nvSpPr>
        <p:spPr>
          <a:xfrm>
            <a:off x="867704" y="231582"/>
            <a:ext cx="7819096" cy="277539"/>
          </a:xfrm>
          <a:prstGeom prst="rect">
            <a:avLst/>
          </a:prstGeom>
          <a:solidFill>
            <a:srgbClr val="0B6192"/>
          </a:solid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Font typeface="Calibri"/>
              <a:buNone/>
              <a:defRPr sz="18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1" name="Google Shape;271;p22"/>
          <p:cNvSpPr txBox="1"/>
          <p:nvPr/>
        </p:nvSpPr>
        <p:spPr>
          <a:xfrm>
            <a:off x="-63026" y="625720"/>
            <a:ext cx="962618"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000" b="1">
                <a:solidFill>
                  <a:schemeClr val="dk2"/>
                </a:solidFill>
                <a:latin typeface="Calibri"/>
                <a:ea typeface="Calibri"/>
                <a:cs typeface="Calibri"/>
                <a:sym typeface="Calibri"/>
              </a:rPr>
              <a:t>Marine </a:t>
            </a:r>
            <a:endParaRPr/>
          </a:p>
          <a:p>
            <a:pPr marL="0" marR="0" lvl="0" indent="0" algn="ctr" rtl="0">
              <a:spcBef>
                <a:spcPts val="0"/>
              </a:spcBef>
              <a:spcAft>
                <a:spcPts val="0"/>
              </a:spcAft>
              <a:buNone/>
            </a:pPr>
            <a:r>
              <a:rPr lang="en-GB" sz="1000" b="1">
                <a:solidFill>
                  <a:schemeClr val="dk2"/>
                </a:solidFill>
                <a:latin typeface="Calibri"/>
                <a:ea typeface="Calibri"/>
                <a:cs typeface="Calibri"/>
                <a:sym typeface="Calibri"/>
              </a:rPr>
              <a:t>Monitoring</a:t>
            </a:r>
            <a:endParaRPr sz="1000" b="1">
              <a:solidFill>
                <a:schemeClr val="dk2"/>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0"/>
        <p:cNvGrpSpPr/>
        <p:nvPr/>
      </p:nvGrpSpPr>
      <p:grpSpPr>
        <a:xfrm>
          <a:off x="0" y="0"/>
          <a:ext cx="0" cy="0"/>
          <a:chOff x="0" y="0"/>
          <a:chExt cx="0" cy="0"/>
        </a:xfrm>
      </p:grpSpPr>
      <p:grpSp>
        <p:nvGrpSpPr>
          <p:cNvPr id="31" name="Google Shape;31;p3"/>
          <p:cNvGrpSpPr/>
          <p:nvPr/>
        </p:nvGrpSpPr>
        <p:grpSpPr>
          <a:xfrm>
            <a:off x="-140429" y="-46112"/>
            <a:ext cx="2298483" cy="5282158"/>
            <a:chOff x="-140429" y="-46112"/>
            <a:chExt cx="2298483" cy="5282158"/>
          </a:xfrm>
        </p:grpSpPr>
        <p:pic>
          <p:nvPicPr>
            <p:cNvPr id="32" name="Google Shape;32;p3"/>
            <p:cNvPicPr preferRelativeResize="0"/>
            <p:nvPr/>
          </p:nvPicPr>
          <p:blipFill rotWithShape="1">
            <a:blip r:embed="rId2">
              <a:alphaModFix/>
            </a:blip>
            <a:srcRect/>
            <a:stretch/>
          </p:blipFill>
          <p:spPr>
            <a:xfrm>
              <a:off x="-108520" y="-46112"/>
              <a:ext cx="2266574" cy="5189612"/>
            </a:xfrm>
            <a:prstGeom prst="rect">
              <a:avLst/>
            </a:prstGeom>
            <a:noFill/>
            <a:ln>
              <a:noFill/>
            </a:ln>
          </p:spPr>
        </p:pic>
        <p:grpSp>
          <p:nvGrpSpPr>
            <p:cNvPr id="33" name="Google Shape;33;p3"/>
            <p:cNvGrpSpPr/>
            <p:nvPr/>
          </p:nvGrpSpPr>
          <p:grpSpPr>
            <a:xfrm>
              <a:off x="-140429" y="-46112"/>
              <a:ext cx="2298483" cy="5282158"/>
              <a:chOff x="-140429" y="-46112"/>
              <a:chExt cx="2298483" cy="5282158"/>
            </a:xfrm>
          </p:grpSpPr>
          <p:sp>
            <p:nvSpPr>
              <p:cNvPr id="34" name="Google Shape;34;p3"/>
              <p:cNvSpPr/>
              <p:nvPr/>
            </p:nvSpPr>
            <p:spPr>
              <a:xfrm>
                <a:off x="-108520" y="969"/>
                <a:ext cx="2266574" cy="5235077"/>
              </a:xfrm>
              <a:prstGeom prst="rect">
                <a:avLst/>
              </a:prstGeom>
              <a:gradFill>
                <a:gsLst>
                  <a:gs pos="0">
                    <a:srgbClr val="949CC7">
                      <a:alpha val="0"/>
                    </a:srgbClr>
                  </a:gs>
                  <a:gs pos="78000">
                    <a:schemeClr val="lt1"/>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 name="Google Shape;35;p3"/>
              <p:cNvSpPr/>
              <p:nvPr/>
            </p:nvSpPr>
            <p:spPr>
              <a:xfrm>
                <a:off x="-140429" y="-46112"/>
                <a:ext cx="2298483" cy="5189612"/>
              </a:xfrm>
              <a:prstGeom prst="rect">
                <a:avLst/>
              </a:prstGeom>
              <a:solidFill>
                <a:schemeClr val="lt1">
                  <a:alpha val="4784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sp>
        <p:nvSpPr>
          <p:cNvPr id="36" name="Google Shape;36;p3"/>
          <p:cNvSpPr txBox="1">
            <a:spLocks noGrp="1"/>
          </p:cNvSpPr>
          <p:nvPr>
            <p:ph type="body" idx="1"/>
          </p:nvPr>
        </p:nvSpPr>
        <p:spPr>
          <a:xfrm>
            <a:off x="942975" y="699542"/>
            <a:ext cx="7743826" cy="382307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 name="Google Shape;37;p3"/>
          <p:cNvSpPr txBox="1">
            <a:spLocks noGrp="1"/>
          </p:cNvSpPr>
          <p:nvPr>
            <p:ph type="dt" idx="10"/>
          </p:nvPr>
        </p:nvSpPr>
        <p:spPr>
          <a:xfrm>
            <a:off x="457200" y="49287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
          <p:cNvSpPr txBox="1">
            <a:spLocks noGrp="1"/>
          </p:cNvSpPr>
          <p:nvPr>
            <p:ph type="ftr" idx="11"/>
          </p:nvPr>
        </p:nvSpPr>
        <p:spPr>
          <a:xfrm>
            <a:off x="3124200" y="49287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
          <p:cNvSpPr txBox="1">
            <a:spLocks noGrp="1"/>
          </p:cNvSpPr>
          <p:nvPr>
            <p:ph type="sldNum" idx="12"/>
          </p:nvPr>
        </p:nvSpPr>
        <p:spPr>
          <a:xfrm>
            <a:off x="6553200" y="49287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40" name="Google Shape;40;p3"/>
          <p:cNvSpPr txBox="1">
            <a:spLocks noGrp="1"/>
          </p:cNvSpPr>
          <p:nvPr>
            <p:ph type="title"/>
          </p:nvPr>
        </p:nvSpPr>
        <p:spPr>
          <a:xfrm>
            <a:off x="867704" y="246286"/>
            <a:ext cx="7819096" cy="288032"/>
          </a:xfrm>
          <a:prstGeom prst="rect">
            <a:avLst/>
          </a:prstGeom>
          <a:solidFill>
            <a:srgbClr val="5AC4DD"/>
          </a:solid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Font typeface="Calibri"/>
              <a:buNone/>
              <a:defRPr sz="18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41" name="Google Shape;41;p3"/>
          <p:cNvCxnSpPr/>
          <p:nvPr/>
        </p:nvCxnSpPr>
        <p:spPr>
          <a:xfrm>
            <a:off x="471540" y="1062019"/>
            <a:ext cx="0" cy="3888432"/>
          </a:xfrm>
          <a:prstGeom prst="straightConnector1">
            <a:avLst/>
          </a:prstGeom>
          <a:noFill/>
          <a:ln w="31750" cap="flat" cmpd="sng">
            <a:solidFill>
              <a:srgbClr val="5AC4DD"/>
            </a:solidFill>
            <a:prstDash val="solid"/>
            <a:round/>
            <a:headEnd type="none" w="sm" len="sm"/>
            <a:tailEnd type="none" w="sm" len="sm"/>
          </a:ln>
        </p:spPr>
      </p:cxnSp>
      <p:sp>
        <p:nvSpPr>
          <p:cNvPr id="42" name="Google Shape;42;p3"/>
          <p:cNvSpPr txBox="1"/>
          <p:nvPr/>
        </p:nvSpPr>
        <p:spPr>
          <a:xfrm>
            <a:off x="35496" y="614834"/>
            <a:ext cx="950642" cy="4308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100" b="0" i="0" u="none" strike="noStrike" cap="none">
                <a:solidFill>
                  <a:srgbClr val="31859B"/>
                </a:solidFill>
                <a:latin typeface="Calibri"/>
                <a:ea typeface="Calibri"/>
                <a:cs typeface="Calibri"/>
                <a:sym typeface="Calibri"/>
              </a:rPr>
              <a:t>Atmosphere</a:t>
            </a:r>
            <a:endParaRPr sz="1100" b="0" i="0" u="none" strike="noStrike" cap="none">
              <a:solidFill>
                <a:srgbClr val="31859B"/>
              </a:solidFill>
              <a:latin typeface="Calibri"/>
              <a:ea typeface="Calibri"/>
              <a:cs typeface="Calibri"/>
              <a:sym typeface="Calibri"/>
            </a:endParaRPr>
          </a:p>
          <a:p>
            <a:pPr marL="0" marR="0" lvl="0" indent="0" algn="ctr" rtl="0">
              <a:spcBef>
                <a:spcPts val="0"/>
              </a:spcBef>
              <a:spcAft>
                <a:spcPts val="0"/>
              </a:spcAft>
              <a:buNone/>
            </a:pPr>
            <a:r>
              <a:rPr lang="en-GB" sz="1100" b="0" i="0" u="none" strike="noStrike" cap="none">
                <a:solidFill>
                  <a:srgbClr val="31859B"/>
                </a:solidFill>
                <a:latin typeface="Calibri"/>
                <a:ea typeface="Calibri"/>
                <a:cs typeface="Calibri"/>
                <a:sym typeface="Calibri"/>
              </a:rPr>
              <a:t>Monitoring</a:t>
            </a:r>
            <a:endParaRPr sz="1100" b="0" i="0" u="none" strike="noStrike" cap="none">
              <a:solidFill>
                <a:srgbClr val="31859B"/>
              </a:solidFill>
              <a:latin typeface="Calibri"/>
              <a:ea typeface="Calibri"/>
              <a:cs typeface="Calibri"/>
              <a:sym typeface="Calibri"/>
            </a:endParaRPr>
          </a:p>
        </p:txBody>
      </p:sp>
      <p:pic>
        <p:nvPicPr>
          <p:cNvPr id="43" name="Google Shape;43;p3"/>
          <p:cNvPicPr preferRelativeResize="0"/>
          <p:nvPr/>
        </p:nvPicPr>
        <p:blipFill rotWithShape="1">
          <a:blip r:embed="rId3">
            <a:alphaModFix/>
          </a:blip>
          <a:srcRect/>
          <a:stretch/>
        </p:blipFill>
        <p:spPr>
          <a:xfrm>
            <a:off x="153253" y="42236"/>
            <a:ext cx="693115" cy="65234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72"/>
        <p:cNvGrpSpPr/>
        <p:nvPr/>
      </p:nvGrpSpPr>
      <p:grpSpPr>
        <a:xfrm>
          <a:off x="0" y="0"/>
          <a:ext cx="0" cy="0"/>
          <a:chOff x="0" y="0"/>
          <a:chExt cx="0" cy="0"/>
        </a:xfrm>
      </p:grpSpPr>
      <p:pic>
        <p:nvPicPr>
          <p:cNvPr id="273" name="Google Shape;273;p23"/>
          <p:cNvPicPr preferRelativeResize="0"/>
          <p:nvPr/>
        </p:nvPicPr>
        <p:blipFill rotWithShape="1">
          <a:blip r:embed="rId2">
            <a:alphaModFix/>
          </a:blip>
          <a:srcRect/>
          <a:stretch/>
        </p:blipFill>
        <p:spPr>
          <a:xfrm>
            <a:off x="-26317" y="-92546"/>
            <a:ext cx="2270024" cy="5267814"/>
          </a:xfrm>
          <a:prstGeom prst="rect">
            <a:avLst/>
          </a:prstGeom>
          <a:noFill/>
          <a:ln>
            <a:noFill/>
          </a:ln>
        </p:spPr>
      </p:pic>
      <p:grpSp>
        <p:nvGrpSpPr>
          <p:cNvPr id="274" name="Google Shape;274;p23"/>
          <p:cNvGrpSpPr/>
          <p:nvPr/>
        </p:nvGrpSpPr>
        <p:grpSpPr>
          <a:xfrm>
            <a:off x="-30511" y="-92546"/>
            <a:ext cx="2298483" cy="5426174"/>
            <a:chOff x="-140429" y="-46112"/>
            <a:chExt cx="2298483" cy="5282158"/>
          </a:xfrm>
        </p:grpSpPr>
        <p:sp>
          <p:nvSpPr>
            <p:cNvPr id="275" name="Google Shape;275;p23"/>
            <p:cNvSpPr/>
            <p:nvPr/>
          </p:nvSpPr>
          <p:spPr>
            <a:xfrm>
              <a:off x="-108520" y="969"/>
              <a:ext cx="2266574" cy="5235077"/>
            </a:xfrm>
            <a:prstGeom prst="rect">
              <a:avLst/>
            </a:prstGeom>
            <a:gradFill>
              <a:gsLst>
                <a:gs pos="0">
                  <a:srgbClr val="97B4E4">
                    <a:alpha val="0"/>
                  </a:srgbClr>
                </a:gs>
                <a:gs pos="78000">
                  <a:schemeClr val="lt1"/>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 name="Google Shape;276;p23"/>
            <p:cNvSpPr/>
            <p:nvPr/>
          </p:nvSpPr>
          <p:spPr>
            <a:xfrm>
              <a:off x="-140429" y="-46112"/>
              <a:ext cx="2298483" cy="5189612"/>
            </a:xfrm>
            <a:prstGeom prst="rect">
              <a:avLst/>
            </a:prstGeom>
            <a:solidFill>
              <a:schemeClr val="lt1">
                <a:alpha val="4784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77" name="Google Shape;277;p23"/>
          <p:cNvSpPr txBox="1">
            <a:spLocks noGrp="1"/>
          </p:cNvSpPr>
          <p:nvPr>
            <p:ph type="body" idx="1"/>
          </p:nvPr>
        </p:nvSpPr>
        <p:spPr>
          <a:xfrm>
            <a:off x="828146" y="627534"/>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78" name="Google Shape;278;p23"/>
          <p:cNvSpPr txBox="1">
            <a:spLocks noGrp="1"/>
          </p:cNvSpPr>
          <p:nvPr>
            <p:ph type="body" idx="2"/>
          </p:nvPr>
        </p:nvSpPr>
        <p:spPr>
          <a:xfrm>
            <a:off x="827584" y="1203598"/>
            <a:ext cx="4040188" cy="3391024"/>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79" name="Google Shape;279;p23"/>
          <p:cNvSpPr txBox="1">
            <a:spLocks noGrp="1"/>
          </p:cNvSpPr>
          <p:nvPr>
            <p:ph type="body" idx="3"/>
          </p:nvPr>
        </p:nvSpPr>
        <p:spPr>
          <a:xfrm>
            <a:off x="5015972" y="627534"/>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80" name="Google Shape;280;p23"/>
          <p:cNvSpPr txBox="1">
            <a:spLocks noGrp="1"/>
          </p:cNvSpPr>
          <p:nvPr>
            <p:ph type="body" idx="4"/>
          </p:nvPr>
        </p:nvSpPr>
        <p:spPr>
          <a:xfrm>
            <a:off x="5015410" y="1203598"/>
            <a:ext cx="4041775" cy="3391024"/>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81" name="Google Shape;281;p23"/>
          <p:cNvSpPr txBox="1">
            <a:spLocks noGrp="1"/>
          </p:cNvSpPr>
          <p:nvPr>
            <p:ph type="dt" idx="10"/>
          </p:nvPr>
        </p:nvSpPr>
        <p:spPr>
          <a:xfrm>
            <a:off x="457200" y="493317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2" name="Google Shape;282;p23"/>
          <p:cNvSpPr txBox="1">
            <a:spLocks noGrp="1"/>
          </p:cNvSpPr>
          <p:nvPr>
            <p:ph type="ftr" idx="11"/>
          </p:nvPr>
        </p:nvSpPr>
        <p:spPr>
          <a:xfrm>
            <a:off x="3124200" y="493317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3" name="Google Shape;283;p23"/>
          <p:cNvSpPr txBox="1">
            <a:spLocks noGrp="1"/>
          </p:cNvSpPr>
          <p:nvPr>
            <p:ph type="sldNum" idx="12"/>
          </p:nvPr>
        </p:nvSpPr>
        <p:spPr>
          <a:xfrm>
            <a:off x="6553200" y="493317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284" name="Google Shape;284;p23"/>
          <p:cNvCxnSpPr/>
          <p:nvPr/>
        </p:nvCxnSpPr>
        <p:spPr>
          <a:xfrm>
            <a:off x="431280" y="1045068"/>
            <a:ext cx="0" cy="3888432"/>
          </a:xfrm>
          <a:prstGeom prst="straightConnector1">
            <a:avLst/>
          </a:prstGeom>
          <a:noFill/>
          <a:ln w="31750" cap="flat" cmpd="sng">
            <a:solidFill>
              <a:srgbClr val="0B6192">
                <a:alpha val="80784"/>
              </a:srgbClr>
            </a:solidFill>
            <a:prstDash val="solid"/>
            <a:round/>
            <a:headEnd type="none" w="sm" len="sm"/>
            <a:tailEnd type="none" w="sm" len="sm"/>
          </a:ln>
        </p:spPr>
      </p:cxnSp>
      <p:pic>
        <p:nvPicPr>
          <p:cNvPr id="285" name="Google Shape;285;p23"/>
          <p:cNvPicPr preferRelativeResize="0"/>
          <p:nvPr/>
        </p:nvPicPr>
        <p:blipFill rotWithShape="1">
          <a:blip r:embed="rId3">
            <a:alphaModFix/>
          </a:blip>
          <a:srcRect/>
          <a:stretch/>
        </p:blipFill>
        <p:spPr>
          <a:xfrm>
            <a:off x="35496" y="11557"/>
            <a:ext cx="760200" cy="710530"/>
          </a:xfrm>
          <a:prstGeom prst="rect">
            <a:avLst/>
          </a:prstGeom>
          <a:noFill/>
          <a:ln>
            <a:noFill/>
          </a:ln>
        </p:spPr>
      </p:pic>
      <p:sp>
        <p:nvSpPr>
          <p:cNvPr id="286" name="Google Shape;286;p23"/>
          <p:cNvSpPr txBox="1">
            <a:spLocks noGrp="1"/>
          </p:cNvSpPr>
          <p:nvPr>
            <p:ph type="title"/>
          </p:nvPr>
        </p:nvSpPr>
        <p:spPr>
          <a:xfrm>
            <a:off x="867704" y="231582"/>
            <a:ext cx="7819096" cy="277539"/>
          </a:xfrm>
          <a:prstGeom prst="rect">
            <a:avLst/>
          </a:prstGeom>
          <a:solidFill>
            <a:srgbClr val="0B6192"/>
          </a:solid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Font typeface="Calibri"/>
              <a:buNone/>
              <a:defRPr sz="18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7" name="Google Shape;287;p23"/>
          <p:cNvSpPr txBox="1"/>
          <p:nvPr/>
        </p:nvSpPr>
        <p:spPr>
          <a:xfrm>
            <a:off x="-63026" y="625720"/>
            <a:ext cx="962618"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000" b="1">
                <a:solidFill>
                  <a:schemeClr val="dk2"/>
                </a:solidFill>
                <a:latin typeface="Calibri"/>
                <a:ea typeface="Calibri"/>
                <a:cs typeface="Calibri"/>
                <a:sym typeface="Calibri"/>
              </a:rPr>
              <a:t>Marine </a:t>
            </a:r>
            <a:endParaRPr/>
          </a:p>
          <a:p>
            <a:pPr marL="0" marR="0" lvl="0" indent="0" algn="ctr" rtl="0">
              <a:spcBef>
                <a:spcPts val="0"/>
              </a:spcBef>
              <a:spcAft>
                <a:spcPts val="0"/>
              </a:spcAft>
              <a:buNone/>
            </a:pPr>
            <a:r>
              <a:rPr lang="en-GB" sz="1000" b="1">
                <a:solidFill>
                  <a:schemeClr val="dk2"/>
                </a:solidFill>
                <a:latin typeface="Calibri"/>
                <a:ea typeface="Calibri"/>
                <a:cs typeface="Calibri"/>
                <a:sym typeface="Calibri"/>
              </a:rPr>
              <a:t>Monitoring</a:t>
            </a:r>
            <a:endParaRPr sz="1000" b="1">
              <a:solidFill>
                <a:schemeClr val="dk2"/>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88"/>
        <p:cNvGrpSpPr/>
        <p:nvPr/>
      </p:nvGrpSpPr>
      <p:grpSpPr>
        <a:xfrm>
          <a:off x="0" y="0"/>
          <a:ext cx="0" cy="0"/>
          <a:chOff x="0" y="0"/>
          <a:chExt cx="0" cy="0"/>
        </a:xfrm>
      </p:grpSpPr>
      <p:pic>
        <p:nvPicPr>
          <p:cNvPr id="289" name="Google Shape;289;p24"/>
          <p:cNvPicPr preferRelativeResize="0"/>
          <p:nvPr/>
        </p:nvPicPr>
        <p:blipFill rotWithShape="1">
          <a:blip r:embed="rId2">
            <a:alphaModFix/>
          </a:blip>
          <a:srcRect/>
          <a:stretch/>
        </p:blipFill>
        <p:spPr>
          <a:xfrm>
            <a:off x="-26317" y="-92546"/>
            <a:ext cx="2270024" cy="5267814"/>
          </a:xfrm>
          <a:prstGeom prst="rect">
            <a:avLst/>
          </a:prstGeom>
          <a:noFill/>
          <a:ln>
            <a:noFill/>
          </a:ln>
        </p:spPr>
      </p:pic>
      <p:grpSp>
        <p:nvGrpSpPr>
          <p:cNvPr id="290" name="Google Shape;290;p24"/>
          <p:cNvGrpSpPr/>
          <p:nvPr/>
        </p:nvGrpSpPr>
        <p:grpSpPr>
          <a:xfrm>
            <a:off x="-30511" y="-92546"/>
            <a:ext cx="2298483" cy="5426174"/>
            <a:chOff x="-140429" y="-46112"/>
            <a:chExt cx="2298483" cy="5282158"/>
          </a:xfrm>
        </p:grpSpPr>
        <p:sp>
          <p:nvSpPr>
            <p:cNvPr id="291" name="Google Shape;291;p24"/>
            <p:cNvSpPr/>
            <p:nvPr/>
          </p:nvSpPr>
          <p:spPr>
            <a:xfrm>
              <a:off x="-108520" y="969"/>
              <a:ext cx="2266574" cy="5235077"/>
            </a:xfrm>
            <a:prstGeom prst="rect">
              <a:avLst/>
            </a:prstGeom>
            <a:gradFill>
              <a:gsLst>
                <a:gs pos="0">
                  <a:srgbClr val="97B4E4">
                    <a:alpha val="0"/>
                  </a:srgbClr>
                </a:gs>
                <a:gs pos="78000">
                  <a:schemeClr val="lt1"/>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2" name="Google Shape;292;p24"/>
            <p:cNvSpPr/>
            <p:nvPr/>
          </p:nvSpPr>
          <p:spPr>
            <a:xfrm>
              <a:off x="-140429" y="-46112"/>
              <a:ext cx="2298483" cy="5189612"/>
            </a:xfrm>
            <a:prstGeom prst="rect">
              <a:avLst/>
            </a:prstGeom>
            <a:solidFill>
              <a:schemeClr val="lt1">
                <a:alpha val="4784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93" name="Google Shape;293;p24"/>
          <p:cNvSpPr txBox="1">
            <a:spLocks noGrp="1"/>
          </p:cNvSpPr>
          <p:nvPr>
            <p:ph type="dt" idx="10"/>
          </p:nvPr>
        </p:nvSpPr>
        <p:spPr>
          <a:xfrm>
            <a:off x="457200" y="493317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4" name="Google Shape;294;p24"/>
          <p:cNvSpPr txBox="1">
            <a:spLocks noGrp="1"/>
          </p:cNvSpPr>
          <p:nvPr>
            <p:ph type="ftr" idx="11"/>
          </p:nvPr>
        </p:nvSpPr>
        <p:spPr>
          <a:xfrm>
            <a:off x="3124200" y="493317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5" name="Google Shape;295;p24"/>
          <p:cNvSpPr txBox="1">
            <a:spLocks noGrp="1"/>
          </p:cNvSpPr>
          <p:nvPr>
            <p:ph type="sldNum" idx="12"/>
          </p:nvPr>
        </p:nvSpPr>
        <p:spPr>
          <a:xfrm>
            <a:off x="6553200" y="493317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296" name="Google Shape;296;p24"/>
          <p:cNvCxnSpPr/>
          <p:nvPr/>
        </p:nvCxnSpPr>
        <p:spPr>
          <a:xfrm>
            <a:off x="431280" y="1045068"/>
            <a:ext cx="0" cy="3888432"/>
          </a:xfrm>
          <a:prstGeom prst="straightConnector1">
            <a:avLst/>
          </a:prstGeom>
          <a:noFill/>
          <a:ln w="31750" cap="flat" cmpd="sng">
            <a:solidFill>
              <a:srgbClr val="0B6192">
                <a:alpha val="80784"/>
              </a:srgbClr>
            </a:solidFill>
            <a:prstDash val="solid"/>
            <a:round/>
            <a:headEnd type="none" w="sm" len="sm"/>
            <a:tailEnd type="none" w="sm" len="sm"/>
          </a:ln>
        </p:spPr>
      </p:cxnSp>
      <p:pic>
        <p:nvPicPr>
          <p:cNvPr id="297" name="Google Shape;297;p24"/>
          <p:cNvPicPr preferRelativeResize="0"/>
          <p:nvPr/>
        </p:nvPicPr>
        <p:blipFill rotWithShape="1">
          <a:blip r:embed="rId3">
            <a:alphaModFix/>
          </a:blip>
          <a:srcRect/>
          <a:stretch/>
        </p:blipFill>
        <p:spPr>
          <a:xfrm>
            <a:off x="35496" y="11557"/>
            <a:ext cx="760200" cy="710530"/>
          </a:xfrm>
          <a:prstGeom prst="rect">
            <a:avLst/>
          </a:prstGeom>
          <a:noFill/>
          <a:ln>
            <a:noFill/>
          </a:ln>
        </p:spPr>
      </p:pic>
      <p:sp>
        <p:nvSpPr>
          <p:cNvPr id="298" name="Google Shape;298;p24"/>
          <p:cNvSpPr txBox="1">
            <a:spLocks noGrp="1"/>
          </p:cNvSpPr>
          <p:nvPr>
            <p:ph type="title"/>
          </p:nvPr>
        </p:nvSpPr>
        <p:spPr>
          <a:xfrm>
            <a:off x="867704" y="231582"/>
            <a:ext cx="7819096" cy="277539"/>
          </a:xfrm>
          <a:prstGeom prst="rect">
            <a:avLst/>
          </a:prstGeom>
          <a:solidFill>
            <a:srgbClr val="0B6192"/>
          </a:solid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Font typeface="Calibri"/>
              <a:buNone/>
              <a:defRPr sz="18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9" name="Google Shape;299;p24"/>
          <p:cNvSpPr txBox="1"/>
          <p:nvPr/>
        </p:nvSpPr>
        <p:spPr>
          <a:xfrm>
            <a:off x="-63026" y="625720"/>
            <a:ext cx="962618"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000" b="1">
                <a:solidFill>
                  <a:schemeClr val="dk2"/>
                </a:solidFill>
                <a:latin typeface="Calibri"/>
                <a:ea typeface="Calibri"/>
                <a:cs typeface="Calibri"/>
                <a:sym typeface="Calibri"/>
              </a:rPr>
              <a:t>Marine </a:t>
            </a:r>
            <a:endParaRPr/>
          </a:p>
          <a:p>
            <a:pPr marL="0" marR="0" lvl="0" indent="0" algn="ctr" rtl="0">
              <a:spcBef>
                <a:spcPts val="0"/>
              </a:spcBef>
              <a:spcAft>
                <a:spcPts val="0"/>
              </a:spcAft>
              <a:buNone/>
            </a:pPr>
            <a:r>
              <a:rPr lang="en-GB" sz="1000" b="1">
                <a:solidFill>
                  <a:schemeClr val="dk2"/>
                </a:solidFill>
                <a:latin typeface="Calibri"/>
                <a:ea typeface="Calibri"/>
                <a:cs typeface="Calibri"/>
                <a:sym typeface="Calibri"/>
              </a:rPr>
              <a:t>Monitoring</a:t>
            </a:r>
            <a:endParaRPr sz="1000" b="1">
              <a:solidFill>
                <a:schemeClr val="dk2"/>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00"/>
        <p:cNvGrpSpPr/>
        <p:nvPr/>
      </p:nvGrpSpPr>
      <p:grpSpPr>
        <a:xfrm>
          <a:off x="0" y="0"/>
          <a:ext cx="0" cy="0"/>
          <a:chOff x="0" y="0"/>
          <a:chExt cx="0" cy="0"/>
        </a:xfrm>
      </p:grpSpPr>
      <p:pic>
        <p:nvPicPr>
          <p:cNvPr id="301" name="Google Shape;301;p25"/>
          <p:cNvPicPr preferRelativeResize="0"/>
          <p:nvPr/>
        </p:nvPicPr>
        <p:blipFill rotWithShape="1">
          <a:blip r:embed="rId2">
            <a:alphaModFix/>
          </a:blip>
          <a:srcRect/>
          <a:stretch/>
        </p:blipFill>
        <p:spPr>
          <a:xfrm>
            <a:off x="-26317" y="-92546"/>
            <a:ext cx="2270024" cy="5267814"/>
          </a:xfrm>
          <a:prstGeom prst="rect">
            <a:avLst/>
          </a:prstGeom>
          <a:noFill/>
          <a:ln>
            <a:noFill/>
          </a:ln>
        </p:spPr>
      </p:pic>
      <p:grpSp>
        <p:nvGrpSpPr>
          <p:cNvPr id="302" name="Google Shape;302;p25"/>
          <p:cNvGrpSpPr/>
          <p:nvPr/>
        </p:nvGrpSpPr>
        <p:grpSpPr>
          <a:xfrm>
            <a:off x="-30511" y="-92546"/>
            <a:ext cx="2298483" cy="5426174"/>
            <a:chOff x="-140429" y="-46112"/>
            <a:chExt cx="2298483" cy="5282158"/>
          </a:xfrm>
        </p:grpSpPr>
        <p:sp>
          <p:nvSpPr>
            <p:cNvPr id="303" name="Google Shape;303;p25"/>
            <p:cNvSpPr/>
            <p:nvPr/>
          </p:nvSpPr>
          <p:spPr>
            <a:xfrm>
              <a:off x="-108520" y="969"/>
              <a:ext cx="2266574" cy="5235077"/>
            </a:xfrm>
            <a:prstGeom prst="rect">
              <a:avLst/>
            </a:prstGeom>
            <a:gradFill>
              <a:gsLst>
                <a:gs pos="0">
                  <a:srgbClr val="97B4E4">
                    <a:alpha val="0"/>
                  </a:srgbClr>
                </a:gs>
                <a:gs pos="78000">
                  <a:schemeClr val="lt1"/>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4" name="Google Shape;304;p25"/>
            <p:cNvSpPr/>
            <p:nvPr/>
          </p:nvSpPr>
          <p:spPr>
            <a:xfrm>
              <a:off x="-140429" y="-46112"/>
              <a:ext cx="2298483" cy="5189612"/>
            </a:xfrm>
            <a:prstGeom prst="rect">
              <a:avLst/>
            </a:prstGeom>
            <a:solidFill>
              <a:schemeClr val="lt1">
                <a:alpha val="4784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05" name="Google Shape;305;p25"/>
          <p:cNvSpPr txBox="1">
            <a:spLocks noGrp="1"/>
          </p:cNvSpPr>
          <p:nvPr>
            <p:ph type="title"/>
          </p:nvPr>
        </p:nvSpPr>
        <p:spPr>
          <a:xfrm>
            <a:off x="878905" y="204787"/>
            <a:ext cx="3008313" cy="8715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6" name="Google Shape;306;p25"/>
          <p:cNvSpPr txBox="1">
            <a:spLocks noGrp="1"/>
          </p:cNvSpPr>
          <p:nvPr>
            <p:ph type="body" idx="1"/>
          </p:nvPr>
        </p:nvSpPr>
        <p:spPr>
          <a:xfrm>
            <a:off x="3996754" y="204788"/>
            <a:ext cx="5111750" cy="438983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07" name="Google Shape;307;p25"/>
          <p:cNvSpPr txBox="1">
            <a:spLocks noGrp="1"/>
          </p:cNvSpPr>
          <p:nvPr>
            <p:ph type="body" idx="2"/>
          </p:nvPr>
        </p:nvSpPr>
        <p:spPr>
          <a:xfrm>
            <a:off x="878905" y="1076326"/>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08" name="Google Shape;308;p25"/>
          <p:cNvSpPr txBox="1">
            <a:spLocks noGrp="1"/>
          </p:cNvSpPr>
          <p:nvPr>
            <p:ph type="dt" idx="10"/>
          </p:nvPr>
        </p:nvSpPr>
        <p:spPr>
          <a:xfrm>
            <a:off x="457200" y="493317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9" name="Google Shape;309;p25"/>
          <p:cNvSpPr txBox="1">
            <a:spLocks noGrp="1"/>
          </p:cNvSpPr>
          <p:nvPr>
            <p:ph type="ftr" idx="11"/>
          </p:nvPr>
        </p:nvSpPr>
        <p:spPr>
          <a:xfrm>
            <a:off x="3124200" y="493317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0" name="Google Shape;310;p25"/>
          <p:cNvSpPr txBox="1">
            <a:spLocks noGrp="1"/>
          </p:cNvSpPr>
          <p:nvPr>
            <p:ph type="sldNum" idx="12"/>
          </p:nvPr>
        </p:nvSpPr>
        <p:spPr>
          <a:xfrm>
            <a:off x="6553200" y="493317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311" name="Google Shape;311;p25"/>
          <p:cNvCxnSpPr/>
          <p:nvPr/>
        </p:nvCxnSpPr>
        <p:spPr>
          <a:xfrm>
            <a:off x="431280" y="1045068"/>
            <a:ext cx="0" cy="3888432"/>
          </a:xfrm>
          <a:prstGeom prst="straightConnector1">
            <a:avLst/>
          </a:prstGeom>
          <a:noFill/>
          <a:ln w="31750" cap="flat" cmpd="sng">
            <a:solidFill>
              <a:srgbClr val="0B6192">
                <a:alpha val="80784"/>
              </a:srgbClr>
            </a:solidFill>
            <a:prstDash val="solid"/>
            <a:round/>
            <a:headEnd type="none" w="sm" len="sm"/>
            <a:tailEnd type="none" w="sm" len="sm"/>
          </a:ln>
        </p:spPr>
      </p:cxnSp>
      <p:pic>
        <p:nvPicPr>
          <p:cNvPr id="312" name="Google Shape;312;p25"/>
          <p:cNvPicPr preferRelativeResize="0"/>
          <p:nvPr/>
        </p:nvPicPr>
        <p:blipFill rotWithShape="1">
          <a:blip r:embed="rId3">
            <a:alphaModFix/>
          </a:blip>
          <a:srcRect/>
          <a:stretch/>
        </p:blipFill>
        <p:spPr>
          <a:xfrm>
            <a:off x="35496" y="11557"/>
            <a:ext cx="760200" cy="710530"/>
          </a:xfrm>
          <a:prstGeom prst="rect">
            <a:avLst/>
          </a:prstGeom>
          <a:noFill/>
          <a:ln>
            <a:noFill/>
          </a:ln>
        </p:spPr>
      </p:pic>
      <p:sp>
        <p:nvSpPr>
          <p:cNvPr id="313" name="Google Shape;313;p25"/>
          <p:cNvSpPr txBox="1"/>
          <p:nvPr/>
        </p:nvSpPr>
        <p:spPr>
          <a:xfrm>
            <a:off x="-63026" y="625720"/>
            <a:ext cx="962618"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000" b="1">
                <a:solidFill>
                  <a:schemeClr val="dk2"/>
                </a:solidFill>
                <a:latin typeface="Calibri"/>
                <a:ea typeface="Calibri"/>
                <a:cs typeface="Calibri"/>
                <a:sym typeface="Calibri"/>
              </a:rPr>
              <a:t>Marine </a:t>
            </a:r>
            <a:endParaRPr/>
          </a:p>
          <a:p>
            <a:pPr marL="0" marR="0" lvl="0" indent="0" algn="ctr" rtl="0">
              <a:spcBef>
                <a:spcPts val="0"/>
              </a:spcBef>
              <a:spcAft>
                <a:spcPts val="0"/>
              </a:spcAft>
              <a:buNone/>
            </a:pPr>
            <a:r>
              <a:rPr lang="en-GB" sz="1000" b="1">
                <a:solidFill>
                  <a:schemeClr val="dk2"/>
                </a:solidFill>
                <a:latin typeface="Calibri"/>
                <a:ea typeface="Calibri"/>
                <a:cs typeface="Calibri"/>
                <a:sym typeface="Calibri"/>
              </a:rPr>
              <a:t>Monitoring</a:t>
            </a:r>
            <a:endParaRPr sz="1000" b="1">
              <a:solidFill>
                <a:schemeClr val="dk2"/>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1"/>
        <p:cNvGrpSpPr/>
        <p:nvPr/>
      </p:nvGrpSpPr>
      <p:grpSpPr>
        <a:xfrm>
          <a:off x="0" y="0"/>
          <a:ext cx="0" cy="0"/>
          <a:chOff x="0" y="0"/>
          <a:chExt cx="0" cy="0"/>
        </a:xfrm>
      </p:grpSpPr>
      <p:grpSp>
        <p:nvGrpSpPr>
          <p:cNvPr id="322" name="Google Shape;322;p27"/>
          <p:cNvGrpSpPr/>
          <p:nvPr/>
        </p:nvGrpSpPr>
        <p:grpSpPr>
          <a:xfrm>
            <a:off x="-36512" y="0"/>
            <a:ext cx="2463612" cy="5183078"/>
            <a:chOff x="-4559112" y="-241167"/>
            <a:chExt cx="2463612" cy="5183078"/>
          </a:xfrm>
        </p:grpSpPr>
        <p:pic>
          <p:nvPicPr>
            <p:cNvPr id="323" name="Google Shape;323;p27" descr="S:\F15015_Copernicus\3_Work\330_Work-in-process\SC4_BackgroundMat\Visual_ID\Photos\Land_ThinkstockPhotos-544457560.jpg"/>
            <p:cNvPicPr preferRelativeResize="0"/>
            <p:nvPr/>
          </p:nvPicPr>
          <p:blipFill rotWithShape="1">
            <a:blip r:embed="rId2">
              <a:alphaModFix/>
            </a:blip>
            <a:srcRect b="-232"/>
            <a:stretch/>
          </p:blipFill>
          <p:spPr>
            <a:xfrm>
              <a:off x="-4533687" y="-212875"/>
              <a:ext cx="2438187" cy="5154786"/>
            </a:xfrm>
            <a:prstGeom prst="rect">
              <a:avLst/>
            </a:prstGeom>
            <a:noFill/>
            <a:ln>
              <a:noFill/>
            </a:ln>
          </p:spPr>
        </p:pic>
        <p:sp>
          <p:nvSpPr>
            <p:cNvPr id="324" name="Google Shape;324;p27"/>
            <p:cNvSpPr/>
            <p:nvPr/>
          </p:nvSpPr>
          <p:spPr>
            <a:xfrm>
              <a:off x="-4559112" y="-241167"/>
              <a:ext cx="2463611" cy="5150069"/>
            </a:xfrm>
            <a:prstGeom prst="rect">
              <a:avLst/>
            </a:prstGeom>
            <a:gradFill>
              <a:gsLst>
                <a:gs pos="0">
                  <a:srgbClr val="97B4E4">
                    <a:alpha val="0"/>
                  </a:srgbClr>
                </a:gs>
                <a:gs pos="78000">
                  <a:schemeClr val="lt1"/>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5" name="Google Shape;325;p27"/>
            <p:cNvSpPr/>
            <p:nvPr/>
          </p:nvSpPr>
          <p:spPr>
            <a:xfrm>
              <a:off x="-4533687" y="-212875"/>
              <a:ext cx="2438187" cy="5150069"/>
            </a:xfrm>
            <a:prstGeom prst="rect">
              <a:avLst/>
            </a:prstGeom>
            <a:solidFill>
              <a:schemeClr val="lt1">
                <a:alpha val="4784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cxnSp>
        <p:nvCxnSpPr>
          <p:cNvPr id="326" name="Google Shape;326;p27"/>
          <p:cNvCxnSpPr/>
          <p:nvPr/>
        </p:nvCxnSpPr>
        <p:spPr>
          <a:xfrm>
            <a:off x="431329" y="1062019"/>
            <a:ext cx="0" cy="3888432"/>
          </a:xfrm>
          <a:prstGeom prst="straightConnector1">
            <a:avLst/>
          </a:prstGeom>
          <a:noFill/>
          <a:ln w="31750" cap="flat" cmpd="sng">
            <a:solidFill>
              <a:srgbClr val="B0BF27">
                <a:alpha val="80784"/>
              </a:srgbClr>
            </a:solidFill>
            <a:prstDash val="solid"/>
            <a:round/>
            <a:headEnd type="none" w="sm" len="sm"/>
            <a:tailEnd type="none" w="sm" len="sm"/>
          </a:ln>
        </p:spPr>
      </p:cxnSp>
      <p:pic>
        <p:nvPicPr>
          <p:cNvPr id="327" name="Google Shape;327;p27"/>
          <p:cNvPicPr preferRelativeResize="0"/>
          <p:nvPr/>
        </p:nvPicPr>
        <p:blipFill rotWithShape="1">
          <a:blip r:embed="rId3">
            <a:alphaModFix/>
          </a:blip>
          <a:srcRect/>
          <a:stretch/>
        </p:blipFill>
        <p:spPr>
          <a:xfrm>
            <a:off x="54273" y="23354"/>
            <a:ext cx="816421" cy="660113"/>
          </a:xfrm>
          <a:prstGeom prst="rect">
            <a:avLst/>
          </a:prstGeom>
          <a:noFill/>
          <a:ln>
            <a:noFill/>
          </a:ln>
        </p:spPr>
      </p:pic>
      <p:sp>
        <p:nvSpPr>
          <p:cNvPr id="328" name="Google Shape;328;p27"/>
          <p:cNvSpPr txBox="1">
            <a:spLocks noGrp="1"/>
          </p:cNvSpPr>
          <p:nvPr>
            <p:ph type="title"/>
          </p:nvPr>
        </p:nvSpPr>
        <p:spPr>
          <a:xfrm>
            <a:off x="867704" y="255462"/>
            <a:ext cx="7819096" cy="265172"/>
          </a:xfrm>
          <a:prstGeom prst="rect">
            <a:avLst/>
          </a:prstGeom>
          <a:solidFill>
            <a:srgbClr val="B0BF27"/>
          </a:solid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Font typeface="Calibri"/>
              <a:buNone/>
              <a:defRPr sz="18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9" name="Google Shape;329;p27"/>
          <p:cNvSpPr txBox="1">
            <a:spLocks noGrp="1"/>
          </p:cNvSpPr>
          <p:nvPr>
            <p:ph type="body" idx="1"/>
          </p:nvPr>
        </p:nvSpPr>
        <p:spPr>
          <a:xfrm>
            <a:off x="1387047" y="699542"/>
            <a:ext cx="7299753" cy="382307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0" name="Google Shape;330;p27"/>
          <p:cNvSpPr txBox="1">
            <a:spLocks noGrp="1"/>
          </p:cNvSpPr>
          <p:nvPr>
            <p:ph type="dt" idx="10"/>
          </p:nvPr>
        </p:nvSpPr>
        <p:spPr>
          <a:xfrm>
            <a:off x="457200" y="49287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1" name="Google Shape;331;p27"/>
          <p:cNvSpPr txBox="1">
            <a:spLocks noGrp="1"/>
          </p:cNvSpPr>
          <p:nvPr>
            <p:ph type="ftr" idx="11"/>
          </p:nvPr>
        </p:nvSpPr>
        <p:spPr>
          <a:xfrm>
            <a:off x="3124200" y="49287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2" name="Google Shape;332;p27"/>
          <p:cNvSpPr txBox="1">
            <a:spLocks noGrp="1"/>
          </p:cNvSpPr>
          <p:nvPr>
            <p:ph type="sldNum" idx="12"/>
          </p:nvPr>
        </p:nvSpPr>
        <p:spPr>
          <a:xfrm>
            <a:off x="6553200" y="49287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333" name="Google Shape;333;p27"/>
          <p:cNvSpPr txBox="1"/>
          <p:nvPr/>
        </p:nvSpPr>
        <p:spPr>
          <a:xfrm>
            <a:off x="-36512" y="614834"/>
            <a:ext cx="979264" cy="4308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100" b="0">
                <a:solidFill>
                  <a:srgbClr val="B0BF27"/>
                </a:solidFill>
                <a:latin typeface="Calibri"/>
                <a:ea typeface="Calibri"/>
                <a:cs typeface="Calibri"/>
                <a:sym typeface="Calibri"/>
              </a:rPr>
              <a:t>Land Monitoring</a:t>
            </a:r>
            <a:endParaRPr sz="1100" b="0">
              <a:solidFill>
                <a:srgbClr val="B0BF27"/>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34"/>
        <p:cNvGrpSpPr/>
        <p:nvPr/>
      </p:nvGrpSpPr>
      <p:grpSpPr>
        <a:xfrm>
          <a:off x="0" y="0"/>
          <a:ext cx="0" cy="0"/>
          <a:chOff x="0" y="0"/>
          <a:chExt cx="0" cy="0"/>
        </a:xfrm>
      </p:grpSpPr>
      <p:sp>
        <p:nvSpPr>
          <p:cNvPr id="335" name="Google Shape;335;p28"/>
          <p:cNvSpPr txBox="1">
            <a:spLocks noGrp="1"/>
          </p:cNvSpPr>
          <p:nvPr>
            <p:ph type="body" idx="1"/>
          </p:nvPr>
        </p:nvSpPr>
        <p:spPr>
          <a:xfrm>
            <a:off x="942975" y="699542"/>
            <a:ext cx="7743826" cy="382307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6" name="Google Shape;336;p28"/>
          <p:cNvSpPr txBox="1">
            <a:spLocks noGrp="1"/>
          </p:cNvSpPr>
          <p:nvPr>
            <p:ph type="dt" idx="10"/>
          </p:nvPr>
        </p:nvSpPr>
        <p:spPr>
          <a:xfrm>
            <a:off x="457200" y="49287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7" name="Google Shape;337;p28"/>
          <p:cNvSpPr txBox="1">
            <a:spLocks noGrp="1"/>
          </p:cNvSpPr>
          <p:nvPr>
            <p:ph type="ftr" idx="11"/>
          </p:nvPr>
        </p:nvSpPr>
        <p:spPr>
          <a:xfrm>
            <a:off x="3124200" y="49287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8" name="Google Shape;338;p28"/>
          <p:cNvSpPr txBox="1">
            <a:spLocks noGrp="1"/>
          </p:cNvSpPr>
          <p:nvPr>
            <p:ph type="sldNum" idx="12"/>
          </p:nvPr>
        </p:nvSpPr>
        <p:spPr>
          <a:xfrm>
            <a:off x="6553200" y="49287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339" name="Google Shape;339;p28"/>
          <p:cNvCxnSpPr/>
          <p:nvPr/>
        </p:nvCxnSpPr>
        <p:spPr>
          <a:xfrm>
            <a:off x="431329" y="1062019"/>
            <a:ext cx="0" cy="3888432"/>
          </a:xfrm>
          <a:prstGeom prst="straightConnector1">
            <a:avLst/>
          </a:prstGeom>
          <a:noFill/>
          <a:ln w="31750" cap="flat" cmpd="sng">
            <a:solidFill>
              <a:srgbClr val="B0BF27">
                <a:alpha val="80784"/>
              </a:srgbClr>
            </a:solidFill>
            <a:prstDash val="solid"/>
            <a:round/>
            <a:headEnd type="none" w="sm" len="sm"/>
            <a:tailEnd type="none" w="sm" len="sm"/>
          </a:ln>
        </p:spPr>
      </p:cxnSp>
      <p:pic>
        <p:nvPicPr>
          <p:cNvPr id="340" name="Google Shape;340;p28"/>
          <p:cNvPicPr preferRelativeResize="0"/>
          <p:nvPr/>
        </p:nvPicPr>
        <p:blipFill rotWithShape="1">
          <a:blip r:embed="rId2">
            <a:alphaModFix/>
          </a:blip>
          <a:srcRect/>
          <a:stretch/>
        </p:blipFill>
        <p:spPr>
          <a:xfrm>
            <a:off x="54273" y="23354"/>
            <a:ext cx="816421" cy="660113"/>
          </a:xfrm>
          <a:prstGeom prst="rect">
            <a:avLst/>
          </a:prstGeom>
          <a:noFill/>
          <a:ln>
            <a:noFill/>
          </a:ln>
        </p:spPr>
      </p:pic>
      <p:sp>
        <p:nvSpPr>
          <p:cNvPr id="341" name="Google Shape;341;p28"/>
          <p:cNvSpPr txBox="1">
            <a:spLocks noGrp="1"/>
          </p:cNvSpPr>
          <p:nvPr>
            <p:ph type="title"/>
          </p:nvPr>
        </p:nvSpPr>
        <p:spPr>
          <a:xfrm>
            <a:off x="867704" y="255462"/>
            <a:ext cx="7819096" cy="265172"/>
          </a:xfrm>
          <a:prstGeom prst="rect">
            <a:avLst/>
          </a:prstGeom>
          <a:solidFill>
            <a:srgbClr val="B0BF27"/>
          </a:solid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Font typeface="Calibri"/>
              <a:buNone/>
              <a:defRPr sz="18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2" name="Google Shape;342;p28"/>
          <p:cNvSpPr txBox="1"/>
          <p:nvPr/>
        </p:nvSpPr>
        <p:spPr>
          <a:xfrm>
            <a:off x="-36512" y="614834"/>
            <a:ext cx="979264" cy="4308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100" b="0">
                <a:solidFill>
                  <a:srgbClr val="B0BF27"/>
                </a:solidFill>
                <a:latin typeface="Calibri"/>
                <a:ea typeface="Calibri"/>
                <a:cs typeface="Calibri"/>
                <a:sym typeface="Calibri"/>
              </a:rPr>
              <a:t>Land Monitoring</a:t>
            </a:r>
            <a:endParaRPr sz="1100" b="0">
              <a:solidFill>
                <a:srgbClr val="B0BF27"/>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43"/>
        <p:cNvGrpSpPr/>
        <p:nvPr/>
      </p:nvGrpSpPr>
      <p:grpSpPr>
        <a:xfrm>
          <a:off x="0" y="0"/>
          <a:ext cx="0" cy="0"/>
          <a:chOff x="0" y="0"/>
          <a:chExt cx="0" cy="0"/>
        </a:xfrm>
      </p:grpSpPr>
      <p:sp>
        <p:nvSpPr>
          <p:cNvPr id="344" name="Google Shape;344;p29"/>
          <p:cNvSpPr/>
          <p:nvPr/>
        </p:nvSpPr>
        <p:spPr>
          <a:xfrm>
            <a:off x="-25474" y="-4537"/>
            <a:ext cx="9144000" cy="5143500"/>
          </a:xfrm>
          <a:prstGeom prst="rect">
            <a:avLst/>
          </a:prstGeom>
          <a:solidFill>
            <a:srgbClr val="B0BF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2F2F2"/>
              </a:solidFill>
              <a:latin typeface="Calibri"/>
              <a:ea typeface="Calibri"/>
              <a:cs typeface="Calibri"/>
              <a:sym typeface="Calibri"/>
            </a:endParaRPr>
          </a:p>
        </p:txBody>
      </p:sp>
      <p:sp>
        <p:nvSpPr>
          <p:cNvPr id="345" name="Google Shape;345;p29"/>
          <p:cNvSpPr txBox="1">
            <a:spLocks noGrp="1"/>
          </p:cNvSpPr>
          <p:nvPr>
            <p:ph type="dt" idx="10"/>
          </p:nvPr>
        </p:nvSpPr>
        <p:spPr>
          <a:xfrm>
            <a:off x="457200" y="493317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2F2F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6" name="Google Shape;346;p29"/>
          <p:cNvSpPr txBox="1">
            <a:spLocks noGrp="1"/>
          </p:cNvSpPr>
          <p:nvPr>
            <p:ph type="ftr" idx="11"/>
          </p:nvPr>
        </p:nvSpPr>
        <p:spPr>
          <a:xfrm>
            <a:off x="3124200" y="493317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2F2F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7" name="Google Shape;347;p29"/>
          <p:cNvSpPr txBox="1">
            <a:spLocks noGrp="1"/>
          </p:cNvSpPr>
          <p:nvPr>
            <p:ph type="sldNum" idx="12"/>
          </p:nvPr>
        </p:nvSpPr>
        <p:spPr>
          <a:xfrm>
            <a:off x="6553200" y="493317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F2F2F2"/>
                </a:solidFill>
                <a:latin typeface="Calibri"/>
                <a:ea typeface="Calibri"/>
                <a:cs typeface="Calibri"/>
                <a:sym typeface="Calibri"/>
              </a:defRPr>
            </a:lvl1pPr>
            <a:lvl2pPr marL="0" lvl="1" indent="0" algn="r">
              <a:spcBef>
                <a:spcPts val="0"/>
              </a:spcBef>
              <a:buNone/>
              <a:defRPr sz="1200">
                <a:solidFill>
                  <a:srgbClr val="F2F2F2"/>
                </a:solidFill>
                <a:latin typeface="Calibri"/>
                <a:ea typeface="Calibri"/>
                <a:cs typeface="Calibri"/>
                <a:sym typeface="Calibri"/>
              </a:defRPr>
            </a:lvl2pPr>
            <a:lvl3pPr marL="0" lvl="2" indent="0" algn="r">
              <a:spcBef>
                <a:spcPts val="0"/>
              </a:spcBef>
              <a:buNone/>
              <a:defRPr sz="1200">
                <a:solidFill>
                  <a:srgbClr val="F2F2F2"/>
                </a:solidFill>
                <a:latin typeface="Calibri"/>
                <a:ea typeface="Calibri"/>
                <a:cs typeface="Calibri"/>
                <a:sym typeface="Calibri"/>
              </a:defRPr>
            </a:lvl3pPr>
            <a:lvl4pPr marL="0" lvl="3" indent="0" algn="r">
              <a:spcBef>
                <a:spcPts val="0"/>
              </a:spcBef>
              <a:buNone/>
              <a:defRPr sz="1200">
                <a:solidFill>
                  <a:srgbClr val="F2F2F2"/>
                </a:solidFill>
                <a:latin typeface="Calibri"/>
                <a:ea typeface="Calibri"/>
                <a:cs typeface="Calibri"/>
                <a:sym typeface="Calibri"/>
              </a:defRPr>
            </a:lvl4pPr>
            <a:lvl5pPr marL="0" lvl="4" indent="0" algn="r">
              <a:spcBef>
                <a:spcPts val="0"/>
              </a:spcBef>
              <a:buNone/>
              <a:defRPr sz="1200">
                <a:solidFill>
                  <a:srgbClr val="F2F2F2"/>
                </a:solidFill>
                <a:latin typeface="Calibri"/>
                <a:ea typeface="Calibri"/>
                <a:cs typeface="Calibri"/>
                <a:sym typeface="Calibri"/>
              </a:defRPr>
            </a:lvl5pPr>
            <a:lvl6pPr marL="0" lvl="5" indent="0" algn="r">
              <a:spcBef>
                <a:spcPts val="0"/>
              </a:spcBef>
              <a:buNone/>
              <a:defRPr sz="1200">
                <a:solidFill>
                  <a:srgbClr val="F2F2F2"/>
                </a:solidFill>
                <a:latin typeface="Calibri"/>
                <a:ea typeface="Calibri"/>
                <a:cs typeface="Calibri"/>
                <a:sym typeface="Calibri"/>
              </a:defRPr>
            </a:lvl6pPr>
            <a:lvl7pPr marL="0" lvl="6" indent="0" algn="r">
              <a:spcBef>
                <a:spcPts val="0"/>
              </a:spcBef>
              <a:buNone/>
              <a:defRPr sz="1200">
                <a:solidFill>
                  <a:srgbClr val="F2F2F2"/>
                </a:solidFill>
                <a:latin typeface="Calibri"/>
                <a:ea typeface="Calibri"/>
                <a:cs typeface="Calibri"/>
                <a:sym typeface="Calibri"/>
              </a:defRPr>
            </a:lvl7pPr>
            <a:lvl8pPr marL="0" lvl="7" indent="0" algn="r">
              <a:spcBef>
                <a:spcPts val="0"/>
              </a:spcBef>
              <a:buNone/>
              <a:defRPr sz="1200">
                <a:solidFill>
                  <a:srgbClr val="F2F2F2"/>
                </a:solidFill>
                <a:latin typeface="Calibri"/>
                <a:ea typeface="Calibri"/>
                <a:cs typeface="Calibri"/>
                <a:sym typeface="Calibri"/>
              </a:defRPr>
            </a:lvl8pPr>
            <a:lvl9pPr marL="0" lvl="8" indent="0" algn="r">
              <a:spcBef>
                <a:spcPts val="0"/>
              </a:spcBef>
              <a:buNone/>
              <a:defRPr sz="1200">
                <a:solidFill>
                  <a:srgbClr val="F2F2F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348" name="Google Shape;348;p29"/>
          <p:cNvSpPr txBox="1"/>
          <p:nvPr/>
        </p:nvSpPr>
        <p:spPr>
          <a:xfrm>
            <a:off x="2636031" y="2572001"/>
            <a:ext cx="4678288" cy="56063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2800"/>
              <a:buFont typeface="Calibri"/>
              <a:buNone/>
            </a:pPr>
            <a:r>
              <a:rPr lang="en-GB" sz="2800" b="0">
                <a:solidFill>
                  <a:schemeClr val="lt1"/>
                </a:solidFill>
                <a:latin typeface="Calibri"/>
                <a:ea typeface="Calibri"/>
                <a:cs typeface="Calibri"/>
                <a:sym typeface="Calibri"/>
              </a:rPr>
              <a:t>Title</a:t>
            </a:r>
            <a:endParaRPr/>
          </a:p>
        </p:txBody>
      </p:sp>
      <p:sp>
        <p:nvSpPr>
          <p:cNvPr id="349" name="Google Shape;349;p29"/>
          <p:cNvSpPr txBox="1">
            <a:spLocks noGrp="1"/>
          </p:cNvSpPr>
          <p:nvPr>
            <p:ph type="subTitle" idx="1"/>
          </p:nvPr>
        </p:nvSpPr>
        <p:spPr>
          <a:xfrm>
            <a:off x="2636031" y="3147814"/>
            <a:ext cx="4680520" cy="1152128"/>
          </a:xfrm>
          <a:prstGeom prst="rect">
            <a:avLst/>
          </a:prstGeom>
          <a:noFill/>
          <a:ln>
            <a:noFill/>
          </a:ln>
        </p:spPr>
        <p:txBody>
          <a:bodyPr spcFirstLastPara="1" wrap="square" lIns="91425" tIns="45700" rIns="91425" bIns="45700" anchor="t" anchorCtr="0">
            <a:noAutofit/>
          </a:bodyPr>
          <a:lstStyle>
            <a:lvl1pPr lvl="0" algn="l">
              <a:spcBef>
                <a:spcPts val="360"/>
              </a:spcBef>
              <a:spcAft>
                <a:spcPts val="0"/>
              </a:spcAft>
              <a:buClr>
                <a:schemeClr val="lt1"/>
              </a:buClr>
              <a:buSzPts val="1800"/>
              <a:buNone/>
              <a:defRPr sz="1800">
                <a:solidFill>
                  <a:schemeClr val="lt1"/>
                </a:solidFill>
              </a:defRPr>
            </a:lvl1pPr>
            <a:lvl2pPr lvl="1" algn="ctr">
              <a:spcBef>
                <a:spcPts val="360"/>
              </a:spcBef>
              <a:spcAft>
                <a:spcPts val="0"/>
              </a:spcAft>
              <a:buClr>
                <a:srgbClr val="888888"/>
              </a:buClr>
              <a:buSzPts val="1800"/>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280"/>
              </a:spcBef>
              <a:spcAft>
                <a:spcPts val="0"/>
              </a:spcAft>
              <a:buClr>
                <a:srgbClr val="888888"/>
              </a:buClr>
              <a:buSzPts val="14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350" name="Google Shape;350;p29" descr="S:\F15015_Copernicus\3_Work\330_Work-in-process\SC4_BackgroundMat\PPT\item Copernicus\Icon-01.png"/>
          <p:cNvPicPr preferRelativeResize="0"/>
          <p:nvPr/>
        </p:nvPicPr>
        <p:blipFill rotWithShape="1">
          <a:blip r:embed="rId2">
            <a:alphaModFix/>
          </a:blip>
          <a:srcRect/>
          <a:stretch/>
        </p:blipFill>
        <p:spPr>
          <a:xfrm>
            <a:off x="539552" y="1470422"/>
            <a:ext cx="2409911" cy="2525672"/>
          </a:xfrm>
          <a:prstGeom prst="rect">
            <a:avLst/>
          </a:prstGeom>
          <a:noFill/>
          <a:ln>
            <a:noFill/>
          </a:ln>
        </p:spPr>
      </p:pic>
      <p:pic>
        <p:nvPicPr>
          <p:cNvPr id="351" name="Google Shape;351;p29"/>
          <p:cNvPicPr preferRelativeResize="0"/>
          <p:nvPr/>
        </p:nvPicPr>
        <p:blipFill rotWithShape="1">
          <a:blip r:embed="rId3">
            <a:alphaModFix/>
          </a:blip>
          <a:srcRect b="-476"/>
          <a:stretch/>
        </p:blipFill>
        <p:spPr>
          <a:xfrm>
            <a:off x="7260856" y="-4537"/>
            <a:ext cx="1883144" cy="5148037"/>
          </a:xfrm>
          <a:prstGeom prst="rect">
            <a:avLst/>
          </a:prstGeom>
          <a:noFill/>
          <a:ln>
            <a:noFill/>
          </a:ln>
        </p:spPr>
      </p:pic>
      <p:pic>
        <p:nvPicPr>
          <p:cNvPr id="352" name="Google Shape;352;p29" descr="S:\F15015_Copernicus\3_Work\330_Work-in-process\SC4_BackgroundMat\PPT\item Copernicus\logo-ce-horizontal-en-negatif.png"/>
          <p:cNvPicPr preferRelativeResize="0"/>
          <p:nvPr/>
        </p:nvPicPr>
        <p:blipFill rotWithShape="1">
          <a:blip r:embed="rId4">
            <a:alphaModFix/>
          </a:blip>
          <a:srcRect/>
          <a:stretch/>
        </p:blipFill>
        <p:spPr>
          <a:xfrm>
            <a:off x="1424242" y="4650008"/>
            <a:ext cx="1145581" cy="300443"/>
          </a:xfrm>
          <a:prstGeom prst="rect">
            <a:avLst/>
          </a:prstGeom>
          <a:noFill/>
          <a:ln>
            <a:noFill/>
          </a:ln>
        </p:spPr>
      </p:pic>
      <p:pic>
        <p:nvPicPr>
          <p:cNvPr id="353" name="Google Shape;353;p29"/>
          <p:cNvPicPr preferRelativeResize="0"/>
          <p:nvPr/>
        </p:nvPicPr>
        <p:blipFill rotWithShape="1">
          <a:blip r:embed="rId5">
            <a:alphaModFix/>
          </a:blip>
          <a:srcRect/>
          <a:stretch/>
        </p:blipFill>
        <p:spPr>
          <a:xfrm>
            <a:off x="495758" y="4680600"/>
            <a:ext cx="769228" cy="280516"/>
          </a:xfrm>
          <a:prstGeom prst="rect">
            <a:avLst/>
          </a:prstGeom>
          <a:noFill/>
          <a:ln>
            <a:noFill/>
          </a:ln>
        </p:spPr>
      </p:pic>
      <p:sp>
        <p:nvSpPr>
          <p:cNvPr id="354" name="Google Shape;354;p29"/>
          <p:cNvSpPr txBox="1"/>
          <p:nvPr/>
        </p:nvSpPr>
        <p:spPr>
          <a:xfrm>
            <a:off x="582712" y="3363838"/>
            <a:ext cx="2189088" cy="2616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100" b="0">
                <a:solidFill>
                  <a:schemeClr val="lt1"/>
                </a:solidFill>
                <a:latin typeface="Calibri"/>
                <a:ea typeface="Calibri"/>
                <a:cs typeface="Calibri"/>
                <a:sym typeface="Calibri"/>
              </a:rPr>
              <a:t>Land Monitoring</a:t>
            </a:r>
            <a:endParaRPr sz="1100" b="0">
              <a:solidFill>
                <a:schemeClr val="lt1"/>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55"/>
        <p:cNvGrpSpPr/>
        <p:nvPr/>
      </p:nvGrpSpPr>
      <p:grpSpPr>
        <a:xfrm>
          <a:off x="0" y="0"/>
          <a:ext cx="0" cy="0"/>
          <a:chOff x="0" y="0"/>
          <a:chExt cx="0" cy="0"/>
        </a:xfrm>
      </p:grpSpPr>
      <p:grpSp>
        <p:nvGrpSpPr>
          <p:cNvPr id="356" name="Google Shape;356;p30"/>
          <p:cNvGrpSpPr/>
          <p:nvPr/>
        </p:nvGrpSpPr>
        <p:grpSpPr>
          <a:xfrm>
            <a:off x="-36512" y="0"/>
            <a:ext cx="2463612" cy="5183078"/>
            <a:chOff x="-4559112" y="-241167"/>
            <a:chExt cx="2463612" cy="5183078"/>
          </a:xfrm>
        </p:grpSpPr>
        <p:pic>
          <p:nvPicPr>
            <p:cNvPr id="357" name="Google Shape;357;p30" descr="S:\F15015_Copernicus\3_Work\330_Work-in-process\SC4_BackgroundMat\Visual_ID\Photos\Land_ThinkstockPhotos-544457560.jpg"/>
            <p:cNvPicPr preferRelativeResize="0"/>
            <p:nvPr/>
          </p:nvPicPr>
          <p:blipFill rotWithShape="1">
            <a:blip r:embed="rId2">
              <a:alphaModFix/>
            </a:blip>
            <a:srcRect b="-232"/>
            <a:stretch/>
          </p:blipFill>
          <p:spPr>
            <a:xfrm>
              <a:off x="-4533687" y="-212875"/>
              <a:ext cx="2438187" cy="5154786"/>
            </a:xfrm>
            <a:prstGeom prst="rect">
              <a:avLst/>
            </a:prstGeom>
            <a:noFill/>
            <a:ln>
              <a:noFill/>
            </a:ln>
          </p:spPr>
        </p:pic>
        <p:sp>
          <p:nvSpPr>
            <p:cNvPr id="358" name="Google Shape;358;p30"/>
            <p:cNvSpPr/>
            <p:nvPr/>
          </p:nvSpPr>
          <p:spPr>
            <a:xfrm>
              <a:off x="-4559112" y="-241167"/>
              <a:ext cx="2463611" cy="5150069"/>
            </a:xfrm>
            <a:prstGeom prst="rect">
              <a:avLst/>
            </a:prstGeom>
            <a:gradFill>
              <a:gsLst>
                <a:gs pos="0">
                  <a:srgbClr val="97B4E4">
                    <a:alpha val="0"/>
                  </a:srgbClr>
                </a:gs>
                <a:gs pos="78000">
                  <a:schemeClr val="lt1"/>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9" name="Google Shape;359;p30"/>
            <p:cNvSpPr/>
            <p:nvPr/>
          </p:nvSpPr>
          <p:spPr>
            <a:xfrm>
              <a:off x="-4533687" y="-212875"/>
              <a:ext cx="2438187" cy="5150069"/>
            </a:xfrm>
            <a:prstGeom prst="rect">
              <a:avLst/>
            </a:prstGeom>
            <a:solidFill>
              <a:schemeClr val="lt1">
                <a:alpha val="4784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60" name="Google Shape;360;p30"/>
          <p:cNvSpPr txBox="1">
            <a:spLocks noGrp="1"/>
          </p:cNvSpPr>
          <p:nvPr>
            <p:ph type="body" idx="1"/>
          </p:nvPr>
        </p:nvSpPr>
        <p:spPr>
          <a:xfrm>
            <a:off x="4781872" y="699542"/>
            <a:ext cx="4038600" cy="3816424"/>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1" name="Google Shape;361;p30"/>
          <p:cNvSpPr txBox="1">
            <a:spLocks noGrp="1"/>
          </p:cNvSpPr>
          <p:nvPr>
            <p:ph type="dt" idx="10"/>
          </p:nvPr>
        </p:nvSpPr>
        <p:spPr>
          <a:xfrm>
            <a:off x="457200" y="493317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2" name="Google Shape;362;p30"/>
          <p:cNvSpPr txBox="1">
            <a:spLocks noGrp="1"/>
          </p:cNvSpPr>
          <p:nvPr>
            <p:ph type="ftr" idx="11"/>
          </p:nvPr>
        </p:nvSpPr>
        <p:spPr>
          <a:xfrm>
            <a:off x="3124200" y="493317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3" name="Google Shape;363;p30"/>
          <p:cNvSpPr txBox="1">
            <a:spLocks noGrp="1"/>
          </p:cNvSpPr>
          <p:nvPr>
            <p:ph type="sldNum" idx="12"/>
          </p:nvPr>
        </p:nvSpPr>
        <p:spPr>
          <a:xfrm>
            <a:off x="6553200" y="493317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364" name="Google Shape;364;p30"/>
          <p:cNvCxnSpPr/>
          <p:nvPr/>
        </p:nvCxnSpPr>
        <p:spPr>
          <a:xfrm>
            <a:off x="431329" y="1062019"/>
            <a:ext cx="0" cy="3888432"/>
          </a:xfrm>
          <a:prstGeom prst="straightConnector1">
            <a:avLst/>
          </a:prstGeom>
          <a:noFill/>
          <a:ln w="31750" cap="flat" cmpd="sng">
            <a:solidFill>
              <a:srgbClr val="B0BF27">
                <a:alpha val="80784"/>
              </a:srgbClr>
            </a:solidFill>
            <a:prstDash val="solid"/>
            <a:round/>
            <a:headEnd type="none" w="sm" len="sm"/>
            <a:tailEnd type="none" w="sm" len="sm"/>
          </a:ln>
        </p:spPr>
      </p:cxnSp>
      <p:pic>
        <p:nvPicPr>
          <p:cNvPr id="365" name="Google Shape;365;p30"/>
          <p:cNvPicPr preferRelativeResize="0"/>
          <p:nvPr/>
        </p:nvPicPr>
        <p:blipFill rotWithShape="1">
          <a:blip r:embed="rId3">
            <a:alphaModFix/>
          </a:blip>
          <a:srcRect/>
          <a:stretch/>
        </p:blipFill>
        <p:spPr>
          <a:xfrm>
            <a:off x="54273" y="23354"/>
            <a:ext cx="816421" cy="660113"/>
          </a:xfrm>
          <a:prstGeom prst="rect">
            <a:avLst/>
          </a:prstGeom>
          <a:noFill/>
          <a:ln>
            <a:noFill/>
          </a:ln>
        </p:spPr>
      </p:pic>
      <p:sp>
        <p:nvSpPr>
          <p:cNvPr id="366" name="Google Shape;366;p30"/>
          <p:cNvSpPr txBox="1">
            <a:spLocks noGrp="1"/>
          </p:cNvSpPr>
          <p:nvPr>
            <p:ph type="title"/>
          </p:nvPr>
        </p:nvSpPr>
        <p:spPr>
          <a:xfrm>
            <a:off x="867704" y="255462"/>
            <a:ext cx="7819096" cy="265172"/>
          </a:xfrm>
          <a:prstGeom prst="rect">
            <a:avLst/>
          </a:prstGeom>
          <a:solidFill>
            <a:srgbClr val="B0BF27"/>
          </a:solid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Font typeface="Calibri"/>
              <a:buNone/>
              <a:defRPr sz="18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7" name="Google Shape;367;p30"/>
          <p:cNvSpPr txBox="1"/>
          <p:nvPr/>
        </p:nvSpPr>
        <p:spPr>
          <a:xfrm>
            <a:off x="-36512" y="614834"/>
            <a:ext cx="979264" cy="4308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100" b="0">
                <a:solidFill>
                  <a:srgbClr val="B0BF27"/>
                </a:solidFill>
                <a:latin typeface="Calibri"/>
                <a:ea typeface="Calibri"/>
                <a:cs typeface="Calibri"/>
                <a:sym typeface="Calibri"/>
              </a:rPr>
              <a:t>Land Monitoring</a:t>
            </a:r>
            <a:endParaRPr sz="1100" b="0">
              <a:solidFill>
                <a:srgbClr val="B0BF27"/>
              </a:solidFill>
              <a:latin typeface="Calibri"/>
              <a:ea typeface="Calibri"/>
              <a:cs typeface="Calibri"/>
              <a:sym typeface="Calibri"/>
            </a:endParaRPr>
          </a:p>
        </p:txBody>
      </p:sp>
      <p:sp>
        <p:nvSpPr>
          <p:cNvPr id="368" name="Google Shape;368;p30"/>
          <p:cNvSpPr txBox="1">
            <a:spLocks noGrp="1"/>
          </p:cNvSpPr>
          <p:nvPr>
            <p:ph type="body" idx="2"/>
          </p:nvPr>
        </p:nvSpPr>
        <p:spPr>
          <a:xfrm>
            <a:off x="590872" y="699542"/>
            <a:ext cx="4038600" cy="3816424"/>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69"/>
        <p:cNvGrpSpPr/>
        <p:nvPr/>
      </p:nvGrpSpPr>
      <p:grpSpPr>
        <a:xfrm>
          <a:off x="0" y="0"/>
          <a:ext cx="0" cy="0"/>
          <a:chOff x="0" y="0"/>
          <a:chExt cx="0" cy="0"/>
        </a:xfrm>
      </p:grpSpPr>
      <p:sp>
        <p:nvSpPr>
          <p:cNvPr id="370" name="Google Shape;370;p31"/>
          <p:cNvSpPr txBox="1">
            <a:spLocks noGrp="1"/>
          </p:cNvSpPr>
          <p:nvPr>
            <p:ph type="body" idx="1"/>
          </p:nvPr>
        </p:nvSpPr>
        <p:spPr>
          <a:xfrm>
            <a:off x="900154" y="627534"/>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71" name="Google Shape;371;p31"/>
          <p:cNvSpPr txBox="1">
            <a:spLocks noGrp="1"/>
          </p:cNvSpPr>
          <p:nvPr>
            <p:ph type="body" idx="2"/>
          </p:nvPr>
        </p:nvSpPr>
        <p:spPr>
          <a:xfrm>
            <a:off x="899592" y="1203598"/>
            <a:ext cx="4040188" cy="3391024"/>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72" name="Google Shape;372;p31"/>
          <p:cNvSpPr txBox="1">
            <a:spLocks noGrp="1"/>
          </p:cNvSpPr>
          <p:nvPr>
            <p:ph type="body" idx="3"/>
          </p:nvPr>
        </p:nvSpPr>
        <p:spPr>
          <a:xfrm>
            <a:off x="5087980" y="627534"/>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73" name="Google Shape;373;p31"/>
          <p:cNvSpPr txBox="1">
            <a:spLocks noGrp="1"/>
          </p:cNvSpPr>
          <p:nvPr>
            <p:ph type="body" idx="4"/>
          </p:nvPr>
        </p:nvSpPr>
        <p:spPr>
          <a:xfrm>
            <a:off x="5087418" y="1203598"/>
            <a:ext cx="4041775" cy="3391024"/>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74" name="Google Shape;374;p31"/>
          <p:cNvSpPr txBox="1">
            <a:spLocks noGrp="1"/>
          </p:cNvSpPr>
          <p:nvPr>
            <p:ph type="dt" idx="10"/>
          </p:nvPr>
        </p:nvSpPr>
        <p:spPr>
          <a:xfrm>
            <a:off x="457200" y="493317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5" name="Google Shape;375;p31"/>
          <p:cNvSpPr txBox="1">
            <a:spLocks noGrp="1"/>
          </p:cNvSpPr>
          <p:nvPr>
            <p:ph type="ftr" idx="11"/>
          </p:nvPr>
        </p:nvSpPr>
        <p:spPr>
          <a:xfrm>
            <a:off x="3124200" y="493317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6" name="Google Shape;376;p31"/>
          <p:cNvSpPr txBox="1">
            <a:spLocks noGrp="1"/>
          </p:cNvSpPr>
          <p:nvPr>
            <p:ph type="sldNum" idx="12"/>
          </p:nvPr>
        </p:nvSpPr>
        <p:spPr>
          <a:xfrm>
            <a:off x="6553200" y="493317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377" name="Google Shape;377;p31"/>
          <p:cNvCxnSpPr/>
          <p:nvPr/>
        </p:nvCxnSpPr>
        <p:spPr>
          <a:xfrm>
            <a:off x="431329" y="1062019"/>
            <a:ext cx="0" cy="3888432"/>
          </a:xfrm>
          <a:prstGeom prst="straightConnector1">
            <a:avLst/>
          </a:prstGeom>
          <a:noFill/>
          <a:ln w="31750" cap="flat" cmpd="sng">
            <a:solidFill>
              <a:srgbClr val="B0BF27">
                <a:alpha val="80784"/>
              </a:srgbClr>
            </a:solidFill>
            <a:prstDash val="solid"/>
            <a:round/>
            <a:headEnd type="none" w="sm" len="sm"/>
            <a:tailEnd type="none" w="sm" len="sm"/>
          </a:ln>
        </p:spPr>
      </p:cxnSp>
      <p:pic>
        <p:nvPicPr>
          <p:cNvPr id="378" name="Google Shape;378;p31"/>
          <p:cNvPicPr preferRelativeResize="0"/>
          <p:nvPr/>
        </p:nvPicPr>
        <p:blipFill rotWithShape="1">
          <a:blip r:embed="rId2">
            <a:alphaModFix/>
          </a:blip>
          <a:srcRect/>
          <a:stretch/>
        </p:blipFill>
        <p:spPr>
          <a:xfrm>
            <a:off x="54273" y="23354"/>
            <a:ext cx="816421" cy="660113"/>
          </a:xfrm>
          <a:prstGeom prst="rect">
            <a:avLst/>
          </a:prstGeom>
          <a:noFill/>
          <a:ln>
            <a:noFill/>
          </a:ln>
        </p:spPr>
      </p:pic>
      <p:sp>
        <p:nvSpPr>
          <p:cNvPr id="379" name="Google Shape;379;p31"/>
          <p:cNvSpPr txBox="1">
            <a:spLocks noGrp="1"/>
          </p:cNvSpPr>
          <p:nvPr>
            <p:ph type="title"/>
          </p:nvPr>
        </p:nvSpPr>
        <p:spPr>
          <a:xfrm>
            <a:off x="867704" y="255462"/>
            <a:ext cx="7819096" cy="265172"/>
          </a:xfrm>
          <a:prstGeom prst="rect">
            <a:avLst/>
          </a:prstGeom>
          <a:solidFill>
            <a:srgbClr val="B0BF27"/>
          </a:solid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Font typeface="Calibri"/>
              <a:buNone/>
              <a:defRPr sz="18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0" name="Google Shape;380;p31"/>
          <p:cNvSpPr txBox="1"/>
          <p:nvPr/>
        </p:nvSpPr>
        <p:spPr>
          <a:xfrm>
            <a:off x="-36512" y="614834"/>
            <a:ext cx="979264" cy="4308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100" b="0">
                <a:solidFill>
                  <a:srgbClr val="B0BF27"/>
                </a:solidFill>
                <a:latin typeface="Calibri"/>
                <a:ea typeface="Calibri"/>
                <a:cs typeface="Calibri"/>
                <a:sym typeface="Calibri"/>
              </a:rPr>
              <a:t>Land Monitoring</a:t>
            </a:r>
            <a:endParaRPr sz="1100" b="0">
              <a:solidFill>
                <a:srgbClr val="B0BF27"/>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81"/>
        <p:cNvGrpSpPr/>
        <p:nvPr/>
      </p:nvGrpSpPr>
      <p:grpSpPr>
        <a:xfrm>
          <a:off x="0" y="0"/>
          <a:ext cx="0" cy="0"/>
          <a:chOff x="0" y="0"/>
          <a:chExt cx="0" cy="0"/>
        </a:xfrm>
      </p:grpSpPr>
      <p:grpSp>
        <p:nvGrpSpPr>
          <p:cNvPr id="382" name="Google Shape;382;p32"/>
          <p:cNvGrpSpPr/>
          <p:nvPr/>
        </p:nvGrpSpPr>
        <p:grpSpPr>
          <a:xfrm>
            <a:off x="-36512" y="0"/>
            <a:ext cx="2463612" cy="5183078"/>
            <a:chOff x="-4559112" y="-241167"/>
            <a:chExt cx="2463612" cy="5183078"/>
          </a:xfrm>
        </p:grpSpPr>
        <p:pic>
          <p:nvPicPr>
            <p:cNvPr id="383" name="Google Shape;383;p32" descr="S:\F15015_Copernicus\3_Work\330_Work-in-process\SC4_BackgroundMat\Visual_ID\Photos\Land_ThinkstockPhotos-544457560.jpg"/>
            <p:cNvPicPr preferRelativeResize="0"/>
            <p:nvPr/>
          </p:nvPicPr>
          <p:blipFill rotWithShape="1">
            <a:blip r:embed="rId2">
              <a:alphaModFix/>
            </a:blip>
            <a:srcRect b="-232"/>
            <a:stretch/>
          </p:blipFill>
          <p:spPr>
            <a:xfrm>
              <a:off x="-4533687" y="-212875"/>
              <a:ext cx="2438187" cy="5154786"/>
            </a:xfrm>
            <a:prstGeom prst="rect">
              <a:avLst/>
            </a:prstGeom>
            <a:noFill/>
            <a:ln>
              <a:noFill/>
            </a:ln>
          </p:spPr>
        </p:pic>
        <p:sp>
          <p:nvSpPr>
            <p:cNvPr id="384" name="Google Shape;384;p32"/>
            <p:cNvSpPr/>
            <p:nvPr/>
          </p:nvSpPr>
          <p:spPr>
            <a:xfrm>
              <a:off x="-4559112" y="-241167"/>
              <a:ext cx="2463611" cy="5150069"/>
            </a:xfrm>
            <a:prstGeom prst="rect">
              <a:avLst/>
            </a:prstGeom>
            <a:gradFill>
              <a:gsLst>
                <a:gs pos="0">
                  <a:srgbClr val="97B4E4">
                    <a:alpha val="0"/>
                  </a:srgbClr>
                </a:gs>
                <a:gs pos="78000">
                  <a:schemeClr val="lt1"/>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5" name="Google Shape;385;p32"/>
            <p:cNvSpPr/>
            <p:nvPr/>
          </p:nvSpPr>
          <p:spPr>
            <a:xfrm>
              <a:off x="-4533687" y="-212875"/>
              <a:ext cx="2438187" cy="5150069"/>
            </a:xfrm>
            <a:prstGeom prst="rect">
              <a:avLst/>
            </a:prstGeom>
            <a:solidFill>
              <a:schemeClr val="lt1">
                <a:alpha val="4784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86" name="Google Shape;386;p32"/>
          <p:cNvSpPr txBox="1">
            <a:spLocks noGrp="1"/>
          </p:cNvSpPr>
          <p:nvPr>
            <p:ph type="dt" idx="10"/>
          </p:nvPr>
        </p:nvSpPr>
        <p:spPr>
          <a:xfrm>
            <a:off x="457200" y="493317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7" name="Google Shape;387;p32"/>
          <p:cNvSpPr txBox="1">
            <a:spLocks noGrp="1"/>
          </p:cNvSpPr>
          <p:nvPr>
            <p:ph type="ftr" idx="11"/>
          </p:nvPr>
        </p:nvSpPr>
        <p:spPr>
          <a:xfrm>
            <a:off x="3124200" y="493317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8" name="Google Shape;388;p32"/>
          <p:cNvSpPr txBox="1">
            <a:spLocks noGrp="1"/>
          </p:cNvSpPr>
          <p:nvPr>
            <p:ph type="sldNum" idx="12"/>
          </p:nvPr>
        </p:nvSpPr>
        <p:spPr>
          <a:xfrm>
            <a:off x="6553200" y="493317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389" name="Google Shape;389;p32"/>
          <p:cNvCxnSpPr/>
          <p:nvPr/>
        </p:nvCxnSpPr>
        <p:spPr>
          <a:xfrm>
            <a:off x="431329" y="1062019"/>
            <a:ext cx="0" cy="3888432"/>
          </a:xfrm>
          <a:prstGeom prst="straightConnector1">
            <a:avLst/>
          </a:prstGeom>
          <a:noFill/>
          <a:ln w="31750" cap="flat" cmpd="sng">
            <a:solidFill>
              <a:srgbClr val="B0BF27">
                <a:alpha val="80784"/>
              </a:srgbClr>
            </a:solidFill>
            <a:prstDash val="solid"/>
            <a:round/>
            <a:headEnd type="none" w="sm" len="sm"/>
            <a:tailEnd type="none" w="sm" len="sm"/>
          </a:ln>
        </p:spPr>
      </p:cxnSp>
      <p:pic>
        <p:nvPicPr>
          <p:cNvPr id="390" name="Google Shape;390;p32"/>
          <p:cNvPicPr preferRelativeResize="0"/>
          <p:nvPr/>
        </p:nvPicPr>
        <p:blipFill rotWithShape="1">
          <a:blip r:embed="rId3">
            <a:alphaModFix/>
          </a:blip>
          <a:srcRect/>
          <a:stretch/>
        </p:blipFill>
        <p:spPr>
          <a:xfrm>
            <a:off x="54273" y="23354"/>
            <a:ext cx="816421" cy="660113"/>
          </a:xfrm>
          <a:prstGeom prst="rect">
            <a:avLst/>
          </a:prstGeom>
          <a:noFill/>
          <a:ln>
            <a:noFill/>
          </a:ln>
        </p:spPr>
      </p:pic>
      <p:sp>
        <p:nvSpPr>
          <p:cNvPr id="391" name="Google Shape;391;p32"/>
          <p:cNvSpPr txBox="1">
            <a:spLocks noGrp="1"/>
          </p:cNvSpPr>
          <p:nvPr>
            <p:ph type="title"/>
          </p:nvPr>
        </p:nvSpPr>
        <p:spPr>
          <a:xfrm>
            <a:off x="867704" y="255462"/>
            <a:ext cx="7819096" cy="265172"/>
          </a:xfrm>
          <a:prstGeom prst="rect">
            <a:avLst/>
          </a:prstGeom>
          <a:solidFill>
            <a:srgbClr val="B0BF27"/>
          </a:solid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Font typeface="Calibri"/>
              <a:buNone/>
              <a:defRPr sz="18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2" name="Google Shape;392;p32"/>
          <p:cNvSpPr txBox="1"/>
          <p:nvPr/>
        </p:nvSpPr>
        <p:spPr>
          <a:xfrm>
            <a:off x="-36512" y="614834"/>
            <a:ext cx="979264" cy="4308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100" b="0">
                <a:solidFill>
                  <a:srgbClr val="B0BF27"/>
                </a:solidFill>
                <a:latin typeface="Calibri"/>
                <a:ea typeface="Calibri"/>
                <a:cs typeface="Calibri"/>
                <a:sym typeface="Calibri"/>
              </a:rPr>
              <a:t>Land Monitoring</a:t>
            </a:r>
            <a:endParaRPr sz="1100" b="0">
              <a:solidFill>
                <a:srgbClr val="B0BF27"/>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93"/>
        <p:cNvGrpSpPr/>
        <p:nvPr/>
      </p:nvGrpSpPr>
      <p:grpSpPr>
        <a:xfrm>
          <a:off x="0" y="0"/>
          <a:ext cx="0" cy="0"/>
          <a:chOff x="0" y="0"/>
          <a:chExt cx="0" cy="0"/>
        </a:xfrm>
      </p:grpSpPr>
      <p:grpSp>
        <p:nvGrpSpPr>
          <p:cNvPr id="394" name="Google Shape;394;p33"/>
          <p:cNvGrpSpPr/>
          <p:nvPr/>
        </p:nvGrpSpPr>
        <p:grpSpPr>
          <a:xfrm>
            <a:off x="-36512" y="0"/>
            <a:ext cx="2463612" cy="5183078"/>
            <a:chOff x="-4559112" y="-241167"/>
            <a:chExt cx="2463612" cy="5183078"/>
          </a:xfrm>
        </p:grpSpPr>
        <p:pic>
          <p:nvPicPr>
            <p:cNvPr id="395" name="Google Shape;395;p33" descr="S:\F15015_Copernicus\3_Work\330_Work-in-process\SC4_BackgroundMat\Visual_ID\Photos\Land_ThinkstockPhotos-544457560.jpg"/>
            <p:cNvPicPr preferRelativeResize="0"/>
            <p:nvPr/>
          </p:nvPicPr>
          <p:blipFill rotWithShape="1">
            <a:blip r:embed="rId2">
              <a:alphaModFix/>
            </a:blip>
            <a:srcRect b="-232"/>
            <a:stretch/>
          </p:blipFill>
          <p:spPr>
            <a:xfrm>
              <a:off x="-4533687" y="-212875"/>
              <a:ext cx="2438187" cy="5154786"/>
            </a:xfrm>
            <a:prstGeom prst="rect">
              <a:avLst/>
            </a:prstGeom>
            <a:noFill/>
            <a:ln>
              <a:noFill/>
            </a:ln>
          </p:spPr>
        </p:pic>
        <p:sp>
          <p:nvSpPr>
            <p:cNvPr id="396" name="Google Shape;396;p33"/>
            <p:cNvSpPr/>
            <p:nvPr/>
          </p:nvSpPr>
          <p:spPr>
            <a:xfrm>
              <a:off x="-4559112" y="-241167"/>
              <a:ext cx="2463611" cy="5150069"/>
            </a:xfrm>
            <a:prstGeom prst="rect">
              <a:avLst/>
            </a:prstGeom>
            <a:gradFill>
              <a:gsLst>
                <a:gs pos="0">
                  <a:srgbClr val="97B4E4">
                    <a:alpha val="0"/>
                  </a:srgbClr>
                </a:gs>
                <a:gs pos="78000">
                  <a:schemeClr val="lt1"/>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7" name="Google Shape;397;p33"/>
            <p:cNvSpPr/>
            <p:nvPr/>
          </p:nvSpPr>
          <p:spPr>
            <a:xfrm>
              <a:off x="-4533687" y="-212875"/>
              <a:ext cx="2438187" cy="5150069"/>
            </a:xfrm>
            <a:prstGeom prst="rect">
              <a:avLst/>
            </a:prstGeom>
            <a:solidFill>
              <a:schemeClr val="lt1">
                <a:alpha val="4784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98" name="Google Shape;398;p33"/>
          <p:cNvSpPr txBox="1">
            <a:spLocks noGrp="1"/>
          </p:cNvSpPr>
          <p:nvPr>
            <p:ph type="title"/>
          </p:nvPr>
        </p:nvSpPr>
        <p:spPr>
          <a:xfrm>
            <a:off x="878905" y="204787"/>
            <a:ext cx="3008313" cy="8715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9" name="Google Shape;399;p33"/>
          <p:cNvSpPr txBox="1">
            <a:spLocks noGrp="1"/>
          </p:cNvSpPr>
          <p:nvPr>
            <p:ph type="body" idx="1"/>
          </p:nvPr>
        </p:nvSpPr>
        <p:spPr>
          <a:xfrm>
            <a:off x="3996754" y="204788"/>
            <a:ext cx="5111750" cy="438983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400" name="Google Shape;400;p33"/>
          <p:cNvSpPr txBox="1">
            <a:spLocks noGrp="1"/>
          </p:cNvSpPr>
          <p:nvPr>
            <p:ph type="body" idx="2"/>
          </p:nvPr>
        </p:nvSpPr>
        <p:spPr>
          <a:xfrm>
            <a:off x="878905" y="1076326"/>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401" name="Google Shape;401;p33"/>
          <p:cNvSpPr txBox="1">
            <a:spLocks noGrp="1"/>
          </p:cNvSpPr>
          <p:nvPr>
            <p:ph type="dt" idx="10"/>
          </p:nvPr>
        </p:nvSpPr>
        <p:spPr>
          <a:xfrm>
            <a:off x="457200" y="493317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2" name="Google Shape;402;p33"/>
          <p:cNvSpPr txBox="1">
            <a:spLocks noGrp="1"/>
          </p:cNvSpPr>
          <p:nvPr>
            <p:ph type="ftr" idx="11"/>
          </p:nvPr>
        </p:nvSpPr>
        <p:spPr>
          <a:xfrm>
            <a:off x="3124200" y="493317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3" name="Google Shape;403;p33"/>
          <p:cNvSpPr txBox="1">
            <a:spLocks noGrp="1"/>
          </p:cNvSpPr>
          <p:nvPr>
            <p:ph type="sldNum" idx="12"/>
          </p:nvPr>
        </p:nvSpPr>
        <p:spPr>
          <a:xfrm>
            <a:off x="6553200" y="493317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404" name="Google Shape;404;p33"/>
          <p:cNvCxnSpPr/>
          <p:nvPr/>
        </p:nvCxnSpPr>
        <p:spPr>
          <a:xfrm>
            <a:off x="431329" y="1062019"/>
            <a:ext cx="0" cy="3888432"/>
          </a:xfrm>
          <a:prstGeom prst="straightConnector1">
            <a:avLst/>
          </a:prstGeom>
          <a:noFill/>
          <a:ln w="31750" cap="flat" cmpd="sng">
            <a:solidFill>
              <a:srgbClr val="B0BF27">
                <a:alpha val="80784"/>
              </a:srgbClr>
            </a:solidFill>
            <a:prstDash val="solid"/>
            <a:round/>
            <a:headEnd type="none" w="sm" len="sm"/>
            <a:tailEnd type="none" w="sm" len="sm"/>
          </a:ln>
        </p:spPr>
      </p:cxnSp>
      <p:sp>
        <p:nvSpPr>
          <p:cNvPr id="405" name="Google Shape;405;p33"/>
          <p:cNvSpPr txBox="1"/>
          <p:nvPr/>
        </p:nvSpPr>
        <p:spPr>
          <a:xfrm>
            <a:off x="-36512" y="614834"/>
            <a:ext cx="979264" cy="4308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100" b="0">
                <a:solidFill>
                  <a:srgbClr val="B0BF27"/>
                </a:solidFill>
                <a:latin typeface="Calibri"/>
                <a:ea typeface="Calibri"/>
                <a:cs typeface="Calibri"/>
                <a:sym typeface="Calibri"/>
              </a:rPr>
              <a:t>Land Monitoring</a:t>
            </a:r>
            <a:endParaRPr sz="1100" b="0">
              <a:solidFill>
                <a:srgbClr val="B0BF27"/>
              </a:solidFill>
              <a:latin typeface="Calibri"/>
              <a:ea typeface="Calibri"/>
              <a:cs typeface="Calibri"/>
              <a:sym typeface="Calibri"/>
            </a:endParaRPr>
          </a:p>
        </p:txBody>
      </p:sp>
      <p:pic>
        <p:nvPicPr>
          <p:cNvPr id="406" name="Google Shape;406;p33"/>
          <p:cNvPicPr preferRelativeResize="0"/>
          <p:nvPr/>
        </p:nvPicPr>
        <p:blipFill rotWithShape="1">
          <a:blip r:embed="rId3">
            <a:alphaModFix/>
          </a:blip>
          <a:srcRect/>
          <a:stretch/>
        </p:blipFill>
        <p:spPr>
          <a:xfrm>
            <a:off x="54273" y="23354"/>
            <a:ext cx="816421" cy="66011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9"/>
        <p:cNvGrpSpPr/>
        <p:nvPr/>
      </p:nvGrpSpPr>
      <p:grpSpPr>
        <a:xfrm>
          <a:off x="0" y="0"/>
          <a:ext cx="0" cy="0"/>
          <a:chOff x="0" y="0"/>
          <a:chExt cx="0" cy="0"/>
        </a:xfrm>
      </p:grpSpPr>
      <p:grpSp>
        <p:nvGrpSpPr>
          <p:cNvPr id="60" name="Google Shape;60;p5"/>
          <p:cNvGrpSpPr/>
          <p:nvPr/>
        </p:nvGrpSpPr>
        <p:grpSpPr>
          <a:xfrm>
            <a:off x="-140429" y="-46112"/>
            <a:ext cx="2298483" cy="5282158"/>
            <a:chOff x="-140429" y="-46112"/>
            <a:chExt cx="2298483" cy="5282158"/>
          </a:xfrm>
        </p:grpSpPr>
        <p:pic>
          <p:nvPicPr>
            <p:cNvPr id="61" name="Google Shape;61;p5"/>
            <p:cNvPicPr preferRelativeResize="0"/>
            <p:nvPr/>
          </p:nvPicPr>
          <p:blipFill rotWithShape="1">
            <a:blip r:embed="rId2">
              <a:alphaModFix/>
            </a:blip>
            <a:srcRect/>
            <a:stretch/>
          </p:blipFill>
          <p:spPr>
            <a:xfrm>
              <a:off x="-108520" y="-46112"/>
              <a:ext cx="2266574" cy="5189612"/>
            </a:xfrm>
            <a:prstGeom prst="rect">
              <a:avLst/>
            </a:prstGeom>
            <a:noFill/>
            <a:ln>
              <a:noFill/>
            </a:ln>
          </p:spPr>
        </p:pic>
        <p:grpSp>
          <p:nvGrpSpPr>
            <p:cNvPr id="62" name="Google Shape;62;p5"/>
            <p:cNvGrpSpPr/>
            <p:nvPr/>
          </p:nvGrpSpPr>
          <p:grpSpPr>
            <a:xfrm>
              <a:off x="-140429" y="-46112"/>
              <a:ext cx="2298483" cy="5282158"/>
              <a:chOff x="-140429" y="-46112"/>
              <a:chExt cx="2298483" cy="5282158"/>
            </a:xfrm>
          </p:grpSpPr>
          <p:sp>
            <p:nvSpPr>
              <p:cNvPr id="63" name="Google Shape;63;p5"/>
              <p:cNvSpPr/>
              <p:nvPr/>
            </p:nvSpPr>
            <p:spPr>
              <a:xfrm>
                <a:off x="-108520" y="969"/>
                <a:ext cx="2266574" cy="5235077"/>
              </a:xfrm>
              <a:prstGeom prst="rect">
                <a:avLst/>
              </a:prstGeom>
              <a:gradFill>
                <a:gsLst>
                  <a:gs pos="0">
                    <a:srgbClr val="949CC7">
                      <a:alpha val="0"/>
                    </a:srgbClr>
                  </a:gs>
                  <a:gs pos="78000">
                    <a:schemeClr val="lt1"/>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 name="Google Shape;64;p5"/>
              <p:cNvSpPr/>
              <p:nvPr/>
            </p:nvSpPr>
            <p:spPr>
              <a:xfrm>
                <a:off x="-140429" y="-46112"/>
                <a:ext cx="2298483" cy="5189612"/>
              </a:xfrm>
              <a:prstGeom prst="rect">
                <a:avLst/>
              </a:prstGeom>
              <a:solidFill>
                <a:schemeClr val="lt1">
                  <a:alpha val="4784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65" name="Google Shape;65;p5"/>
          <p:cNvSpPr txBox="1">
            <a:spLocks noGrp="1"/>
          </p:cNvSpPr>
          <p:nvPr>
            <p:ph type="title"/>
          </p:nvPr>
        </p:nvSpPr>
        <p:spPr>
          <a:xfrm>
            <a:off x="867704" y="246286"/>
            <a:ext cx="7819096" cy="288032"/>
          </a:xfrm>
          <a:prstGeom prst="rect">
            <a:avLst/>
          </a:prstGeom>
          <a:solidFill>
            <a:srgbClr val="5AC4DD"/>
          </a:solid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Font typeface="Calibri"/>
              <a:buNone/>
              <a:defRPr sz="18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5"/>
          <p:cNvSpPr txBox="1">
            <a:spLocks noGrp="1"/>
          </p:cNvSpPr>
          <p:nvPr>
            <p:ph type="body" idx="1"/>
          </p:nvPr>
        </p:nvSpPr>
        <p:spPr>
          <a:xfrm>
            <a:off x="1387047" y="699542"/>
            <a:ext cx="7299753" cy="382307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7" name="Google Shape;67;p5"/>
          <p:cNvSpPr txBox="1">
            <a:spLocks noGrp="1"/>
          </p:cNvSpPr>
          <p:nvPr>
            <p:ph type="dt" idx="10"/>
          </p:nvPr>
        </p:nvSpPr>
        <p:spPr>
          <a:xfrm>
            <a:off x="457200" y="49287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5"/>
          <p:cNvSpPr txBox="1">
            <a:spLocks noGrp="1"/>
          </p:cNvSpPr>
          <p:nvPr>
            <p:ph type="ftr" idx="11"/>
          </p:nvPr>
        </p:nvSpPr>
        <p:spPr>
          <a:xfrm>
            <a:off x="3124200" y="49287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5"/>
          <p:cNvSpPr txBox="1">
            <a:spLocks noGrp="1"/>
          </p:cNvSpPr>
          <p:nvPr>
            <p:ph type="sldNum" idx="12"/>
          </p:nvPr>
        </p:nvSpPr>
        <p:spPr>
          <a:xfrm>
            <a:off x="6553200" y="49287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70" name="Google Shape;70;p5"/>
          <p:cNvCxnSpPr/>
          <p:nvPr/>
        </p:nvCxnSpPr>
        <p:spPr>
          <a:xfrm>
            <a:off x="471540" y="1062019"/>
            <a:ext cx="0" cy="3888432"/>
          </a:xfrm>
          <a:prstGeom prst="straightConnector1">
            <a:avLst/>
          </a:prstGeom>
          <a:noFill/>
          <a:ln w="31750" cap="flat" cmpd="sng">
            <a:solidFill>
              <a:srgbClr val="5AC4DD"/>
            </a:solidFill>
            <a:prstDash val="solid"/>
            <a:round/>
            <a:headEnd type="none" w="sm" len="sm"/>
            <a:tailEnd type="none" w="sm" len="sm"/>
          </a:ln>
        </p:spPr>
      </p:cxnSp>
      <p:sp>
        <p:nvSpPr>
          <p:cNvPr id="71" name="Google Shape;71;p5"/>
          <p:cNvSpPr txBox="1"/>
          <p:nvPr/>
        </p:nvSpPr>
        <p:spPr>
          <a:xfrm>
            <a:off x="35496" y="614834"/>
            <a:ext cx="950642" cy="4308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100" b="0">
                <a:solidFill>
                  <a:srgbClr val="31859B"/>
                </a:solidFill>
                <a:latin typeface="Calibri"/>
                <a:ea typeface="Calibri"/>
                <a:cs typeface="Calibri"/>
                <a:sym typeface="Calibri"/>
              </a:rPr>
              <a:t>Atmosphere</a:t>
            </a:r>
            <a:endParaRPr sz="1100" b="0">
              <a:solidFill>
                <a:srgbClr val="31859B"/>
              </a:solidFill>
              <a:latin typeface="Calibri"/>
              <a:ea typeface="Calibri"/>
              <a:cs typeface="Calibri"/>
              <a:sym typeface="Calibri"/>
            </a:endParaRPr>
          </a:p>
          <a:p>
            <a:pPr marL="0" marR="0" lvl="0" indent="0" algn="ctr" rtl="0">
              <a:spcBef>
                <a:spcPts val="0"/>
              </a:spcBef>
              <a:spcAft>
                <a:spcPts val="0"/>
              </a:spcAft>
              <a:buNone/>
            </a:pPr>
            <a:r>
              <a:rPr lang="en-GB" sz="1100" b="0">
                <a:solidFill>
                  <a:srgbClr val="31859B"/>
                </a:solidFill>
                <a:latin typeface="Calibri"/>
                <a:ea typeface="Calibri"/>
                <a:cs typeface="Calibri"/>
                <a:sym typeface="Calibri"/>
              </a:rPr>
              <a:t>Monitoring</a:t>
            </a:r>
            <a:endParaRPr sz="1100" b="0">
              <a:solidFill>
                <a:srgbClr val="31859B"/>
              </a:solidFill>
              <a:latin typeface="Calibri"/>
              <a:ea typeface="Calibri"/>
              <a:cs typeface="Calibri"/>
              <a:sym typeface="Calibri"/>
            </a:endParaRPr>
          </a:p>
        </p:txBody>
      </p:sp>
      <p:pic>
        <p:nvPicPr>
          <p:cNvPr id="72" name="Google Shape;72;p5"/>
          <p:cNvPicPr preferRelativeResize="0"/>
          <p:nvPr/>
        </p:nvPicPr>
        <p:blipFill rotWithShape="1">
          <a:blip r:embed="rId3">
            <a:alphaModFix/>
          </a:blip>
          <a:srcRect/>
          <a:stretch/>
        </p:blipFill>
        <p:spPr>
          <a:xfrm>
            <a:off x="153253" y="42236"/>
            <a:ext cx="693115" cy="65234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4"/>
        <p:cNvGrpSpPr/>
        <p:nvPr/>
      </p:nvGrpSpPr>
      <p:grpSpPr>
        <a:xfrm>
          <a:off x="0" y="0"/>
          <a:ext cx="0" cy="0"/>
          <a:chOff x="0" y="0"/>
          <a:chExt cx="0" cy="0"/>
        </a:xfrm>
      </p:grpSpPr>
      <p:pic>
        <p:nvPicPr>
          <p:cNvPr id="415" name="Google Shape;415;p35" descr="C:\Users\Designer\Desktop\PRESENTATION COPERNICUS\FOTO5.jpg"/>
          <p:cNvPicPr preferRelativeResize="0"/>
          <p:nvPr/>
        </p:nvPicPr>
        <p:blipFill rotWithShape="1">
          <a:blip r:embed="rId2">
            <a:alphaModFix/>
          </a:blip>
          <a:srcRect/>
          <a:stretch/>
        </p:blipFill>
        <p:spPr>
          <a:xfrm>
            <a:off x="-221678" y="-36863"/>
            <a:ext cx="2415629" cy="5211245"/>
          </a:xfrm>
          <a:prstGeom prst="rect">
            <a:avLst/>
          </a:prstGeom>
          <a:noFill/>
          <a:ln>
            <a:noFill/>
          </a:ln>
        </p:spPr>
      </p:pic>
      <p:sp>
        <p:nvSpPr>
          <p:cNvPr id="416" name="Google Shape;416;p35"/>
          <p:cNvSpPr txBox="1">
            <a:spLocks noGrp="1"/>
          </p:cNvSpPr>
          <p:nvPr>
            <p:ph type="title"/>
          </p:nvPr>
        </p:nvSpPr>
        <p:spPr>
          <a:xfrm>
            <a:off x="867704" y="267494"/>
            <a:ext cx="7819096" cy="263921"/>
          </a:xfrm>
          <a:prstGeom prst="rect">
            <a:avLst/>
          </a:prstGeom>
          <a:solidFill>
            <a:srgbClr val="FAA741"/>
          </a:solid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Font typeface="Calibri"/>
              <a:buNone/>
              <a:defRPr sz="18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7" name="Google Shape;417;p35"/>
          <p:cNvSpPr txBox="1">
            <a:spLocks noGrp="1"/>
          </p:cNvSpPr>
          <p:nvPr>
            <p:ph type="body" idx="1"/>
          </p:nvPr>
        </p:nvSpPr>
        <p:spPr>
          <a:xfrm>
            <a:off x="1387047" y="699542"/>
            <a:ext cx="7299753" cy="382307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8" name="Google Shape;418;p35"/>
          <p:cNvSpPr txBox="1">
            <a:spLocks noGrp="1"/>
          </p:cNvSpPr>
          <p:nvPr>
            <p:ph type="dt" idx="10"/>
          </p:nvPr>
        </p:nvSpPr>
        <p:spPr>
          <a:xfrm>
            <a:off x="457200" y="49287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9" name="Google Shape;419;p35"/>
          <p:cNvSpPr txBox="1">
            <a:spLocks noGrp="1"/>
          </p:cNvSpPr>
          <p:nvPr>
            <p:ph type="ftr" idx="11"/>
          </p:nvPr>
        </p:nvSpPr>
        <p:spPr>
          <a:xfrm>
            <a:off x="3124200" y="49287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0" name="Google Shape;420;p35"/>
          <p:cNvSpPr txBox="1">
            <a:spLocks noGrp="1"/>
          </p:cNvSpPr>
          <p:nvPr>
            <p:ph type="sldNum" idx="12"/>
          </p:nvPr>
        </p:nvSpPr>
        <p:spPr>
          <a:xfrm>
            <a:off x="6553200" y="49287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421" name="Google Shape;421;p35"/>
          <p:cNvPicPr preferRelativeResize="0"/>
          <p:nvPr/>
        </p:nvPicPr>
        <p:blipFill rotWithShape="1">
          <a:blip r:embed="rId3">
            <a:alphaModFix/>
          </a:blip>
          <a:srcRect/>
          <a:stretch/>
        </p:blipFill>
        <p:spPr>
          <a:xfrm>
            <a:off x="109029" y="65605"/>
            <a:ext cx="803761" cy="622626"/>
          </a:xfrm>
          <a:prstGeom prst="rect">
            <a:avLst/>
          </a:prstGeom>
          <a:noFill/>
          <a:ln>
            <a:noFill/>
          </a:ln>
        </p:spPr>
      </p:pic>
      <p:cxnSp>
        <p:nvCxnSpPr>
          <p:cNvPr id="422" name="Google Shape;422;p35"/>
          <p:cNvCxnSpPr/>
          <p:nvPr/>
        </p:nvCxnSpPr>
        <p:spPr>
          <a:xfrm>
            <a:off x="468615" y="1062019"/>
            <a:ext cx="0" cy="3888432"/>
          </a:xfrm>
          <a:prstGeom prst="straightConnector1">
            <a:avLst/>
          </a:prstGeom>
          <a:noFill/>
          <a:ln w="31750" cap="flat" cmpd="sng">
            <a:solidFill>
              <a:srgbClr val="FAA741">
                <a:alpha val="80784"/>
              </a:srgbClr>
            </a:solidFill>
            <a:prstDash val="solid"/>
            <a:round/>
            <a:headEnd type="none" w="sm" len="sm"/>
            <a:tailEnd type="none" w="sm" len="sm"/>
          </a:ln>
        </p:spPr>
      </p:cxnSp>
      <p:sp>
        <p:nvSpPr>
          <p:cNvPr id="423" name="Google Shape;423;p35"/>
          <p:cNvSpPr txBox="1"/>
          <p:nvPr/>
        </p:nvSpPr>
        <p:spPr>
          <a:xfrm>
            <a:off x="-36512" y="630106"/>
            <a:ext cx="1022649" cy="4308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100" b="0">
                <a:solidFill>
                  <a:srgbClr val="974806"/>
                </a:solidFill>
                <a:latin typeface="Calibri"/>
                <a:ea typeface="Calibri"/>
                <a:cs typeface="Calibri"/>
                <a:sym typeface="Calibri"/>
              </a:rPr>
              <a:t>Emergency</a:t>
            </a:r>
            <a:endParaRPr sz="1100" b="0">
              <a:solidFill>
                <a:srgbClr val="974806"/>
              </a:solidFill>
              <a:latin typeface="Calibri"/>
              <a:ea typeface="Calibri"/>
              <a:cs typeface="Calibri"/>
              <a:sym typeface="Calibri"/>
            </a:endParaRPr>
          </a:p>
          <a:p>
            <a:pPr marL="0" marR="0" lvl="0" indent="0" algn="ctr" rtl="0">
              <a:spcBef>
                <a:spcPts val="0"/>
              </a:spcBef>
              <a:spcAft>
                <a:spcPts val="0"/>
              </a:spcAft>
              <a:buNone/>
            </a:pPr>
            <a:r>
              <a:rPr lang="en-GB" sz="1100" b="0">
                <a:solidFill>
                  <a:srgbClr val="974806"/>
                </a:solidFill>
                <a:latin typeface="Calibri"/>
                <a:ea typeface="Calibri"/>
                <a:cs typeface="Calibri"/>
                <a:sym typeface="Calibri"/>
              </a:rPr>
              <a:t>Management</a:t>
            </a:r>
            <a:endParaRPr sz="1100" b="0">
              <a:solidFill>
                <a:srgbClr val="974806"/>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24"/>
        <p:cNvGrpSpPr/>
        <p:nvPr/>
      </p:nvGrpSpPr>
      <p:grpSpPr>
        <a:xfrm>
          <a:off x="0" y="0"/>
          <a:ext cx="0" cy="0"/>
          <a:chOff x="0" y="0"/>
          <a:chExt cx="0" cy="0"/>
        </a:xfrm>
      </p:grpSpPr>
      <p:sp>
        <p:nvSpPr>
          <p:cNvPr id="425" name="Google Shape;425;p36"/>
          <p:cNvSpPr txBox="1">
            <a:spLocks noGrp="1"/>
          </p:cNvSpPr>
          <p:nvPr>
            <p:ph type="body" idx="1"/>
          </p:nvPr>
        </p:nvSpPr>
        <p:spPr>
          <a:xfrm>
            <a:off x="942975" y="699542"/>
            <a:ext cx="7743826" cy="382307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26" name="Google Shape;426;p36"/>
          <p:cNvSpPr txBox="1">
            <a:spLocks noGrp="1"/>
          </p:cNvSpPr>
          <p:nvPr>
            <p:ph type="dt" idx="10"/>
          </p:nvPr>
        </p:nvSpPr>
        <p:spPr>
          <a:xfrm>
            <a:off x="457200" y="49287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7" name="Google Shape;427;p36"/>
          <p:cNvSpPr txBox="1">
            <a:spLocks noGrp="1"/>
          </p:cNvSpPr>
          <p:nvPr>
            <p:ph type="ftr" idx="11"/>
          </p:nvPr>
        </p:nvSpPr>
        <p:spPr>
          <a:xfrm>
            <a:off x="3124200" y="49287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8" name="Google Shape;428;p36"/>
          <p:cNvSpPr txBox="1">
            <a:spLocks noGrp="1"/>
          </p:cNvSpPr>
          <p:nvPr>
            <p:ph type="sldNum" idx="12"/>
          </p:nvPr>
        </p:nvSpPr>
        <p:spPr>
          <a:xfrm>
            <a:off x="6553200" y="49287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429" name="Google Shape;429;p36"/>
          <p:cNvSpPr txBox="1">
            <a:spLocks noGrp="1"/>
          </p:cNvSpPr>
          <p:nvPr>
            <p:ph type="title"/>
          </p:nvPr>
        </p:nvSpPr>
        <p:spPr>
          <a:xfrm>
            <a:off x="867704" y="267494"/>
            <a:ext cx="7819096" cy="263921"/>
          </a:xfrm>
          <a:prstGeom prst="rect">
            <a:avLst/>
          </a:prstGeom>
          <a:solidFill>
            <a:srgbClr val="FAA741"/>
          </a:solid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Font typeface="Calibri"/>
              <a:buNone/>
              <a:defRPr sz="18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30" name="Google Shape;430;p36"/>
          <p:cNvPicPr preferRelativeResize="0"/>
          <p:nvPr/>
        </p:nvPicPr>
        <p:blipFill rotWithShape="1">
          <a:blip r:embed="rId2">
            <a:alphaModFix/>
          </a:blip>
          <a:srcRect/>
          <a:stretch/>
        </p:blipFill>
        <p:spPr>
          <a:xfrm>
            <a:off x="109029" y="65605"/>
            <a:ext cx="803761" cy="622626"/>
          </a:xfrm>
          <a:prstGeom prst="rect">
            <a:avLst/>
          </a:prstGeom>
          <a:noFill/>
          <a:ln>
            <a:noFill/>
          </a:ln>
        </p:spPr>
      </p:pic>
      <p:cxnSp>
        <p:nvCxnSpPr>
          <p:cNvPr id="431" name="Google Shape;431;p36"/>
          <p:cNvCxnSpPr/>
          <p:nvPr/>
        </p:nvCxnSpPr>
        <p:spPr>
          <a:xfrm>
            <a:off x="468615" y="1062019"/>
            <a:ext cx="0" cy="3888432"/>
          </a:xfrm>
          <a:prstGeom prst="straightConnector1">
            <a:avLst/>
          </a:prstGeom>
          <a:noFill/>
          <a:ln w="31750" cap="flat" cmpd="sng">
            <a:solidFill>
              <a:srgbClr val="FAA741">
                <a:alpha val="80784"/>
              </a:srgbClr>
            </a:solidFill>
            <a:prstDash val="solid"/>
            <a:round/>
            <a:headEnd type="none" w="sm" len="sm"/>
            <a:tailEnd type="none" w="sm" len="sm"/>
          </a:ln>
        </p:spPr>
      </p:cxnSp>
      <p:sp>
        <p:nvSpPr>
          <p:cNvPr id="432" name="Google Shape;432;p36"/>
          <p:cNvSpPr txBox="1"/>
          <p:nvPr/>
        </p:nvSpPr>
        <p:spPr>
          <a:xfrm>
            <a:off x="-36512" y="630106"/>
            <a:ext cx="1022649" cy="4308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100" b="0">
                <a:solidFill>
                  <a:srgbClr val="E36C09"/>
                </a:solidFill>
                <a:latin typeface="Calibri"/>
                <a:ea typeface="Calibri"/>
                <a:cs typeface="Calibri"/>
                <a:sym typeface="Calibri"/>
              </a:rPr>
              <a:t>Emergency</a:t>
            </a:r>
            <a:endParaRPr sz="1100" b="0">
              <a:solidFill>
                <a:srgbClr val="E36C09"/>
              </a:solidFill>
              <a:latin typeface="Calibri"/>
              <a:ea typeface="Calibri"/>
              <a:cs typeface="Calibri"/>
              <a:sym typeface="Calibri"/>
            </a:endParaRPr>
          </a:p>
          <a:p>
            <a:pPr marL="0" marR="0" lvl="0" indent="0" algn="ctr" rtl="0">
              <a:spcBef>
                <a:spcPts val="0"/>
              </a:spcBef>
              <a:spcAft>
                <a:spcPts val="0"/>
              </a:spcAft>
              <a:buNone/>
            </a:pPr>
            <a:r>
              <a:rPr lang="en-GB" sz="1100" b="0">
                <a:solidFill>
                  <a:srgbClr val="E36C09"/>
                </a:solidFill>
                <a:latin typeface="Calibri"/>
                <a:ea typeface="Calibri"/>
                <a:cs typeface="Calibri"/>
                <a:sym typeface="Calibri"/>
              </a:rPr>
              <a:t>Management</a:t>
            </a:r>
            <a:endParaRPr sz="1100" b="0">
              <a:solidFill>
                <a:srgbClr val="E36C09"/>
              </a:solidFill>
              <a:latin typeface="Calibri"/>
              <a:ea typeface="Calibri"/>
              <a:cs typeface="Calibri"/>
              <a:sym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433"/>
        <p:cNvGrpSpPr/>
        <p:nvPr/>
      </p:nvGrpSpPr>
      <p:grpSpPr>
        <a:xfrm>
          <a:off x="0" y="0"/>
          <a:ext cx="0" cy="0"/>
          <a:chOff x="0" y="0"/>
          <a:chExt cx="0" cy="0"/>
        </a:xfrm>
      </p:grpSpPr>
      <p:sp>
        <p:nvSpPr>
          <p:cNvPr id="434" name="Google Shape;434;p37"/>
          <p:cNvSpPr/>
          <p:nvPr/>
        </p:nvSpPr>
        <p:spPr>
          <a:xfrm>
            <a:off x="0" y="0"/>
            <a:ext cx="9144000" cy="5143500"/>
          </a:xfrm>
          <a:prstGeom prst="rect">
            <a:avLst/>
          </a:prstGeom>
          <a:solidFill>
            <a:srgbClr val="FAA7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5" name="Google Shape;435;p37"/>
          <p:cNvSpPr txBox="1">
            <a:spLocks noGrp="1"/>
          </p:cNvSpPr>
          <p:nvPr>
            <p:ph type="dt" idx="10"/>
          </p:nvPr>
        </p:nvSpPr>
        <p:spPr>
          <a:xfrm>
            <a:off x="457200" y="493317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2F2F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6" name="Google Shape;436;p37"/>
          <p:cNvSpPr txBox="1">
            <a:spLocks noGrp="1"/>
          </p:cNvSpPr>
          <p:nvPr>
            <p:ph type="ftr" idx="11"/>
          </p:nvPr>
        </p:nvSpPr>
        <p:spPr>
          <a:xfrm>
            <a:off x="3124200" y="493317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2F2F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7" name="Google Shape;437;p37"/>
          <p:cNvSpPr txBox="1">
            <a:spLocks noGrp="1"/>
          </p:cNvSpPr>
          <p:nvPr>
            <p:ph type="sldNum" idx="12"/>
          </p:nvPr>
        </p:nvSpPr>
        <p:spPr>
          <a:xfrm>
            <a:off x="6553200" y="493317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F2F2F2"/>
                </a:solidFill>
                <a:latin typeface="Calibri"/>
                <a:ea typeface="Calibri"/>
                <a:cs typeface="Calibri"/>
                <a:sym typeface="Calibri"/>
              </a:defRPr>
            </a:lvl1pPr>
            <a:lvl2pPr marL="0" lvl="1" indent="0" algn="r">
              <a:spcBef>
                <a:spcPts val="0"/>
              </a:spcBef>
              <a:buNone/>
              <a:defRPr sz="1200">
                <a:solidFill>
                  <a:srgbClr val="F2F2F2"/>
                </a:solidFill>
                <a:latin typeface="Calibri"/>
                <a:ea typeface="Calibri"/>
                <a:cs typeface="Calibri"/>
                <a:sym typeface="Calibri"/>
              </a:defRPr>
            </a:lvl2pPr>
            <a:lvl3pPr marL="0" lvl="2" indent="0" algn="r">
              <a:spcBef>
                <a:spcPts val="0"/>
              </a:spcBef>
              <a:buNone/>
              <a:defRPr sz="1200">
                <a:solidFill>
                  <a:srgbClr val="F2F2F2"/>
                </a:solidFill>
                <a:latin typeface="Calibri"/>
                <a:ea typeface="Calibri"/>
                <a:cs typeface="Calibri"/>
                <a:sym typeface="Calibri"/>
              </a:defRPr>
            </a:lvl3pPr>
            <a:lvl4pPr marL="0" lvl="3" indent="0" algn="r">
              <a:spcBef>
                <a:spcPts val="0"/>
              </a:spcBef>
              <a:buNone/>
              <a:defRPr sz="1200">
                <a:solidFill>
                  <a:srgbClr val="F2F2F2"/>
                </a:solidFill>
                <a:latin typeface="Calibri"/>
                <a:ea typeface="Calibri"/>
                <a:cs typeface="Calibri"/>
                <a:sym typeface="Calibri"/>
              </a:defRPr>
            </a:lvl4pPr>
            <a:lvl5pPr marL="0" lvl="4" indent="0" algn="r">
              <a:spcBef>
                <a:spcPts val="0"/>
              </a:spcBef>
              <a:buNone/>
              <a:defRPr sz="1200">
                <a:solidFill>
                  <a:srgbClr val="F2F2F2"/>
                </a:solidFill>
                <a:latin typeface="Calibri"/>
                <a:ea typeface="Calibri"/>
                <a:cs typeface="Calibri"/>
                <a:sym typeface="Calibri"/>
              </a:defRPr>
            </a:lvl5pPr>
            <a:lvl6pPr marL="0" lvl="5" indent="0" algn="r">
              <a:spcBef>
                <a:spcPts val="0"/>
              </a:spcBef>
              <a:buNone/>
              <a:defRPr sz="1200">
                <a:solidFill>
                  <a:srgbClr val="F2F2F2"/>
                </a:solidFill>
                <a:latin typeface="Calibri"/>
                <a:ea typeface="Calibri"/>
                <a:cs typeface="Calibri"/>
                <a:sym typeface="Calibri"/>
              </a:defRPr>
            </a:lvl6pPr>
            <a:lvl7pPr marL="0" lvl="6" indent="0" algn="r">
              <a:spcBef>
                <a:spcPts val="0"/>
              </a:spcBef>
              <a:buNone/>
              <a:defRPr sz="1200">
                <a:solidFill>
                  <a:srgbClr val="F2F2F2"/>
                </a:solidFill>
                <a:latin typeface="Calibri"/>
                <a:ea typeface="Calibri"/>
                <a:cs typeface="Calibri"/>
                <a:sym typeface="Calibri"/>
              </a:defRPr>
            </a:lvl7pPr>
            <a:lvl8pPr marL="0" lvl="7" indent="0" algn="r">
              <a:spcBef>
                <a:spcPts val="0"/>
              </a:spcBef>
              <a:buNone/>
              <a:defRPr sz="1200">
                <a:solidFill>
                  <a:srgbClr val="F2F2F2"/>
                </a:solidFill>
                <a:latin typeface="Calibri"/>
                <a:ea typeface="Calibri"/>
                <a:cs typeface="Calibri"/>
                <a:sym typeface="Calibri"/>
              </a:defRPr>
            </a:lvl8pPr>
            <a:lvl9pPr marL="0" lvl="8" indent="0" algn="r">
              <a:spcBef>
                <a:spcPts val="0"/>
              </a:spcBef>
              <a:buNone/>
              <a:defRPr sz="1200">
                <a:solidFill>
                  <a:srgbClr val="F2F2F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438" name="Google Shape;438;p37"/>
          <p:cNvSpPr txBox="1"/>
          <p:nvPr/>
        </p:nvSpPr>
        <p:spPr>
          <a:xfrm>
            <a:off x="2593876" y="2572001"/>
            <a:ext cx="4678288" cy="56063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2800"/>
              <a:buFont typeface="Calibri"/>
              <a:buNone/>
            </a:pPr>
            <a:r>
              <a:rPr lang="en-GB" sz="2800" b="0">
                <a:solidFill>
                  <a:schemeClr val="lt1"/>
                </a:solidFill>
                <a:latin typeface="Calibri"/>
                <a:ea typeface="Calibri"/>
                <a:cs typeface="Calibri"/>
                <a:sym typeface="Calibri"/>
              </a:rPr>
              <a:t>Title</a:t>
            </a:r>
            <a:endParaRPr/>
          </a:p>
        </p:txBody>
      </p:sp>
      <p:sp>
        <p:nvSpPr>
          <p:cNvPr id="439" name="Google Shape;439;p37"/>
          <p:cNvSpPr txBox="1">
            <a:spLocks noGrp="1"/>
          </p:cNvSpPr>
          <p:nvPr>
            <p:ph type="subTitle" idx="1"/>
          </p:nvPr>
        </p:nvSpPr>
        <p:spPr>
          <a:xfrm>
            <a:off x="2593876" y="3147814"/>
            <a:ext cx="4680520" cy="1152128"/>
          </a:xfrm>
          <a:prstGeom prst="rect">
            <a:avLst/>
          </a:prstGeom>
          <a:noFill/>
          <a:ln>
            <a:noFill/>
          </a:ln>
        </p:spPr>
        <p:txBody>
          <a:bodyPr spcFirstLastPara="1" wrap="square" lIns="91425" tIns="45700" rIns="91425" bIns="45700" anchor="t" anchorCtr="0">
            <a:noAutofit/>
          </a:bodyPr>
          <a:lstStyle>
            <a:lvl1pPr lvl="0" algn="l">
              <a:spcBef>
                <a:spcPts val="360"/>
              </a:spcBef>
              <a:spcAft>
                <a:spcPts val="0"/>
              </a:spcAft>
              <a:buClr>
                <a:schemeClr val="lt1"/>
              </a:buClr>
              <a:buSzPts val="1800"/>
              <a:buNone/>
              <a:defRPr sz="1800">
                <a:solidFill>
                  <a:schemeClr val="lt1"/>
                </a:solidFill>
              </a:defRPr>
            </a:lvl1pPr>
            <a:lvl2pPr lvl="1" algn="ctr">
              <a:spcBef>
                <a:spcPts val="360"/>
              </a:spcBef>
              <a:spcAft>
                <a:spcPts val="0"/>
              </a:spcAft>
              <a:buClr>
                <a:srgbClr val="888888"/>
              </a:buClr>
              <a:buSzPts val="1800"/>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280"/>
              </a:spcBef>
              <a:spcAft>
                <a:spcPts val="0"/>
              </a:spcAft>
              <a:buClr>
                <a:srgbClr val="888888"/>
              </a:buClr>
              <a:buSzPts val="14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440" name="Google Shape;440;p37"/>
          <p:cNvPicPr preferRelativeResize="0"/>
          <p:nvPr/>
        </p:nvPicPr>
        <p:blipFill rotWithShape="1">
          <a:blip r:embed="rId2">
            <a:alphaModFix/>
          </a:blip>
          <a:srcRect/>
          <a:stretch/>
        </p:blipFill>
        <p:spPr>
          <a:xfrm>
            <a:off x="539552" y="4680600"/>
            <a:ext cx="769228" cy="280516"/>
          </a:xfrm>
          <a:prstGeom prst="rect">
            <a:avLst/>
          </a:prstGeom>
          <a:noFill/>
          <a:ln>
            <a:noFill/>
          </a:ln>
        </p:spPr>
      </p:pic>
      <p:pic>
        <p:nvPicPr>
          <p:cNvPr id="441" name="Google Shape;441;p37" descr="S:\F15015_Copernicus\3_Work\330_Work-in-process\SC4_BackgroundMat\PPT\item Copernicus\logo-ce-horizontal-en-negatif.png"/>
          <p:cNvPicPr preferRelativeResize="0"/>
          <p:nvPr/>
        </p:nvPicPr>
        <p:blipFill rotWithShape="1">
          <a:blip r:embed="rId3">
            <a:alphaModFix/>
          </a:blip>
          <a:srcRect/>
          <a:stretch/>
        </p:blipFill>
        <p:spPr>
          <a:xfrm>
            <a:off x="1468036" y="4650008"/>
            <a:ext cx="1145581" cy="300443"/>
          </a:xfrm>
          <a:prstGeom prst="rect">
            <a:avLst/>
          </a:prstGeom>
          <a:noFill/>
          <a:ln>
            <a:noFill/>
          </a:ln>
        </p:spPr>
      </p:pic>
      <p:pic>
        <p:nvPicPr>
          <p:cNvPr id="442" name="Google Shape;442;p37" descr="S:\F15015_Copernicus\3_Work\330_Work-in-process\SC4_BackgroundMat\PPT\item Copernicus\Icon-01.png"/>
          <p:cNvPicPr preferRelativeResize="0"/>
          <p:nvPr/>
        </p:nvPicPr>
        <p:blipFill rotWithShape="1">
          <a:blip r:embed="rId4">
            <a:alphaModFix/>
          </a:blip>
          <a:srcRect/>
          <a:stretch/>
        </p:blipFill>
        <p:spPr>
          <a:xfrm>
            <a:off x="459036" y="1288306"/>
            <a:ext cx="2454145" cy="2611302"/>
          </a:xfrm>
          <a:prstGeom prst="rect">
            <a:avLst/>
          </a:prstGeom>
          <a:noFill/>
          <a:ln>
            <a:noFill/>
          </a:ln>
        </p:spPr>
      </p:pic>
      <p:sp>
        <p:nvSpPr>
          <p:cNvPr id="443" name="Google Shape;443;p37"/>
          <p:cNvSpPr txBox="1"/>
          <p:nvPr/>
        </p:nvSpPr>
        <p:spPr>
          <a:xfrm>
            <a:off x="758598" y="3390260"/>
            <a:ext cx="1855020" cy="2616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100" b="0">
                <a:solidFill>
                  <a:schemeClr val="lt1"/>
                </a:solidFill>
                <a:latin typeface="Calibri"/>
                <a:ea typeface="Calibri"/>
                <a:cs typeface="Calibri"/>
                <a:sym typeface="Calibri"/>
              </a:rPr>
              <a:t>Emergency Management</a:t>
            </a:r>
            <a:endParaRPr sz="1100" b="0">
              <a:solidFill>
                <a:schemeClr val="lt1"/>
              </a:solidFill>
              <a:latin typeface="Calibri"/>
              <a:ea typeface="Calibri"/>
              <a:cs typeface="Calibri"/>
              <a:sym typeface="Calibri"/>
            </a:endParaRPr>
          </a:p>
        </p:txBody>
      </p:sp>
      <p:pic>
        <p:nvPicPr>
          <p:cNvPr id="444" name="Google Shape;444;p37" descr="C:\Users\Designer\Desktop\PRESENTATION COPERNICUS\foto3.jpg"/>
          <p:cNvPicPr preferRelativeResize="0"/>
          <p:nvPr/>
        </p:nvPicPr>
        <p:blipFill rotWithShape="1">
          <a:blip r:embed="rId5">
            <a:alphaModFix/>
          </a:blip>
          <a:srcRect/>
          <a:stretch/>
        </p:blipFill>
        <p:spPr>
          <a:xfrm>
            <a:off x="7272164" y="0"/>
            <a:ext cx="2099054" cy="5164038"/>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45"/>
        <p:cNvGrpSpPr/>
        <p:nvPr/>
      </p:nvGrpSpPr>
      <p:grpSpPr>
        <a:xfrm>
          <a:off x="0" y="0"/>
          <a:ext cx="0" cy="0"/>
          <a:chOff x="0" y="0"/>
          <a:chExt cx="0" cy="0"/>
        </a:xfrm>
      </p:grpSpPr>
      <p:pic>
        <p:nvPicPr>
          <p:cNvPr id="446" name="Google Shape;446;p38" descr="C:\Users\Designer\Desktop\PRESENTATION COPERNICUS\FOTO5.jpg"/>
          <p:cNvPicPr preferRelativeResize="0"/>
          <p:nvPr/>
        </p:nvPicPr>
        <p:blipFill rotWithShape="1">
          <a:blip r:embed="rId2">
            <a:alphaModFix/>
          </a:blip>
          <a:srcRect/>
          <a:stretch/>
        </p:blipFill>
        <p:spPr>
          <a:xfrm>
            <a:off x="-221678" y="-36863"/>
            <a:ext cx="2415629" cy="5211245"/>
          </a:xfrm>
          <a:prstGeom prst="rect">
            <a:avLst/>
          </a:prstGeom>
          <a:noFill/>
          <a:ln>
            <a:noFill/>
          </a:ln>
        </p:spPr>
      </p:pic>
      <p:sp>
        <p:nvSpPr>
          <p:cNvPr id="447" name="Google Shape;447;p38"/>
          <p:cNvSpPr txBox="1">
            <a:spLocks noGrp="1"/>
          </p:cNvSpPr>
          <p:nvPr>
            <p:ph type="body" idx="1"/>
          </p:nvPr>
        </p:nvSpPr>
        <p:spPr>
          <a:xfrm>
            <a:off x="1022920" y="699542"/>
            <a:ext cx="4038600" cy="3816424"/>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48" name="Google Shape;448;p38"/>
          <p:cNvSpPr txBox="1">
            <a:spLocks noGrp="1"/>
          </p:cNvSpPr>
          <p:nvPr>
            <p:ph type="body" idx="2"/>
          </p:nvPr>
        </p:nvSpPr>
        <p:spPr>
          <a:xfrm>
            <a:off x="5076056" y="699542"/>
            <a:ext cx="4038600" cy="3816424"/>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49" name="Google Shape;449;p38"/>
          <p:cNvSpPr txBox="1">
            <a:spLocks noGrp="1"/>
          </p:cNvSpPr>
          <p:nvPr>
            <p:ph type="dt" idx="10"/>
          </p:nvPr>
        </p:nvSpPr>
        <p:spPr>
          <a:xfrm>
            <a:off x="457200" y="493317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0" name="Google Shape;450;p38"/>
          <p:cNvSpPr txBox="1">
            <a:spLocks noGrp="1"/>
          </p:cNvSpPr>
          <p:nvPr>
            <p:ph type="ftr" idx="11"/>
          </p:nvPr>
        </p:nvSpPr>
        <p:spPr>
          <a:xfrm>
            <a:off x="3124200" y="493317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1" name="Google Shape;451;p38"/>
          <p:cNvSpPr txBox="1">
            <a:spLocks noGrp="1"/>
          </p:cNvSpPr>
          <p:nvPr>
            <p:ph type="sldNum" idx="12"/>
          </p:nvPr>
        </p:nvSpPr>
        <p:spPr>
          <a:xfrm>
            <a:off x="6553200" y="493317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452" name="Google Shape;452;p38"/>
          <p:cNvSpPr txBox="1">
            <a:spLocks noGrp="1"/>
          </p:cNvSpPr>
          <p:nvPr>
            <p:ph type="title"/>
          </p:nvPr>
        </p:nvSpPr>
        <p:spPr>
          <a:xfrm>
            <a:off x="867704" y="267494"/>
            <a:ext cx="7819096" cy="263921"/>
          </a:xfrm>
          <a:prstGeom prst="rect">
            <a:avLst/>
          </a:prstGeom>
          <a:solidFill>
            <a:srgbClr val="FAA741"/>
          </a:solid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Font typeface="Calibri"/>
              <a:buNone/>
              <a:defRPr sz="18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53" name="Google Shape;453;p38"/>
          <p:cNvPicPr preferRelativeResize="0"/>
          <p:nvPr/>
        </p:nvPicPr>
        <p:blipFill rotWithShape="1">
          <a:blip r:embed="rId3">
            <a:alphaModFix/>
          </a:blip>
          <a:srcRect/>
          <a:stretch/>
        </p:blipFill>
        <p:spPr>
          <a:xfrm>
            <a:off x="109029" y="65605"/>
            <a:ext cx="803761" cy="622626"/>
          </a:xfrm>
          <a:prstGeom prst="rect">
            <a:avLst/>
          </a:prstGeom>
          <a:noFill/>
          <a:ln>
            <a:noFill/>
          </a:ln>
        </p:spPr>
      </p:pic>
      <p:cxnSp>
        <p:nvCxnSpPr>
          <p:cNvPr id="454" name="Google Shape;454;p38"/>
          <p:cNvCxnSpPr/>
          <p:nvPr/>
        </p:nvCxnSpPr>
        <p:spPr>
          <a:xfrm>
            <a:off x="468615" y="1062019"/>
            <a:ext cx="0" cy="3888432"/>
          </a:xfrm>
          <a:prstGeom prst="straightConnector1">
            <a:avLst/>
          </a:prstGeom>
          <a:noFill/>
          <a:ln w="31750" cap="flat" cmpd="sng">
            <a:solidFill>
              <a:srgbClr val="FAA741">
                <a:alpha val="80784"/>
              </a:srgbClr>
            </a:solidFill>
            <a:prstDash val="solid"/>
            <a:round/>
            <a:headEnd type="none" w="sm" len="sm"/>
            <a:tailEnd type="none" w="sm" len="sm"/>
          </a:ln>
        </p:spPr>
      </p:cxnSp>
      <p:sp>
        <p:nvSpPr>
          <p:cNvPr id="455" name="Google Shape;455;p38"/>
          <p:cNvSpPr txBox="1"/>
          <p:nvPr/>
        </p:nvSpPr>
        <p:spPr>
          <a:xfrm>
            <a:off x="-36512" y="630106"/>
            <a:ext cx="1022649" cy="4308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100" b="0">
                <a:solidFill>
                  <a:srgbClr val="974806"/>
                </a:solidFill>
                <a:latin typeface="Calibri"/>
                <a:ea typeface="Calibri"/>
                <a:cs typeface="Calibri"/>
                <a:sym typeface="Calibri"/>
              </a:rPr>
              <a:t>Emergency</a:t>
            </a:r>
            <a:endParaRPr sz="1100" b="0">
              <a:solidFill>
                <a:srgbClr val="974806"/>
              </a:solidFill>
              <a:latin typeface="Calibri"/>
              <a:ea typeface="Calibri"/>
              <a:cs typeface="Calibri"/>
              <a:sym typeface="Calibri"/>
            </a:endParaRPr>
          </a:p>
          <a:p>
            <a:pPr marL="0" marR="0" lvl="0" indent="0" algn="ctr" rtl="0">
              <a:spcBef>
                <a:spcPts val="0"/>
              </a:spcBef>
              <a:spcAft>
                <a:spcPts val="0"/>
              </a:spcAft>
              <a:buNone/>
            </a:pPr>
            <a:r>
              <a:rPr lang="en-GB" sz="1100" b="0">
                <a:solidFill>
                  <a:srgbClr val="974806"/>
                </a:solidFill>
                <a:latin typeface="Calibri"/>
                <a:ea typeface="Calibri"/>
                <a:cs typeface="Calibri"/>
                <a:sym typeface="Calibri"/>
              </a:rPr>
              <a:t>Management</a:t>
            </a:r>
            <a:endParaRPr sz="1100" b="0">
              <a:solidFill>
                <a:srgbClr val="974806"/>
              </a:solidFill>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56"/>
        <p:cNvGrpSpPr/>
        <p:nvPr/>
      </p:nvGrpSpPr>
      <p:grpSpPr>
        <a:xfrm>
          <a:off x="0" y="0"/>
          <a:ext cx="0" cy="0"/>
          <a:chOff x="0" y="0"/>
          <a:chExt cx="0" cy="0"/>
        </a:xfrm>
      </p:grpSpPr>
      <p:sp>
        <p:nvSpPr>
          <p:cNvPr id="457" name="Google Shape;457;p39"/>
          <p:cNvSpPr txBox="1">
            <a:spLocks noGrp="1"/>
          </p:cNvSpPr>
          <p:nvPr>
            <p:ph type="body" idx="1"/>
          </p:nvPr>
        </p:nvSpPr>
        <p:spPr>
          <a:xfrm>
            <a:off x="900154" y="627534"/>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8" name="Google Shape;458;p39"/>
          <p:cNvSpPr txBox="1">
            <a:spLocks noGrp="1"/>
          </p:cNvSpPr>
          <p:nvPr>
            <p:ph type="body" idx="2"/>
          </p:nvPr>
        </p:nvSpPr>
        <p:spPr>
          <a:xfrm>
            <a:off x="899592" y="1203598"/>
            <a:ext cx="4040188" cy="3391024"/>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59" name="Google Shape;459;p39"/>
          <p:cNvSpPr txBox="1">
            <a:spLocks noGrp="1"/>
          </p:cNvSpPr>
          <p:nvPr>
            <p:ph type="body" idx="3"/>
          </p:nvPr>
        </p:nvSpPr>
        <p:spPr>
          <a:xfrm>
            <a:off x="5087980" y="627534"/>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60" name="Google Shape;460;p39"/>
          <p:cNvSpPr txBox="1">
            <a:spLocks noGrp="1"/>
          </p:cNvSpPr>
          <p:nvPr>
            <p:ph type="body" idx="4"/>
          </p:nvPr>
        </p:nvSpPr>
        <p:spPr>
          <a:xfrm>
            <a:off x="5087418" y="1203598"/>
            <a:ext cx="4041775" cy="3391024"/>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1" name="Google Shape;461;p39"/>
          <p:cNvSpPr txBox="1">
            <a:spLocks noGrp="1"/>
          </p:cNvSpPr>
          <p:nvPr>
            <p:ph type="dt" idx="10"/>
          </p:nvPr>
        </p:nvSpPr>
        <p:spPr>
          <a:xfrm>
            <a:off x="457200" y="493317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2" name="Google Shape;462;p39"/>
          <p:cNvSpPr txBox="1">
            <a:spLocks noGrp="1"/>
          </p:cNvSpPr>
          <p:nvPr>
            <p:ph type="ftr" idx="11"/>
          </p:nvPr>
        </p:nvSpPr>
        <p:spPr>
          <a:xfrm>
            <a:off x="3124200" y="493317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3" name="Google Shape;463;p39"/>
          <p:cNvSpPr txBox="1">
            <a:spLocks noGrp="1"/>
          </p:cNvSpPr>
          <p:nvPr>
            <p:ph type="sldNum" idx="12"/>
          </p:nvPr>
        </p:nvSpPr>
        <p:spPr>
          <a:xfrm>
            <a:off x="6553200" y="493317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464" name="Google Shape;464;p39"/>
          <p:cNvSpPr txBox="1">
            <a:spLocks noGrp="1"/>
          </p:cNvSpPr>
          <p:nvPr>
            <p:ph type="title"/>
          </p:nvPr>
        </p:nvSpPr>
        <p:spPr>
          <a:xfrm>
            <a:off x="867704" y="267494"/>
            <a:ext cx="7819096" cy="263921"/>
          </a:xfrm>
          <a:prstGeom prst="rect">
            <a:avLst/>
          </a:prstGeom>
          <a:solidFill>
            <a:srgbClr val="FAA741"/>
          </a:solid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Font typeface="Calibri"/>
              <a:buNone/>
              <a:defRPr sz="18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65" name="Google Shape;465;p39"/>
          <p:cNvPicPr preferRelativeResize="0"/>
          <p:nvPr/>
        </p:nvPicPr>
        <p:blipFill rotWithShape="1">
          <a:blip r:embed="rId2">
            <a:alphaModFix/>
          </a:blip>
          <a:srcRect/>
          <a:stretch/>
        </p:blipFill>
        <p:spPr>
          <a:xfrm>
            <a:off x="109029" y="65605"/>
            <a:ext cx="803761" cy="622626"/>
          </a:xfrm>
          <a:prstGeom prst="rect">
            <a:avLst/>
          </a:prstGeom>
          <a:noFill/>
          <a:ln>
            <a:noFill/>
          </a:ln>
        </p:spPr>
      </p:pic>
      <p:cxnSp>
        <p:nvCxnSpPr>
          <p:cNvPr id="466" name="Google Shape;466;p39"/>
          <p:cNvCxnSpPr/>
          <p:nvPr/>
        </p:nvCxnSpPr>
        <p:spPr>
          <a:xfrm>
            <a:off x="468615" y="1062019"/>
            <a:ext cx="0" cy="3888432"/>
          </a:xfrm>
          <a:prstGeom prst="straightConnector1">
            <a:avLst/>
          </a:prstGeom>
          <a:noFill/>
          <a:ln w="31750" cap="flat" cmpd="sng">
            <a:solidFill>
              <a:srgbClr val="FAA741">
                <a:alpha val="80784"/>
              </a:srgbClr>
            </a:solidFill>
            <a:prstDash val="solid"/>
            <a:round/>
            <a:headEnd type="none" w="sm" len="sm"/>
            <a:tailEnd type="none" w="sm" len="sm"/>
          </a:ln>
        </p:spPr>
      </p:cxnSp>
      <p:sp>
        <p:nvSpPr>
          <p:cNvPr id="467" name="Google Shape;467;p39"/>
          <p:cNvSpPr txBox="1"/>
          <p:nvPr/>
        </p:nvSpPr>
        <p:spPr>
          <a:xfrm>
            <a:off x="-36512" y="630106"/>
            <a:ext cx="1022649" cy="4308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100" b="0">
                <a:solidFill>
                  <a:srgbClr val="E36C09"/>
                </a:solidFill>
                <a:latin typeface="Calibri"/>
                <a:ea typeface="Calibri"/>
                <a:cs typeface="Calibri"/>
                <a:sym typeface="Calibri"/>
              </a:rPr>
              <a:t>Emergency</a:t>
            </a:r>
            <a:endParaRPr sz="1100" b="0">
              <a:solidFill>
                <a:srgbClr val="E36C09"/>
              </a:solidFill>
              <a:latin typeface="Calibri"/>
              <a:ea typeface="Calibri"/>
              <a:cs typeface="Calibri"/>
              <a:sym typeface="Calibri"/>
            </a:endParaRPr>
          </a:p>
          <a:p>
            <a:pPr marL="0" marR="0" lvl="0" indent="0" algn="ctr" rtl="0">
              <a:spcBef>
                <a:spcPts val="0"/>
              </a:spcBef>
              <a:spcAft>
                <a:spcPts val="0"/>
              </a:spcAft>
              <a:buNone/>
            </a:pPr>
            <a:r>
              <a:rPr lang="en-GB" sz="1100" b="0">
                <a:solidFill>
                  <a:srgbClr val="E36C09"/>
                </a:solidFill>
                <a:latin typeface="Calibri"/>
                <a:ea typeface="Calibri"/>
                <a:cs typeface="Calibri"/>
                <a:sym typeface="Calibri"/>
              </a:rPr>
              <a:t>Management</a:t>
            </a:r>
            <a:endParaRPr sz="1100" b="0">
              <a:solidFill>
                <a:srgbClr val="E36C09"/>
              </a:solidFill>
              <a:latin typeface="Calibri"/>
              <a:ea typeface="Calibri"/>
              <a:cs typeface="Calibri"/>
              <a:sym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68"/>
        <p:cNvGrpSpPr/>
        <p:nvPr/>
      </p:nvGrpSpPr>
      <p:grpSpPr>
        <a:xfrm>
          <a:off x="0" y="0"/>
          <a:ext cx="0" cy="0"/>
          <a:chOff x="0" y="0"/>
          <a:chExt cx="0" cy="0"/>
        </a:xfrm>
      </p:grpSpPr>
      <p:pic>
        <p:nvPicPr>
          <p:cNvPr id="469" name="Google Shape;469;p40" descr="C:\Users\Designer\Desktop\PRESENTATION COPERNICUS\FOTO5.jpg"/>
          <p:cNvPicPr preferRelativeResize="0"/>
          <p:nvPr/>
        </p:nvPicPr>
        <p:blipFill rotWithShape="1">
          <a:blip r:embed="rId2">
            <a:alphaModFix/>
          </a:blip>
          <a:srcRect/>
          <a:stretch/>
        </p:blipFill>
        <p:spPr>
          <a:xfrm>
            <a:off x="-221678" y="-36863"/>
            <a:ext cx="2415629" cy="5211245"/>
          </a:xfrm>
          <a:prstGeom prst="rect">
            <a:avLst/>
          </a:prstGeom>
          <a:noFill/>
          <a:ln>
            <a:noFill/>
          </a:ln>
        </p:spPr>
      </p:pic>
      <p:sp>
        <p:nvSpPr>
          <p:cNvPr id="470" name="Google Shape;470;p40"/>
          <p:cNvSpPr txBox="1">
            <a:spLocks noGrp="1"/>
          </p:cNvSpPr>
          <p:nvPr>
            <p:ph type="dt" idx="10"/>
          </p:nvPr>
        </p:nvSpPr>
        <p:spPr>
          <a:xfrm>
            <a:off x="457200" y="493317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1" name="Google Shape;471;p40"/>
          <p:cNvSpPr txBox="1">
            <a:spLocks noGrp="1"/>
          </p:cNvSpPr>
          <p:nvPr>
            <p:ph type="ftr" idx="11"/>
          </p:nvPr>
        </p:nvSpPr>
        <p:spPr>
          <a:xfrm>
            <a:off x="3124200" y="493317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2" name="Google Shape;472;p40"/>
          <p:cNvSpPr txBox="1">
            <a:spLocks noGrp="1"/>
          </p:cNvSpPr>
          <p:nvPr>
            <p:ph type="sldNum" idx="12"/>
          </p:nvPr>
        </p:nvSpPr>
        <p:spPr>
          <a:xfrm>
            <a:off x="6553200" y="493317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473" name="Google Shape;473;p40"/>
          <p:cNvSpPr txBox="1">
            <a:spLocks noGrp="1"/>
          </p:cNvSpPr>
          <p:nvPr>
            <p:ph type="title"/>
          </p:nvPr>
        </p:nvSpPr>
        <p:spPr>
          <a:xfrm>
            <a:off x="867704" y="267494"/>
            <a:ext cx="7819096" cy="263921"/>
          </a:xfrm>
          <a:prstGeom prst="rect">
            <a:avLst/>
          </a:prstGeom>
          <a:solidFill>
            <a:srgbClr val="FAA741"/>
          </a:solid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Font typeface="Calibri"/>
              <a:buNone/>
              <a:defRPr sz="18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74" name="Google Shape;474;p40"/>
          <p:cNvPicPr preferRelativeResize="0"/>
          <p:nvPr/>
        </p:nvPicPr>
        <p:blipFill rotWithShape="1">
          <a:blip r:embed="rId3">
            <a:alphaModFix/>
          </a:blip>
          <a:srcRect/>
          <a:stretch/>
        </p:blipFill>
        <p:spPr>
          <a:xfrm>
            <a:off x="109029" y="65605"/>
            <a:ext cx="803761" cy="622626"/>
          </a:xfrm>
          <a:prstGeom prst="rect">
            <a:avLst/>
          </a:prstGeom>
          <a:noFill/>
          <a:ln>
            <a:noFill/>
          </a:ln>
        </p:spPr>
      </p:pic>
      <p:cxnSp>
        <p:nvCxnSpPr>
          <p:cNvPr id="475" name="Google Shape;475;p40"/>
          <p:cNvCxnSpPr/>
          <p:nvPr/>
        </p:nvCxnSpPr>
        <p:spPr>
          <a:xfrm>
            <a:off x="468615" y="1062019"/>
            <a:ext cx="0" cy="3888432"/>
          </a:xfrm>
          <a:prstGeom prst="straightConnector1">
            <a:avLst/>
          </a:prstGeom>
          <a:noFill/>
          <a:ln w="31750" cap="flat" cmpd="sng">
            <a:solidFill>
              <a:srgbClr val="FAA741">
                <a:alpha val="80784"/>
              </a:srgbClr>
            </a:solidFill>
            <a:prstDash val="solid"/>
            <a:round/>
            <a:headEnd type="none" w="sm" len="sm"/>
            <a:tailEnd type="none" w="sm" len="sm"/>
          </a:ln>
        </p:spPr>
      </p:cxnSp>
      <p:sp>
        <p:nvSpPr>
          <p:cNvPr id="476" name="Google Shape;476;p40"/>
          <p:cNvSpPr txBox="1"/>
          <p:nvPr/>
        </p:nvSpPr>
        <p:spPr>
          <a:xfrm>
            <a:off x="-36512" y="630106"/>
            <a:ext cx="1022649" cy="4308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100" b="0">
                <a:solidFill>
                  <a:srgbClr val="974806"/>
                </a:solidFill>
                <a:latin typeface="Calibri"/>
                <a:ea typeface="Calibri"/>
                <a:cs typeface="Calibri"/>
                <a:sym typeface="Calibri"/>
              </a:rPr>
              <a:t>Emergency</a:t>
            </a:r>
            <a:endParaRPr sz="1100" b="0">
              <a:solidFill>
                <a:srgbClr val="974806"/>
              </a:solidFill>
              <a:latin typeface="Calibri"/>
              <a:ea typeface="Calibri"/>
              <a:cs typeface="Calibri"/>
              <a:sym typeface="Calibri"/>
            </a:endParaRPr>
          </a:p>
          <a:p>
            <a:pPr marL="0" marR="0" lvl="0" indent="0" algn="ctr" rtl="0">
              <a:spcBef>
                <a:spcPts val="0"/>
              </a:spcBef>
              <a:spcAft>
                <a:spcPts val="0"/>
              </a:spcAft>
              <a:buNone/>
            </a:pPr>
            <a:r>
              <a:rPr lang="en-GB" sz="1100" b="0">
                <a:solidFill>
                  <a:srgbClr val="974806"/>
                </a:solidFill>
                <a:latin typeface="Calibri"/>
                <a:ea typeface="Calibri"/>
                <a:cs typeface="Calibri"/>
                <a:sym typeface="Calibri"/>
              </a:rPr>
              <a:t>Management</a:t>
            </a:r>
            <a:endParaRPr sz="1100" b="0">
              <a:solidFill>
                <a:srgbClr val="974806"/>
              </a:solidFill>
              <a:latin typeface="Calibri"/>
              <a:ea typeface="Calibri"/>
              <a:cs typeface="Calibri"/>
              <a:sym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7"/>
        <p:cNvGrpSpPr/>
        <p:nvPr/>
      </p:nvGrpSpPr>
      <p:grpSpPr>
        <a:xfrm>
          <a:off x="0" y="0"/>
          <a:ext cx="0" cy="0"/>
          <a:chOff x="0" y="0"/>
          <a:chExt cx="0" cy="0"/>
        </a:xfrm>
      </p:grpSpPr>
      <p:pic>
        <p:nvPicPr>
          <p:cNvPr id="478" name="Google Shape;478;p41" descr="C:\Users\Designer\Desktop\PRESENTATION COPERNICUS\FOTO5.jpg"/>
          <p:cNvPicPr preferRelativeResize="0"/>
          <p:nvPr/>
        </p:nvPicPr>
        <p:blipFill rotWithShape="1">
          <a:blip r:embed="rId2">
            <a:alphaModFix/>
          </a:blip>
          <a:srcRect/>
          <a:stretch/>
        </p:blipFill>
        <p:spPr>
          <a:xfrm>
            <a:off x="-221678" y="-36863"/>
            <a:ext cx="2415629" cy="5211245"/>
          </a:xfrm>
          <a:prstGeom prst="rect">
            <a:avLst/>
          </a:prstGeom>
          <a:noFill/>
          <a:ln>
            <a:noFill/>
          </a:ln>
        </p:spPr>
      </p:pic>
      <p:sp>
        <p:nvSpPr>
          <p:cNvPr id="479" name="Google Shape;479;p41"/>
          <p:cNvSpPr txBox="1">
            <a:spLocks noGrp="1"/>
          </p:cNvSpPr>
          <p:nvPr>
            <p:ph type="title"/>
          </p:nvPr>
        </p:nvSpPr>
        <p:spPr>
          <a:xfrm>
            <a:off x="1007225" y="204787"/>
            <a:ext cx="3008313" cy="8715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0" name="Google Shape;480;p41"/>
          <p:cNvSpPr txBox="1">
            <a:spLocks noGrp="1"/>
          </p:cNvSpPr>
          <p:nvPr>
            <p:ph type="body" idx="1"/>
          </p:nvPr>
        </p:nvSpPr>
        <p:spPr>
          <a:xfrm>
            <a:off x="3996754" y="204788"/>
            <a:ext cx="5111750" cy="438983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481" name="Google Shape;481;p41"/>
          <p:cNvSpPr txBox="1">
            <a:spLocks noGrp="1"/>
          </p:cNvSpPr>
          <p:nvPr>
            <p:ph type="body" idx="2"/>
          </p:nvPr>
        </p:nvSpPr>
        <p:spPr>
          <a:xfrm>
            <a:off x="1007225" y="1076326"/>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482" name="Google Shape;482;p41"/>
          <p:cNvSpPr txBox="1">
            <a:spLocks noGrp="1"/>
          </p:cNvSpPr>
          <p:nvPr>
            <p:ph type="dt" idx="10"/>
          </p:nvPr>
        </p:nvSpPr>
        <p:spPr>
          <a:xfrm>
            <a:off x="457200" y="493317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3" name="Google Shape;483;p41"/>
          <p:cNvSpPr txBox="1">
            <a:spLocks noGrp="1"/>
          </p:cNvSpPr>
          <p:nvPr>
            <p:ph type="ftr" idx="11"/>
          </p:nvPr>
        </p:nvSpPr>
        <p:spPr>
          <a:xfrm>
            <a:off x="3124200" y="493317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4" name="Google Shape;484;p41"/>
          <p:cNvSpPr txBox="1">
            <a:spLocks noGrp="1"/>
          </p:cNvSpPr>
          <p:nvPr>
            <p:ph type="sldNum" idx="12"/>
          </p:nvPr>
        </p:nvSpPr>
        <p:spPr>
          <a:xfrm>
            <a:off x="6553200" y="493317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485" name="Google Shape;485;p41"/>
          <p:cNvPicPr preferRelativeResize="0"/>
          <p:nvPr/>
        </p:nvPicPr>
        <p:blipFill rotWithShape="1">
          <a:blip r:embed="rId3">
            <a:alphaModFix/>
          </a:blip>
          <a:srcRect/>
          <a:stretch/>
        </p:blipFill>
        <p:spPr>
          <a:xfrm>
            <a:off x="109029" y="65605"/>
            <a:ext cx="803761" cy="622626"/>
          </a:xfrm>
          <a:prstGeom prst="rect">
            <a:avLst/>
          </a:prstGeom>
          <a:noFill/>
          <a:ln>
            <a:noFill/>
          </a:ln>
        </p:spPr>
      </p:pic>
      <p:cxnSp>
        <p:nvCxnSpPr>
          <p:cNvPr id="486" name="Google Shape;486;p41"/>
          <p:cNvCxnSpPr/>
          <p:nvPr/>
        </p:nvCxnSpPr>
        <p:spPr>
          <a:xfrm>
            <a:off x="468615" y="1062019"/>
            <a:ext cx="0" cy="3888432"/>
          </a:xfrm>
          <a:prstGeom prst="straightConnector1">
            <a:avLst/>
          </a:prstGeom>
          <a:noFill/>
          <a:ln w="31750" cap="flat" cmpd="sng">
            <a:solidFill>
              <a:srgbClr val="FAA741">
                <a:alpha val="80784"/>
              </a:srgbClr>
            </a:solidFill>
            <a:prstDash val="solid"/>
            <a:round/>
            <a:headEnd type="none" w="sm" len="sm"/>
            <a:tailEnd type="none" w="sm" len="sm"/>
          </a:ln>
        </p:spPr>
      </p:cxnSp>
      <p:sp>
        <p:nvSpPr>
          <p:cNvPr id="487" name="Google Shape;487;p41"/>
          <p:cNvSpPr txBox="1"/>
          <p:nvPr/>
        </p:nvSpPr>
        <p:spPr>
          <a:xfrm>
            <a:off x="-36512" y="630106"/>
            <a:ext cx="1022649" cy="4308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100" b="0">
                <a:solidFill>
                  <a:srgbClr val="974806"/>
                </a:solidFill>
                <a:latin typeface="Calibri"/>
                <a:ea typeface="Calibri"/>
                <a:cs typeface="Calibri"/>
                <a:sym typeface="Calibri"/>
              </a:rPr>
              <a:t>Emergency</a:t>
            </a:r>
            <a:endParaRPr sz="1100" b="0">
              <a:solidFill>
                <a:srgbClr val="974806"/>
              </a:solidFill>
              <a:latin typeface="Calibri"/>
              <a:ea typeface="Calibri"/>
              <a:cs typeface="Calibri"/>
              <a:sym typeface="Calibri"/>
            </a:endParaRPr>
          </a:p>
          <a:p>
            <a:pPr marL="0" marR="0" lvl="0" indent="0" algn="ctr" rtl="0">
              <a:spcBef>
                <a:spcPts val="0"/>
              </a:spcBef>
              <a:spcAft>
                <a:spcPts val="0"/>
              </a:spcAft>
              <a:buNone/>
            </a:pPr>
            <a:r>
              <a:rPr lang="en-GB" sz="1100" b="0">
                <a:solidFill>
                  <a:srgbClr val="974806"/>
                </a:solidFill>
                <a:latin typeface="Calibri"/>
                <a:ea typeface="Calibri"/>
                <a:cs typeface="Calibri"/>
                <a:sym typeface="Calibri"/>
              </a:rPr>
              <a:t>Management</a:t>
            </a:r>
            <a:endParaRPr sz="1100" b="0">
              <a:solidFill>
                <a:srgbClr val="974806"/>
              </a:solidFill>
              <a:latin typeface="Calibri"/>
              <a:ea typeface="Calibri"/>
              <a:cs typeface="Calibri"/>
              <a:sym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97"/>
        <p:cNvGrpSpPr/>
        <p:nvPr/>
      </p:nvGrpSpPr>
      <p:grpSpPr>
        <a:xfrm>
          <a:off x="0" y="0"/>
          <a:ext cx="0" cy="0"/>
          <a:chOff x="0" y="0"/>
          <a:chExt cx="0" cy="0"/>
        </a:xfrm>
      </p:grpSpPr>
      <p:grpSp>
        <p:nvGrpSpPr>
          <p:cNvPr id="498" name="Google Shape;498;p43"/>
          <p:cNvGrpSpPr/>
          <p:nvPr/>
        </p:nvGrpSpPr>
        <p:grpSpPr>
          <a:xfrm>
            <a:off x="0" y="-8194"/>
            <a:ext cx="2323579" cy="5195022"/>
            <a:chOff x="-2988840" y="-681190"/>
            <a:chExt cx="2323579" cy="5195022"/>
          </a:xfrm>
        </p:grpSpPr>
        <p:pic>
          <p:nvPicPr>
            <p:cNvPr id="499" name="Google Shape;499;p43" descr="S:\F15015_Copernicus\3_Work\330_Work-in-process\SC4_BackgroundMat\Visual_ID\Photos\Climate_change_ThinkstockPhotos-147656737.jpg"/>
            <p:cNvPicPr preferRelativeResize="0"/>
            <p:nvPr/>
          </p:nvPicPr>
          <p:blipFill rotWithShape="1">
            <a:blip r:embed="rId2">
              <a:alphaModFix/>
            </a:blip>
            <a:srcRect b="-68"/>
            <a:stretch/>
          </p:blipFill>
          <p:spPr>
            <a:xfrm>
              <a:off x="-2988840" y="-668610"/>
              <a:ext cx="2323578" cy="5181059"/>
            </a:xfrm>
            <a:prstGeom prst="rect">
              <a:avLst/>
            </a:prstGeom>
            <a:noFill/>
            <a:ln>
              <a:noFill/>
            </a:ln>
          </p:spPr>
        </p:pic>
        <p:sp>
          <p:nvSpPr>
            <p:cNvPr id="500" name="Google Shape;500;p43"/>
            <p:cNvSpPr/>
            <p:nvPr/>
          </p:nvSpPr>
          <p:spPr>
            <a:xfrm>
              <a:off x="-2978397" y="-681190"/>
              <a:ext cx="2313136" cy="5184799"/>
            </a:xfrm>
            <a:prstGeom prst="rect">
              <a:avLst/>
            </a:prstGeom>
            <a:gradFill>
              <a:gsLst>
                <a:gs pos="0">
                  <a:srgbClr val="97B4E4">
                    <a:alpha val="0"/>
                  </a:srgbClr>
                </a:gs>
                <a:gs pos="64000">
                  <a:schemeClr val="lt1"/>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1" name="Google Shape;501;p43"/>
            <p:cNvSpPr/>
            <p:nvPr/>
          </p:nvSpPr>
          <p:spPr>
            <a:xfrm>
              <a:off x="-2988840" y="-667227"/>
              <a:ext cx="2323578" cy="5181059"/>
            </a:xfrm>
            <a:prstGeom prst="rect">
              <a:avLst/>
            </a:prstGeom>
            <a:solidFill>
              <a:schemeClr val="lt1">
                <a:alpha val="4784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02" name="Google Shape;502;p43"/>
          <p:cNvSpPr txBox="1">
            <a:spLocks noGrp="1"/>
          </p:cNvSpPr>
          <p:nvPr>
            <p:ph type="title"/>
          </p:nvPr>
        </p:nvSpPr>
        <p:spPr>
          <a:xfrm>
            <a:off x="867704" y="235007"/>
            <a:ext cx="7819096" cy="277539"/>
          </a:xfrm>
          <a:prstGeom prst="rect">
            <a:avLst/>
          </a:prstGeom>
          <a:solidFill>
            <a:srgbClr val="941333"/>
          </a:solid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Font typeface="Calibri"/>
              <a:buNone/>
              <a:defRPr sz="18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3" name="Google Shape;503;p43"/>
          <p:cNvSpPr txBox="1">
            <a:spLocks noGrp="1"/>
          </p:cNvSpPr>
          <p:nvPr>
            <p:ph type="body" idx="1"/>
          </p:nvPr>
        </p:nvSpPr>
        <p:spPr>
          <a:xfrm>
            <a:off x="1387047" y="699542"/>
            <a:ext cx="7299753" cy="382307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04" name="Google Shape;504;p43"/>
          <p:cNvSpPr txBox="1">
            <a:spLocks noGrp="1"/>
          </p:cNvSpPr>
          <p:nvPr>
            <p:ph type="dt" idx="10"/>
          </p:nvPr>
        </p:nvSpPr>
        <p:spPr>
          <a:xfrm>
            <a:off x="457200" y="49287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5" name="Google Shape;505;p43"/>
          <p:cNvSpPr txBox="1">
            <a:spLocks noGrp="1"/>
          </p:cNvSpPr>
          <p:nvPr>
            <p:ph type="ftr" idx="11"/>
          </p:nvPr>
        </p:nvSpPr>
        <p:spPr>
          <a:xfrm>
            <a:off x="3124200" y="49287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6" name="Google Shape;506;p43"/>
          <p:cNvSpPr txBox="1">
            <a:spLocks noGrp="1"/>
          </p:cNvSpPr>
          <p:nvPr>
            <p:ph type="sldNum" idx="12"/>
          </p:nvPr>
        </p:nvSpPr>
        <p:spPr>
          <a:xfrm>
            <a:off x="6553200" y="49287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grpSp>
        <p:nvGrpSpPr>
          <p:cNvPr id="507" name="Google Shape;507;p43"/>
          <p:cNvGrpSpPr/>
          <p:nvPr/>
        </p:nvGrpSpPr>
        <p:grpSpPr>
          <a:xfrm>
            <a:off x="107504" y="20834"/>
            <a:ext cx="878633" cy="4929617"/>
            <a:chOff x="164975" y="20834"/>
            <a:chExt cx="878633" cy="4929617"/>
          </a:xfrm>
        </p:grpSpPr>
        <p:cxnSp>
          <p:nvCxnSpPr>
            <p:cNvPr id="508" name="Google Shape;508;p43"/>
            <p:cNvCxnSpPr/>
            <p:nvPr/>
          </p:nvCxnSpPr>
          <p:spPr>
            <a:xfrm>
              <a:off x="503610" y="1062019"/>
              <a:ext cx="0" cy="3888432"/>
            </a:xfrm>
            <a:prstGeom prst="straightConnector1">
              <a:avLst/>
            </a:prstGeom>
            <a:noFill/>
            <a:ln w="31750" cap="flat" cmpd="sng">
              <a:solidFill>
                <a:srgbClr val="941333">
                  <a:alpha val="80784"/>
                </a:srgbClr>
              </a:solidFill>
              <a:prstDash val="solid"/>
              <a:round/>
              <a:headEnd type="none" w="sm" len="sm"/>
              <a:tailEnd type="none" w="sm" len="sm"/>
            </a:ln>
          </p:spPr>
        </p:cxnSp>
        <p:sp>
          <p:nvSpPr>
            <p:cNvPr id="509" name="Google Shape;509;p43"/>
            <p:cNvSpPr txBox="1"/>
            <p:nvPr/>
          </p:nvSpPr>
          <p:spPr>
            <a:xfrm>
              <a:off x="164975" y="614834"/>
              <a:ext cx="878633"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100" b="0">
                  <a:solidFill>
                    <a:srgbClr val="941333"/>
                  </a:solidFill>
                  <a:latin typeface="Calibri"/>
                  <a:ea typeface="Calibri"/>
                  <a:cs typeface="Calibri"/>
                  <a:sym typeface="Calibri"/>
                </a:rPr>
                <a:t>Climate</a:t>
              </a:r>
              <a:endParaRPr sz="1100" b="0">
                <a:solidFill>
                  <a:srgbClr val="941333"/>
                </a:solidFill>
                <a:latin typeface="Calibri"/>
                <a:ea typeface="Calibri"/>
                <a:cs typeface="Calibri"/>
                <a:sym typeface="Calibri"/>
              </a:endParaRPr>
            </a:p>
            <a:p>
              <a:pPr marL="0" marR="0" lvl="0" indent="0" algn="l" rtl="0">
                <a:spcBef>
                  <a:spcPts val="0"/>
                </a:spcBef>
                <a:spcAft>
                  <a:spcPts val="0"/>
                </a:spcAft>
                <a:buNone/>
              </a:pPr>
              <a:r>
                <a:rPr lang="en-GB" sz="1100" b="0">
                  <a:solidFill>
                    <a:srgbClr val="941333"/>
                  </a:solidFill>
                  <a:latin typeface="Calibri"/>
                  <a:ea typeface="Calibri"/>
                  <a:cs typeface="Calibri"/>
                  <a:sym typeface="Calibri"/>
                </a:rPr>
                <a:t>Change</a:t>
              </a:r>
              <a:endParaRPr sz="1100" b="0">
                <a:solidFill>
                  <a:srgbClr val="941333"/>
                </a:solidFill>
                <a:latin typeface="Calibri"/>
                <a:ea typeface="Calibri"/>
                <a:cs typeface="Calibri"/>
                <a:sym typeface="Calibri"/>
              </a:endParaRPr>
            </a:p>
          </p:txBody>
        </p:sp>
        <p:pic>
          <p:nvPicPr>
            <p:cNvPr id="510" name="Google Shape;510;p43"/>
            <p:cNvPicPr preferRelativeResize="0"/>
            <p:nvPr/>
          </p:nvPicPr>
          <p:blipFill rotWithShape="1">
            <a:blip r:embed="rId3">
              <a:alphaModFix/>
            </a:blip>
            <a:srcRect/>
            <a:stretch/>
          </p:blipFill>
          <p:spPr>
            <a:xfrm>
              <a:off x="175246" y="20834"/>
              <a:ext cx="662953" cy="684016"/>
            </a:xfrm>
            <a:prstGeom prst="rect">
              <a:avLst/>
            </a:prstGeom>
            <a:noFill/>
            <a:ln>
              <a:noFill/>
            </a:ln>
          </p:spPr>
        </p:pic>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11"/>
        <p:cNvGrpSpPr/>
        <p:nvPr/>
      </p:nvGrpSpPr>
      <p:grpSpPr>
        <a:xfrm>
          <a:off x="0" y="0"/>
          <a:ext cx="0" cy="0"/>
          <a:chOff x="0" y="0"/>
          <a:chExt cx="0" cy="0"/>
        </a:xfrm>
      </p:grpSpPr>
      <p:sp>
        <p:nvSpPr>
          <p:cNvPr id="512" name="Google Shape;512;p44"/>
          <p:cNvSpPr txBox="1">
            <a:spLocks noGrp="1"/>
          </p:cNvSpPr>
          <p:nvPr>
            <p:ph type="body" idx="1"/>
          </p:nvPr>
        </p:nvSpPr>
        <p:spPr>
          <a:xfrm>
            <a:off x="942975" y="699542"/>
            <a:ext cx="7743826" cy="382307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13" name="Google Shape;513;p44"/>
          <p:cNvSpPr txBox="1">
            <a:spLocks noGrp="1"/>
          </p:cNvSpPr>
          <p:nvPr>
            <p:ph type="dt" idx="10"/>
          </p:nvPr>
        </p:nvSpPr>
        <p:spPr>
          <a:xfrm>
            <a:off x="457200" y="49287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4" name="Google Shape;514;p44"/>
          <p:cNvSpPr txBox="1">
            <a:spLocks noGrp="1"/>
          </p:cNvSpPr>
          <p:nvPr>
            <p:ph type="ftr" idx="11"/>
          </p:nvPr>
        </p:nvSpPr>
        <p:spPr>
          <a:xfrm>
            <a:off x="3124200" y="49287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5" name="Google Shape;515;p44"/>
          <p:cNvSpPr txBox="1">
            <a:spLocks noGrp="1"/>
          </p:cNvSpPr>
          <p:nvPr>
            <p:ph type="sldNum" idx="12"/>
          </p:nvPr>
        </p:nvSpPr>
        <p:spPr>
          <a:xfrm>
            <a:off x="6553200" y="49287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516" name="Google Shape;516;p44"/>
          <p:cNvSpPr txBox="1">
            <a:spLocks noGrp="1"/>
          </p:cNvSpPr>
          <p:nvPr>
            <p:ph type="title"/>
          </p:nvPr>
        </p:nvSpPr>
        <p:spPr>
          <a:xfrm>
            <a:off x="867704" y="235007"/>
            <a:ext cx="7819096" cy="277539"/>
          </a:xfrm>
          <a:prstGeom prst="rect">
            <a:avLst/>
          </a:prstGeom>
          <a:solidFill>
            <a:srgbClr val="941333"/>
          </a:solid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Font typeface="Calibri"/>
              <a:buNone/>
              <a:defRPr sz="18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517" name="Google Shape;517;p44"/>
          <p:cNvGrpSpPr/>
          <p:nvPr/>
        </p:nvGrpSpPr>
        <p:grpSpPr>
          <a:xfrm>
            <a:off x="107504" y="20834"/>
            <a:ext cx="878633" cy="4929617"/>
            <a:chOff x="164975" y="20834"/>
            <a:chExt cx="878633" cy="4929617"/>
          </a:xfrm>
        </p:grpSpPr>
        <p:cxnSp>
          <p:nvCxnSpPr>
            <p:cNvPr id="518" name="Google Shape;518;p44"/>
            <p:cNvCxnSpPr/>
            <p:nvPr/>
          </p:nvCxnSpPr>
          <p:spPr>
            <a:xfrm>
              <a:off x="503610" y="1062019"/>
              <a:ext cx="0" cy="3888432"/>
            </a:xfrm>
            <a:prstGeom prst="straightConnector1">
              <a:avLst/>
            </a:prstGeom>
            <a:noFill/>
            <a:ln w="31750" cap="flat" cmpd="sng">
              <a:solidFill>
                <a:srgbClr val="941333">
                  <a:alpha val="80784"/>
                </a:srgbClr>
              </a:solidFill>
              <a:prstDash val="solid"/>
              <a:round/>
              <a:headEnd type="none" w="sm" len="sm"/>
              <a:tailEnd type="none" w="sm" len="sm"/>
            </a:ln>
          </p:spPr>
        </p:cxnSp>
        <p:sp>
          <p:nvSpPr>
            <p:cNvPr id="519" name="Google Shape;519;p44"/>
            <p:cNvSpPr txBox="1"/>
            <p:nvPr/>
          </p:nvSpPr>
          <p:spPr>
            <a:xfrm>
              <a:off x="164975" y="614834"/>
              <a:ext cx="878633"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100" b="0">
                  <a:solidFill>
                    <a:srgbClr val="941333"/>
                  </a:solidFill>
                  <a:latin typeface="Calibri"/>
                  <a:ea typeface="Calibri"/>
                  <a:cs typeface="Calibri"/>
                  <a:sym typeface="Calibri"/>
                </a:rPr>
                <a:t>Climate</a:t>
              </a:r>
              <a:endParaRPr sz="1100" b="0">
                <a:solidFill>
                  <a:srgbClr val="941333"/>
                </a:solidFill>
                <a:latin typeface="Calibri"/>
                <a:ea typeface="Calibri"/>
                <a:cs typeface="Calibri"/>
                <a:sym typeface="Calibri"/>
              </a:endParaRPr>
            </a:p>
            <a:p>
              <a:pPr marL="0" marR="0" lvl="0" indent="0" algn="l" rtl="0">
                <a:spcBef>
                  <a:spcPts val="0"/>
                </a:spcBef>
                <a:spcAft>
                  <a:spcPts val="0"/>
                </a:spcAft>
                <a:buNone/>
              </a:pPr>
              <a:r>
                <a:rPr lang="en-GB" sz="1100" b="0">
                  <a:solidFill>
                    <a:srgbClr val="941333"/>
                  </a:solidFill>
                  <a:latin typeface="Calibri"/>
                  <a:ea typeface="Calibri"/>
                  <a:cs typeface="Calibri"/>
                  <a:sym typeface="Calibri"/>
                </a:rPr>
                <a:t>Change</a:t>
              </a:r>
              <a:endParaRPr sz="1100" b="0">
                <a:solidFill>
                  <a:srgbClr val="941333"/>
                </a:solidFill>
                <a:latin typeface="Calibri"/>
                <a:ea typeface="Calibri"/>
                <a:cs typeface="Calibri"/>
                <a:sym typeface="Calibri"/>
              </a:endParaRPr>
            </a:p>
          </p:txBody>
        </p:sp>
        <p:pic>
          <p:nvPicPr>
            <p:cNvPr id="520" name="Google Shape;520;p44"/>
            <p:cNvPicPr preferRelativeResize="0"/>
            <p:nvPr/>
          </p:nvPicPr>
          <p:blipFill rotWithShape="1">
            <a:blip r:embed="rId2">
              <a:alphaModFix/>
            </a:blip>
            <a:srcRect/>
            <a:stretch/>
          </p:blipFill>
          <p:spPr>
            <a:xfrm>
              <a:off x="175246" y="20834"/>
              <a:ext cx="662953" cy="684016"/>
            </a:xfrm>
            <a:prstGeom prst="rect">
              <a:avLst/>
            </a:prstGeom>
            <a:noFill/>
            <a:ln>
              <a:noFill/>
            </a:ln>
          </p:spPr>
        </p:pic>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521"/>
        <p:cNvGrpSpPr/>
        <p:nvPr/>
      </p:nvGrpSpPr>
      <p:grpSpPr>
        <a:xfrm>
          <a:off x="0" y="0"/>
          <a:ext cx="0" cy="0"/>
          <a:chOff x="0" y="0"/>
          <a:chExt cx="0" cy="0"/>
        </a:xfrm>
      </p:grpSpPr>
      <p:sp>
        <p:nvSpPr>
          <p:cNvPr id="522" name="Google Shape;522;p45"/>
          <p:cNvSpPr/>
          <p:nvPr/>
        </p:nvSpPr>
        <p:spPr>
          <a:xfrm>
            <a:off x="0" y="0"/>
            <a:ext cx="9144000" cy="5143500"/>
          </a:xfrm>
          <a:prstGeom prst="rect">
            <a:avLst/>
          </a:prstGeom>
          <a:solidFill>
            <a:srgbClr val="9413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3" name="Google Shape;523;p45"/>
          <p:cNvSpPr txBox="1">
            <a:spLocks noGrp="1"/>
          </p:cNvSpPr>
          <p:nvPr>
            <p:ph type="dt" idx="10"/>
          </p:nvPr>
        </p:nvSpPr>
        <p:spPr>
          <a:xfrm>
            <a:off x="457200" y="493317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4" name="Google Shape;524;p45"/>
          <p:cNvSpPr txBox="1">
            <a:spLocks noGrp="1"/>
          </p:cNvSpPr>
          <p:nvPr>
            <p:ph type="ftr" idx="11"/>
          </p:nvPr>
        </p:nvSpPr>
        <p:spPr>
          <a:xfrm>
            <a:off x="3124200" y="493317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5" name="Google Shape;525;p45"/>
          <p:cNvSpPr txBox="1">
            <a:spLocks noGrp="1"/>
          </p:cNvSpPr>
          <p:nvPr>
            <p:ph type="sldNum" idx="12"/>
          </p:nvPr>
        </p:nvSpPr>
        <p:spPr>
          <a:xfrm>
            <a:off x="6553200" y="493317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526" name="Google Shape;526;p45"/>
          <p:cNvSpPr txBox="1"/>
          <p:nvPr/>
        </p:nvSpPr>
        <p:spPr>
          <a:xfrm>
            <a:off x="2602384" y="2572001"/>
            <a:ext cx="4678288" cy="56063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2800"/>
              <a:buFont typeface="Calibri"/>
              <a:buNone/>
            </a:pPr>
            <a:r>
              <a:rPr lang="en-GB" sz="2800" b="0">
                <a:solidFill>
                  <a:schemeClr val="lt1"/>
                </a:solidFill>
                <a:latin typeface="Calibri"/>
                <a:ea typeface="Calibri"/>
                <a:cs typeface="Calibri"/>
                <a:sym typeface="Calibri"/>
              </a:rPr>
              <a:t>Title</a:t>
            </a:r>
            <a:endParaRPr/>
          </a:p>
        </p:txBody>
      </p:sp>
      <p:sp>
        <p:nvSpPr>
          <p:cNvPr id="527" name="Google Shape;527;p45"/>
          <p:cNvSpPr txBox="1">
            <a:spLocks noGrp="1"/>
          </p:cNvSpPr>
          <p:nvPr>
            <p:ph type="subTitle" idx="1"/>
          </p:nvPr>
        </p:nvSpPr>
        <p:spPr>
          <a:xfrm>
            <a:off x="2602384" y="3147814"/>
            <a:ext cx="4680520" cy="1152128"/>
          </a:xfrm>
          <a:prstGeom prst="rect">
            <a:avLst/>
          </a:prstGeom>
          <a:noFill/>
          <a:ln>
            <a:noFill/>
          </a:ln>
        </p:spPr>
        <p:txBody>
          <a:bodyPr spcFirstLastPara="1" wrap="square" lIns="91425" tIns="45700" rIns="91425" bIns="45700" anchor="t" anchorCtr="0">
            <a:noAutofit/>
          </a:bodyPr>
          <a:lstStyle>
            <a:lvl1pPr lvl="0" algn="l">
              <a:spcBef>
                <a:spcPts val="360"/>
              </a:spcBef>
              <a:spcAft>
                <a:spcPts val="0"/>
              </a:spcAft>
              <a:buClr>
                <a:schemeClr val="lt1"/>
              </a:buClr>
              <a:buSzPts val="1800"/>
              <a:buNone/>
              <a:defRPr sz="1800">
                <a:solidFill>
                  <a:schemeClr val="lt1"/>
                </a:solidFill>
              </a:defRPr>
            </a:lvl1pPr>
            <a:lvl2pPr lvl="1" algn="ctr">
              <a:spcBef>
                <a:spcPts val="360"/>
              </a:spcBef>
              <a:spcAft>
                <a:spcPts val="0"/>
              </a:spcAft>
              <a:buClr>
                <a:srgbClr val="888888"/>
              </a:buClr>
              <a:buSzPts val="1800"/>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280"/>
              </a:spcBef>
              <a:spcAft>
                <a:spcPts val="0"/>
              </a:spcAft>
              <a:buClr>
                <a:srgbClr val="888888"/>
              </a:buClr>
              <a:buSzPts val="14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528" name="Google Shape;528;p45" descr="S:\F15015_Copernicus\3_Work\330_Work-in-process\SC4_BackgroundMat\PPT\item Copernicus\Icon-01.png"/>
          <p:cNvPicPr preferRelativeResize="0"/>
          <p:nvPr/>
        </p:nvPicPr>
        <p:blipFill rotWithShape="1">
          <a:blip r:embed="rId2">
            <a:alphaModFix/>
          </a:blip>
          <a:srcRect/>
          <a:stretch/>
        </p:blipFill>
        <p:spPr>
          <a:xfrm>
            <a:off x="-252536" y="1200704"/>
            <a:ext cx="3240360" cy="2716692"/>
          </a:xfrm>
          <a:prstGeom prst="rect">
            <a:avLst/>
          </a:prstGeom>
          <a:noFill/>
          <a:ln>
            <a:noFill/>
          </a:ln>
        </p:spPr>
      </p:pic>
      <p:pic>
        <p:nvPicPr>
          <p:cNvPr id="529" name="Google Shape;529;p45"/>
          <p:cNvPicPr preferRelativeResize="0"/>
          <p:nvPr/>
        </p:nvPicPr>
        <p:blipFill rotWithShape="1">
          <a:blip r:embed="rId3">
            <a:alphaModFix/>
          </a:blip>
          <a:srcRect/>
          <a:stretch/>
        </p:blipFill>
        <p:spPr>
          <a:xfrm>
            <a:off x="539552" y="4680600"/>
            <a:ext cx="769228" cy="280516"/>
          </a:xfrm>
          <a:prstGeom prst="rect">
            <a:avLst/>
          </a:prstGeom>
          <a:noFill/>
          <a:ln>
            <a:noFill/>
          </a:ln>
        </p:spPr>
      </p:pic>
      <p:pic>
        <p:nvPicPr>
          <p:cNvPr id="530" name="Google Shape;530;p45" descr="S:\F15015_Copernicus\3_Work\330_Work-in-process\SC4_BackgroundMat\PPT\item Copernicus\logo-ce-horizontal-en-negatif.png"/>
          <p:cNvPicPr preferRelativeResize="0"/>
          <p:nvPr/>
        </p:nvPicPr>
        <p:blipFill rotWithShape="1">
          <a:blip r:embed="rId4">
            <a:alphaModFix/>
          </a:blip>
          <a:srcRect/>
          <a:stretch/>
        </p:blipFill>
        <p:spPr>
          <a:xfrm>
            <a:off x="1468036" y="4650008"/>
            <a:ext cx="1145581" cy="300443"/>
          </a:xfrm>
          <a:prstGeom prst="rect">
            <a:avLst/>
          </a:prstGeom>
          <a:noFill/>
          <a:ln>
            <a:noFill/>
          </a:ln>
        </p:spPr>
      </p:pic>
      <p:pic>
        <p:nvPicPr>
          <p:cNvPr id="531" name="Google Shape;531;p45"/>
          <p:cNvPicPr preferRelativeResize="0"/>
          <p:nvPr/>
        </p:nvPicPr>
        <p:blipFill rotWithShape="1">
          <a:blip r:embed="rId5">
            <a:alphaModFix/>
          </a:blip>
          <a:srcRect t="-217"/>
          <a:stretch/>
        </p:blipFill>
        <p:spPr>
          <a:xfrm>
            <a:off x="7291387" y="-11268"/>
            <a:ext cx="1852613" cy="5161615"/>
          </a:xfrm>
          <a:prstGeom prst="rect">
            <a:avLst/>
          </a:prstGeom>
          <a:noFill/>
          <a:ln>
            <a:noFill/>
          </a:ln>
        </p:spPr>
      </p:pic>
      <p:sp>
        <p:nvSpPr>
          <p:cNvPr id="532" name="Google Shape;532;p45"/>
          <p:cNvSpPr txBox="1"/>
          <p:nvPr/>
        </p:nvSpPr>
        <p:spPr>
          <a:xfrm>
            <a:off x="621854" y="3536429"/>
            <a:ext cx="1440160" cy="2616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100" b="0">
                <a:solidFill>
                  <a:schemeClr val="lt1"/>
                </a:solidFill>
                <a:latin typeface="Calibri"/>
                <a:ea typeface="Calibri"/>
                <a:cs typeface="Calibri"/>
                <a:sym typeface="Calibri"/>
              </a:rPr>
              <a:t>Climate Change</a:t>
            </a:r>
            <a:endParaRPr sz="1100" b="0">
              <a:solidFill>
                <a:schemeClr val="lt1"/>
              </a:solidFill>
              <a:latin typeface="Calibri"/>
              <a:ea typeface="Calibri"/>
              <a:cs typeface="Calibri"/>
              <a:sym typeface="Calibri"/>
            </a:endParaRPr>
          </a:p>
        </p:txBody>
      </p:sp>
      <p:pic>
        <p:nvPicPr>
          <p:cNvPr id="533" name="Google Shape;533;p45"/>
          <p:cNvPicPr preferRelativeResize="0"/>
          <p:nvPr/>
        </p:nvPicPr>
        <p:blipFill rotWithShape="1">
          <a:blip r:embed="rId6">
            <a:alphaModFix/>
          </a:blip>
          <a:srcRect/>
          <a:stretch/>
        </p:blipFill>
        <p:spPr>
          <a:xfrm>
            <a:off x="2771800" y="4811834"/>
            <a:ext cx="823500" cy="141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3"/>
        <p:cNvGrpSpPr/>
        <p:nvPr/>
      </p:nvGrpSpPr>
      <p:grpSpPr>
        <a:xfrm>
          <a:off x="0" y="0"/>
          <a:ext cx="0" cy="0"/>
          <a:chOff x="0" y="0"/>
          <a:chExt cx="0" cy="0"/>
        </a:xfrm>
      </p:grpSpPr>
      <p:grpSp>
        <p:nvGrpSpPr>
          <p:cNvPr id="74" name="Google Shape;74;p6"/>
          <p:cNvGrpSpPr/>
          <p:nvPr/>
        </p:nvGrpSpPr>
        <p:grpSpPr>
          <a:xfrm>
            <a:off x="-140429" y="-46112"/>
            <a:ext cx="2298483" cy="5282158"/>
            <a:chOff x="-140429" y="-46112"/>
            <a:chExt cx="2298483" cy="5282158"/>
          </a:xfrm>
        </p:grpSpPr>
        <p:pic>
          <p:nvPicPr>
            <p:cNvPr id="75" name="Google Shape;75;p6"/>
            <p:cNvPicPr preferRelativeResize="0"/>
            <p:nvPr/>
          </p:nvPicPr>
          <p:blipFill rotWithShape="1">
            <a:blip r:embed="rId2">
              <a:alphaModFix/>
            </a:blip>
            <a:srcRect/>
            <a:stretch/>
          </p:blipFill>
          <p:spPr>
            <a:xfrm>
              <a:off x="-108520" y="-46112"/>
              <a:ext cx="2266574" cy="5189612"/>
            </a:xfrm>
            <a:prstGeom prst="rect">
              <a:avLst/>
            </a:prstGeom>
            <a:noFill/>
            <a:ln>
              <a:noFill/>
            </a:ln>
          </p:spPr>
        </p:pic>
        <p:grpSp>
          <p:nvGrpSpPr>
            <p:cNvPr id="76" name="Google Shape;76;p6"/>
            <p:cNvGrpSpPr/>
            <p:nvPr/>
          </p:nvGrpSpPr>
          <p:grpSpPr>
            <a:xfrm>
              <a:off x="-140429" y="-46112"/>
              <a:ext cx="2298483" cy="5282158"/>
              <a:chOff x="-140429" y="-46112"/>
              <a:chExt cx="2298483" cy="5282158"/>
            </a:xfrm>
          </p:grpSpPr>
          <p:sp>
            <p:nvSpPr>
              <p:cNvPr id="77" name="Google Shape;77;p6"/>
              <p:cNvSpPr/>
              <p:nvPr/>
            </p:nvSpPr>
            <p:spPr>
              <a:xfrm>
                <a:off x="-108520" y="969"/>
                <a:ext cx="2266574" cy="5235077"/>
              </a:xfrm>
              <a:prstGeom prst="rect">
                <a:avLst/>
              </a:prstGeom>
              <a:gradFill>
                <a:gsLst>
                  <a:gs pos="0">
                    <a:srgbClr val="949CC7">
                      <a:alpha val="0"/>
                    </a:srgbClr>
                  </a:gs>
                  <a:gs pos="78000">
                    <a:schemeClr val="lt1"/>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 name="Google Shape;78;p6"/>
              <p:cNvSpPr/>
              <p:nvPr/>
            </p:nvSpPr>
            <p:spPr>
              <a:xfrm>
                <a:off x="-140429" y="-46112"/>
                <a:ext cx="2298483" cy="5189612"/>
              </a:xfrm>
              <a:prstGeom prst="rect">
                <a:avLst/>
              </a:prstGeom>
              <a:solidFill>
                <a:schemeClr val="lt1">
                  <a:alpha val="4784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79" name="Google Shape;79;p6"/>
          <p:cNvSpPr txBox="1">
            <a:spLocks noGrp="1"/>
          </p:cNvSpPr>
          <p:nvPr>
            <p:ph type="body" idx="1"/>
          </p:nvPr>
        </p:nvSpPr>
        <p:spPr>
          <a:xfrm>
            <a:off x="900154" y="627534"/>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0" name="Google Shape;80;p6"/>
          <p:cNvSpPr txBox="1">
            <a:spLocks noGrp="1"/>
          </p:cNvSpPr>
          <p:nvPr>
            <p:ph type="body" idx="2"/>
          </p:nvPr>
        </p:nvSpPr>
        <p:spPr>
          <a:xfrm>
            <a:off x="899592" y="1203598"/>
            <a:ext cx="4040188" cy="3391024"/>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1" name="Google Shape;81;p6"/>
          <p:cNvSpPr txBox="1">
            <a:spLocks noGrp="1"/>
          </p:cNvSpPr>
          <p:nvPr>
            <p:ph type="body" idx="3"/>
          </p:nvPr>
        </p:nvSpPr>
        <p:spPr>
          <a:xfrm>
            <a:off x="5087980" y="627534"/>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2" name="Google Shape;82;p6"/>
          <p:cNvSpPr txBox="1">
            <a:spLocks noGrp="1"/>
          </p:cNvSpPr>
          <p:nvPr>
            <p:ph type="body" idx="4"/>
          </p:nvPr>
        </p:nvSpPr>
        <p:spPr>
          <a:xfrm>
            <a:off x="5087418" y="1203598"/>
            <a:ext cx="4041775" cy="3391024"/>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3" name="Google Shape;83;p6"/>
          <p:cNvSpPr txBox="1">
            <a:spLocks noGrp="1"/>
          </p:cNvSpPr>
          <p:nvPr>
            <p:ph type="dt" idx="10"/>
          </p:nvPr>
        </p:nvSpPr>
        <p:spPr>
          <a:xfrm>
            <a:off x="457200" y="493317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6"/>
          <p:cNvSpPr txBox="1">
            <a:spLocks noGrp="1"/>
          </p:cNvSpPr>
          <p:nvPr>
            <p:ph type="ftr" idx="11"/>
          </p:nvPr>
        </p:nvSpPr>
        <p:spPr>
          <a:xfrm>
            <a:off x="3124200" y="493317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
          <p:cNvSpPr txBox="1">
            <a:spLocks noGrp="1"/>
          </p:cNvSpPr>
          <p:nvPr>
            <p:ph type="sldNum" idx="12"/>
          </p:nvPr>
        </p:nvSpPr>
        <p:spPr>
          <a:xfrm>
            <a:off x="6553200" y="493317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86" name="Google Shape;86;p6"/>
          <p:cNvSpPr txBox="1">
            <a:spLocks noGrp="1"/>
          </p:cNvSpPr>
          <p:nvPr>
            <p:ph type="title"/>
          </p:nvPr>
        </p:nvSpPr>
        <p:spPr>
          <a:xfrm>
            <a:off x="867704" y="246286"/>
            <a:ext cx="7819096" cy="288032"/>
          </a:xfrm>
          <a:prstGeom prst="rect">
            <a:avLst/>
          </a:prstGeom>
          <a:solidFill>
            <a:srgbClr val="5AC4DD"/>
          </a:solid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Font typeface="Calibri"/>
              <a:buNone/>
              <a:defRPr sz="18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87" name="Google Shape;87;p6"/>
          <p:cNvCxnSpPr/>
          <p:nvPr/>
        </p:nvCxnSpPr>
        <p:spPr>
          <a:xfrm>
            <a:off x="471540" y="1062019"/>
            <a:ext cx="0" cy="3888432"/>
          </a:xfrm>
          <a:prstGeom prst="straightConnector1">
            <a:avLst/>
          </a:prstGeom>
          <a:noFill/>
          <a:ln w="31750" cap="flat" cmpd="sng">
            <a:solidFill>
              <a:srgbClr val="5AC4DD"/>
            </a:solidFill>
            <a:prstDash val="solid"/>
            <a:round/>
            <a:headEnd type="none" w="sm" len="sm"/>
            <a:tailEnd type="none" w="sm" len="sm"/>
          </a:ln>
        </p:spPr>
      </p:cxnSp>
      <p:sp>
        <p:nvSpPr>
          <p:cNvPr id="88" name="Google Shape;88;p6"/>
          <p:cNvSpPr txBox="1"/>
          <p:nvPr/>
        </p:nvSpPr>
        <p:spPr>
          <a:xfrm>
            <a:off x="35496" y="614834"/>
            <a:ext cx="950642" cy="4308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100" b="0">
                <a:solidFill>
                  <a:srgbClr val="31859B"/>
                </a:solidFill>
                <a:latin typeface="Calibri"/>
                <a:ea typeface="Calibri"/>
                <a:cs typeface="Calibri"/>
                <a:sym typeface="Calibri"/>
              </a:rPr>
              <a:t>Atmosphere</a:t>
            </a:r>
            <a:endParaRPr sz="1100" b="0">
              <a:solidFill>
                <a:srgbClr val="31859B"/>
              </a:solidFill>
              <a:latin typeface="Calibri"/>
              <a:ea typeface="Calibri"/>
              <a:cs typeface="Calibri"/>
              <a:sym typeface="Calibri"/>
            </a:endParaRPr>
          </a:p>
          <a:p>
            <a:pPr marL="0" marR="0" lvl="0" indent="0" algn="ctr" rtl="0">
              <a:spcBef>
                <a:spcPts val="0"/>
              </a:spcBef>
              <a:spcAft>
                <a:spcPts val="0"/>
              </a:spcAft>
              <a:buNone/>
            </a:pPr>
            <a:r>
              <a:rPr lang="en-GB" sz="1100" b="0">
                <a:solidFill>
                  <a:srgbClr val="31859B"/>
                </a:solidFill>
                <a:latin typeface="Calibri"/>
                <a:ea typeface="Calibri"/>
                <a:cs typeface="Calibri"/>
                <a:sym typeface="Calibri"/>
              </a:rPr>
              <a:t>Monitoring</a:t>
            </a:r>
            <a:endParaRPr sz="1100" b="0">
              <a:solidFill>
                <a:srgbClr val="31859B"/>
              </a:solidFill>
              <a:latin typeface="Calibri"/>
              <a:ea typeface="Calibri"/>
              <a:cs typeface="Calibri"/>
              <a:sym typeface="Calibri"/>
            </a:endParaRPr>
          </a:p>
        </p:txBody>
      </p:sp>
      <p:pic>
        <p:nvPicPr>
          <p:cNvPr id="89" name="Google Shape;89;p6"/>
          <p:cNvPicPr preferRelativeResize="0"/>
          <p:nvPr/>
        </p:nvPicPr>
        <p:blipFill rotWithShape="1">
          <a:blip r:embed="rId3">
            <a:alphaModFix/>
          </a:blip>
          <a:srcRect/>
          <a:stretch/>
        </p:blipFill>
        <p:spPr>
          <a:xfrm>
            <a:off x="153253" y="42236"/>
            <a:ext cx="693115" cy="652345"/>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34"/>
        <p:cNvGrpSpPr/>
        <p:nvPr/>
      </p:nvGrpSpPr>
      <p:grpSpPr>
        <a:xfrm>
          <a:off x="0" y="0"/>
          <a:ext cx="0" cy="0"/>
          <a:chOff x="0" y="0"/>
          <a:chExt cx="0" cy="0"/>
        </a:xfrm>
      </p:grpSpPr>
      <p:sp>
        <p:nvSpPr>
          <p:cNvPr id="535" name="Google Shape;535;p46"/>
          <p:cNvSpPr txBox="1">
            <a:spLocks noGrp="1"/>
          </p:cNvSpPr>
          <p:nvPr>
            <p:ph type="body" idx="1"/>
          </p:nvPr>
        </p:nvSpPr>
        <p:spPr>
          <a:xfrm>
            <a:off x="590872" y="699542"/>
            <a:ext cx="4038600" cy="3816424"/>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36" name="Google Shape;536;p46"/>
          <p:cNvSpPr txBox="1">
            <a:spLocks noGrp="1"/>
          </p:cNvSpPr>
          <p:nvPr>
            <p:ph type="body" idx="2"/>
          </p:nvPr>
        </p:nvSpPr>
        <p:spPr>
          <a:xfrm>
            <a:off x="4781872" y="699542"/>
            <a:ext cx="4038600" cy="3816424"/>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37" name="Google Shape;537;p46"/>
          <p:cNvSpPr txBox="1">
            <a:spLocks noGrp="1"/>
          </p:cNvSpPr>
          <p:nvPr>
            <p:ph type="dt" idx="10"/>
          </p:nvPr>
        </p:nvSpPr>
        <p:spPr>
          <a:xfrm>
            <a:off x="457200" y="493317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8" name="Google Shape;538;p46"/>
          <p:cNvSpPr txBox="1">
            <a:spLocks noGrp="1"/>
          </p:cNvSpPr>
          <p:nvPr>
            <p:ph type="ftr" idx="11"/>
          </p:nvPr>
        </p:nvSpPr>
        <p:spPr>
          <a:xfrm>
            <a:off x="3124200" y="493317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9" name="Google Shape;539;p46"/>
          <p:cNvSpPr txBox="1">
            <a:spLocks noGrp="1"/>
          </p:cNvSpPr>
          <p:nvPr>
            <p:ph type="sldNum" idx="12"/>
          </p:nvPr>
        </p:nvSpPr>
        <p:spPr>
          <a:xfrm>
            <a:off x="6553200" y="493317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540" name="Google Shape;540;p46"/>
          <p:cNvSpPr txBox="1">
            <a:spLocks noGrp="1"/>
          </p:cNvSpPr>
          <p:nvPr>
            <p:ph type="title"/>
          </p:nvPr>
        </p:nvSpPr>
        <p:spPr>
          <a:xfrm>
            <a:off x="867704" y="235007"/>
            <a:ext cx="7819096" cy="277539"/>
          </a:xfrm>
          <a:prstGeom prst="rect">
            <a:avLst/>
          </a:prstGeom>
          <a:solidFill>
            <a:srgbClr val="941333"/>
          </a:solid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Font typeface="Calibri"/>
              <a:buNone/>
              <a:defRPr sz="18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541" name="Google Shape;541;p46"/>
          <p:cNvGrpSpPr/>
          <p:nvPr/>
        </p:nvGrpSpPr>
        <p:grpSpPr>
          <a:xfrm>
            <a:off x="107504" y="20834"/>
            <a:ext cx="878633" cy="4929617"/>
            <a:chOff x="164975" y="20834"/>
            <a:chExt cx="878633" cy="4929617"/>
          </a:xfrm>
        </p:grpSpPr>
        <p:cxnSp>
          <p:nvCxnSpPr>
            <p:cNvPr id="542" name="Google Shape;542;p46"/>
            <p:cNvCxnSpPr/>
            <p:nvPr/>
          </p:nvCxnSpPr>
          <p:spPr>
            <a:xfrm>
              <a:off x="503610" y="1062019"/>
              <a:ext cx="0" cy="3888432"/>
            </a:xfrm>
            <a:prstGeom prst="straightConnector1">
              <a:avLst/>
            </a:prstGeom>
            <a:noFill/>
            <a:ln w="31750" cap="flat" cmpd="sng">
              <a:solidFill>
                <a:srgbClr val="941333">
                  <a:alpha val="80784"/>
                </a:srgbClr>
              </a:solidFill>
              <a:prstDash val="solid"/>
              <a:round/>
              <a:headEnd type="none" w="sm" len="sm"/>
              <a:tailEnd type="none" w="sm" len="sm"/>
            </a:ln>
          </p:spPr>
        </p:cxnSp>
        <p:sp>
          <p:nvSpPr>
            <p:cNvPr id="543" name="Google Shape;543;p46"/>
            <p:cNvSpPr txBox="1"/>
            <p:nvPr/>
          </p:nvSpPr>
          <p:spPr>
            <a:xfrm>
              <a:off x="164975" y="614834"/>
              <a:ext cx="878633"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100" b="0">
                  <a:solidFill>
                    <a:srgbClr val="941333"/>
                  </a:solidFill>
                  <a:latin typeface="Calibri"/>
                  <a:ea typeface="Calibri"/>
                  <a:cs typeface="Calibri"/>
                  <a:sym typeface="Calibri"/>
                </a:rPr>
                <a:t>Climate</a:t>
              </a:r>
              <a:endParaRPr sz="1100" b="0">
                <a:solidFill>
                  <a:srgbClr val="941333"/>
                </a:solidFill>
                <a:latin typeface="Calibri"/>
                <a:ea typeface="Calibri"/>
                <a:cs typeface="Calibri"/>
                <a:sym typeface="Calibri"/>
              </a:endParaRPr>
            </a:p>
            <a:p>
              <a:pPr marL="0" marR="0" lvl="0" indent="0" algn="l" rtl="0">
                <a:spcBef>
                  <a:spcPts val="0"/>
                </a:spcBef>
                <a:spcAft>
                  <a:spcPts val="0"/>
                </a:spcAft>
                <a:buNone/>
              </a:pPr>
              <a:r>
                <a:rPr lang="en-GB" sz="1100" b="0">
                  <a:solidFill>
                    <a:srgbClr val="941333"/>
                  </a:solidFill>
                  <a:latin typeface="Calibri"/>
                  <a:ea typeface="Calibri"/>
                  <a:cs typeface="Calibri"/>
                  <a:sym typeface="Calibri"/>
                </a:rPr>
                <a:t>Change</a:t>
              </a:r>
              <a:endParaRPr sz="1100" b="0">
                <a:solidFill>
                  <a:srgbClr val="941333"/>
                </a:solidFill>
                <a:latin typeface="Calibri"/>
                <a:ea typeface="Calibri"/>
                <a:cs typeface="Calibri"/>
                <a:sym typeface="Calibri"/>
              </a:endParaRPr>
            </a:p>
          </p:txBody>
        </p:sp>
        <p:pic>
          <p:nvPicPr>
            <p:cNvPr id="544" name="Google Shape;544;p46"/>
            <p:cNvPicPr preferRelativeResize="0"/>
            <p:nvPr/>
          </p:nvPicPr>
          <p:blipFill rotWithShape="1">
            <a:blip r:embed="rId2">
              <a:alphaModFix/>
            </a:blip>
            <a:srcRect/>
            <a:stretch/>
          </p:blipFill>
          <p:spPr>
            <a:xfrm>
              <a:off x="175246" y="20834"/>
              <a:ext cx="662953" cy="684016"/>
            </a:xfrm>
            <a:prstGeom prst="rect">
              <a:avLst/>
            </a:prstGeom>
            <a:noFill/>
            <a:ln>
              <a:noFill/>
            </a:ln>
          </p:spPr>
        </p:pic>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45"/>
        <p:cNvGrpSpPr/>
        <p:nvPr/>
      </p:nvGrpSpPr>
      <p:grpSpPr>
        <a:xfrm>
          <a:off x="0" y="0"/>
          <a:ext cx="0" cy="0"/>
          <a:chOff x="0" y="0"/>
          <a:chExt cx="0" cy="0"/>
        </a:xfrm>
      </p:grpSpPr>
      <p:sp>
        <p:nvSpPr>
          <p:cNvPr id="546" name="Google Shape;546;p47"/>
          <p:cNvSpPr txBox="1">
            <a:spLocks noGrp="1"/>
          </p:cNvSpPr>
          <p:nvPr>
            <p:ph type="body" idx="1"/>
          </p:nvPr>
        </p:nvSpPr>
        <p:spPr>
          <a:xfrm>
            <a:off x="900154" y="627534"/>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47" name="Google Shape;547;p47"/>
          <p:cNvSpPr txBox="1">
            <a:spLocks noGrp="1"/>
          </p:cNvSpPr>
          <p:nvPr>
            <p:ph type="body" idx="2"/>
          </p:nvPr>
        </p:nvSpPr>
        <p:spPr>
          <a:xfrm>
            <a:off x="899592" y="1203598"/>
            <a:ext cx="4040188" cy="3391024"/>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48" name="Google Shape;548;p47"/>
          <p:cNvSpPr txBox="1">
            <a:spLocks noGrp="1"/>
          </p:cNvSpPr>
          <p:nvPr>
            <p:ph type="body" idx="3"/>
          </p:nvPr>
        </p:nvSpPr>
        <p:spPr>
          <a:xfrm>
            <a:off x="5087980" y="627534"/>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49" name="Google Shape;549;p47"/>
          <p:cNvSpPr txBox="1">
            <a:spLocks noGrp="1"/>
          </p:cNvSpPr>
          <p:nvPr>
            <p:ph type="body" idx="4"/>
          </p:nvPr>
        </p:nvSpPr>
        <p:spPr>
          <a:xfrm>
            <a:off x="5087418" y="1203598"/>
            <a:ext cx="4041775" cy="3391024"/>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50" name="Google Shape;550;p47"/>
          <p:cNvSpPr txBox="1">
            <a:spLocks noGrp="1"/>
          </p:cNvSpPr>
          <p:nvPr>
            <p:ph type="dt" idx="10"/>
          </p:nvPr>
        </p:nvSpPr>
        <p:spPr>
          <a:xfrm>
            <a:off x="457200" y="493317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1" name="Google Shape;551;p47"/>
          <p:cNvSpPr txBox="1">
            <a:spLocks noGrp="1"/>
          </p:cNvSpPr>
          <p:nvPr>
            <p:ph type="ftr" idx="11"/>
          </p:nvPr>
        </p:nvSpPr>
        <p:spPr>
          <a:xfrm>
            <a:off x="3124200" y="493317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2" name="Google Shape;552;p47"/>
          <p:cNvSpPr txBox="1">
            <a:spLocks noGrp="1"/>
          </p:cNvSpPr>
          <p:nvPr>
            <p:ph type="sldNum" idx="12"/>
          </p:nvPr>
        </p:nvSpPr>
        <p:spPr>
          <a:xfrm>
            <a:off x="6553200" y="493317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553" name="Google Shape;553;p47"/>
          <p:cNvSpPr txBox="1">
            <a:spLocks noGrp="1"/>
          </p:cNvSpPr>
          <p:nvPr>
            <p:ph type="title"/>
          </p:nvPr>
        </p:nvSpPr>
        <p:spPr>
          <a:xfrm>
            <a:off x="867704" y="235007"/>
            <a:ext cx="7819096" cy="277539"/>
          </a:xfrm>
          <a:prstGeom prst="rect">
            <a:avLst/>
          </a:prstGeom>
          <a:solidFill>
            <a:srgbClr val="941333"/>
          </a:solid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Font typeface="Calibri"/>
              <a:buNone/>
              <a:defRPr sz="18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554" name="Google Shape;554;p47"/>
          <p:cNvGrpSpPr/>
          <p:nvPr/>
        </p:nvGrpSpPr>
        <p:grpSpPr>
          <a:xfrm>
            <a:off x="107504" y="20834"/>
            <a:ext cx="878633" cy="4929617"/>
            <a:chOff x="164975" y="20834"/>
            <a:chExt cx="878633" cy="4929617"/>
          </a:xfrm>
        </p:grpSpPr>
        <p:cxnSp>
          <p:nvCxnSpPr>
            <p:cNvPr id="555" name="Google Shape;555;p47"/>
            <p:cNvCxnSpPr/>
            <p:nvPr/>
          </p:nvCxnSpPr>
          <p:spPr>
            <a:xfrm>
              <a:off x="503610" y="1062019"/>
              <a:ext cx="0" cy="3888432"/>
            </a:xfrm>
            <a:prstGeom prst="straightConnector1">
              <a:avLst/>
            </a:prstGeom>
            <a:noFill/>
            <a:ln w="31750" cap="flat" cmpd="sng">
              <a:solidFill>
                <a:srgbClr val="941333">
                  <a:alpha val="80784"/>
                </a:srgbClr>
              </a:solidFill>
              <a:prstDash val="solid"/>
              <a:round/>
              <a:headEnd type="none" w="sm" len="sm"/>
              <a:tailEnd type="none" w="sm" len="sm"/>
            </a:ln>
          </p:spPr>
        </p:cxnSp>
        <p:sp>
          <p:nvSpPr>
            <p:cNvPr id="556" name="Google Shape;556;p47"/>
            <p:cNvSpPr txBox="1"/>
            <p:nvPr/>
          </p:nvSpPr>
          <p:spPr>
            <a:xfrm>
              <a:off x="164975" y="614834"/>
              <a:ext cx="878633"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100" b="0">
                  <a:solidFill>
                    <a:srgbClr val="941333"/>
                  </a:solidFill>
                  <a:latin typeface="Calibri"/>
                  <a:ea typeface="Calibri"/>
                  <a:cs typeface="Calibri"/>
                  <a:sym typeface="Calibri"/>
                </a:rPr>
                <a:t>Climate</a:t>
              </a:r>
              <a:endParaRPr sz="1100" b="0">
                <a:solidFill>
                  <a:srgbClr val="941333"/>
                </a:solidFill>
                <a:latin typeface="Calibri"/>
                <a:ea typeface="Calibri"/>
                <a:cs typeface="Calibri"/>
                <a:sym typeface="Calibri"/>
              </a:endParaRPr>
            </a:p>
            <a:p>
              <a:pPr marL="0" marR="0" lvl="0" indent="0" algn="l" rtl="0">
                <a:spcBef>
                  <a:spcPts val="0"/>
                </a:spcBef>
                <a:spcAft>
                  <a:spcPts val="0"/>
                </a:spcAft>
                <a:buNone/>
              </a:pPr>
              <a:r>
                <a:rPr lang="en-GB" sz="1100" b="0">
                  <a:solidFill>
                    <a:srgbClr val="941333"/>
                  </a:solidFill>
                  <a:latin typeface="Calibri"/>
                  <a:ea typeface="Calibri"/>
                  <a:cs typeface="Calibri"/>
                  <a:sym typeface="Calibri"/>
                </a:rPr>
                <a:t>Change</a:t>
              </a:r>
              <a:endParaRPr sz="1100" b="0">
                <a:solidFill>
                  <a:srgbClr val="941333"/>
                </a:solidFill>
                <a:latin typeface="Calibri"/>
                <a:ea typeface="Calibri"/>
                <a:cs typeface="Calibri"/>
                <a:sym typeface="Calibri"/>
              </a:endParaRPr>
            </a:p>
          </p:txBody>
        </p:sp>
        <p:pic>
          <p:nvPicPr>
            <p:cNvPr id="557" name="Google Shape;557;p47"/>
            <p:cNvPicPr preferRelativeResize="0"/>
            <p:nvPr/>
          </p:nvPicPr>
          <p:blipFill rotWithShape="1">
            <a:blip r:embed="rId2">
              <a:alphaModFix/>
            </a:blip>
            <a:srcRect/>
            <a:stretch/>
          </p:blipFill>
          <p:spPr>
            <a:xfrm>
              <a:off x="175246" y="20834"/>
              <a:ext cx="662953" cy="684016"/>
            </a:xfrm>
            <a:prstGeom prst="rect">
              <a:avLst/>
            </a:prstGeom>
            <a:noFill/>
            <a:ln>
              <a:noFill/>
            </a:ln>
          </p:spPr>
        </p:pic>
      </p:gr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58"/>
        <p:cNvGrpSpPr/>
        <p:nvPr/>
      </p:nvGrpSpPr>
      <p:grpSpPr>
        <a:xfrm>
          <a:off x="0" y="0"/>
          <a:ext cx="0" cy="0"/>
          <a:chOff x="0" y="0"/>
          <a:chExt cx="0" cy="0"/>
        </a:xfrm>
      </p:grpSpPr>
      <p:grpSp>
        <p:nvGrpSpPr>
          <p:cNvPr id="559" name="Google Shape;559;p48"/>
          <p:cNvGrpSpPr/>
          <p:nvPr/>
        </p:nvGrpSpPr>
        <p:grpSpPr>
          <a:xfrm>
            <a:off x="0" y="-8194"/>
            <a:ext cx="2323579" cy="5195022"/>
            <a:chOff x="-2988840" y="-681190"/>
            <a:chExt cx="2323579" cy="5195022"/>
          </a:xfrm>
        </p:grpSpPr>
        <p:pic>
          <p:nvPicPr>
            <p:cNvPr id="560" name="Google Shape;560;p48" descr="S:\F15015_Copernicus\3_Work\330_Work-in-process\SC4_BackgroundMat\Visual_ID\Photos\Climate_change_ThinkstockPhotos-147656737.jpg"/>
            <p:cNvPicPr preferRelativeResize="0"/>
            <p:nvPr/>
          </p:nvPicPr>
          <p:blipFill rotWithShape="1">
            <a:blip r:embed="rId2">
              <a:alphaModFix/>
            </a:blip>
            <a:srcRect b="-68"/>
            <a:stretch/>
          </p:blipFill>
          <p:spPr>
            <a:xfrm>
              <a:off x="-2988840" y="-668610"/>
              <a:ext cx="2323578" cy="5181059"/>
            </a:xfrm>
            <a:prstGeom prst="rect">
              <a:avLst/>
            </a:prstGeom>
            <a:noFill/>
            <a:ln>
              <a:noFill/>
            </a:ln>
          </p:spPr>
        </p:pic>
        <p:sp>
          <p:nvSpPr>
            <p:cNvPr id="561" name="Google Shape;561;p48"/>
            <p:cNvSpPr/>
            <p:nvPr/>
          </p:nvSpPr>
          <p:spPr>
            <a:xfrm>
              <a:off x="-2978397" y="-681190"/>
              <a:ext cx="2313136" cy="5184799"/>
            </a:xfrm>
            <a:prstGeom prst="rect">
              <a:avLst/>
            </a:prstGeom>
            <a:gradFill>
              <a:gsLst>
                <a:gs pos="0">
                  <a:srgbClr val="97B4E4">
                    <a:alpha val="0"/>
                  </a:srgbClr>
                </a:gs>
                <a:gs pos="64000">
                  <a:schemeClr val="lt1"/>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2" name="Google Shape;562;p48"/>
            <p:cNvSpPr/>
            <p:nvPr/>
          </p:nvSpPr>
          <p:spPr>
            <a:xfrm>
              <a:off x="-2988840" y="-667227"/>
              <a:ext cx="2323578" cy="5181059"/>
            </a:xfrm>
            <a:prstGeom prst="rect">
              <a:avLst/>
            </a:prstGeom>
            <a:solidFill>
              <a:schemeClr val="lt1">
                <a:alpha val="4784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63" name="Google Shape;563;p48"/>
          <p:cNvSpPr txBox="1">
            <a:spLocks noGrp="1"/>
          </p:cNvSpPr>
          <p:nvPr>
            <p:ph type="dt" idx="10"/>
          </p:nvPr>
        </p:nvSpPr>
        <p:spPr>
          <a:xfrm>
            <a:off x="457200" y="493317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4" name="Google Shape;564;p48"/>
          <p:cNvSpPr txBox="1">
            <a:spLocks noGrp="1"/>
          </p:cNvSpPr>
          <p:nvPr>
            <p:ph type="ftr" idx="11"/>
          </p:nvPr>
        </p:nvSpPr>
        <p:spPr>
          <a:xfrm>
            <a:off x="3124200" y="493317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5" name="Google Shape;565;p48"/>
          <p:cNvSpPr txBox="1">
            <a:spLocks noGrp="1"/>
          </p:cNvSpPr>
          <p:nvPr>
            <p:ph type="sldNum" idx="12"/>
          </p:nvPr>
        </p:nvSpPr>
        <p:spPr>
          <a:xfrm>
            <a:off x="6553200" y="493317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566" name="Google Shape;566;p48"/>
          <p:cNvSpPr txBox="1">
            <a:spLocks noGrp="1"/>
          </p:cNvSpPr>
          <p:nvPr>
            <p:ph type="title"/>
          </p:nvPr>
        </p:nvSpPr>
        <p:spPr>
          <a:xfrm>
            <a:off x="867704" y="235007"/>
            <a:ext cx="7819096" cy="277539"/>
          </a:xfrm>
          <a:prstGeom prst="rect">
            <a:avLst/>
          </a:prstGeom>
          <a:solidFill>
            <a:srgbClr val="941333"/>
          </a:solid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Font typeface="Calibri"/>
              <a:buNone/>
              <a:defRPr sz="18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567" name="Google Shape;567;p48"/>
          <p:cNvGrpSpPr/>
          <p:nvPr/>
        </p:nvGrpSpPr>
        <p:grpSpPr>
          <a:xfrm>
            <a:off x="107504" y="20834"/>
            <a:ext cx="878633" cy="4929617"/>
            <a:chOff x="164975" y="20834"/>
            <a:chExt cx="878633" cy="4929617"/>
          </a:xfrm>
        </p:grpSpPr>
        <p:cxnSp>
          <p:nvCxnSpPr>
            <p:cNvPr id="568" name="Google Shape;568;p48"/>
            <p:cNvCxnSpPr/>
            <p:nvPr/>
          </p:nvCxnSpPr>
          <p:spPr>
            <a:xfrm>
              <a:off x="503610" y="1062019"/>
              <a:ext cx="0" cy="3888432"/>
            </a:xfrm>
            <a:prstGeom prst="straightConnector1">
              <a:avLst/>
            </a:prstGeom>
            <a:noFill/>
            <a:ln w="31750" cap="flat" cmpd="sng">
              <a:solidFill>
                <a:srgbClr val="941333">
                  <a:alpha val="80784"/>
                </a:srgbClr>
              </a:solidFill>
              <a:prstDash val="solid"/>
              <a:round/>
              <a:headEnd type="none" w="sm" len="sm"/>
              <a:tailEnd type="none" w="sm" len="sm"/>
            </a:ln>
          </p:spPr>
        </p:cxnSp>
        <p:sp>
          <p:nvSpPr>
            <p:cNvPr id="569" name="Google Shape;569;p48"/>
            <p:cNvSpPr txBox="1"/>
            <p:nvPr/>
          </p:nvSpPr>
          <p:spPr>
            <a:xfrm>
              <a:off x="164975" y="614834"/>
              <a:ext cx="878633"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100" b="0">
                  <a:solidFill>
                    <a:srgbClr val="941333"/>
                  </a:solidFill>
                  <a:latin typeface="Calibri"/>
                  <a:ea typeface="Calibri"/>
                  <a:cs typeface="Calibri"/>
                  <a:sym typeface="Calibri"/>
                </a:rPr>
                <a:t>Climate</a:t>
              </a:r>
              <a:endParaRPr sz="1100" b="0">
                <a:solidFill>
                  <a:srgbClr val="941333"/>
                </a:solidFill>
                <a:latin typeface="Calibri"/>
                <a:ea typeface="Calibri"/>
                <a:cs typeface="Calibri"/>
                <a:sym typeface="Calibri"/>
              </a:endParaRPr>
            </a:p>
            <a:p>
              <a:pPr marL="0" marR="0" lvl="0" indent="0" algn="l" rtl="0">
                <a:spcBef>
                  <a:spcPts val="0"/>
                </a:spcBef>
                <a:spcAft>
                  <a:spcPts val="0"/>
                </a:spcAft>
                <a:buNone/>
              </a:pPr>
              <a:r>
                <a:rPr lang="en-GB" sz="1100" b="0">
                  <a:solidFill>
                    <a:srgbClr val="941333"/>
                  </a:solidFill>
                  <a:latin typeface="Calibri"/>
                  <a:ea typeface="Calibri"/>
                  <a:cs typeface="Calibri"/>
                  <a:sym typeface="Calibri"/>
                </a:rPr>
                <a:t>Change</a:t>
              </a:r>
              <a:endParaRPr sz="1100" b="0">
                <a:solidFill>
                  <a:srgbClr val="941333"/>
                </a:solidFill>
                <a:latin typeface="Calibri"/>
                <a:ea typeface="Calibri"/>
                <a:cs typeface="Calibri"/>
                <a:sym typeface="Calibri"/>
              </a:endParaRPr>
            </a:p>
          </p:txBody>
        </p:sp>
        <p:pic>
          <p:nvPicPr>
            <p:cNvPr id="570" name="Google Shape;570;p48"/>
            <p:cNvPicPr preferRelativeResize="0"/>
            <p:nvPr/>
          </p:nvPicPr>
          <p:blipFill rotWithShape="1">
            <a:blip r:embed="rId3">
              <a:alphaModFix/>
            </a:blip>
            <a:srcRect/>
            <a:stretch/>
          </p:blipFill>
          <p:spPr>
            <a:xfrm>
              <a:off x="175246" y="20834"/>
              <a:ext cx="662953" cy="684016"/>
            </a:xfrm>
            <a:prstGeom prst="rect">
              <a:avLst/>
            </a:prstGeom>
            <a:noFill/>
            <a:ln>
              <a:noFill/>
            </a:ln>
          </p:spPr>
        </p:pic>
      </p:gr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1"/>
        <p:cNvGrpSpPr/>
        <p:nvPr/>
      </p:nvGrpSpPr>
      <p:grpSpPr>
        <a:xfrm>
          <a:off x="0" y="0"/>
          <a:ext cx="0" cy="0"/>
          <a:chOff x="0" y="0"/>
          <a:chExt cx="0" cy="0"/>
        </a:xfrm>
      </p:grpSpPr>
      <p:grpSp>
        <p:nvGrpSpPr>
          <p:cNvPr id="572" name="Google Shape;572;p49"/>
          <p:cNvGrpSpPr/>
          <p:nvPr/>
        </p:nvGrpSpPr>
        <p:grpSpPr>
          <a:xfrm>
            <a:off x="0" y="-8194"/>
            <a:ext cx="2323579" cy="5195022"/>
            <a:chOff x="-2988840" y="-681190"/>
            <a:chExt cx="2323579" cy="5195022"/>
          </a:xfrm>
        </p:grpSpPr>
        <p:pic>
          <p:nvPicPr>
            <p:cNvPr id="573" name="Google Shape;573;p49" descr="S:\F15015_Copernicus\3_Work\330_Work-in-process\SC4_BackgroundMat\Visual_ID\Photos\Climate_change_ThinkstockPhotos-147656737.jpg"/>
            <p:cNvPicPr preferRelativeResize="0"/>
            <p:nvPr/>
          </p:nvPicPr>
          <p:blipFill rotWithShape="1">
            <a:blip r:embed="rId2">
              <a:alphaModFix/>
            </a:blip>
            <a:srcRect b="-68"/>
            <a:stretch/>
          </p:blipFill>
          <p:spPr>
            <a:xfrm>
              <a:off x="-2988840" y="-668610"/>
              <a:ext cx="2323578" cy="5181059"/>
            </a:xfrm>
            <a:prstGeom prst="rect">
              <a:avLst/>
            </a:prstGeom>
            <a:noFill/>
            <a:ln>
              <a:noFill/>
            </a:ln>
          </p:spPr>
        </p:pic>
        <p:sp>
          <p:nvSpPr>
            <p:cNvPr id="574" name="Google Shape;574;p49"/>
            <p:cNvSpPr/>
            <p:nvPr/>
          </p:nvSpPr>
          <p:spPr>
            <a:xfrm>
              <a:off x="-2978397" y="-681190"/>
              <a:ext cx="2313136" cy="5184799"/>
            </a:xfrm>
            <a:prstGeom prst="rect">
              <a:avLst/>
            </a:prstGeom>
            <a:gradFill>
              <a:gsLst>
                <a:gs pos="0">
                  <a:srgbClr val="97B4E4">
                    <a:alpha val="0"/>
                  </a:srgbClr>
                </a:gs>
                <a:gs pos="64000">
                  <a:schemeClr val="lt1"/>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5" name="Google Shape;575;p49"/>
            <p:cNvSpPr/>
            <p:nvPr/>
          </p:nvSpPr>
          <p:spPr>
            <a:xfrm>
              <a:off x="-2988840" y="-667227"/>
              <a:ext cx="2323578" cy="5181059"/>
            </a:xfrm>
            <a:prstGeom prst="rect">
              <a:avLst/>
            </a:prstGeom>
            <a:solidFill>
              <a:schemeClr val="lt1">
                <a:alpha val="4784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76" name="Google Shape;576;p49"/>
          <p:cNvSpPr txBox="1">
            <a:spLocks noGrp="1"/>
          </p:cNvSpPr>
          <p:nvPr>
            <p:ph type="title"/>
          </p:nvPr>
        </p:nvSpPr>
        <p:spPr>
          <a:xfrm>
            <a:off x="878905" y="204787"/>
            <a:ext cx="3008313" cy="8715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7" name="Google Shape;577;p49"/>
          <p:cNvSpPr txBox="1">
            <a:spLocks noGrp="1"/>
          </p:cNvSpPr>
          <p:nvPr>
            <p:ph type="body" idx="1"/>
          </p:nvPr>
        </p:nvSpPr>
        <p:spPr>
          <a:xfrm>
            <a:off x="3996754" y="204788"/>
            <a:ext cx="5111750" cy="438983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8" name="Google Shape;578;p49"/>
          <p:cNvSpPr txBox="1">
            <a:spLocks noGrp="1"/>
          </p:cNvSpPr>
          <p:nvPr>
            <p:ph type="body" idx="2"/>
          </p:nvPr>
        </p:nvSpPr>
        <p:spPr>
          <a:xfrm>
            <a:off x="878905" y="1076326"/>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79" name="Google Shape;579;p49"/>
          <p:cNvSpPr txBox="1">
            <a:spLocks noGrp="1"/>
          </p:cNvSpPr>
          <p:nvPr>
            <p:ph type="dt" idx="10"/>
          </p:nvPr>
        </p:nvSpPr>
        <p:spPr>
          <a:xfrm>
            <a:off x="457200" y="493317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0" name="Google Shape;580;p49"/>
          <p:cNvSpPr txBox="1">
            <a:spLocks noGrp="1"/>
          </p:cNvSpPr>
          <p:nvPr>
            <p:ph type="ftr" idx="11"/>
          </p:nvPr>
        </p:nvSpPr>
        <p:spPr>
          <a:xfrm>
            <a:off x="3124200" y="493317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1" name="Google Shape;581;p49"/>
          <p:cNvSpPr txBox="1">
            <a:spLocks noGrp="1"/>
          </p:cNvSpPr>
          <p:nvPr>
            <p:ph type="sldNum" idx="12"/>
          </p:nvPr>
        </p:nvSpPr>
        <p:spPr>
          <a:xfrm>
            <a:off x="6553200" y="493317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grpSp>
        <p:nvGrpSpPr>
          <p:cNvPr id="582" name="Google Shape;582;p49"/>
          <p:cNvGrpSpPr/>
          <p:nvPr/>
        </p:nvGrpSpPr>
        <p:grpSpPr>
          <a:xfrm>
            <a:off x="107504" y="20834"/>
            <a:ext cx="878633" cy="4929617"/>
            <a:chOff x="164975" y="20834"/>
            <a:chExt cx="878633" cy="4929617"/>
          </a:xfrm>
        </p:grpSpPr>
        <p:cxnSp>
          <p:nvCxnSpPr>
            <p:cNvPr id="583" name="Google Shape;583;p49"/>
            <p:cNvCxnSpPr/>
            <p:nvPr/>
          </p:nvCxnSpPr>
          <p:spPr>
            <a:xfrm>
              <a:off x="503610" y="1062019"/>
              <a:ext cx="0" cy="3888432"/>
            </a:xfrm>
            <a:prstGeom prst="straightConnector1">
              <a:avLst/>
            </a:prstGeom>
            <a:noFill/>
            <a:ln w="31750" cap="flat" cmpd="sng">
              <a:solidFill>
                <a:srgbClr val="941333">
                  <a:alpha val="80784"/>
                </a:srgbClr>
              </a:solidFill>
              <a:prstDash val="solid"/>
              <a:round/>
              <a:headEnd type="none" w="sm" len="sm"/>
              <a:tailEnd type="none" w="sm" len="sm"/>
            </a:ln>
          </p:spPr>
        </p:cxnSp>
        <p:sp>
          <p:nvSpPr>
            <p:cNvPr id="584" name="Google Shape;584;p49"/>
            <p:cNvSpPr txBox="1"/>
            <p:nvPr/>
          </p:nvSpPr>
          <p:spPr>
            <a:xfrm>
              <a:off x="164975" y="614834"/>
              <a:ext cx="878633"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100" b="0">
                  <a:solidFill>
                    <a:srgbClr val="941333"/>
                  </a:solidFill>
                  <a:latin typeface="Calibri"/>
                  <a:ea typeface="Calibri"/>
                  <a:cs typeface="Calibri"/>
                  <a:sym typeface="Calibri"/>
                </a:rPr>
                <a:t>Climate</a:t>
              </a:r>
              <a:endParaRPr sz="1100" b="0">
                <a:solidFill>
                  <a:srgbClr val="941333"/>
                </a:solidFill>
                <a:latin typeface="Calibri"/>
                <a:ea typeface="Calibri"/>
                <a:cs typeface="Calibri"/>
                <a:sym typeface="Calibri"/>
              </a:endParaRPr>
            </a:p>
            <a:p>
              <a:pPr marL="0" marR="0" lvl="0" indent="0" algn="l" rtl="0">
                <a:spcBef>
                  <a:spcPts val="0"/>
                </a:spcBef>
                <a:spcAft>
                  <a:spcPts val="0"/>
                </a:spcAft>
                <a:buNone/>
              </a:pPr>
              <a:r>
                <a:rPr lang="en-GB" sz="1100" b="0">
                  <a:solidFill>
                    <a:srgbClr val="941333"/>
                  </a:solidFill>
                  <a:latin typeface="Calibri"/>
                  <a:ea typeface="Calibri"/>
                  <a:cs typeface="Calibri"/>
                  <a:sym typeface="Calibri"/>
                </a:rPr>
                <a:t>Change</a:t>
              </a:r>
              <a:endParaRPr sz="1100" b="0">
                <a:solidFill>
                  <a:srgbClr val="941333"/>
                </a:solidFill>
                <a:latin typeface="Calibri"/>
                <a:ea typeface="Calibri"/>
                <a:cs typeface="Calibri"/>
                <a:sym typeface="Calibri"/>
              </a:endParaRPr>
            </a:p>
          </p:txBody>
        </p:sp>
        <p:pic>
          <p:nvPicPr>
            <p:cNvPr id="585" name="Google Shape;585;p49"/>
            <p:cNvPicPr preferRelativeResize="0"/>
            <p:nvPr/>
          </p:nvPicPr>
          <p:blipFill rotWithShape="1">
            <a:blip r:embed="rId3">
              <a:alphaModFix/>
            </a:blip>
            <a:srcRect/>
            <a:stretch/>
          </p:blipFill>
          <p:spPr>
            <a:xfrm>
              <a:off x="175246" y="20834"/>
              <a:ext cx="662953" cy="684016"/>
            </a:xfrm>
            <a:prstGeom prst="rect">
              <a:avLst/>
            </a:prstGeom>
            <a:noFill/>
            <a:ln>
              <a:noFill/>
            </a:ln>
          </p:spPr>
        </p:pic>
      </p:gr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93"/>
        <p:cNvGrpSpPr/>
        <p:nvPr/>
      </p:nvGrpSpPr>
      <p:grpSpPr>
        <a:xfrm>
          <a:off x="0" y="0"/>
          <a:ext cx="0" cy="0"/>
          <a:chOff x="0" y="0"/>
          <a:chExt cx="0" cy="0"/>
        </a:xfrm>
      </p:grpSpPr>
      <p:grpSp>
        <p:nvGrpSpPr>
          <p:cNvPr id="594" name="Google Shape;594;p51"/>
          <p:cNvGrpSpPr/>
          <p:nvPr/>
        </p:nvGrpSpPr>
        <p:grpSpPr>
          <a:xfrm>
            <a:off x="-19239" y="-12685"/>
            <a:ext cx="2463883" cy="5176972"/>
            <a:chOff x="-2604708" y="-1040096"/>
            <a:chExt cx="2463883" cy="5176972"/>
          </a:xfrm>
        </p:grpSpPr>
        <p:pic>
          <p:nvPicPr>
            <p:cNvPr id="595" name="Google Shape;595;p51"/>
            <p:cNvPicPr preferRelativeResize="0"/>
            <p:nvPr/>
          </p:nvPicPr>
          <p:blipFill rotWithShape="1">
            <a:blip r:embed="rId2">
              <a:alphaModFix/>
            </a:blip>
            <a:srcRect/>
            <a:stretch/>
          </p:blipFill>
          <p:spPr>
            <a:xfrm>
              <a:off x="-2604436" y="-1028650"/>
              <a:ext cx="2002973" cy="5138623"/>
            </a:xfrm>
            <a:prstGeom prst="rect">
              <a:avLst/>
            </a:prstGeom>
            <a:noFill/>
            <a:ln>
              <a:noFill/>
            </a:ln>
          </p:spPr>
        </p:pic>
        <p:sp>
          <p:nvSpPr>
            <p:cNvPr id="596" name="Google Shape;596;p51"/>
            <p:cNvSpPr/>
            <p:nvPr/>
          </p:nvSpPr>
          <p:spPr>
            <a:xfrm>
              <a:off x="-2604436" y="-1013193"/>
              <a:ext cx="2463611" cy="5150069"/>
            </a:xfrm>
            <a:prstGeom prst="rect">
              <a:avLst/>
            </a:prstGeom>
            <a:gradFill>
              <a:gsLst>
                <a:gs pos="0">
                  <a:srgbClr val="949CC7">
                    <a:alpha val="0"/>
                  </a:srgbClr>
                </a:gs>
                <a:gs pos="63000">
                  <a:schemeClr val="lt1"/>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7" name="Google Shape;597;p51"/>
            <p:cNvSpPr/>
            <p:nvPr/>
          </p:nvSpPr>
          <p:spPr>
            <a:xfrm>
              <a:off x="-2604708" y="-1040096"/>
              <a:ext cx="2438852" cy="5150069"/>
            </a:xfrm>
            <a:prstGeom prst="rect">
              <a:avLst/>
            </a:prstGeom>
            <a:solidFill>
              <a:schemeClr val="lt1">
                <a:alpha val="4784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98" name="Google Shape;598;p51"/>
          <p:cNvSpPr txBox="1">
            <a:spLocks noGrp="1"/>
          </p:cNvSpPr>
          <p:nvPr>
            <p:ph type="title"/>
          </p:nvPr>
        </p:nvSpPr>
        <p:spPr>
          <a:xfrm>
            <a:off x="867704" y="205979"/>
            <a:ext cx="7819096" cy="277539"/>
          </a:xfrm>
          <a:prstGeom prst="rect">
            <a:avLst/>
          </a:prstGeom>
          <a:solidFill>
            <a:srgbClr val="578683"/>
          </a:solid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Font typeface="Calibri"/>
              <a:buNone/>
              <a:defRPr sz="18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9" name="Google Shape;599;p51"/>
          <p:cNvSpPr txBox="1">
            <a:spLocks noGrp="1"/>
          </p:cNvSpPr>
          <p:nvPr>
            <p:ph type="body" idx="1"/>
          </p:nvPr>
        </p:nvSpPr>
        <p:spPr>
          <a:xfrm>
            <a:off x="1387047" y="699542"/>
            <a:ext cx="7299753" cy="382307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00" name="Google Shape;600;p51"/>
          <p:cNvSpPr txBox="1">
            <a:spLocks noGrp="1"/>
          </p:cNvSpPr>
          <p:nvPr>
            <p:ph type="dt" idx="10"/>
          </p:nvPr>
        </p:nvSpPr>
        <p:spPr>
          <a:xfrm>
            <a:off x="457200" y="49287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1" name="Google Shape;601;p51"/>
          <p:cNvSpPr txBox="1">
            <a:spLocks noGrp="1"/>
          </p:cNvSpPr>
          <p:nvPr>
            <p:ph type="ftr" idx="11"/>
          </p:nvPr>
        </p:nvSpPr>
        <p:spPr>
          <a:xfrm>
            <a:off x="3124200" y="49287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2" name="Google Shape;602;p51"/>
          <p:cNvSpPr txBox="1">
            <a:spLocks noGrp="1"/>
          </p:cNvSpPr>
          <p:nvPr>
            <p:ph type="sldNum" idx="12"/>
          </p:nvPr>
        </p:nvSpPr>
        <p:spPr>
          <a:xfrm>
            <a:off x="6553200" y="49287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603" name="Google Shape;603;p51"/>
          <p:cNvCxnSpPr/>
          <p:nvPr/>
        </p:nvCxnSpPr>
        <p:spPr>
          <a:xfrm>
            <a:off x="471539" y="876444"/>
            <a:ext cx="0" cy="4074007"/>
          </a:xfrm>
          <a:prstGeom prst="straightConnector1">
            <a:avLst/>
          </a:prstGeom>
          <a:noFill/>
          <a:ln w="31750" cap="flat" cmpd="sng">
            <a:solidFill>
              <a:srgbClr val="578683">
                <a:alpha val="80784"/>
              </a:srgbClr>
            </a:solidFill>
            <a:prstDash val="solid"/>
            <a:round/>
            <a:headEnd type="none" w="sm" len="sm"/>
            <a:tailEnd type="none" w="sm" len="sm"/>
          </a:ln>
        </p:spPr>
      </p:cxnSp>
      <p:sp>
        <p:nvSpPr>
          <p:cNvPr id="604" name="Google Shape;604;p51"/>
          <p:cNvSpPr txBox="1"/>
          <p:nvPr/>
        </p:nvSpPr>
        <p:spPr>
          <a:xfrm>
            <a:off x="132904" y="640234"/>
            <a:ext cx="1022649" cy="2616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100" b="0">
                <a:solidFill>
                  <a:srgbClr val="2C4442"/>
                </a:solidFill>
                <a:latin typeface="Calibri"/>
                <a:ea typeface="Calibri"/>
                <a:cs typeface="Calibri"/>
                <a:sym typeface="Calibri"/>
              </a:rPr>
              <a:t>Security</a:t>
            </a:r>
            <a:endParaRPr sz="1100" b="0">
              <a:solidFill>
                <a:srgbClr val="2C4442"/>
              </a:solidFill>
              <a:latin typeface="Calibri"/>
              <a:ea typeface="Calibri"/>
              <a:cs typeface="Calibri"/>
              <a:sym typeface="Calibri"/>
            </a:endParaRPr>
          </a:p>
        </p:txBody>
      </p:sp>
      <p:pic>
        <p:nvPicPr>
          <p:cNvPr id="605" name="Google Shape;605;p51"/>
          <p:cNvPicPr preferRelativeResize="0"/>
          <p:nvPr/>
        </p:nvPicPr>
        <p:blipFill rotWithShape="1">
          <a:blip r:embed="rId3">
            <a:alphaModFix/>
          </a:blip>
          <a:srcRect/>
          <a:stretch/>
        </p:blipFill>
        <p:spPr>
          <a:xfrm>
            <a:off x="107504" y="-33073"/>
            <a:ext cx="767245" cy="807282"/>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06"/>
        <p:cNvGrpSpPr/>
        <p:nvPr/>
      </p:nvGrpSpPr>
      <p:grpSpPr>
        <a:xfrm>
          <a:off x="0" y="0"/>
          <a:ext cx="0" cy="0"/>
          <a:chOff x="0" y="0"/>
          <a:chExt cx="0" cy="0"/>
        </a:xfrm>
      </p:grpSpPr>
      <p:sp>
        <p:nvSpPr>
          <p:cNvPr id="607" name="Google Shape;607;p52"/>
          <p:cNvSpPr txBox="1">
            <a:spLocks noGrp="1"/>
          </p:cNvSpPr>
          <p:nvPr>
            <p:ph type="body" idx="1"/>
          </p:nvPr>
        </p:nvSpPr>
        <p:spPr>
          <a:xfrm>
            <a:off x="942975" y="699542"/>
            <a:ext cx="7743826" cy="382307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08" name="Google Shape;608;p52"/>
          <p:cNvSpPr txBox="1">
            <a:spLocks noGrp="1"/>
          </p:cNvSpPr>
          <p:nvPr>
            <p:ph type="dt" idx="10"/>
          </p:nvPr>
        </p:nvSpPr>
        <p:spPr>
          <a:xfrm>
            <a:off x="457200" y="49287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9" name="Google Shape;609;p52"/>
          <p:cNvSpPr txBox="1">
            <a:spLocks noGrp="1"/>
          </p:cNvSpPr>
          <p:nvPr>
            <p:ph type="ftr" idx="11"/>
          </p:nvPr>
        </p:nvSpPr>
        <p:spPr>
          <a:xfrm>
            <a:off x="3124200" y="49287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0" name="Google Shape;610;p52"/>
          <p:cNvSpPr txBox="1">
            <a:spLocks noGrp="1"/>
          </p:cNvSpPr>
          <p:nvPr>
            <p:ph type="sldNum" idx="12"/>
          </p:nvPr>
        </p:nvSpPr>
        <p:spPr>
          <a:xfrm>
            <a:off x="6553200" y="49287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611" name="Google Shape;611;p52"/>
          <p:cNvSpPr txBox="1">
            <a:spLocks noGrp="1"/>
          </p:cNvSpPr>
          <p:nvPr>
            <p:ph type="title"/>
          </p:nvPr>
        </p:nvSpPr>
        <p:spPr>
          <a:xfrm>
            <a:off x="867704" y="205979"/>
            <a:ext cx="7819096" cy="277539"/>
          </a:xfrm>
          <a:prstGeom prst="rect">
            <a:avLst/>
          </a:prstGeom>
          <a:solidFill>
            <a:srgbClr val="578683"/>
          </a:solid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Font typeface="Calibri"/>
              <a:buNone/>
              <a:defRPr sz="18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612" name="Google Shape;612;p52"/>
          <p:cNvCxnSpPr/>
          <p:nvPr/>
        </p:nvCxnSpPr>
        <p:spPr>
          <a:xfrm>
            <a:off x="471539" y="876444"/>
            <a:ext cx="0" cy="4074007"/>
          </a:xfrm>
          <a:prstGeom prst="straightConnector1">
            <a:avLst/>
          </a:prstGeom>
          <a:noFill/>
          <a:ln w="31750" cap="flat" cmpd="sng">
            <a:solidFill>
              <a:srgbClr val="578683">
                <a:alpha val="80784"/>
              </a:srgbClr>
            </a:solidFill>
            <a:prstDash val="solid"/>
            <a:round/>
            <a:headEnd type="none" w="sm" len="sm"/>
            <a:tailEnd type="none" w="sm" len="sm"/>
          </a:ln>
        </p:spPr>
      </p:cxnSp>
      <p:sp>
        <p:nvSpPr>
          <p:cNvPr id="613" name="Google Shape;613;p52"/>
          <p:cNvSpPr txBox="1"/>
          <p:nvPr/>
        </p:nvSpPr>
        <p:spPr>
          <a:xfrm>
            <a:off x="132904" y="640234"/>
            <a:ext cx="1022649" cy="2616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100" b="0">
                <a:solidFill>
                  <a:srgbClr val="578683"/>
                </a:solidFill>
                <a:latin typeface="Calibri"/>
                <a:ea typeface="Calibri"/>
                <a:cs typeface="Calibri"/>
                <a:sym typeface="Calibri"/>
              </a:rPr>
              <a:t>Security</a:t>
            </a:r>
            <a:endParaRPr sz="1100" b="0">
              <a:solidFill>
                <a:srgbClr val="578683"/>
              </a:solidFill>
              <a:latin typeface="Calibri"/>
              <a:ea typeface="Calibri"/>
              <a:cs typeface="Calibri"/>
              <a:sym typeface="Calibri"/>
            </a:endParaRPr>
          </a:p>
        </p:txBody>
      </p:sp>
      <p:pic>
        <p:nvPicPr>
          <p:cNvPr id="614" name="Google Shape;614;p52"/>
          <p:cNvPicPr preferRelativeResize="0"/>
          <p:nvPr/>
        </p:nvPicPr>
        <p:blipFill rotWithShape="1">
          <a:blip r:embed="rId2">
            <a:alphaModFix/>
          </a:blip>
          <a:srcRect/>
          <a:stretch/>
        </p:blipFill>
        <p:spPr>
          <a:xfrm>
            <a:off x="107504" y="-33073"/>
            <a:ext cx="767245" cy="807282"/>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615"/>
        <p:cNvGrpSpPr/>
        <p:nvPr/>
      </p:nvGrpSpPr>
      <p:grpSpPr>
        <a:xfrm>
          <a:off x="0" y="0"/>
          <a:ext cx="0" cy="0"/>
          <a:chOff x="0" y="0"/>
          <a:chExt cx="0" cy="0"/>
        </a:xfrm>
      </p:grpSpPr>
      <p:sp>
        <p:nvSpPr>
          <p:cNvPr id="616" name="Google Shape;616;p53"/>
          <p:cNvSpPr/>
          <p:nvPr/>
        </p:nvSpPr>
        <p:spPr>
          <a:xfrm>
            <a:off x="0" y="0"/>
            <a:ext cx="9144000" cy="5143500"/>
          </a:xfrm>
          <a:prstGeom prst="rect">
            <a:avLst/>
          </a:prstGeom>
          <a:solidFill>
            <a:srgbClr val="5786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7" name="Google Shape;617;p53"/>
          <p:cNvSpPr txBox="1">
            <a:spLocks noGrp="1"/>
          </p:cNvSpPr>
          <p:nvPr>
            <p:ph type="dt" idx="10"/>
          </p:nvPr>
        </p:nvSpPr>
        <p:spPr>
          <a:xfrm>
            <a:off x="457200" y="493317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2F2F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8" name="Google Shape;618;p53"/>
          <p:cNvSpPr txBox="1">
            <a:spLocks noGrp="1"/>
          </p:cNvSpPr>
          <p:nvPr>
            <p:ph type="ftr" idx="11"/>
          </p:nvPr>
        </p:nvSpPr>
        <p:spPr>
          <a:xfrm>
            <a:off x="3124200" y="493317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2F2F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9" name="Google Shape;619;p53"/>
          <p:cNvSpPr txBox="1"/>
          <p:nvPr/>
        </p:nvSpPr>
        <p:spPr>
          <a:xfrm>
            <a:off x="2602384" y="2572001"/>
            <a:ext cx="4678288" cy="56063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2800"/>
              <a:buFont typeface="Calibri"/>
              <a:buNone/>
            </a:pPr>
            <a:r>
              <a:rPr lang="en-GB" sz="2800" b="0">
                <a:solidFill>
                  <a:schemeClr val="lt1"/>
                </a:solidFill>
                <a:latin typeface="Calibri"/>
                <a:ea typeface="Calibri"/>
                <a:cs typeface="Calibri"/>
                <a:sym typeface="Calibri"/>
              </a:rPr>
              <a:t>Title</a:t>
            </a:r>
            <a:endParaRPr/>
          </a:p>
        </p:txBody>
      </p:sp>
      <p:pic>
        <p:nvPicPr>
          <p:cNvPr id="620" name="Google Shape;620;p53" descr="S:\F15015_Copernicus\3_Work\330_Work-in-process\SC4_BackgroundMat\PPT\item Copernicus\Icon-01.png"/>
          <p:cNvPicPr preferRelativeResize="0"/>
          <p:nvPr/>
        </p:nvPicPr>
        <p:blipFill rotWithShape="1">
          <a:blip r:embed="rId2">
            <a:alphaModFix/>
          </a:blip>
          <a:srcRect/>
          <a:stretch/>
        </p:blipFill>
        <p:spPr>
          <a:xfrm>
            <a:off x="449853" y="1937973"/>
            <a:ext cx="2061385" cy="1765738"/>
          </a:xfrm>
          <a:prstGeom prst="rect">
            <a:avLst/>
          </a:prstGeom>
          <a:noFill/>
          <a:ln>
            <a:noFill/>
          </a:ln>
        </p:spPr>
      </p:pic>
      <p:pic>
        <p:nvPicPr>
          <p:cNvPr id="621" name="Google Shape;621;p53"/>
          <p:cNvPicPr preferRelativeResize="0"/>
          <p:nvPr/>
        </p:nvPicPr>
        <p:blipFill rotWithShape="1">
          <a:blip r:embed="rId3">
            <a:alphaModFix/>
          </a:blip>
          <a:srcRect/>
          <a:stretch/>
        </p:blipFill>
        <p:spPr>
          <a:xfrm>
            <a:off x="539552" y="4680600"/>
            <a:ext cx="769228" cy="280516"/>
          </a:xfrm>
          <a:prstGeom prst="rect">
            <a:avLst/>
          </a:prstGeom>
          <a:noFill/>
          <a:ln>
            <a:noFill/>
          </a:ln>
        </p:spPr>
      </p:pic>
      <p:pic>
        <p:nvPicPr>
          <p:cNvPr id="622" name="Google Shape;622;p53" descr="S:\F15015_Copernicus\3_Work\330_Work-in-process\SC4_BackgroundMat\PPT\item Copernicus\logo-ce-horizontal-en-negatif.png"/>
          <p:cNvPicPr preferRelativeResize="0"/>
          <p:nvPr/>
        </p:nvPicPr>
        <p:blipFill rotWithShape="1">
          <a:blip r:embed="rId4">
            <a:alphaModFix/>
          </a:blip>
          <a:srcRect/>
          <a:stretch/>
        </p:blipFill>
        <p:spPr>
          <a:xfrm>
            <a:off x="1468036" y="4650008"/>
            <a:ext cx="1145581" cy="300443"/>
          </a:xfrm>
          <a:prstGeom prst="rect">
            <a:avLst/>
          </a:prstGeom>
          <a:noFill/>
          <a:ln>
            <a:noFill/>
          </a:ln>
        </p:spPr>
      </p:pic>
      <p:sp>
        <p:nvSpPr>
          <p:cNvPr id="623" name="Google Shape;623;p53"/>
          <p:cNvSpPr txBox="1"/>
          <p:nvPr/>
        </p:nvSpPr>
        <p:spPr>
          <a:xfrm>
            <a:off x="1018177" y="3710205"/>
            <a:ext cx="1022649" cy="2616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100" b="0">
                <a:solidFill>
                  <a:schemeClr val="lt1"/>
                </a:solidFill>
                <a:latin typeface="Calibri"/>
                <a:ea typeface="Calibri"/>
                <a:cs typeface="Calibri"/>
                <a:sym typeface="Calibri"/>
              </a:rPr>
              <a:t>Security</a:t>
            </a:r>
            <a:endParaRPr sz="1100" b="0">
              <a:solidFill>
                <a:schemeClr val="lt1"/>
              </a:solidFill>
              <a:latin typeface="Calibri"/>
              <a:ea typeface="Calibri"/>
              <a:cs typeface="Calibri"/>
              <a:sym typeface="Calibri"/>
            </a:endParaRPr>
          </a:p>
        </p:txBody>
      </p:sp>
      <p:pic>
        <p:nvPicPr>
          <p:cNvPr id="624" name="Google Shape;624;p53"/>
          <p:cNvPicPr preferRelativeResize="0"/>
          <p:nvPr/>
        </p:nvPicPr>
        <p:blipFill rotWithShape="1">
          <a:blip r:embed="rId5">
            <a:alphaModFix/>
          </a:blip>
          <a:srcRect l="51856" t="16406" r="27978" b="9048"/>
          <a:stretch/>
        </p:blipFill>
        <p:spPr>
          <a:xfrm>
            <a:off x="7195187" y="0"/>
            <a:ext cx="1951417" cy="5162550"/>
          </a:xfrm>
          <a:prstGeom prst="rect">
            <a:avLst/>
          </a:prstGeom>
          <a:noFill/>
          <a:ln>
            <a:noFill/>
          </a:ln>
        </p:spPr>
      </p:pic>
      <p:sp>
        <p:nvSpPr>
          <p:cNvPr id="625" name="Google Shape;625;p53"/>
          <p:cNvSpPr txBox="1">
            <a:spLocks noGrp="1"/>
          </p:cNvSpPr>
          <p:nvPr>
            <p:ph type="subTitle" idx="1"/>
          </p:nvPr>
        </p:nvSpPr>
        <p:spPr>
          <a:xfrm>
            <a:off x="2602384" y="3147814"/>
            <a:ext cx="4680520" cy="1152128"/>
          </a:xfrm>
          <a:prstGeom prst="rect">
            <a:avLst/>
          </a:prstGeom>
          <a:noFill/>
          <a:ln>
            <a:noFill/>
          </a:ln>
        </p:spPr>
        <p:txBody>
          <a:bodyPr spcFirstLastPara="1" wrap="square" lIns="91425" tIns="45700" rIns="91425" bIns="45700" anchor="t" anchorCtr="0">
            <a:noAutofit/>
          </a:bodyPr>
          <a:lstStyle>
            <a:lvl1pPr lvl="0" algn="l">
              <a:spcBef>
                <a:spcPts val="360"/>
              </a:spcBef>
              <a:spcAft>
                <a:spcPts val="0"/>
              </a:spcAft>
              <a:buClr>
                <a:schemeClr val="lt1"/>
              </a:buClr>
              <a:buSzPts val="1800"/>
              <a:buNone/>
              <a:defRPr sz="1800">
                <a:solidFill>
                  <a:schemeClr val="lt1"/>
                </a:solidFill>
              </a:defRPr>
            </a:lvl1pPr>
            <a:lvl2pPr lvl="1" algn="ctr">
              <a:spcBef>
                <a:spcPts val="360"/>
              </a:spcBef>
              <a:spcAft>
                <a:spcPts val="0"/>
              </a:spcAft>
              <a:buClr>
                <a:srgbClr val="888888"/>
              </a:buClr>
              <a:buSzPts val="1800"/>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280"/>
              </a:spcBef>
              <a:spcAft>
                <a:spcPts val="0"/>
              </a:spcAft>
              <a:buClr>
                <a:srgbClr val="888888"/>
              </a:buClr>
              <a:buSzPts val="14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626" name="Google Shape;626;p53"/>
          <p:cNvSpPr txBox="1">
            <a:spLocks noGrp="1"/>
          </p:cNvSpPr>
          <p:nvPr>
            <p:ph type="sldNum" idx="12"/>
          </p:nvPr>
        </p:nvSpPr>
        <p:spPr>
          <a:xfrm>
            <a:off x="6553200" y="493317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F2F2F2"/>
                </a:solidFill>
                <a:latin typeface="Calibri"/>
                <a:ea typeface="Calibri"/>
                <a:cs typeface="Calibri"/>
                <a:sym typeface="Calibri"/>
              </a:defRPr>
            </a:lvl1pPr>
            <a:lvl2pPr marL="0" lvl="1" indent="0" algn="r">
              <a:spcBef>
                <a:spcPts val="0"/>
              </a:spcBef>
              <a:buNone/>
              <a:defRPr sz="1200">
                <a:solidFill>
                  <a:srgbClr val="F2F2F2"/>
                </a:solidFill>
                <a:latin typeface="Calibri"/>
                <a:ea typeface="Calibri"/>
                <a:cs typeface="Calibri"/>
                <a:sym typeface="Calibri"/>
              </a:defRPr>
            </a:lvl2pPr>
            <a:lvl3pPr marL="0" lvl="2" indent="0" algn="r">
              <a:spcBef>
                <a:spcPts val="0"/>
              </a:spcBef>
              <a:buNone/>
              <a:defRPr sz="1200">
                <a:solidFill>
                  <a:srgbClr val="F2F2F2"/>
                </a:solidFill>
                <a:latin typeface="Calibri"/>
                <a:ea typeface="Calibri"/>
                <a:cs typeface="Calibri"/>
                <a:sym typeface="Calibri"/>
              </a:defRPr>
            </a:lvl3pPr>
            <a:lvl4pPr marL="0" lvl="3" indent="0" algn="r">
              <a:spcBef>
                <a:spcPts val="0"/>
              </a:spcBef>
              <a:buNone/>
              <a:defRPr sz="1200">
                <a:solidFill>
                  <a:srgbClr val="F2F2F2"/>
                </a:solidFill>
                <a:latin typeface="Calibri"/>
                <a:ea typeface="Calibri"/>
                <a:cs typeface="Calibri"/>
                <a:sym typeface="Calibri"/>
              </a:defRPr>
            </a:lvl4pPr>
            <a:lvl5pPr marL="0" lvl="4" indent="0" algn="r">
              <a:spcBef>
                <a:spcPts val="0"/>
              </a:spcBef>
              <a:buNone/>
              <a:defRPr sz="1200">
                <a:solidFill>
                  <a:srgbClr val="F2F2F2"/>
                </a:solidFill>
                <a:latin typeface="Calibri"/>
                <a:ea typeface="Calibri"/>
                <a:cs typeface="Calibri"/>
                <a:sym typeface="Calibri"/>
              </a:defRPr>
            </a:lvl5pPr>
            <a:lvl6pPr marL="0" lvl="5" indent="0" algn="r">
              <a:spcBef>
                <a:spcPts val="0"/>
              </a:spcBef>
              <a:buNone/>
              <a:defRPr sz="1200">
                <a:solidFill>
                  <a:srgbClr val="F2F2F2"/>
                </a:solidFill>
                <a:latin typeface="Calibri"/>
                <a:ea typeface="Calibri"/>
                <a:cs typeface="Calibri"/>
                <a:sym typeface="Calibri"/>
              </a:defRPr>
            </a:lvl6pPr>
            <a:lvl7pPr marL="0" lvl="6" indent="0" algn="r">
              <a:spcBef>
                <a:spcPts val="0"/>
              </a:spcBef>
              <a:buNone/>
              <a:defRPr sz="1200">
                <a:solidFill>
                  <a:srgbClr val="F2F2F2"/>
                </a:solidFill>
                <a:latin typeface="Calibri"/>
                <a:ea typeface="Calibri"/>
                <a:cs typeface="Calibri"/>
                <a:sym typeface="Calibri"/>
              </a:defRPr>
            </a:lvl7pPr>
            <a:lvl8pPr marL="0" lvl="7" indent="0" algn="r">
              <a:spcBef>
                <a:spcPts val="0"/>
              </a:spcBef>
              <a:buNone/>
              <a:defRPr sz="1200">
                <a:solidFill>
                  <a:srgbClr val="F2F2F2"/>
                </a:solidFill>
                <a:latin typeface="Calibri"/>
                <a:ea typeface="Calibri"/>
                <a:cs typeface="Calibri"/>
                <a:sym typeface="Calibri"/>
              </a:defRPr>
            </a:lvl8pPr>
            <a:lvl9pPr marL="0" lvl="8" indent="0" algn="r">
              <a:spcBef>
                <a:spcPts val="0"/>
              </a:spcBef>
              <a:buNone/>
              <a:defRPr sz="1200">
                <a:solidFill>
                  <a:srgbClr val="F2F2F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27"/>
        <p:cNvGrpSpPr/>
        <p:nvPr/>
      </p:nvGrpSpPr>
      <p:grpSpPr>
        <a:xfrm>
          <a:off x="0" y="0"/>
          <a:ext cx="0" cy="0"/>
          <a:chOff x="0" y="0"/>
          <a:chExt cx="0" cy="0"/>
        </a:xfrm>
      </p:grpSpPr>
      <p:grpSp>
        <p:nvGrpSpPr>
          <p:cNvPr id="628" name="Google Shape;628;p54"/>
          <p:cNvGrpSpPr/>
          <p:nvPr/>
        </p:nvGrpSpPr>
        <p:grpSpPr>
          <a:xfrm>
            <a:off x="-38100" y="12576"/>
            <a:ext cx="2482389" cy="5170484"/>
            <a:chOff x="9658589" y="-81666"/>
            <a:chExt cx="2482389" cy="5170484"/>
          </a:xfrm>
        </p:grpSpPr>
        <p:pic>
          <p:nvPicPr>
            <p:cNvPr id="629" name="Google Shape;629;p54"/>
            <p:cNvPicPr preferRelativeResize="0"/>
            <p:nvPr/>
          </p:nvPicPr>
          <p:blipFill rotWithShape="1">
            <a:blip r:embed="rId2">
              <a:alphaModFix/>
            </a:blip>
            <a:srcRect l="51856" t="16406" r="27978" b="9048"/>
            <a:stretch/>
          </p:blipFill>
          <p:spPr>
            <a:xfrm>
              <a:off x="9677367" y="-81666"/>
              <a:ext cx="1951417" cy="5162550"/>
            </a:xfrm>
            <a:prstGeom prst="rect">
              <a:avLst/>
            </a:prstGeom>
            <a:noFill/>
            <a:ln>
              <a:noFill/>
            </a:ln>
          </p:spPr>
        </p:pic>
        <p:sp>
          <p:nvSpPr>
            <p:cNvPr id="630" name="Google Shape;630;p54"/>
            <p:cNvSpPr/>
            <p:nvPr/>
          </p:nvSpPr>
          <p:spPr>
            <a:xfrm>
              <a:off x="9658589" y="-81389"/>
              <a:ext cx="2438852" cy="5150069"/>
            </a:xfrm>
            <a:prstGeom prst="rect">
              <a:avLst/>
            </a:prstGeom>
            <a:solidFill>
              <a:schemeClr val="lt1">
                <a:alpha val="4784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1" name="Google Shape;631;p54"/>
            <p:cNvSpPr/>
            <p:nvPr/>
          </p:nvSpPr>
          <p:spPr>
            <a:xfrm>
              <a:off x="9677367" y="-61251"/>
              <a:ext cx="2463611" cy="5150069"/>
            </a:xfrm>
            <a:prstGeom prst="rect">
              <a:avLst/>
            </a:prstGeom>
            <a:gradFill>
              <a:gsLst>
                <a:gs pos="0">
                  <a:srgbClr val="949CC7">
                    <a:alpha val="0"/>
                  </a:srgbClr>
                </a:gs>
                <a:gs pos="63000">
                  <a:schemeClr val="lt1"/>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32" name="Google Shape;632;p54"/>
          <p:cNvSpPr txBox="1">
            <a:spLocks noGrp="1"/>
          </p:cNvSpPr>
          <p:nvPr>
            <p:ph type="body" idx="1"/>
          </p:nvPr>
        </p:nvSpPr>
        <p:spPr>
          <a:xfrm>
            <a:off x="1022920" y="699542"/>
            <a:ext cx="4038600" cy="3816424"/>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33" name="Google Shape;633;p54"/>
          <p:cNvSpPr txBox="1">
            <a:spLocks noGrp="1"/>
          </p:cNvSpPr>
          <p:nvPr>
            <p:ph type="body" idx="2"/>
          </p:nvPr>
        </p:nvSpPr>
        <p:spPr>
          <a:xfrm>
            <a:off x="5076056" y="699542"/>
            <a:ext cx="4038600" cy="3816424"/>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34" name="Google Shape;634;p54"/>
          <p:cNvSpPr txBox="1">
            <a:spLocks noGrp="1"/>
          </p:cNvSpPr>
          <p:nvPr>
            <p:ph type="dt" idx="10"/>
          </p:nvPr>
        </p:nvSpPr>
        <p:spPr>
          <a:xfrm>
            <a:off x="457200" y="493317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5" name="Google Shape;635;p54"/>
          <p:cNvSpPr txBox="1">
            <a:spLocks noGrp="1"/>
          </p:cNvSpPr>
          <p:nvPr>
            <p:ph type="ftr" idx="11"/>
          </p:nvPr>
        </p:nvSpPr>
        <p:spPr>
          <a:xfrm>
            <a:off x="3124200" y="493317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6" name="Google Shape;636;p54"/>
          <p:cNvSpPr txBox="1">
            <a:spLocks noGrp="1"/>
          </p:cNvSpPr>
          <p:nvPr>
            <p:ph type="sldNum" idx="12"/>
          </p:nvPr>
        </p:nvSpPr>
        <p:spPr>
          <a:xfrm>
            <a:off x="6553200" y="493317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637" name="Google Shape;637;p54"/>
          <p:cNvSpPr txBox="1">
            <a:spLocks noGrp="1"/>
          </p:cNvSpPr>
          <p:nvPr>
            <p:ph type="title"/>
          </p:nvPr>
        </p:nvSpPr>
        <p:spPr>
          <a:xfrm>
            <a:off x="867704" y="205979"/>
            <a:ext cx="7819096" cy="277539"/>
          </a:xfrm>
          <a:prstGeom prst="rect">
            <a:avLst/>
          </a:prstGeom>
          <a:solidFill>
            <a:srgbClr val="578683"/>
          </a:solid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Font typeface="Calibri"/>
              <a:buNone/>
              <a:defRPr sz="18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638" name="Google Shape;638;p54"/>
          <p:cNvCxnSpPr/>
          <p:nvPr/>
        </p:nvCxnSpPr>
        <p:spPr>
          <a:xfrm>
            <a:off x="471539" y="876444"/>
            <a:ext cx="0" cy="4074007"/>
          </a:xfrm>
          <a:prstGeom prst="straightConnector1">
            <a:avLst/>
          </a:prstGeom>
          <a:noFill/>
          <a:ln w="31750" cap="flat" cmpd="sng">
            <a:solidFill>
              <a:srgbClr val="578683">
                <a:alpha val="80784"/>
              </a:srgbClr>
            </a:solidFill>
            <a:prstDash val="solid"/>
            <a:round/>
            <a:headEnd type="none" w="sm" len="sm"/>
            <a:tailEnd type="none" w="sm" len="sm"/>
          </a:ln>
        </p:spPr>
      </p:cxnSp>
      <p:pic>
        <p:nvPicPr>
          <p:cNvPr id="639" name="Google Shape;639;p54"/>
          <p:cNvPicPr preferRelativeResize="0"/>
          <p:nvPr/>
        </p:nvPicPr>
        <p:blipFill rotWithShape="1">
          <a:blip r:embed="rId3">
            <a:alphaModFix/>
          </a:blip>
          <a:srcRect/>
          <a:stretch/>
        </p:blipFill>
        <p:spPr>
          <a:xfrm>
            <a:off x="107504" y="-33073"/>
            <a:ext cx="767245" cy="807282"/>
          </a:xfrm>
          <a:prstGeom prst="rect">
            <a:avLst/>
          </a:prstGeom>
          <a:noFill/>
          <a:ln>
            <a:noFill/>
          </a:ln>
        </p:spPr>
      </p:pic>
      <p:sp>
        <p:nvSpPr>
          <p:cNvPr id="640" name="Google Shape;640;p54"/>
          <p:cNvSpPr txBox="1"/>
          <p:nvPr/>
        </p:nvSpPr>
        <p:spPr>
          <a:xfrm>
            <a:off x="132904" y="640234"/>
            <a:ext cx="1022649" cy="2616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100" b="0">
                <a:solidFill>
                  <a:srgbClr val="2C4442"/>
                </a:solidFill>
                <a:latin typeface="Calibri"/>
                <a:ea typeface="Calibri"/>
                <a:cs typeface="Calibri"/>
                <a:sym typeface="Calibri"/>
              </a:rPr>
              <a:t>Security</a:t>
            </a:r>
            <a:endParaRPr sz="1100" b="0">
              <a:solidFill>
                <a:srgbClr val="2C4442"/>
              </a:solidFill>
              <a:latin typeface="Calibri"/>
              <a:ea typeface="Calibri"/>
              <a:cs typeface="Calibri"/>
              <a:sym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41"/>
        <p:cNvGrpSpPr/>
        <p:nvPr/>
      </p:nvGrpSpPr>
      <p:grpSpPr>
        <a:xfrm>
          <a:off x="0" y="0"/>
          <a:ext cx="0" cy="0"/>
          <a:chOff x="0" y="0"/>
          <a:chExt cx="0" cy="0"/>
        </a:xfrm>
      </p:grpSpPr>
      <p:sp>
        <p:nvSpPr>
          <p:cNvPr id="642" name="Google Shape;642;p55"/>
          <p:cNvSpPr txBox="1">
            <a:spLocks noGrp="1"/>
          </p:cNvSpPr>
          <p:nvPr>
            <p:ph type="body" idx="1"/>
          </p:nvPr>
        </p:nvSpPr>
        <p:spPr>
          <a:xfrm>
            <a:off x="900154" y="627534"/>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43" name="Google Shape;643;p55"/>
          <p:cNvSpPr txBox="1">
            <a:spLocks noGrp="1"/>
          </p:cNvSpPr>
          <p:nvPr>
            <p:ph type="body" idx="2"/>
          </p:nvPr>
        </p:nvSpPr>
        <p:spPr>
          <a:xfrm>
            <a:off x="899592" y="1203598"/>
            <a:ext cx="4040188" cy="3391024"/>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44" name="Google Shape;644;p55"/>
          <p:cNvSpPr txBox="1">
            <a:spLocks noGrp="1"/>
          </p:cNvSpPr>
          <p:nvPr>
            <p:ph type="body" idx="3"/>
          </p:nvPr>
        </p:nvSpPr>
        <p:spPr>
          <a:xfrm>
            <a:off x="5087980" y="627534"/>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45" name="Google Shape;645;p55"/>
          <p:cNvSpPr txBox="1">
            <a:spLocks noGrp="1"/>
          </p:cNvSpPr>
          <p:nvPr>
            <p:ph type="body" idx="4"/>
          </p:nvPr>
        </p:nvSpPr>
        <p:spPr>
          <a:xfrm>
            <a:off x="5087418" y="1203598"/>
            <a:ext cx="4041775" cy="3391024"/>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46" name="Google Shape;646;p55"/>
          <p:cNvSpPr txBox="1">
            <a:spLocks noGrp="1"/>
          </p:cNvSpPr>
          <p:nvPr>
            <p:ph type="dt" idx="10"/>
          </p:nvPr>
        </p:nvSpPr>
        <p:spPr>
          <a:xfrm>
            <a:off x="457200" y="493317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7" name="Google Shape;647;p55"/>
          <p:cNvSpPr txBox="1">
            <a:spLocks noGrp="1"/>
          </p:cNvSpPr>
          <p:nvPr>
            <p:ph type="ftr" idx="11"/>
          </p:nvPr>
        </p:nvSpPr>
        <p:spPr>
          <a:xfrm>
            <a:off x="3124200" y="493317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8" name="Google Shape;648;p55"/>
          <p:cNvSpPr txBox="1">
            <a:spLocks noGrp="1"/>
          </p:cNvSpPr>
          <p:nvPr>
            <p:ph type="sldNum" idx="12"/>
          </p:nvPr>
        </p:nvSpPr>
        <p:spPr>
          <a:xfrm>
            <a:off x="6553200" y="493317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649" name="Google Shape;649;p55"/>
          <p:cNvSpPr txBox="1">
            <a:spLocks noGrp="1"/>
          </p:cNvSpPr>
          <p:nvPr>
            <p:ph type="title"/>
          </p:nvPr>
        </p:nvSpPr>
        <p:spPr>
          <a:xfrm>
            <a:off x="867704" y="205979"/>
            <a:ext cx="7819096" cy="277539"/>
          </a:xfrm>
          <a:prstGeom prst="rect">
            <a:avLst/>
          </a:prstGeom>
          <a:solidFill>
            <a:srgbClr val="578683"/>
          </a:solid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Font typeface="Calibri"/>
              <a:buNone/>
              <a:defRPr sz="18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650" name="Google Shape;650;p55"/>
          <p:cNvCxnSpPr/>
          <p:nvPr/>
        </p:nvCxnSpPr>
        <p:spPr>
          <a:xfrm>
            <a:off x="471539" y="876444"/>
            <a:ext cx="0" cy="4074007"/>
          </a:xfrm>
          <a:prstGeom prst="straightConnector1">
            <a:avLst/>
          </a:prstGeom>
          <a:noFill/>
          <a:ln w="31750" cap="flat" cmpd="sng">
            <a:solidFill>
              <a:srgbClr val="578683">
                <a:alpha val="80784"/>
              </a:srgbClr>
            </a:solidFill>
            <a:prstDash val="solid"/>
            <a:round/>
            <a:headEnd type="none" w="sm" len="sm"/>
            <a:tailEnd type="none" w="sm" len="sm"/>
          </a:ln>
        </p:spPr>
      </p:cxnSp>
      <p:sp>
        <p:nvSpPr>
          <p:cNvPr id="651" name="Google Shape;651;p55"/>
          <p:cNvSpPr txBox="1"/>
          <p:nvPr/>
        </p:nvSpPr>
        <p:spPr>
          <a:xfrm>
            <a:off x="132904" y="640234"/>
            <a:ext cx="1022649" cy="2616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100" b="0">
                <a:solidFill>
                  <a:srgbClr val="578683"/>
                </a:solidFill>
                <a:latin typeface="Calibri"/>
                <a:ea typeface="Calibri"/>
                <a:cs typeface="Calibri"/>
                <a:sym typeface="Calibri"/>
              </a:rPr>
              <a:t>Security</a:t>
            </a:r>
            <a:endParaRPr sz="1100" b="0">
              <a:solidFill>
                <a:srgbClr val="578683"/>
              </a:solidFill>
              <a:latin typeface="Calibri"/>
              <a:ea typeface="Calibri"/>
              <a:cs typeface="Calibri"/>
              <a:sym typeface="Calibri"/>
            </a:endParaRPr>
          </a:p>
        </p:txBody>
      </p:sp>
      <p:pic>
        <p:nvPicPr>
          <p:cNvPr id="652" name="Google Shape;652;p55"/>
          <p:cNvPicPr preferRelativeResize="0"/>
          <p:nvPr/>
        </p:nvPicPr>
        <p:blipFill rotWithShape="1">
          <a:blip r:embed="rId2">
            <a:alphaModFix/>
          </a:blip>
          <a:srcRect/>
          <a:stretch/>
        </p:blipFill>
        <p:spPr>
          <a:xfrm>
            <a:off x="107504" y="-33073"/>
            <a:ext cx="767245" cy="807282"/>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53"/>
        <p:cNvGrpSpPr/>
        <p:nvPr/>
      </p:nvGrpSpPr>
      <p:grpSpPr>
        <a:xfrm>
          <a:off x="0" y="0"/>
          <a:ext cx="0" cy="0"/>
          <a:chOff x="0" y="0"/>
          <a:chExt cx="0" cy="0"/>
        </a:xfrm>
      </p:grpSpPr>
      <p:grpSp>
        <p:nvGrpSpPr>
          <p:cNvPr id="654" name="Google Shape;654;p56"/>
          <p:cNvGrpSpPr/>
          <p:nvPr/>
        </p:nvGrpSpPr>
        <p:grpSpPr>
          <a:xfrm>
            <a:off x="-38100" y="12576"/>
            <a:ext cx="2482389" cy="5170484"/>
            <a:chOff x="9658589" y="-81666"/>
            <a:chExt cx="2482389" cy="5170484"/>
          </a:xfrm>
        </p:grpSpPr>
        <p:pic>
          <p:nvPicPr>
            <p:cNvPr id="655" name="Google Shape;655;p56"/>
            <p:cNvPicPr preferRelativeResize="0"/>
            <p:nvPr/>
          </p:nvPicPr>
          <p:blipFill rotWithShape="1">
            <a:blip r:embed="rId2">
              <a:alphaModFix/>
            </a:blip>
            <a:srcRect l="51856" t="16406" r="27978" b="9048"/>
            <a:stretch/>
          </p:blipFill>
          <p:spPr>
            <a:xfrm>
              <a:off x="9677367" y="-81666"/>
              <a:ext cx="1951417" cy="5162550"/>
            </a:xfrm>
            <a:prstGeom prst="rect">
              <a:avLst/>
            </a:prstGeom>
            <a:noFill/>
            <a:ln>
              <a:noFill/>
            </a:ln>
          </p:spPr>
        </p:pic>
        <p:sp>
          <p:nvSpPr>
            <p:cNvPr id="656" name="Google Shape;656;p56"/>
            <p:cNvSpPr/>
            <p:nvPr/>
          </p:nvSpPr>
          <p:spPr>
            <a:xfrm>
              <a:off x="9658589" y="-81389"/>
              <a:ext cx="2438852" cy="5150069"/>
            </a:xfrm>
            <a:prstGeom prst="rect">
              <a:avLst/>
            </a:prstGeom>
            <a:solidFill>
              <a:schemeClr val="lt1">
                <a:alpha val="4784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7" name="Google Shape;657;p56"/>
            <p:cNvSpPr/>
            <p:nvPr/>
          </p:nvSpPr>
          <p:spPr>
            <a:xfrm>
              <a:off x="9677367" y="-61251"/>
              <a:ext cx="2463611" cy="5150069"/>
            </a:xfrm>
            <a:prstGeom prst="rect">
              <a:avLst/>
            </a:prstGeom>
            <a:gradFill>
              <a:gsLst>
                <a:gs pos="0">
                  <a:srgbClr val="949CC7">
                    <a:alpha val="0"/>
                  </a:srgbClr>
                </a:gs>
                <a:gs pos="63000">
                  <a:schemeClr val="lt1"/>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58" name="Google Shape;658;p56"/>
          <p:cNvSpPr txBox="1">
            <a:spLocks noGrp="1"/>
          </p:cNvSpPr>
          <p:nvPr>
            <p:ph type="dt" idx="10"/>
          </p:nvPr>
        </p:nvSpPr>
        <p:spPr>
          <a:xfrm>
            <a:off x="457200" y="493317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9" name="Google Shape;659;p56"/>
          <p:cNvSpPr txBox="1">
            <a:spLocks noGrp="1"/>
          </p:cNvSpPr>
          <p:nvPr>
            <p:ph type="ftr" idx="11"/>
          </p:nvPr>
        </p:nvSpPr>
        <p:spPr>
          <a:xfrm>
            <a:off x="3124200" y="493317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0" name="Google Shape;660;p56"/>
          <p:cNvSpPr txBox="1">
            <a:spLocks noGrp="1"/>
          </p:cNvSpPr>
          <p:nvPr>
            <p:ph type="sldNum" idx="12"/>
          </p:nvPr>
        </p:nvSpPr>
        <p:spPr>
          <a:xfrm>
            <a:off x="6553200" y="493317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661" name="Google Shape;661;p56"/>
          <p:cNvSpPr txBox="1">
            <a:spLocks noGrp="1"/>
          </p:cNvSpPr>
          <p:nvPr>
            <p:ph type="title"/>
          </p:nvPr>
        </p:nvSpPr>
        <p:spPr>
          <a:xfrm>
            <a:off x="867704" y="205979"/>
            <a:ext cx="7819096" cy="277539"/>
          </a:xfrm>
          <a:prstGeom prst="rect">
            <a:avLst/>
          </a:prstGeom>
          <a:solidFill>
            <a:srgbClr val="578683"/>
          </a:solid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Font typeface="Calibri"/>
              <a:buNone/>
              <a:defRPr sz="18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662" name="Google Shape;662;p56"/>
          <p:cNvCxnSpPr/>
          <p:nvPr/>
        </p:nvCxnSpPr>
        <p:spPr>
          <a:xfrm>
            <a:off x="471539" y="876444"/>
            <a:ext cx="0" cy="4074007"/>
          </a:xfrm>
          <a:prstGeom prst="straightConnector1">
            <a:avLst/>
          </a:prstGeom>
          <a:noFill/>
          <a:ln w="31750" cap="flat" cmpd="sng">
            <a:solidFill>
              <a:srgbClr val="578683">
                <a:alpha val="80784"/>
              </a:srgbClr>
            </a:solidFill>
            <a:prstDash val="solid"/>
            <a:round/>
            <a:headEnd type="none" w="sm" len="sm"/>
            <a:tailEnd type="none" w="sm" len="sm"/>
          </a:ln>
        </p:spPr>
      </p:cxnSp>
      <p:pic>
        <p:nvPicPr>
          <p:cNvPr id="663" name="Google Shape;663;p56"/>
          <p:cNvPicPr preferRelativeResize="0"/>
          <p:nvPr/>
        </p:nvPicPr>
        <p:blipFill rotWithShape="1">
          <a:blip r:embed="rId3">
            <a:alphaModFix/>
          </a:blip>
          <a:srcRect/>
          <a:stretch/>
        </p:blipFill>
        <p:spPr>
          <a:xfrm>
            <a:off x="107504" y="-33073"/>
            <a:ext cx="767245" cy="807282"/>
          </a:xfrm>
          <a:prstGeom prst="rect">
            <a:avLst/>
          </a:prstGeom>
          <a:noFill/>
          <a:ln>
            <a:noFill/>
          </a:ln>
        </p:spPr>
      </p:pic>
      <p:sp>
        <p:nvSpPr>
          <p:cNvPr id="664" name="Google Shape;664;p56"/>
          <p:cNvSpPr txBox="1"/>
          <p:nvPr/>
        </p:nvSpPr>
        <p:spPr>
          <a:xfrm>
            <a:off x="132904" y="640234"/>
            <a:ext cx="1022649" cy="2616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100" b="0">
                <a:solidFill>
                  <a:srgbClr val="2C4442"/>
                </a:solidFill>
                <a:latin typeface="Calibri"/>
                <a:ea typeface="Calibri"/>
                <a:cs typeface="Calibri"/>
                <a:sym typeface="Calibri"/>
              </a:rPr>
              <a:t>Security</a:t>
            </a:r>
            <a:endParaRPr sz="1100" b="0">
              <a:solidFill>
                <a:srgbClr val="2C4442"/>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90"/>
        <p:cNvGrpSpPr/>
        <p:nvPr/>
      </p:nvGrpSpPr>
      <p:grpSpPr>
        <a:xfrm>
          <a:off x="0" y="0"/>
          <a:ext cx="0" cy="0"/>
          <a:chOff x="0" y="0"/>
          <a:chExt cx="0" cy="0"/>
        </a:xfrm>
      </p:grpSpPr>
      <p:grpSp>
        <p:nvGrpSpPr>
          <p:cNvPr id="91" name="Google Shape;91;p7"/>
          <p:cNvGrpSpPr/>
          <p:nvPr/>
        </p:nvGrpSpPr>
        <p:grpSpPr>
          <a:xfrm>
            <a:off x="-140429" y="-46112"/>
            <a:ext cx="2298483" cy="5282158"/>
            <a:chOff x="-140429" y="-46112"/>
            <a:chExt cx="2298483" cy="5282158"/>
          </a:xfrm>
        </p:grpSpPr>
        <p:pic>
          <p:nvPicPr>
            <p:cNvPr id="92" name="Google Shape;92;p7"/>
            <p:cNvPicPr preferRelativeResize="0"/>
            <p:nvPr/>
          </p:nvPicPr>
          <p:blipFill rotWithShape="1">
            <a:blip r:embed="rId2">
              <a:alphaModFix/>
            </a:blip>
            <a:srcRect/>
            <a:stretch/>
          </p:blipFill>
          <p:spPr>
            <a:xfrm>
              <a:off x="-108520" y="-46112"/>
              <a:ext cx="2266574" cy="5189612"/>
            </a:xfrm>
            <a:prstGeom prst="rect">
              <a:avLst/>
            </a:prstGeom>
            <a:noFill/>
            <a:ln>
              <a:noFill/>
            </a:ln>
          </p:spPr>
        </p:pic>
        <p:grpSp>
          <p:nvGrpSpPr>
            <p:cNvPr id="93" name="Google Shape;93;p7"/>
            <p:cNvGrpSpPr/>
            <p:nvPr/>
          </p:nvGrpSpPr>
          <p:grpSpPr>
            <a:xfrm>
              <a:off x="-140429" y="-46112"/>
              <a:ext cx="2298483" cy="5282158"/>
              <a:chOff x="-140429" y="-46112"/>
              <a:chExt cx="2298483" cy="5282158"/>
            </a:xfrm>
          </p:grpSpPr>
          <p:sp>
            <p:nvSpPr>
              <p:cNvPr id="94" name="Google Shape;94;p7"/>
              <p:cNvSpPr/>
              <p:nvPr/>
            </p:nvSpPr>
            <p:spPr>
              <a:xfrm>
                <a:off x="-108520" y="969"/>
                <a:ext cx="2266574" cy="5235077"/>
              </a:xfrm>
              <a:prstGeom prst="rect">
                <a:avLst/>
              </a:prstGeom>
              <a:gradFill>
                <a:gsLst>
                  <a:gs pos="0">
                    <a:srgbClr val="949CC7">
                      <a:alpha val="0"/>
                    </a:srgbClr>
                  </a:gs>
                  <a:gs pos="78000">
                    <a:schemeClr val="lt1"/>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7"/>
              <p:cNvSpPr/>
              <p:nvPr/>
            </p:nvSpPr>
            <p:spPr>
              <a:xfrm>
                <a:off x="-140429" y="-46112"/>
                <a:ext cx="2298483" cy="5189612"/>
              </a:xfrm>
              <a:prstGeom prst="rect">
                <a:avLst/>
              </a:prstGeom>
              <a:solidFill>
                <a:schemeClr val="lt1">
                  <a:alpha val="4784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96" name="Google Shape;96;p7"/>
          <p:cNvSpPr txBox="1">
            <a:spLocks noGrp="1"/>
          </p:cNvSpPr>
          <p:nvPr>
            <p:ph type="dt" idx="10"/>
          </p:nvPr>
        </p:nvSpPr>
        <p:spPr>
          <a:xfrm>
            <a:off x="457200" y="493317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7"/>
          <p:cNvSpPr txBox="1">
            <a:spLocks noGrp="1"/>
          </p:cNvSpPr>
          <p:nvPr>
            <p:ph type="ftr" idx="11"/>
          </p:nvPr>
        </p:nvSpPr>
        <p:spPr>
          <a:xfrm>
            <a:off x="3124200" y="493317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7"/>
          <p:cNvSpPr txBox="1">
            <a:spLocks noGrp="1"/>
          </p:cNvSpPr>
          <p:nvPr>
            <p:ph type="sldNum" idx="12"/>
          </p:nvPr>
        </p:nvSpPr>
        <p:spPr>
          <a:xfrm>
            <a:off x="6553200" y="493317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99" name="Google Shape;99;p7"/>
          <p:cNvSpPr txBox="1">
            <a:spLocks noGrp="1"/>
          </p:cNvSpPr>
          <p:nvPr>
            <p:ph type="title"/>
          </p:nvPr>
        </p:nvSpPr>
        <p:spPr>
          <a:xfrm>
            <a:off x="867704" y="246286"/>
            <a:ext cx="7819096" cy="288032"/>
          </a:xfrm>
          <a:prstGeom prst="rect">
            <a:avLst/>
          </a:prstGeom>
          <a:solidFill>
            <a:srgbClr val="5AC4DD"/>
          </a:solid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Font typeface="Calibri"/>
              <a:buNone/>
              <a:defRPr sz="18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0" name="Google Shape;100;p7"/>
          <p:cNvCxnSpPr/>
          <p:nvPr/>
        </p:nvCxnSpPr>
        <p:spPr>
          <a:xfrm>
            <a:off x="471540" y="1062019"/>
            <a:ext cx="0" cy="3888432"/>
          </a:xfrm>
          <a:prstGeom prst="straightConnector1">
            <a:avLst/>
          </a:prstGeom>
          <a:noFill/>
          <a:ln w="31750" cap="flat" cmpd="sng">
            <a:solidFill>
              <a:srgbClr val="5AC4DD"/>
            </a:solidFill>
            <a:prstDash val="solid"/>
            <a:round/>
            <a:headEnd type="none" w="sm" len="sm"/>
            <a:tailEnd type="none" w="sm" len="sm"/>
          </a:ln>
        </p:spPr>
      </p:cxnSp>
      <p:sp>
        <p:nvSpPr>
          <p:cNvPr id="101" name="Google Shape;101;p7"/>
          <p:cNvSpPr txBox="1"/>
          <p:nvPr/>
        </p:nvSpPr>
        <p:spPr>
          <a:xfrm>
            <a:off x="35496" y="614834"/>
            <a:ext cx="950642" cy="4308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100" b="0">
                <a:solidFill>
                  <a:srgbClr val="31859B"/>
                </a:solidFill>
                <a:latin typeface="Calibri"/>
                <a:ea typeface="Calibri"/>
                <a:cs typeface="Calibri"/>
                <a:sym typeface="Calibri"/>
              </a:rPr>
              <a:t>Atmosphere</a:t>
            </a:r>
            <a:endParaRPr sz="1100" b="0">
              <a:solidFill>
                <a:srgbClr val="31859B"/>
              </a:solidFill>
              <a:latin typeface="Calibri"/>
              <a:ea typeface="Calibri"/>
              <a:cs typeface="Calibri"/>
              <a:sym typeface="Calibri"/>
            </a:endParaRPr>
          </a:p>
          <a:p>
            <a:pPr marL="0" marR="0" lvl="0" indent="0" algn="ctr" rtl="0">
              <a:spcBef>
                <a:spcPts val="0"/>
              </a:spcBef>
              <a:spcAft>
                <a:spcPts val="0"/>
              </a:spcAft>
              <a:buNone/>
            </a:pPr>
            <a:r>
              <a:rPr lang="en-GB" sz="1100" b="0">
                <a:solidFill>
                  <a:srgbClr val="31859B"/>
                </a:solidFill>
                <a:latin typeface="Calibri"/>
                <a:ea typeface="Calibri"/>
                <a:cs typeface="Calibri"/>
                <a:sym typeface="Calibri"/>
              </a:rPr>
              <a:t>Monitoring</a:t>
            </a:r>
            <a:endParaRPr sz="1100" b="0">
              <a:solidFill>
                <a:srgbClr val="31859B"/>
              </a:solidFill>
              <a:latin typeface="Calibri"/>
              <a:ea typeface="Calibri"/>
              <a:cs typeface="Calibri"/>
              <a:sym typeface="Calibri"/>
            </a:endParaRPr>
          </a:p>
        </p:txBody>
      </p:sp>
      <p:pic>
        <p:nvPicPr>
          <p:cNvPr id="102" name="Google Shape;102;p7"/>
          <p:cNvPicPr preferRelativeResize="0"/>
          <p:nvPr/>
        </p:nvPicPr>
        <p:blipFill rotWithShape="1">
          <a:blip r:embed="rId3">
            <a:alphaModFix/>
          </a:blip>
          <a:srcRect/>
          <a:stretch/>
        </p:blipFill>
        <p:spPr>
          <a:xfrm>
            <a:off x="153253" y="42236"/>
            <a:ext cx="693115" cy="652345"/>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5"/>
        <p:cNvGrpSpPr/>
        <p:nvPr/>
      </p:nvGrpSpPr>
      <p:grpSpPr>
        <a:xfrm>
          <a:off x="0" y="0"/>
          <a:ext cx="0" cy="0"/>
          <a:chOff x="0" y="0"/>
          <a:chExt cx="0" cy="0"/>
        </a:xfrm>
      </p:grpSpPr>
      <p:grpSp>
        <p:nvGrpSpPr>
          <p:cNvPr id="666" name="Google Shape;666;p57"/>
          <p:cNvGrpSpPr/>
          <p:nvPr/>
        </p:nvGrpSpPr>
        <p:grpSpPr>
          <a:xfrm>
            <a:off x="-38100" y="12576"/>
            <a:ext cx="2482389" cy="5170484"/>
            <a:chOff x="9658589" y="-81666"/>
            <a:chExt cx="2482389" cy="5170484"/>
          </a:xfrm>
        </p:grpSpPr>
        <p:pic>
          <p:nvPicPr>
            <p:cNvPr id="667" name="Google Shape;667;p57"/>
            <p:cNvPicPr preferRelativeResize="0"/>
            <p:nvPr/>
          </p:nvPicPr>
          <p:blipFill rotWithShape="1">
            <a:blip r:embed="rId2">
              <a:alphaModFix/>
            </a:blip>
            <a:srcRect l="51856" t="16406" r="27978" b="9048"/>
            <a:stretch/>
          </p:blipFill>
          <p:spPr>
            <a:xfrm>
              <a:off x="9677367" y="-81666"/>
              <a:ext cx="1951417" cy="5162550"/>
            </a:xfrm>
            <a:prstGeom prst="rect">
              <a:avLst/>
            </a:prstGeom>
            <a:noFill/>
            <a:ln>
              <a:noFill/>
            </a:ln>
          </p:spPr>
        </p:pic>
        <p:sp>
          <p:nvSpPr>
            <p:cNvPr id="668" name="Google Shape;668;p57"/>
            <p:cNvSpPr/>
            <p:nvPr/>
          </p:nvSpPr>
          <p:spPr>
            <a:xfrm>
              <a:off x="9658589" y="-81389"/>
              <a:ext cx="2438852" cy="5150069"/>
            </a:xfrm>
            <a:prstGeom prst="rect">
              <a:avLst/>
            </a:prstGeom>
            <a:solidFill>
              <a:schemeClr val="lt1">
                <a:alpha val="4784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9" name="Google Shape;669;p57"/>
            <p:cNvSpPr/>
            <p:nvPr/>
          </p:nvSpPr>
          <p:spPr>
            <a:xfrm>
              <a:off x="9677367" y="-61251"/>
              <a:ext cx="2463611" cy="5150069"/>
            </a:xfrm>
            <a:prstGeom prst="rect">
              <a:avLst/>
            </a:prstGeom>
            <a:gradFill>
              <a:gsLst>
                <a:gs pos="0">
                  <a:srgbClr val="949CC7">
                    <a:alpha val="0"/>
                  </a:srgbClr>
                </a:gs>
                <a:gs pos="63000">
                  <a:schemeClr val="lt1"/>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70" name="Google Shape;670;p57"/>
          <p:cNvSpPr txBox="1">
            <a:spLocks noGrp="1"/>
          </p:cNvSpPr>
          <p:nvPr>
            <p:ph type="title"/>
          </p:nvPr>
        </p:nvSpPr>
        <p:spPr>
          <a:xfrm>
            <a:off x="1007225" y="204787"/>
            <a:ext cx="3008313" cy="8715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1" name="Google Shape;671;p57"/>
          <p:cNvSpPr txBox="1">
            <a:spLocks noGrp="1"/>
          </p:cNvSpPr>
          <p:nvPr>
            <p:ph type="body" idx="1"/>
          </p:nvPr>
        </p:nvSpPr>
        <p:spPr>
          <a:xfrm>
            <a:off x="3996754" y="204788"/>
            <a:ext cx="5111750" cy="438983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72" name="Google Shape;672;p57"/>
          <p:cNvSpPr txBox="1">
            <a:spLocks noGrp="1"/>
          </p:cNvSpPr>
          <p:nvPr>
            <p:ph type="body" idx="2"/>
          </p:nvPr>
        </p:nvSpPr>
        <p:spPr>
          <a:xfrm>
            <a:off x="1007225" y="1076326"/>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73" name="Google Shape;673;p57"/>
          <p:cNvSpPr txBox="1">
            <a:spLocks noGrp="1"/>
          </p:cNvSpPr>
          <p:nvPr>
            <p:ph type="dt" idx="10"/>
          </p:nvPr>
        </p:nvSpPr>
        <p:spPr>
          <a:xfrm>
            <a:off x="457200" y="493317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4" name="Google Shape;674;p57"/>
          <p:cNvSpPr txBox="1">
            <a:spLocks noGrp="1"/>
          </p:cNvSpPr>
          <p:nvPr>
            <p:ph type="ftr" idx="11"/>
          </p:nvPr>
        </p:nvSpPr>
        <p:spPr>
          <a:xfrm>
            <a:off x="3124200" y="493317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5" name="Google Shape;675;p57"/>
          <p:cNvSpPr txBox="1">
            <a:spLocks noGrp="1"/>
          </p:cNvSpPr>
          <p:nvPr>
            <p:ph type="sldNum" idx="12"/>
          </p:nvPr>
        </p:nvSpPr>
        <p:spPr>
          <a:xfrm>
            <a:off x="6553200" y="493317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676" name="Google Shape;676;p57"/>
          <p:cNvCxnSpPr/>
          <p:nvPr/>
        </p:nvCxnSpPr>
        <p:spPr>
          <a:xfrm>
            <a:off x="471539" y="876444"/>
            <a:ext cx="0" cy="4074007"/>
          </a:xfrm>
          <a:prstGeom prst="straightConnector1">
            <a:avLst/>
          </a:prstGeom>
          <a:noFill/>
          <a:ln w="31750" cap="flat" cmpd="sng">
            <a:solidFill>
              <a:srgbClr val="578683">
                <a:alpha val="80784"/>
              </a:srgbClr>
            </a:solidFill>
            <a:prstDash val="solid"/>
            <a:round/>
            <a:headEnd type="none" w="sm" len="sm"/>
            <a:tailEnd type="none" w="sm" len="sm"/>
          </a:ln>
        </p:spPr>
      </p:cxnSp>
      <p:pic>
        <p:nvPicPr>
          <p:cNvPr id="677" name="Google Shape;677;p57"/>
          <p:cNvPicPr preferRelativeResize="0"/>
          <p:nvPr/>
        </p:nvPicPr>
        <p:blipFill rotWithShape="1">
          <a:blip r:embed="rId3">
            <a:alphaModFix/>
          </a:blip>
          <a:srcRect/>
          <a:stretch/>
        </p:blipFill>
        <p:spPr>
          <a:xfrm>
            <a:off x="107504" y="-33073"/>
            <a:ext cx="767245" cy="807282"/>
          </a:xfrm>
          <a:prstGeom prst="rect">
            <a:avLst/>
          </a:prstGeom>
          <a:noFill/>
          <a:ln>
            <a:noFill/>
          </a:ln>
        </p:spPr>
      </p:pic>
      <p:sp>
        <p:nvSpPr>
          <p:cNvPr id="678" name="Google Shape;678;p57"/>
          <p:cNvSpPr txBox="1"/>
          <p:nvPr/>
        </p:nvSpPr>
        <p:spPr>
          <a:xfrm>
            <a:off x="132904" y="640234"/>
            <a:ext cx="1022649" cy="2616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100" b="0">
                <a:solidFill>
                  <a:srgbClr val="2C4442"/>
                </a:solidFill>
                <a:latin typeface="Calibri"/>
                <a:ea typeface="Calibri"/>
                <a:cs typeface="Calibri"/>
                <a:sym typeface="Calibri"/>
              </a:rPr>
              <a:t>Security</a:t>
            </a:r>
            <a:endParaRPr sz="1100" b="0">
              <a:solidFill>
                <a:srgbClr val="2C4442"/>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3"/>
        <p:cNvGrpSpPr/>
        <p:nvPr/>
      </p:nvGrpSpPr>
      <p:grpSpPr>
        <a:xfrm>
          <a:off x="0" y="0"/>
          <a:ext cx="0" cy="0"/>
          <a:chOff x="0" y="0"/>
          <a:chExt cx="0" cy="0"/>
        </a:xfrm>
      </p:grpSpPr>
      <p:grpSp>
        <p:nvGrpSpPr>
          <p:cNvPr id="104" name="Google Shape;104;p8"/>
          <p:cNvGrpSpPr/>
          <p:nvPr/>
        </p:nvGrpSpPr>
        <p:grpSpPr>
          <a:xfrm>
            <a:off x="-140429" y="-46112"/>
            <a:ext cx="2298483" cy="5282158"/>
            <a:chOff x="-140429" y="-46112"/>
            <a:chExt cx="2298483" cy="5282158"/>
          </a:xfrm>
        </p:grpSpPr>
        <p:pic>
          <p:nvPicPr>
            <p:cNvPr id="105" name="Google Shape;105;p8"/>
            <p:cNvPicPr preferRelativeResize="0"/>
            <p:nvPr/>
          </p:nvPicPr>
          <p:blipFill rotWithShape="1">
            <a:blip r:embed="rId2">
              <a:alphaModFix/>
            </a:blip>
            <a:srcRect/>
            <a:stretch/>
          </p:blipFill>
          <p:spPr>
            <a:xfrm>
              <a:off x="-108520" y="-46112"/>
              <a:ext cx="2266574" cy="5189612"/>
            </a:xfrm>
            <a:prstGeom prst="rect">
              <a:avLst/>
            </a:prstGeom>
            <a:noFill/>
            <a:ln>
              <a:noFill/>
            </a:ln>
          </p:spPr>
        </p:pic>
        <p:grpSp>
          <p:nvGrpSpPr>
            <p:cNvPr id="106" name="Google Shape;106;p8"/>
            <p:cNvGrpSpPr/>
            <p:nvPr/>
          </p:nvGrpSpPr>
          <p:grpSpPr>
            <a:xfrm>
              <a:off x="-140429" y="-46112"/>
              <a:ext cx="2298483" cy="5282158"/>
              <a:chOff x="-140429" y="-46112"/>
              <a:chExt cx="2298483" cy="5282158"/>
            </a:xfrm>
          </p:grpSpPr>
          <p:sp>
            <p:nvSpPr>
              <p:cNvPr id="107" name="Google Shape;107;p8"/>
              <p:cNvSpPr/>
              <p:nvPr/>
            </p:nvSpPr>
            <p:spPr>
              <a:xfrm>
                <a:off x="-108520" y="969"/>
                <a:ext cx="2266574" cy="5235077"/>
              </a:xfrm>
              <a:prstGeom prst="rect">
                <a:avLst/>
              </a:prstGeom>
              <a:gradFill>
                <a:gsLst>
                  <a:gs pos="0">
                    <a:srgbClr val="949CC7">
                      <a:alpha val="0"/>
                    </a:srgbClr>
                  </a:gs>
                  <a:gs pos="78000">
                    <a:schemeClr val="lt1"/>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 name="Google Shape;108;p8"/>
              <p:cNvSpPr/>
              <p:nvPr/>
            </p:nvSpPr>
            <p:spPr>
              <a:xfrm>
                <a:off x="-140429" y="-46112"/>
                <a:ext cx="2298483" cy="5189612"/>
              </a:xfrm>
              <a:prstGeom prst="rect">
                <a:avLst/>
              </a:prstGeom>
              <a:solidFill>
                <a:schemeClr val="lt1">
                  <a:alpha val="4784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109" name="Google Shape;109;p8"/>
          <p:cNvSpPr txBox="1">
            <a:spLocks noGrp="1"/>
          </p:cNvSpPr>
          <p:nvPr>
            <p:ph type="title"/>
          </p:nvPr>
        </p:nvSpPr>
        <p:spPr>
          <a:xfrm>
            <a:off x="1007225" y="204787"/>
            <a:ext cx="3008313" cy="8715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8"/>
          <p:cNvSpPr txBox="1">
            <a:spLocks noGrp="1"/>
          </p:cNvSpPr>
          <p:nvPr>
            <p:ph type="body" idx="1"/>
          </p:nvPr>
        </p:nvSpPr>
        <p:spPr>
          <a:xfrm>
            <a:off x="3996754" y="204788"/>
            <a:ext cx="5111750" cy="438983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11" name="Google Shape;111;p8"/>
          <p:cNvSpPr txBox="1">
            <a:spLocks noGrp="1"/>
          </p:cNvSpPr>
          <p:nvPr>
            <p:ph type="body" idx="2"/>
          </p:nvPr>
        </p:nvSpPr>
        <p:spPr>
          <a:xfrm>
            <a:off x="1007225" y="1076326"/>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12" name="Google Shape;112;p8"/>
          <p:cNvSpPr txBox="1">
            <a:spLocks noGrp="1"/>
          </p:cNvSpPr>
          <p:nvPr>
            <p:ph type="dt" idx="10"/>
          </p:nvPr>
        </p:nvSpPr>
        <p:spPr>
          <a:xfrm>
            <a:off x="457200" y="493317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8"/>
          <p:cNvSpPr txBox="1">
            <a:spLocks noGrp="1"/>
          </p:cNvSpPr>
          <p:nvPr>
            <p:ph type="ftr" idx="11"/>
          </p:nvPr>
        </p:nvSpPr>
        <p:spPr>
          <a:xfrm>
            <a:off x="3124200" y="493317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8"/>
          <p:cNvSpPr txBox="1">
            <a:spLocks noGrp="1"/>
          </p:cNvSpPr>
          <p:nvPr>
            <p:ph type="sldNum" idx="12"/>
          </p:nvPr>
        </p:nvSpPr>
        <p:spPr>
          <a:xfrm>
            <a:off x="6553200" y="493317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115" name="Google Shape;115;p8"/>
          <p:cNvCxnSpPr/>
          <p:nvPr/>
        </p:nvCxnSpPr>
        <p:spPr>
          <a:xfrm>
            <a:off x="471540" y="1062019"/>
            <a:ext cx="0" cy="3888432"/>
          </a:xfrm>
          <a:prstGeom prst="straightConnector1">
            <a:avLst/>
          </a:prstGeom>
          <a:noFill/>
          <a:ln w="31750" cap="flat" cmpd="sng">
            <a:solidFill>
              <a:srgbClr val="5AC4DD"/>
            </a:solidFill>
            <a:prstDash val="solid"/>
            <a:round/>
            <a:headEnd type="none" w="sm" len="sm"/>
            <a:tailEnd type="none" w="sm" len="sm"/>
          </a:ln>
        </p:spPr>
      </p:cxnSp>
      <p:sp>
        <p:nvSpPr>
          <p:cNvPr id="116" name="Google Shape;116;p8"/>
          <p:cNvSpPr txBox="1"/>
          <p:nvPr/>
        </p:nvSpPr>
        <p:spPr>
          <a:xfrm>
            <a:off x="35496" y="614834"/>
            <a:ext cx="950642" cy="4308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100" b="0">
                <a:solidFill>
                  <a:srgbClr val="31859B"/>
                </a:solidFill>
                <a:latin typeface="Calibri"/>
                <a:ea typeface="Calibri"/>
                <a:cs typeface="Calibri"/>
                <a:sym typeface="Calibri"/>
              </a:rPr>
              <a:t>Atmosphere</a:t>
            </a:r>
            <a:endParaRPr sz="1100" b="0">
              <a:solidFill>
                <a:srgbClr val="31859B"/>
              </a:solidFill>
              <a:latin typeface="Calibri"/>
              <a:ea typeface="Calibri"/>
              <a:cs typeface="Calibri"/>
              <a:sym typeface="Calibri"/>
            </a:endParaRPr>
          </a:p>
          <a:p>
            <a:pPr marL="0" marR="0" lvl="0" indent="0" algn="ctr" rtl="0">
              <a:spcBef>
                <a:spcPts val="0"/>
              </a:spcBef>
              <a:spcAft>
                <a:spcPts val="0"/>
              </a:spcAft>
              <a:buNone/>
            </a:pPr>
            <a:r>
              <a:rPr lang="en-GB" sz="1100" b="0">
                <a:solidFill>
                  <a:srgbClr val="31859B"/>
                </a:solidFill>
                <a:latin typeface="Calibri"/>
                <a:ea typeface="Calibri"/>
                <a:cs typeface="Calibri"/>
                <a:sym typeface="Calibri"/>
              </a:rPr>
              <a:t>Monitoring</a:t>
            </a:r>
            <a:endParaRPr sz="1100" b="0">
              <a:solidFill>
                <a:srgbClr val="31859B"/>
              </a:solidFill>
              <a:latin typeface="Calibri"/>
              <a:ea typeface="Calibri"/>
              <a:cs typeface="Calibri"/>
              <a:sym typeface="Calibri"/>
            </a:endParaRPr>
          </a:p>
        </p:txBody>
      </p:sp>
      <p:pic>
        <p:nvPicPr>
          <p:cNvPr id="117" name="Google Shape;117;p8"/>
          <p:cNvPicPr preferRelativeResize="0"/>
          <p:nvPr/>
        </p:nvPicPr>
        <p:blipFill rotWithShape="1">
          <a:blip r:embed="rId3">
            <a:alphaModFix/>
          </a:blip>
          <a:srcRect/>
          <a:stretch/>
        </p:blipFill>
        <p:spPr>
          <a:xfrm>
            <a:off x="153253" y="42236"/>
            <a:ext cx="693115" cy="65234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10" name="Group 9"/>
          <p:cNvGrpSpPr/>
          <p:nvPr userDrawn="1"/>
        </p:nvGrpSpPr>
        <p:grpSpPr>
          <a:xfrm>
            <a:off x="-140429" y="-46113"/>
            <a:ext cx="2298483" cy="5189612"/>
            <a:chOff x="-140429" y="-46112"/>
            <a:chExt cx="2298483" cy="5189612"/>
          </a:xfrm>
        </p:grpSpPr>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8520" y="-46112"/>
              <a:ext cx="2266574" cy="5189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userDrawn="1"/>
          </p:nvGrpSpPr>
          <p:grpSpPr>
            <a:xfrm>
              <a:off x="-140429" y="-46112"/>
              <a:ext cx="2298483" cy="5189612"/>
              <a:chOff x="-140429" y="-46112"/>
              <a:chExt cx="2298483" cy="5189612"/>
            </a:xfrm>
          </p:grpSpPr>
          <p:sp>
            <p:nvSpPr>
              <p:cNvPr id="14" name="Rectangle 13"/>
              <p:cNvSpPr/>
              <p:nvPr userDrawn="1"/>
            </p:nvSpPr>
            <p:spPr>
              <a:xfrm>
                <a:off x="-108520" y="969"/>
                <a:ext cx="2266574" cy="5142531"/>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Rectangle 17"/>
              <p:cNvSpPr/>
              <p:nvPr userDrawn="1"/>
            </p:nvSpPr>
            <p:spPr>
              <a:xfrm>
                <a:off x="-140429" y="-46112"/>
                <a:ext cx="2298483" cy="5189612"/>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sp>
        <p:nvSpPr>
          <p:cNvPr id="3" name="Content Placeholder 2"/>
          <p:cNvSpPr>
            <a:spLocks noGrp="1"/>
          </p:cNvSpPr>
          <p:nvPr>
            <p:ph idx="1"/>
          </p:nvPr>
        </p:nvSpPr>
        <p:spPr>
          <a:xfrm>
            <a:off x="942975" y="699543"/>
            <a:ext cx="7743826"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124200" y="4928765"/>
            <a:ext cx="2895600" cy="273844"/>
          </a:xfrm>
        </p:spPr>
        <p:txBody>
          <a:bodyPr/>
          <a:lstStyle/>
          <a:p>
            <a:endParaRPr lang="en-US"/>
          </a:p>
        </p:txBody>
      </p:sp>
      <p:sp>
        <p:nvSpPr>
          <p:cNvPr id="6" name="Slide Number Placeholder 5"/>
          <p:cNvSpPr>
            <a:spLocks noGrp="1"/>
          </p:cNvSpPr>
          <p:nvPr>
            <p:ph type="sldNum" sz="quarter" idx="12"/>
          </p:nvPr>
        </p:nvSpPr>
        <p:spPr>
          <a:xfrm>
            <a:off x="6553200" y="4928765"/>
            <a:ext cx="2133600" cy="273844"/>
          </a:xfrm>
        </p:spPr>
        <p:txBody>
          <a:bodyPr/>
          <a:lstStyle/>
          <a:p>
            <a:fld id="{58768E1A-8455-4611-8763-3FA1B747F6B6}" type="slidenum">
              <a:rPr lang="en-US" smtClean="0"/>
              <a:t>‹#›</a:t>
            </a:fld>
            <a:endParaRPr lang="en-US"/>
          </a:p>
        </p:txBody>
      </p:sp>
      <p:sp>
        <p:nvSpPr>
          <p:cNvPr id="13" name="Title 1"/>
          <p:cNvSpPr>
            <a:spLocks noGrp="1"/>
          </p:cNvSpPr>
          <p:nvPr>
            <p:ph type="title" hasCustomPrompt="1"/>
          </p:nvPr>
        </p:nvSpPr>
        <p:spPr>
          <a:xfrm>
            <a:off x="867705" y="246286"/>
            <a:ext cx="7819096" cy="288032"/>
          </a:xfrm>
          <a:solidFill>
            <a:srgbClr val="5AC4DD"/>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cxnSp>
        <p:nvCxnSpPr>
          <p:cNvPr id="15" name="Straight Connector 14"/>
          <p:cNvCxnSpPr/>
          <p:nvPr userDrawn="1"/>
        </p:nvCxnSpPr>
        <p:spPr>
          <a:xfrm>
            <a:off x="471540" y="1062019"/>
            <a:ext cx="0" cy="3888432"/>
          </a:xfrm>
          <a:prstGeom prst="line">
            <a:avLst/>
          </a:prstGeom>
          <a:ln w="31750">
            <a:solidFill>
              <a:srgbClr val="5AC4DD"/>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35497" y="614836"/>
            <a:ext cx="950642" cy="430887"/>
          </a:xfrm>
          <a:prstGeom prst="rect">
            <a:avLst/>
          </a:prstGeom>
          <a:noFill/>
          <a:ln>
            <a:noFill/>
          </a:ln>
        </p:spPr>
        <p:txBody>
          <a:bodyPr wrap="square" rtlCol="0">
            <a:spAutoFit/>
          </a:bodyPr>
          <a:lstStyle/>
          <a:p>
            <a:pPr algn="ctr"/>
            <a:r>
              <a:rPr lang="es-ES" sz="1100" b="0" dirty="0" err="1">
                <a:solidFill>
                  <a:schemeClr val="accent5">
                    <a:lumMod val="75000"/>
                  </a:schemeClr>
                </a:solidFill>
              </a:rPr>
              <a:t>Atmosphere</a:t>
            </a:r>
            <a:endParaRPr lang="es-ES" sz="1100" b="0" dirty="0">
              <a:solidFill>
                <a:schemeClr val="accent5">
                  <a:lumMod val="75000"/>
                </a:schemeClr>
              </a:solidFill>
            </a:endParaRPr>
          </a:p>
          <a:p>
            <a:pPr algn="ctr"/>
            <a:r>
              <a:rPr lang="es-ES" sz="1100" b="0" dirty="0" err="1">
                <a:solidFill>
                  <a:schemeClr val="accent5">
                    <a:lumMod val="75000"/>
                  </a:schemeClr>
                </a:solidFill>
              </a:rPr>
              <a:t>Monitoring</a:t>
            </a:r>
            <a:endParaRPr lang="en-US" sz="1100" b="0" dirty="0">
              <a:solidFill>
                <a:schemeClr val="accent5">
                  <a:lumMod val="75000"/>
                </a:schemeClr>
              </a:solidFill>
            </a:endParaRPr>
          </a:p>
        </p:txBody>
      </p:sp>
      <p:pic>
        <p:nvPicPr>
          <p:cNvPr id="17"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53254" y="42237"/>
            <a:ext cx="693115" cy="652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9324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5"/>
        <p:cNvGrpSpPr/>
        <p:nvPr/>
      </p:nvGrpSpPr>
      <p:grpSpPr>
        <a:xfrm>
          <a:off x="0" y="0"/>
          <a:ext cx="0" cy="0"/>
          <a:chOff x="0" y="0"/>
          <a:chExt cx="0" cy="0"/>
        </a:xfrm>
      </p:grpSpPr>
      <p:sp>
        <p:nvSpPr>
          <p:cNvPr id="126" name="Google Shape;126;p10"/>
          <p:cNvSpPr/>
          <p:nvPr/>
        </p:nvSpPr>
        <p:spPr>
          <a:xfrm>
            <a:off x="-4720" y="0"/>
            <a:ext cx="2084906" cy="5164039"/>
          </a:xfrm>
          <a:prstGeom prst="rect">
            <a:avLst/>
          </a:prstGeom>
          <a:solidFill>
            <a:schemeClr val="lt1">
              <a:alpha val="4784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7" name="Google Shape;127;p10"/>
          <p:cNvPicPr preferRelativeResize="0"/>
          <p:nvPr/>
        </p:nvPicPr>
        <p:blipFill rotWithShape="1">
          <a:blip r:embed="rId2">
            <a:alphaModFix/>
          </a:blip>
          <a:srcRect/>
          <a:stretch/>
        </p:blipFill>
        <p:spPr>
          <a:xfrm>
            <a:off x="-21946" y="0"/>
            <a:ext cx="2102132" cy="5143500"/>
          </a:xfrm>
          <a:prstGeom prst="rect">
            <a:avLst/>
          </a:prstGeom>
          <a:noFill/>
          <a:ln>
            <a:noFill/>
          </a:ln>
        </p:spPr>
      </p:pic>
      <p:sp>
        <p:nvSpPr>
          <p:cNvPr id="128" name="Google Shape;128;p10"/>
          <p:cNvSpPr/>
          <p:nvPr/>
        </p:nvSpPr>
        <p:spPr>
          <a:xfrm>
            <a:off x="-21945" y="-1"/>
            <a:ext cx="2102132" cy="5164039"/>
          </a:xfrm>
          <a:prstGeom prst="rect">
            <a:avLst/>
          </a:prstGeom>
          <a:gradFill>
            <a:gsLst>
              <a:gs pos="0">
                <a:srgbClr val="949CC7">
                  <a:alpha val="0"/>
                </a:srgbClr>
              </a:gs>
              <a:gs pos="78000">
                <a:schemeClr val="lt1"/>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 name="Google Shape;129;p10"/>
          <p:cNvSpPr txBox="1">
            <a:spLocks noGrp="1"/>
          </p:cNvSpPr>
          <p:nvPr>
            <p:ph type="title"/>
          </p:nvPr>
        </p:nvSpPr>
        <p:spPr>
          <a:xfrm>
            <a:off x="867704" y="267494"/>
            <a:ext cx="7819096" cy="288032"/>
          </a:xfrm>
          <a:prstGeom prst="rect">
            <a:avLst/>
          </a:prstGeom>
          <a:solidFill>
            <a:srgbClr val="25408F"/>
          </a:solid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Font typeface="Calibri"/>
              <a:buNone/>
              <a:defRPr sz="18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10"/>
          <p:cNvSpPr txBox="1">
            <a:spLocks noGrp="1"/>
          </p:cNvSpPr>
          <p:nvPr>
            <p:ph type="body" idx="1"/>
          </p:nvPr>
        </p:nvSpPr>
        <p:spPr>
          <a:xfrm>
            <a:off x="1387047" y="699542"/>
            <a:ext cx="7299753" cy="382307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1" name="Google Shape;131;p10"/>
          <p:cNvSpPr txBox="1">
            <a:spLocks noGrp="1"/>
          </p:cNvSpPr>
          <p:nvPr>
            <p:ph type="dt" idx="10"/>
          </p:nvPr>
        </p:nvSpPr>
        <p:spPr>
          <a:xfrm>
            <a:off x="457200" y="49287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10"/>
          <p:cNvSpPr txBox="1">
            <a:spLocks noGrp="1"/>
          </p:cNvSpPr>
          <p:nvPr>
            <p:ph type="ftr" idx="11"/>
          </p:nvPr>
        </p:nvSpPr>
        <p:spPr>
          <a:xfrm>
            <a:off x="3124200" y="49287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0"/>
          <p:cNvSpPr txBox="1">
            <a:spLocks noGrp="1"/>
          </p:cNvSpPr>
          <p:nvPr>
            <p:ph type="sldNum" idx="12"/>
          </p:nvPr>
        </p:nvSpPr>
        <p:spPr>
          <a:xfrm>
            <a:off x="6553200" y="49287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134" name="Google Shape;134;p10"/>
          <p:cNvCxnSpPr/>
          <p:nvPr/>
        </p:nvCxnSpPr>
        <p:spPr>
          <a:xfrm>
            <a:off x="451076" y="1090171"/>
            <a:ext cx="0" cy="3860280"/>
          </a:xfrm>
          <a:prstGeom prst="straightConnector1">
            <a:avLst/>
          </a:prstGeom>
          <a:noFill/>
          <a:ln w="31750" cap="flat" cmpd="sng">
            <a:solidFill>
              <a:srgbClr val="25408F">
                <a:alpha val="80784"/>
              </a:srgbClr>
            </a:solidFill>
            <a:prstDash val="solid"/>
            <a:round/>
            <a:headEnd type="none" w="sm" len="sm"/>
            <a:tailEnd type="none" w="sm" len="sm"/>
          </a:ln>
        </p:spPr>
      </p:cxnSp>
      <p:sp>
        <p:nvSpPr>
          <p:cNvPr id="135" name="Google Shape;135;p10"/>
          <p:cNvSpPr txBox="1"/>
          <p:nvPr/>
        </p:nvSpPr>
        <p:spPr>
          <a:xfrm>
            <a:off x="97584" y="659284"/>
            <a:ext cx="677466" cy="4308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100" b="1">
                <a:solidFill>
                  <a:srgbClr val="25408F"/>
                </a:solidFill>
                <a:latin typeface="Calibri"/>
                <a:ea typeface="Calibri"/>
                <a:cs typeface="Calibri"/>
                <a:sym typeface="Calibri"/>
              </a:rPr>
              <a:t>Data Access</a:t>
            </a:r>
            <a:endParaRPr sz="1100" b="1">
              <a:solidFill>
                <a:srgbClr val="25408F"/>
              </a:solidFill>
              <a:latin typeface="Calibri"/>
              <a:ea typeface="Calibri"/>
              <a:cs typeface="Calibri"/>
              <a:sym typeface="Calibri"/>
            </a:endParaRPr>
          </a:p>
        </p:txBody>
      </p:sp>
      <p:pic>
        <p:nvPicPr>
          <p:cNvPr id="136" name="Google Shape;136;p10" descr="S:\F15015_Copernicus\3_Work\330_Work-in-process\Logos_icons\Accestodata_negatif-01-01.png"/>
          <p:cNvPicPr preferRelativeResize="0"/>
          <p:nvPr/>
        </p:nvPicPr>
        <p:blipFill rotWithShape="1">
          <a:blip r:embed="rId3">
            <a:alphaModFix/>
          </a:blip>
          <a:srcRect/>
          <a:stretch/>
        </p:blipFill>
        <p:spPr>
          <a:xfrm>
            <a:off x="180573" y="118278"/>
            <a:ext cx="541005" cy="54100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37"/>
        <p:cNvGrpSpPr/>
        <p:nvPr/>
      </p:nvGrpSpPr>
      <p:grpSpPr>
        <a:xfrm>
          <a:off x="0" y="0"/>
          <a:ext cx="0" cy="0"/>
          <a:chOff x="0" y="0"/>
          <a:chExt cx="0" cy="0"/>
        </a:xfrm>
      </p:grpSpPr>
      <p:sp>
        <p:nvSpPr>
          <p:cNvPr id="138" name="Google Shape;138;p11"/>
          <p:cNvSpPr txBox="1">
            <a:spLocks noGrp="1"/>
          </p:cNvSpPr>
          <p:nvPr>
            <p:ph type="body" idx="1"/>
          </p:nvPr>
        </p:nvSpPr>
        <p:spPr>
          <a:xfrm>
            <a:off x="767539" y="699542"/>
            <a:ext cx="7919262" cy="382307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9" name="Google Shape;139;p11"/>
          <p:cNvSpPr txBox="1">
            <a:spLocks noGrp="1"/>
          </p:cNvSpPr>
          <p:nvPr>
            <p:ph type="dt" idx="10"/>
          </p:nvPr>
        </p:nvSpPr>
        <p:spPr>
          <a:xfrm>
            <a:off x="457200" y="49287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1"/>
          <p:cNvSpPr txBox="1">
            <a:spLocks noGrp="1"/>
          </p:cNvSpPr>
          <p:nvPr>
            <p:ph type="ftr" idx="11"/>
          </p:nvPr>
        </p:nvSpPr>
        <p:spPr>
          <a:xfrm>
            <a:off x="3124200" y="49287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1"/>
          <p:cNvSpPr txBox="1">
            <a:spLocks noGrp="1"/>
          </p:cNvSpPr>
          <p:nvPr>
            <p:ph type="sldNum" idx="12"/>
          </p:nvPr>
        </p:nvSpPr>
        <p:spPr>
          <a:xfrm>
            <a:off x="6553200" y="49287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42" name="Google Shape;142;p11"/>
          <p:cNvSpPr txBox="1">
            <a:spLocks noGrp="1"/>
          </p:cNvSpPr>
          <p:nvPr>
            <p:ph type="title"/>
          </p:nvPr>
        </p:nvSpPr>
        <p:spPr>
          <a:xfrm>
            <a:off x="867704" y="267494"/>
            <a:ext cx="7819096" cy="288032"/>
          </a:xfrm>
          <a:prstGeom prst="rect">
            <a:avLst/>
          </a:prstGeom>
          <a:solidFill>
            <a:srgbClr val="25408F"/>
          </a:solid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Font typeface="Calibri"/>
              <a:buNone/>
              <a:defRPr sz="18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43" name="Google Shape;143;p11"/>
          <p:cNvCxnSpPr/>
          <p:nvPr/>
        </p:nvCxnSpPr>
        <p:spPr>
          <a:xfrm>
            <a:off x="451076" y="1090171"/>
            <a:ext cx="0" cy="3860280"/>
          </a:xfrm>
          <a:prstGeom prst="straightConnector1">
            <a:avLst/>
          </a:prstGeom>
          <a:noFill/>
          <a:ln w="31750" cap="flat" cmpd="sng">
            <a:solidFill>
              <a:srgbClr val="25408F">
                <a:alpha val="80784"/>
              </a:srgbClr>
            </a:solidFill>
            <a:prstDash val="solid"/>
            <a:round/>
            <a:headEnd type="none" w="sm" len="sm"/>
            <a:tailEnd type="none" w="sm" len="sm"/>
          </a:ln>
        </p:spPr>
      </p:cxnSp>
      <p:sp>
        <p:nvSpPr>
          <p:cNvPr id="144" name="Google Shape;144;p11"/>
          <p:cNvSpPr txBox="1"/>
          <p:nvPr/>
        </p:nvSpPr>
        <p:spPr>
          <a:xfrm>
            <a:off x="97584" y="659284"/>
            <a:ext cx="677466" cy="4308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100" b="1">
                <a:solidFill>
                  <a:srgbClr val="25408F"/>
                </a:solidFill>
                <a:latin typeface="Calibri"/>
                <a:ea typeface="Calibri"/>
                <a:cs typeface="Calibri"/>
                <a:sym typeface="Calibri"/>
              </a:rPr>
              <a:t>Data Access</a:t>
            </a:r>
            <a:endParaRPr sz="1100" b="1">
              <a:solidFill>
                <a:srgbClr val="25408F"/>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1.pn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image" Target="../media/image2.png"/><Relationship Id="rId4" Type="http://schemas.openxmlformats.org/officeDocument/2006/relationships/slideLayout" Target="../slideLayouts/slideLayout40.xml"/><Relationship Id="rId9"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4933174"/>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4933174"/>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493317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15" name="Google Shape;15;p1"/>
          <p:cNvPicPr preferRelativeResize="0"/>
          <p:nvPr/>
        </p:nvPicPr>
        <p:blipFill rotWithShape="1">
          <a:blip r:embed="rId9">
            <a:alphaModFix/>
          </a:blip>
          <a:srcRect/>
          <a:stretch/>
        </p:blipFill>
        <p:spPr>
          <a:xfrm>
            <a:off x="6837247" y="4610263"/>
            <a:ext cx="2037896" cy="409759"/>
          </a:xfrm>
          <a:prstGeom prst="rect">
            <a:avLst/>
          </a:prstGeom>
          <a:noFill/>
          <a:ln>
            <a:noFill/>
          </a:ln>
        </p:spPr>
      </p:pic>
      <p:sp>
        <p:nvSpPr>
          <p:cNvPr id="16" name="Google Shape;16;p1"/>
          <p:cNvSpPr/>
          <p:nvPr/>
        </p:nvSpPr>
        <p:spPr>
          <a:xfrm>
            <a:off x="5940152" y="4610776"/>
            <a:ext cx="901141" cy="409245"/>
          </a:xfrm>
          <a:prstGeom prst="rect">
            <a:avLst/>
          </a:prstGeom>
          <a:solidFill>
            <a:srgbClr val="F8F8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7" name="Google Shape;17;p1"/>
          <p:cNvPicPr preferRelativeResize="0"/>
          <p:nvPr/>
        </p:nvPicPr>
        <p:blipFill rotWithShape="1">
          <a:blip r:embed="rId10">
            <a:alphaModFix/>
          </a:blip>
          <a:srcRect/>
          <a:stretch/>
        </p:blipFill>
        <p:spPr>
          <a:xfrm>
            <a:off x="6004051" y="4746177"/>
            <a:ext cx="823500" cy="1415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70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Google Shape;119;p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0" name="Google Shape;120;p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1" name="Google Shape;121;p9"/>
          <p:cNvSpPr txBox="1">
            <a:spLocks noGrp="1"/>
          </p:cNvSpPr>
          <p:nvPr>
            <p:ph type="dt" idx="10"/>
          </p:nvPr>
        </p:nvSpPr>
        <p:spPr>
          <a:xfrm>
            <a:off x="457200" y="4933174"/>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2" name="Google Shape;122;p9"/>
          <p:cNvSpPr txBox="1">
            <a:spLocks noGrp="1"/>
          </p:cNvSpPr>
          <p:nvPr>
            <p:ph type="ftr" idx="11"/>
          </p:nvPr>
        </p:nvSpPr>
        <p:spPr>
          <a:xfrm>
            <a:off x="3124200" y="4933174"/>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3" name="Google Shape;123;p9"/>
          <p:cNvSpPr txBox="1">
            <a:spLocks noGrp="1"/>
          </p:cNvSpPr>
          <p:nvPr>
            <p:ph type="sldNum" idx="12"/>
          </p:nvPr>
        </p:nvSpPr>
        <p:spPr>
          <a:xfrm>
            <a:off x="6553200" y="493317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124" name="Google Shape;124;p9"/>
          <p:cNvPicPr preferRelativeResize="0"/>
          <p:nvPr/>
        </p:nvPicPr>
        <p:blipFill rotWithShape="1">
          <a:blip r:embed="rId10">
            <a:alphaModFix/>
          </a:blip>
          <a:srcRect/>
          <a:stretch/>
        </p:blipFill>
        <p:spPr>
          <a:xfrm>
            <a:off x="6837247" y="4610263"/>
            <a:ext cx="2037896" cy="40975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7"/>
        <p:cNvGrpSpPr/>
        <p:nvPr/>
      </p:nvGrpSpPr>
      <p:grpSpPr>
        <a:xfrm>
          <a:off x="0" y="0"/>
          <a:ext cx="0" cy="0"/>
          <a:chOff x="0" y="0"/>
          <a:chExt cx="0" cy="0"/>
        </a:xfrm>
      </p:grpSpPr>
      <p:sp>
        <p:nvSpPr>
          <p:cNvPr id="218" name="Google Shape;218;p1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9" name="Google Shape;219;p18"/>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0" name="Google Shape;220;p18"/>
          <p:cNvSpPr txBox="1">
            <a:spLocks noGrp="1"/>
          </p:cNvSpPr>
          <p:nvPr>
            <p:ph type="dt" idx="10"/>
          </p:nvPr>
        </p:nvSpPr>
        <p:spPr>
          <a:xfrm>
            <a:off x="457200" y="4933174"/>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1" name="Google Shape;221;p18"/>
          <p:cNvSpPr txBox="1">
            <a:spLocks noGrp="1"/>
          </p:cNvSpPr>
          <p:nvPr>
            <p:ph type="ftr" idx="11"/>
          </p:nvPr>
        </p:nvSpPr>
        <p:spPr>
          <a:xfrm>
            <a:off x="3124200" y="4933174"/>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2" name="Google Shape;222;p18"/>
          <p:cNvSpPr txBox="1">
            <a:spLocks noGrp="1"/>
          </p:cNvSpPr>
          <p:nvPr>
            <p:ph type="sldNum" idx="12"/>
          </p:nvPr>
        </p:nvSpPr>
        <p:spPr>
          <a:xfrm>
            <a:off x="6553200" y="493317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223" name="Google Shape;223;p18"/>
          <p:cNvPicPr preferRelativeResize="0"/>
          <p:nvPr/>
        </p:nvPicPr>
        <p:blipFill rotWithShape="1">
          <a:blip r:embed="rId9">
            <a:alphaModFix/>
          </a:blip>
          <a:srcRect/>
          <a:stretch/>
        </p:blipFill>
        <p:spPr>
          <a:xfrm>
            <a:off x="6837247" y="4610263"/>
            <a:ext cx="2037896" cy="40975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4"/>
        <p:cNvGrpSpPr/>
        <p:nvPr/>
      </p:nvGrpSpPr>
      <p:grpSpPr>
        <a:xfrm>
          <a:off x="0" y="0"/>
          <a:ext cx="0" cy="0"/>
          <a:chOff x="0" y="0"/>
          <a:chExt cx="0" cy="0"/>
        </a:xfrm>
      </p:grpSpPr>
      <p:sp>
        <p:nvSpPr>
          <p:cNvPr id="315" name="Google Shape;315;p2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6" name="Google Shape;316;p26"/>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7" name="Google Shape;317;p26"/>
          <p:cNvSpPr txBox="1">
            <a:spLocks noGrp="1"/>
          </p:cNvSpPr>
          <p:nvPr>
            <p:ph type="dt" idx="10"/>
          </p:nvPr>
        </p:nvSpPr>
        <p:spPr>
          <a:xfrm>
            <a:off x="457200" y="4933174"/>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8" name="Google Shape;318;p26"/>
          <p:cNvSpPr txBox="1">
            <a:spLocks noGrp="1"/>
          </p:cNvSpPr>
          <p:nvPr>
            <p:ph type="ftr" idx="11"/>
          </p:nvPr>
        </p:nvSpPr>
        <p:spPr>
          <a:xfrm>
            <a:off x="3124200" y="4933174"/>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9" name="Google Shape;319;p26"/>
          <p:cNvSpPr txBox="1">
            <a:spLocks noGrp="1"/>
          </p:cNvSpPr>
          <p:nvPr>
            <p:ph type="sldNum" idx="12"/>
          </p:nvPr>
        </p:nvSpPr>
        <p:spPr>
          <a:xfrm>
            <a:off x="6553200" y="493317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320" name="Google Shape;320;p26"/>
          <p:cNvPicPr preferRelativeResize="0"/>
          <p:nvPr/>
        </p:nvPicPr>
        <p:blipFill rotWithShape="1">
          <a:blip r:embed="rId9">
            <a:alphaModFix/>
          </a:blip>
          <a:srcRect/>
          <a:stretch/>
        </p:blipFill>
        <p:spPr>
          <a:xfrm>
            <a:off x="6837247" y="4610263"/>
            <a:ext cx="2037896" cy="40975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7"/>
        <p:cNvGrpSpPr/>
        <p:nvPr/>
      </p:nvGrpSpPr>
      <p:grpSpPr>
        <a:xfrm>
          <a:off x="0" y="0"/>
          <a:ext cx="0" cy="0"/>
          <a:chOff x="0" y="0"/>
          <a:chExt cx="0" cy="0"/>
        </a:xfrm>
      </p:grpSpPr>
      <p:sp>
        <p:nvSpPr>
          <p:cNvPr id="408" name="Google Shape;408;p3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9" name="Google Shape;409;p34"/>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0" name="Google Shape;410;p34"/>
          <p:cNvSpPr txBox="1">
            <a:spLocks noGrp="1"/>
          </p:cNvSpPr>
          <p:nvPr>
            <p:ph type="dt" idx="10"/>
          </p:nvPr>
        </p:nvSpPr>
        <p:spPr>
          <a:xfrm>
            <a:off x="457200" y="4933174"/>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1" name="Google Shape;411;p34"/>
          <p:cNvSpPr txBox="1">
            <a:spLocks noGrp="1"/>
          </p:cNvSpPr>
          <p:nvPr>
            <p:ph type="ftr" idx="11"/>
          </p:nvPr>
        </p:nvSpPr>
        <p:spPr>
          <a:xfrm>
            <a:off x="3124200" y="4933174"/>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2" name="Google Shape;412;p34"/>
          <p:cNvSpPr txBox="1">
            <a:spLocks noGrp="1"/>
          </p:cNvSpPr>
          <p:nvPr>
            <p:ph type="sldNum" idx="12"/>
          </p:nvPr>
        </p:nvSpPr>
        <p:spPr>
          <a:xfrm>
            <a:off x="6553200" y="493317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413" name="Google Shape;413;p34"/>
          <p:cNvPicPr preferRelativeResize="0"/>
          <p:nvPr/>
        </p:nvPicPr>
        <p:blipFill rotWithShape="1">
          <a:blip r:embed="rId9">
            <a:alphaModFix/>
          </a:blip>
          <a:srcRect/>
          <a:stretch/>
        </p:blipFill>
        <p:spPr>
          <a:xfrm>
            <a:off x="6837247" y="4610263"/>
            <a:ext cx="2037896" cy="40975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8"/>
        <p:cNvGrpSpPr/>
        <p:nvPr/>
      </p:nvGrpSpPr>
      <p:grpSpPr>
        <a:xfrm>
          <a:off x="0" y="0"/>
          <a:ext cx="0" cy="0"/>
          <a:chOff x="0" y="0"/>
          <a:chExt cx="0" cy="0"/>
        </a:xfrm>
      </p:grpSpPr>
      <p:sp>
        <p:nvSpPr>
          <p:cNvPr id="489" name="Google Shape;489;p42"/>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0" name="Google Shape;490;p42"/>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1" name="Google Shape;491;p42"/>
          <p:cNvSpPr txBox="1">
            <a:spLocks noGrp="1"/>
          </p:cNvSpPr>
          <p:nvPr>
            <p:ph type="dt" idx="10"/>
          </p:nvPr>
        </p:nvSpPr>
        <p:spPr>
          <a:xfrm>
            <a:off x="457200" y="4933174"/>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2" name="Google Shape;492;p42"/>
          <p:cNvSpPr txBox="1">
            <a:spLocks noGrp="1"/>
          </p:cNvSpPr>
          <p:nvPr>
            <p:ph type="ftr" idx="11"/>
          </p:nvPr>
        </p:nvSpPr>
        <p:spPr>
          <a:xfrm>
            <a:off x="3124200" y="4933174"/>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3" name="Google Shape;493;p42"/>
          <p:cNvSpPr txBox="1">
            <a:spLocks noGrp="1"/>
          </p:cNvSpPr>
          <p:nvPr>
            <p:ph type="sldNum" idx="12"/>
          </p:nvPr>
        </p:nvSpPr>
        <p:spPr>
          <a:xfrm>
            <a:off x="6553200" y="493317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494" name="Google Shape;494;p42"/>
          <p:cNvPicPr preferRelativeResize="0"/>
          <p:nvPr/>
        </p:nvPicPr>
        <p:blipFill rotWithShape="1">
          <a:blip r:embed="rId9">
            <a:alphaModFix/>
          </a:blip>
          <a:srcRect/>
          <a:stretch/>
        </p:blipFill>
        <p:spPr>
          <a:xfrm>
            <a:off x="6837247" y="4610263"/>
            <a:ext cx="2037896" cy="409759"/>
          </a:xfrm>
          <a:prstGeom prst="rect">
            <a:avLst/>
          </a:prstGeom>
          <a:noFill/>
          <a:ln>
            <a:noFill/>
          </a:ln>
        </p:spPr>
      </p:pic>
      <p:sp>
        <p:nvSpPr>
          <p:cNvPr id="495" name="Google Shape;495;p42"/>
          <p:cNvSpPr/>
          <p:nvPr/>
        </p:nvSpPr>
        <p:spPr>
          <a:xfrm>
            <a:off x="5940152" y="4610776"/>
            <a:ext cx="901141" cy="409245"/>
          </a:xfrm>
          <a:prstGeom prst="rect">
            <a:avLst/>
          </a:prstGeom>
          <a:solidFill>
            <a:srgbClr val="F8F8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496" name="Google Shape;496;p42"/>
          <p:cNvPicPr preferRelativeResize="0"/>
          <p:nvPr/>
        </p:nvPicPr>
        <p:blipFill rotWithShape="1">
          <a:blip r:embed="rId10">
            <a:alphaModFix/>
          </a:blip>
          <a:srcRect/>
          <a:stretch/>
        </p:blipFill>
        <p:spPr>
          <a:xfrm>
            <a:off x="6004051" y="4746177"/>
            <a:ext cx="823500" cy="1415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6"/>
        <p:cNvGrpSpPr/>
        <p:nvPr/>
      </p:nvGrpSpPr>
      <p:grpSpPr>
        <a:xfrm>
          <a:off x="0" y="0"/>
          <a:ext cx="0" cy="0"/>
          <a:chOff x="0" y="0"/>
          <a:chExt cx="0" cy="0"/>
        </a:xfrm>
      </p:grpSpPr>
      <p:sp>
        <p:nvSpPr>
          <p:cNvPr id="587" name="Google Shape;587;p5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8" name="Google Shape;588;p5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9" name="Google Shape;589;p50"/>
          <p:cNvSpPr txBox="1">
            <a:spLocks noGrp="1"/>
          </p:cNvSpPr>
          <p:nvPr>
            <p:ph type="dt" idx="10"/>
          </p:nvPr>
        </p:nvSpPr>
        <p:spPr>
          <a:xfrm>
            <a:off x="457200" y="4933174"/>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0" name="Google Shape;590;p50"/>
          <p:cNvSpPr txBox="1">
            <a:spLocks noGrp="1"/>
          </p:cNvSpPr>
          <p:nvPr>
            <p:ph type="ftr" idx="11"/>
          </p:nvPr>
        </p:nvSpPr>
        <p:spPr>
          <a:xfrm>
            <a:off x="3124200" y="4933174"/>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1" name="Google Shape;591;p50"/>
          <p:cNvSpPr txBox="1">
            <a:spLocks noGrp="1"/>
          </p:cNvSpPr>
          <p:nvPr>
            <p:ph type="sldNum" idx="12"/>
          </p:nvPr>
        </p:nvSpPr>
        <p:spPr>
          <a:xfrm>
            <a:off x="6553200" y="493317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592" name="Google Shape;592;p50"/>
          <p:cNvPicPr preferRelativeResize="0"/>
          <p:nvPr/>
        </p:nvPicPr>
        <p:blipFill rotWithShape="1">
          <a:blip r:embed="rId9">
            <a:alphaModFix/>
          </a:blip>
          <a:srcRect/>
          <a:stretch/>
        </p:blipFill>
        <p:spPr>
          <a:xfrm>
            <a:off x="6837247" y="4610263"/>
            <a:ext cx="2037896" cy="40975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1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58"/>
          <p:cNvSpPr txBox="1">
            <a:spLocks noGrp="1"/>
          </p:cNvSpPr>
          <p:nvPr>
            <p:ph type="subTitle" idx="1"/>
          </p:nvPr>
        </p:nvSpPr>
        <p:spPr>
          <a:xfrm>
            <a:off x="2602383" y="2464469"/>
            <a:ext cx="5293261" cy="7920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800"/>
              <a:buNone/>
            </a:pPr>
            <a:r>
              <a:rPr lang="en-GB" dirty="0"/>
              <a:t>TFMM workshop- 12 May 2020</a:t>
            </a:r>
          </a:p>
          <a:p>
            <a:pPr marL="0" lvl="0" indent="0" algn="l" rtl="0">
              <a:spcBef>
                <a:spcPts val="0"/>
              </a:spcBef>
              <a:spcAft>
                <a:spcPts val="0"/>
              </a:spcAft>
              <a:buClr>
                <a:schemeClr val="lt1"/>
              </a:buClr>
              <a:buSzPts val="1800"/>
              <a:buNone/>
            </a:pPr>
            <a:endParaRPr lang="en-GB" dirty="0"/>
          </a:p>
          <a:p>
            <a:pPr marL="0" lvl="0" indent="0" algn="l" rtl="0">
              <a:spcBef>
                <a:spcPts val="0"/>
              </a:spcBef>
              <a:spcAft>
                <a:spcPts val="0"/>
              </a:spcAft>
              <a:buClr>
                <a:schemeClr val="lt1"/>
              </a:buClr>
              <a:buSzPts val="1800"/>
              <a:buNone/>
            </a:pPr>
            <a:r>
              <a:rPr lang="en-GB" sz="1200" i="1" dirty="0"/>
              <a:t>R. Timmermans/E. Dammers/H. Denier van der Gon </a:t>
            </a:r>
            <a:r>
              <a:rPr lang="en-GB" sz="1200" dirty="0"/>
              <a:t>- TNO</a:t>
            </a:r>
          </a:p>
          <a:p>
            <a:pPr marL="0" lvl="0" indent="0" algn="l" rtl="0">
              <a:spcBef>
                <a:spcPts val="0"/>
              </a:spcBef>
              <a:spcAft>
                <a:spcPts val="0"/>
              </a:spcAft>
              <a:buClr>
                <a:schemeClr val="lt1"/>
              </a:buClr>
              <a:buSzPts val="1800"/>
              <a:buNone/>
            </a:pPr>
            <a:r>
              <a:rPr lang="en-GB" sz="1200" i="1" dirty="0"/>
              <a:t>H. Fagerli/H. Brenna/A. Mortier/J. </a:t>
            </a:r>
            <a:r>
              <a:rPr lang="en-GB" sz="1200" i="1" dirty="0" err="1"/>
              <a:t>Gliss</a:t>
            </a:r>
            <a:r>
              <a:rPr lang="en-GB" sz="1200" i="1" dirty="0"/>
              <a:t>/J. </a:t>
            </a:r>
            <a:r>
              <a:rPr lang="en-GB" sz="1200" i="1" dirty="0" err="1"/>
              <a:t>Griesfeller</a:t>
            </a:r>
            <a:r>
              <a:rPr lang="en-GB" sz="1200" i="1" dirty="0"/>
              <a:t>/D. Simpson </a:t>
            </a:r>
            <a:r>
              <a:rPr lang="en-GB" sz="1200" dirty="0"/>
              <a:t>- Met-Norway</a:t>
            </a:r>
          </a:p>
          <a:p>
            <a:pPr marL="0" lvl="0" indent="0" algn="l" rtl="0">
              <a:spcBef>
                <a:spcPts val="0"/>
              </a:spcBef>
              <a:spcAft>
                <a:spcPts val="0"/>
              </a:spcAft>
              <a:buClr>
                <a:schemeClr val="lt1"/>
              </a:buClr>
              <a:buSzPts val="1800"/>
              <a:buNone/>
            </a:pPr>
            <a:r>
              <a:rPr lang="en-GB" sz="1200" i="1" dirty="0"/>
              <a:t>A. Colette/B. </a:t>
            </a:r>
            <a:r>
              <a:rPr lang="en-GB" sz="1200" i="1" dirty="0" err="1"/>
              <a:t>Raux</a:t>
            </a:r>
            <a:r>
              <a:rPr lang="en-GB" sz="1200" i="1" dirty="0"/>
              <a:t> </a:t>
            </a:r>
            <a:r>
              <a:rPr lang="en-GB" sz="1200" dirty="0"/>
              <a:t>- INERIS </a:t>
            </a:r>
          </a:p>
          <a:p>
            <a:pPr marL="0" lvl="0" indent="0" algn="l" rtl="0">
              <a:spcBef>
                <a:spcPts val="0"/>
              </a:spcBef>
              <a:spcAft>
                <a:spcPts val="0"/>
              </a:spcAft>
              <a:buClr>
                <a:schemeClr val="lt1"/>
              </a:buClr>
              <a:buSzPts val="1800"/>
            </a:pPr>
            <a:r>
              <a:rPr lang="en-GB" sz="1200" i="1" dirty="0"/>
              <a:t>V. </a:t>
            </a:r>
            <a:r>
              <a:rPr lang="en-GB" sz="1200" i="1" dirty="0" err="1"/>
              <a:t>Petiot</a:t>
            </a:r>
            <a:r>
              <a:rPr lang="en-GB" sz="1200" i="1" dirty="0"/>
              <a:t> </a:t>
            </a:r>
            <a:r>
              <a:rPr lang="en-GB" sz="1200" dirty="0"/>
              <a:t>- </a:t>
            </a:r>
            <a:r>
              <a:rPr lang="en-GB" sz="1200" dirty="0" err="1"/>
              <a:t>Meteo</a:t>
            </a:r>
            <a:r>
              <a:rPr lang="en-GB" sz="1200" dirty="0"/>
              <a:t> France</a:t>
            </a:r>
          </a:p>
          <a:p>
            <a:pPr marL="0" lvl="0" indent="0" algn="l" rtl="0">
              <a:spcBef>
                <a:spcPts val="0"/>
              </a:spcBef>
              <a:spcAft>
                <a:spcPts val="0"/>
              </a:spcAft>
              <a:buClr>
                <a:schemeClr val="lt1"/>
              </a:buClr>
              <a:buSzPts val="1800"/>
            </a:pPr>
            <a:endParaRPr lang="en-GB" sz="1200" dirty="0"/>
          </a:p>
          <a:p>
            <a:pPr marL="0" lvl="0" indent="0" algn="l" rtl="0">
              <a:spcBef>
                <a:spcPts val="0"/>
              </a:spcBef>
              <a:spcAft>
                <a:spcPts val="0"/>
              </a:spcAft>
              <a:buClr>
                <a:schemeClr val="lt1"/>
              </a:buClr>
              <a:buSzPts val="1800"/>
              <a:buNone/>
            </a:pPr>
            <a:r>
              <a:rPr lang="en-GB" sz="1400" b="1" dirty="0"/>
              <a:t>And all modelling teams contributing to C50 and </a:t>
            </a:r>
            <a:r>
              <a:rPr lang="en-GB" sz="1400" b="1" dirty="0" err="1"/>
              <a:t>Eurodelta</a:t>
            </a:r>
            <a:r>
              <a:rPr lang="en-GB" sz="1400" b="1" dirty="0"/>
              <a:t>-Carb</a:t>
            </a:r>
            <a:endParaRPr sz="1400" b="1" dirty="0"/>
          </a:p>
        </p:txBody>
      </p:sp>
      <p:sp>
        <p:nvSpPr>
          <p:cNvPr id="684" name="Google Shape;684;p58"/>
          <p:cNvSpPr txBox="1"/>
          <p:nvPr/>
        </p:nvSpPr>
        <p:spPr>
          <a:xfrm>
            <a:off x="2604616" y="624840"/>
            <a:ext cx="4678288" cy="1491171"/>
          </a:xfrm>
          <a:prstGeom prst="rect">
            <a:avLst/>
          </a:prstGeom>
          <a:noFill/>
          <a:ln>
            <a:noFill/>
          </a:ln>
        </p:spPr>
        <p:txBody>
          <a:bodyPr spcFirstLastPara="1" wrap="square" lIns="91425" tIns="45700" rIns="91425" bIns="45700" anchor="ctr" anchorCtr="0">
            <a:noAutofit/>
          </a:bodyPr>
          <a:lstStyle/>
          <a:p>
            <a:pPr lvl="0">
              <a:buClr>
                <a:schemeClr val="lt1"/>
              </a:buClr>
              <a:buSzPts val="2800"/>
            </a:pPr>
            <a:r>
              <a:rPr lang="en-US" sz="2800" dirty="0">
                <a:solidFill>
                  <a:schemeClr val="accent1">
                    <a:lumMod val="75000"/>
                  </a:schemeClr>
                </a:solidFill>
                <a:latin typeface="Calibri"/>
                <a:ea typeface="Calibri"/>
                <a:cs typeface="Calibri"/>
                <a:sym typeface="Calibri"/>
              </a:rPr>
              <a:t>In depth evaluation of CAMS regional model systems within CAMS_61 project – connection with </a:t>
            </a:r>
            <a:r>
              <a:rPr lang="en-US" sz="2800" dirty="0" err="1">
                <a:solidFill>
                  <a:schemeClr val="accent1">
                    <a:lumMod val="75000"/>
                  </a:schemeClr>
                </a:solidFill>
                <a:latin typeface="Calibri"/>
                <a:ea typeface="Calibri"/>
                <a:cs typeface="Calibri"/>
                <a:sym typeface="Calibri"/>
              </a:rPr>
              <a:t>Eurodelta</a:t>
            </a:r>
            <a:r>
              <a:rPr lang="en-US" sz="2800" dirty="0">
                <a:solidFill>
                  <a:schemeClr val="accent1">
                    <a:lumMod val="75000"/>
                  </a:schemeClr>
                </a:solidFill>
                <a:latin typeface="Calibri"/>
                <a:ea typeface="Calibri"/>
                <a:cs typeface="Calibri"/>
                <a:sym typeface="Calibri"/>
              </a:rPr>
              <a:t>-Carb</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1A4E389E-942C-4686-A7BA-19841BD1EE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1610" y="651506"/>
            <a:ext cx="3072390" cy="1920244"/>
          </a:xfrm>
          <a:prstGeom prst="rect">
            <a:avLst/>
          </a:prstGeom>
        </p:spPr>
      </p:pic>
      <p:pic>
        <p:nvPicPr>
          <p:cNvPr id="5" name="Image 4">
            <a:extLst>
              <a:ext uri="{FF2B5EF4-FFF2-40B4-BE49-F238E27FC236}">
                <a16:creationId xmlns:a16="http://schemas.microsoft.com/office/drawing/2014/main" id="{07854700-EBDA-4B26-B472-CCDDC57956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9220" y="651506"/>
            <a:ext cx="3072390" cy="1920244"/>
          </a:xfrm>
          <a:prstGeom prst="rect">
            <a:avLst/>
          </a:prstGeom>
        </p:spPr>
      </p:pic>
      <p:sp>
        <p:nvSpPr>
          <p:cNvPr id="3" name="Titre 2">
            <a:extLst>
              <a:ext uri="{FF2B5EF4-FFF2-40B4-BE49-F238E27FC236}">
                <a16:creationId xmlns:a16="http://schemas.microsoft.com/office/drawing/2014/main" id="{35E31895-FB09-4D9E-89D2-6725B0F83BBD}"/>
              </a:ext>
            </a:extLst>
          </p:cNvPr>
          <p:cNvSpPr>
            <a:spLocks noGrp="1"/>
          </p:cNvSpPr>
          <p:nvPr>
            <p:ph type="title"/>
          </p:nvPr>
        </p:nvSpPr>
        <p:spPr/>
        <p:txBody>
          <a:bodyPr/>
          <a:lstStyle/>
          <a:p>
            <a:r>
              <a:rPr lang="fr-FR" dirty="0" err="1"/>
              <a:t>Exceedances</a:t>
            </a:r>
            <a:r>
              <a:rPr lang="fr-FR" dirty="0"/>
              <a:t> </a:t>
            </a:r>
            <a:r>
              <a:rPr lang="fr-FR" dirty="0" err="1"/>
              <a:t>detections</a:t>
            </a:r>
            <a:r>
              <a:rPr lang="fr-FR" dirty="0"/>
              <a:t> </a:t>
            </a:r>
            <a:r>
              <a:rPr lang="fr-FR" dirty="0" err="1"/>
              <a:t>improved</a:t>
            </a:r>
            <a:endParaRPr lang="fr-FR" dirty="0"/>
          </a:p>
        </p:txBody>
      </p:sp>
      <p:pic>
        <p:nvPicPr>
          <p:cNvPr id="7" name="Image 6">
            <a:extLst>
              <a:ext uri="{FF2B5EF4-FFF2-40B4-BE49-F238E27FC236}">
                <a16:creationId xmlns:a16="http://schemas.microsoft.com/office/drawing/2014/main" id="{C6DFC11A-A43F-4650-BF66-842E2CEE67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651506"/>
            <a:ext cx="3072390" cy="1920244"/>
          </a:xfrm>
          <a:prstGeom prst="rect">
            <a:avLst/>
          </a:prstGeom>
        </p:spPr>
      </p:pic>
      <p:sp>
        <p:nvSpPr>
          <p:cNvPr id="8" name="TextBox 7">
            <a:extLst>
              <a:ext uri="{FF2B5EF4-FFF2-40B4-BE49-F238E27FC236}">
                <a16:creationId xmlns:a16="http://schemas.microsoft.com/office/drawing/2014/main" id="{28E7B6BB-2BF6-4630-939E-A8637FA746ED}"/>
              </a:ext>
            </a:extLst>
          </p:cNvPr>
          <p:cNvSpPr txBox="1"/>
          <p:nvPr/>
        </p:nvSpPr>
        <p:spPr>
          <a:xfrm>
            <a:off x="3834329" y="4897214"/>
            <a:ext cx="4086375" cy="261610"/>
          </a:xfrm>
          <a:prstGeom prst="rect">
            <a:avLst/>
          </a:prstGeom>
          <a:noFill/>
        </p:spPr>
        <p:txBody>
          <a:bodyPr wrap="none" rtlCol="0">
            <a:spAutoFit/>
          </a:bodyPr>
          <a:lstStyle/>
          <a:p>
            <a:r>
              <a:rPr lang="en-GB" sz="1100" dirty="0"/>
              <a:t>Result from </a:t>
            </a:r>
            <a:r>
              <a:rPr lang="en-GB" sz="1100" dirty="0" err="1"/>
              <a:t>Eurodelta</a:t>
            </a:r>
            <a:r>
              <a:rPr lang="en-GB" sz="1100" dirty="0"/>
              <a:t>-Carb exercise by Blandine </a:t>
            </a:r>
            <a:r>
              <a:rPr lang="en-GB" sz="1100" dirty="0" err="1"/>
              <a:t>Raux</a:t>
            </a:r>
            <a:r>
              <a:rPr lang="en-GB" sz="1100" dirty="0"/>
              <a:t> (</a:t>
            </a:r>
            <a:r>
              <a:rPr lang="en-GB" sz="1100" dirty="0" err="1"/>
              <a:t>Ineris</a:t>
            </a:r>
            <a:r>
              <a:rPr lang="en-GB" sz="1100" dirty="0"/>
              <a:t>)</a:t>
            </a:r>
          </a:p>
        </p:txBody>
      </p:sp>
      <p:pic>
        <p:nvPicPr>
          <p:cNvPr id="10" name="Image 8">
            <a:extLst>
              <a:ext uri="{FF2B5EF4-FFF2-40B4-BE49-F238E27FC236}">
                <a16:creationId xmlns:a16="http://schemas.microsoft.com/office/drawing/2014/main" id="{2708EAFA-832E-413F-BA1F-EEB45F2705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71610" y="2688938"/>
            <a:ext cx="3072390" cy="1920244"/>
          </a:xfrm>
          <a:prstGeom prst="rect">
            <a:avLst/>
          </a:prstGeom>
        </p:spPr>
      </p:pic>
      <p:pic>
        <p:nvPicPr>
          <p:cNvPr id="11" name="Image 4">
            <a:extLst>
              <a:ext uri="{FF2B5EF4-FFF2-40B4-BE49-F238E27FC236}">
                <a16:creationId xmlns:a16="http://schemas.microsoft.com/office/drawing/2014/main" id="{EACDC76F-DEA2-448F-BF55-D876360F282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9220" y="2688938"/>
            <a:ext cx="3072390" cy="1920244"/>
          </a:xfrm>
          <a:prstGeom prst="rect">
            <a:avLst/>
          </a:prstGeom>
        </p:spPr>
      </p:pic>
      <p:pic>
        <p:nvPicPr>
          <p:cNvPr id="12" name="Image 6">
            <a:extLst>
              <a:ext uri="{FF2B5EF4-FFF2-40B4-BE49-F238E27FC236}">
                <a16:creationId xmlns:a16="http://schemas.microsoft.com/office/drawing/2014/main" id="{C4306EE7-B5E5-413C-9E7B-31EA967C0CD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2688938"/>
            <a:ext cx="3072390" cy="1920244"/>
          </a:xfrm>
          <a:prstGeom prst="rect">
            <a:avLst/>
          </a:prstGeom>
        </p:spPr>
      </p:pic>
    </p:spTree>
    <p:extLst>
      <p:ext uri="{BB962C8B-B14F-4D97-AF65-F5344CB8AC3E}">
        <p14:creationId xmlns:p14="http://schemas.microsoft.com/office/powerpoint/2010/main" val="1269167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6480F1-38F2-41C1-9D5E-71F4781904F4}"/>
              </a:ext>
            </a:extLst>
          </p:cNvPr>
          <p:cNvSpPr>
            <a:spLocks noGrp="1"/>
          </p:cNvSpPr>
          <p:nvPr>
            <p:ph type="body" idx="1"/>
          </p:nvPr>
        </p:nvSpPr>
        <p:spPr>
          <a:xfrm>
            <a:off x="5529205" y="781263"/>
            <a:ext cx="3393815" cy="3823073"/>
          </a:xfrm>
        </p:spPr>
        <p:txBody>
          <a:bodyPr/>
          <a:lstStyle/>
          <a:p>
            <a:r>
              <a:rPr lang="en-GB" sz="1800" dirty="0"/>
              <a:t>Total </a:t>
            </a:r>
            <a:r>
              <a:rPr lang="en-GB" sz="1800" dirty="0" err="1"/>
              <a:t>EC</a:t>
            </a:r>
            <a:r>
              <a:rPr lang="en-GB" sz="1800" baseline="-25000" dirty="0" err="1"/>
              <a:t>fine</a:t>
            </a:r>
            <a:r>
              <a:rPr lang="en-GB" sz="1800" dirty="0"/>
              <a:t> decreases from REF1 to REF2 </a:t>
            </a:r>
            <a:r>
              <a:rPr lang="en-GB" sz="1800" dirty="0">
                <a:sym typeface="Wingdings" panose="05000000000000000000" pitchFamily="2" charset="2"/>
              </a:rPr>
              <a:t> b</a:t>
            </a:r>
            <a:r>
              <a:rPr lang="en-GB" sz="1800" dirty="0"/>
              <a:t>ecause EC/OC factors are lower </a:t>
            </a:r>
          </a:p>
          <a:p>
            <a:pPr marL="114300" indent="0">
              <a:buNone/>
            </a:pPr>
            <a:endParaRPr lang="en-GB" dirty="0"/>
          </a:p>
          <a:p>
            <a:pPr marL="114300" indent="0">
              <a:buNone/>
            </a:pPr>
            <a:endParaRPr lang="en-GB" dirty="0"/>
          </a:p>
          <a:p>
            <a:pPr marL="114300" indent="0">
              <a:buNone/>
            </a:pPr>
            <a:r>
              <a:rPr lang="en-GB" dirty="0"/>
              <a:t> </a:t>
            </a:r>
          </a:p>
        </p:txBody>
      </p:sp>
      <p:sp>
        <p:nvSpPr>
          <p:cNvPr id="3" name="Title 2">
            <a:extLst>
              <a:ext uri="{FF2B5EF4-FFF2-40B4-BE49-F238E27FC236}">
                <a16:creationId xmlns:a16="http://schemas.microsoft.com/office/drawing/2014/main" id="{8320106F-F1F9-4412-A226-8E0FADC5862B}"/>
              </a:ext>
            </a:extLst>
          </p:cNvPr>
          <p:cNvSpPr>
            <a:spLocks noGrp="1"/>
          </p:cNvSpPr>
          <p:nvPr>
            <p:ph type="title"/>
          </p:nvPr>
        </p:nvSpPr>
        <p:spPr/>
        <p:txBody>
          <a:bodyPr/>
          <a:lstStyle/>
          <a:p>
            <a:r>
              <a:rPr lang="en-GB" dirty="0"/>
              <a:t>EC fine total – REF1 versus REF2 at EEA AQ reporting measurement locations</a:t>
            </a:r>
          </a:p>
        </p:txBody>
      </p:sp>
      <p:grpSp>
        <p:nvGrpSpPr>
          <p:cNvPr id="6" name="Group 5">
            <a:extLst>
              <a:ext uri="{FF2B5EF4-FFF2-40B4-BE49-F238E27FC236}">
                <a16:creationId xmlns:a16="http://schemas.microsoft.com/office/drawing/2014/main" id="{0516A7CD-B381-48C4-A460-EB4037D7D027}"/>
              </a:ext>
            </a:extLst>
          </p:cNvPr>
          <p:cNvGrpSpPr/>
          <p:nvPr/>
        </p:nvGrpSpPr>
        <p:grpSpPr>
          <a:xfrm>
            <a:off x="942975" y="699542"/>
            <a:ext cx="4589146" cy="1912144"/>
            <a:chOff x="942975" y="699542"/>
            <a:chExt cx="4589146" cy="1912144"/>
          </a:xfrm>
        </p:grpSpPr>
        <p:pic>
          <p:nvPicPr>
            <p:cNvPr id="11" name="Picture 10">
              <a:extLst>
                <a:ext uri="{FF2B5EF4-FFF2-40B4-BE49-F238E27FC236}">
                  <a16:creationId xmlns:a16="http://schemas.microsoft.com/office/drawing/2014/main" id="{BE576D1A-D57E-4A8B-853C-98EB4E3E055D}"/>
                </a:ext>
              </a:extLst>
            </p:cNvPr>
            <p:cNvPicPr>
              <a:picLocks noChangeAspect="1"/>
            </p:cNvPicPr>
            <p:nvPr/>
          </p:nvPicPr>
          <p:blipFill>
            <a:blip r:embed="rId2"/>
            <a:stretch>
              <a:fillRect/>
            </a:stretch>
          </p:blipFill>
          <p:spPr>
            <a:xfrm>
              <a:off x="942975" y="699542"/>
              <a:ext cx="4589146" cy="1912144"/>
            </a:xfrm>
            <a:prstGeom prst="rect">
              <a:avLst/>
            </a:prstGeom>
          </p:spPr>
        </p:pic>
        <p:sp>
          <p:nvSpPr>
            <p:cNvPr id="4" name="Rectangle 3">
              <a:extLst>
                <a:ext uri="{FF2B5EF4-FFF2-40B4-BE49-F238E27FC236}">
                  <a16:creationId xmlns:a16="http://schemas.microsoft.com/office/drawing/2014/main" id="{6B13E0BA-E693-4188-9FA9-9BC2022DA0B4}"/>
                </a:ext>
              </a:extLst>
            </p:cNvPr>
            <p:cNvSpPr/>
            <p:nvPr/>
          </p:nvSpPr>
          <p:spPr>
            <a:xfrm>
              <a:off x="4285753" y="962108"/>
              <a:ext cx="842838" cy="87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a:extLst>
              <a:ext uri="{FF2B5EF4-FFF2-40B4-BE49-F238E27FC236}">
                <a16:creationId xmlns:a16="http://schemas.microsoft.com/office/drawing/2014/main" id="{C9707072-6A9D-4486-9BC4-34E7BB660B9E}"/>
              </a:ext>
            </a:extLst>
          </p:cNvPr>
          <p:cNvGrpSpPr/>
          <p:nvPr/>
        </p:nvGrpSpPr>
        <p:grpSpPr>
          <a:xfrm>
            <a:off x="942975" y="2776909"/>
            <a:ext cx="4586230" cy="1910929"/>
            <a:chOff x="942975" y="2776909"/>
            <a:chExt cx="4586230" cy="1910929"/>
          </a:xfrm>
        </p:grpSpPr>
        <p:pic>
          <p:nvPicPr>
            <p:cNvPr id="13" name="Picture 12">
              <a:extLst>
                <a:ext uri="{FF2B5EF4-FFF2-40B4-BE49-F238E27FC236}">
                  <a16:creationId xmlns:a16="http://schemas.microsoft.com/office/drawing/2014/main" id="{5FE9B9F9-B05D-4A90-9387-F289B91304D9}"/>
                </a:ext>
              </a:extLst>
            </p:cNvPr>
            <p:cNvPicPr>
              <a:picLocks noChangeAspect="1"/>
            </p:cNvPicPr>
            <p:nvPr/>
          </p:nvPicPr>
          <p:blipFill>
            <a:blip r:embed="rId3"/>
            <a:stretch>
              <a:fillRect/>
            </a:stretch>
          </p:blipFill>
          <p:spPr>
            <a:xfrm>
              <a:off x="942975" y="2776909"/>
              <a:ext cx="4586230" cy="1910929"/>
            </a:xfrm>
            <a:prstGeom prst="rect">
              <a:avLst/>
            </a:prstGeom>
          </p:spPr>
        </p:pic>
        <p:sp>
          <p:nvSpPr>
            <p:cNvPr id="7" name="Rectangle 6">
              <a:extLst>
                <a:ext uri="{FF2B5EF4-FFF2-40B4-BE49-F238E27FC236}">
                  <a16:creationId xmlns:a16="http://schemas.microsoft.com/office/drawing/2014/main" id="{2FD1EC93-5129-4789-92C8-4A179659803A}"/>
                </a:ext>
              </a:extLst>
            </p:cNvPr>
            <p:cNvSpPr/>
            <p:nvPr/>
          </p:nvSpPr>
          <p:spPr>
            <a:xfrm>
              <a:off x="4285753" y="3026652"/>
              <a:ext cx="842838" cy="87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7712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281D49-6B21-4DF2-B42E-ADB67F8F2D4B}"/>
              </a:ext>
            </a:extLst>
          </p:cNvPr>
          <p:cNvSpPr>
            <a:spLocks noGrp="1"/>
          </p:cNvSpPr>
          <p:nvPr>
            <p:ph type="body" idx="1"/>
          </p:nvPr>
        </p:nvSpPr>
        <p:spPr>
          <a:xfrm>
            <a:off x="5122190" y="724922"/>
            <a:ext cx="3564610" cy="3823073"/>
          </a:xfrm>
        </p:spPr>
        <p:txBody>
          <a:bodyPr/>
          <a:lstStyle/>
          <a:p>
            <a:r>
              <a:rPr lang="en-GB" dirty="0" err="1"/>
              <a:t>ECwb</a:t>
            </a:r>
            <a:r>
              <a:rPr lang="en-GB" dirty="0"/>
              <a:t> / (</a:t>
            </a:r>
            <a:r>
              <a:rPr lang="en-GB" dirty="0" err="1"/>
              <a:t>ECwb</a:t>
            </a:r>
            <a:r>
              <a:rPr lang="en-GB" dirty="0"/>
              <a:t> + </a:t>
            </a:r>
            <a:r>
              <a:rPr lang="en-GB" dirty="0" err="1"/>
              <a:t>ECff</a:t>
            </a:r>
            <a:r>
              <a:rPr lang="en-GB" dirty="0"/>
              <a:t> ) fraction also goes down when going from REF1 to REF2</a:t>
            </a:r>
          </a:p>
          <a:p>
            <a:endParaRPr lang="en-GB" dirty="0"/>
          </a:p>
          <a:p>
            <a:r>
              <a:rPr lang="en-GB" dirty="0"/>
              <a:t>Some models may include actual temperature dependency for residential combustion emissions and/or traffic</a:t>
            </a:r>
          </a:p>
        </p:txBody>
      </p:sp>
      <p:sp>
        <p:nvSpPr>
          <p:cNvPr id="3" name="Title 2">
            <a:extLst>
              <a:ext uri="{FF2B5EF4-FFF2-40B4-BE49-F238E27FC236}">
                <a16:creationId xmlns:a16="http://schemas.microsoft.com/office/drawing/2014/main" id="{7543A749-E866-459C-99C6-A645FB871792}"/>
              </a:ext>
            </a:extLst>
          </p:cNvPr>
          <p:cNvSpPr>
            <a:spLocks noGrp="1"/>
          </p:cNvSpPr>
          <p:nvPr>
            <p:ph type="title"/>
          </p:nvPr>
        </p:nvSpPr>
        <p:spPr>
          <a:xfrm>
            <a:off x="867704" y="246286"/>
            <a:ext cx="8029806" cy="288032"/>
          </a:xfrm>
        </p:spPr>
        <p:txBody>
          <a:bodyPr/>
          <a:lstStyle/>
          <a:p>
            <a:r>
              <a:rPr lang="en-GB" dirty="0"/>
              <a:t>Some first results </a:t>
            </a:r>
            <a:r>
              <a:rPr lang="en-GB" dirty="0" err="1"/>
              <a:t>Eurodelta</a:t>
            </a:r>
            <a:r>
              <a:rPr lang="en-GB" dirty="0"/>
              <a:t>-Carb – EC fraction from BB at EEA AQ reporting stations</a:t>
            </a:r>
          </a:p>
        </p:txBody>
      </p:sp>
      <p:grpSp>
        <p:nvGrpSpPr>
          <p:cNvPr id="8" name="Group 7">
            <a:extLst>
              <a:ext uri="{FF2B5EF4-FFF2-40B4-BE49-F238E27FC236}">
                <a16:creationId xmlns:a16="http://schemas.microsoft.com/office/drawing/2014/main" id="{861B171F-99CC-4285-8B1A-3B04F7D53A8B}"/>
              </a:ext>
            </a:extLst>
          </p:cNvPr>
          <p:cNvGrpSpPr/>
          <p:nvPr/>
        </p:nvGrpSpPr>
        <p:grpSpPr>
          <a:xfrm>
            <a:off x="943200" y="664591"/>
            <a:ext cx="3628800" cy="1512000"/>
            <a:chOff x="943200" y="664591"/>
            <a:chExt cx="3628800" cy="1512000"/>
          </a:xfrm>
        </p:grpSpPr>
        <p:pic>
          <p:nvPicPr>
            <p:cNvPr id="7" name="Picture 6">
              <a:extLst>
                <a:ext uri="{FF2B5EF4-FFF2-40B4-BE49-F238E27FC236}">
                  <a16:creationId xmlns:a16="http://schemas.microsoft.com/office/drawing/2014/main" id="{D0E04F44-647A-44FA-A902-D59489E4D0DD}"/>
                </a:ext>
              </a:extLst>
            </p:cNvPr>
            <p:cNvPicPr>
              <a:picLocks noChangeAspect="1"/>
            </p:cNvPicPr>
            <p:nvPr/>
          </p:nvPicPr>
          <p:blipFill>
            <a:blip r:embed="rId2"/>
            <a:stretch>
              <a:fillRect/>
            </a:stretch>
          </p:blipFill>
          <p:spPr>
            <a:xfrm>
              <a:off x="943200" y="664591"/>
              <a:ext cx="3628800" cy="1512000"/>
            </a:xfrm>
            <a:prstGeom prst="rect">
              <a:avLst/>
            </a:prstGeom>
          </p:spPr>
        </p:pic>
        <p:sp>
          <p:nvSpPr>
            <p:cNvPr id="10" name="Rectangle 9">
              <a:extLst>
                <a:ext uri="{FF2B5EF4-FFF2-40B4-BE49-F238E27FC236}">
                  <a16:creationId xmlns:a16="http://schemas.microsoft.com/office/drawing/2014/main" id="{108C45A0-DAAD-4B89-8CD8-837429BAB541}"/>
                </a:ext>
              </a:extLst>
            </p:cNvPr>
            <p:cNvSpPr/>
            <p:nvPr/>
          </p:nvSpPr>
          <p:spPr>
            <a:xfrm>
              <a:off x="3617843" y="874644"/>
              <a:ext cx="636104" cy="87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a:extLst>
              <a:ext uri="{FF2B5EF4-FFF2-40B4-BE49-F238E27FC236}">
                <a16:creationId xmlns:a16="http://schemas.microsoft.com/office/drawing/2014/main" id="{7092D5EC-0107-4608-81B7-1C8144140F04}"/>
              </a:ext>
            </a:extLst>
          </p:cNvPr>
          <p:cNvGrpSpPr/>
          <p:nvPr/>
        </p:nvGrpSpPr>
        <p:grpSpPr>
          <a:xfrm>
            <a:off x="943201" y="2184340"/>
            <a:ext cx="3628800" cy="1512000"/>
            <a:chOff x="943201" y="2184340"/>
            <a:chExt cx="3628800" cy="1512000"/>
          </a:xfrm>
        </p:grpSpPr>
        <p:pic>
          <p:nvPicPr>
            <p:cNvPr id="11" name="Picture 10">
              <a:extLst>
                <a:ext uri="{FF2B5EF4-FFF2-40B4-BE49-F238E27FC236}">
                  <a16:creationId xmlns:a16="http://schemas.microsoft.com/office/drawing/2014/main" id="{8A0F5EF4-1FD5-4E5B-A013-173E3E83A5D4}"/>
                </a:ext>
              </a:extLst>
            </p:cNvPr>
            <p:cNvPicPr>
              <a:picLocks noChangeAspect="1"/>
            </p:cNvPicPr>
            <p:nvPr/>
          </p:nvPicPr>
          <p:blipFill>
            <a:blip r:embed="rId3"/>
            <a:stretch>
              <a:fillRect/>
            </a:stretch>
          </p:blipFill>
          <p:spPr>
            <a:xfrm>
              <a:off x="943201" y="2184340"/>
              <a:ext cx="3628800" cy="1512000"/>
            </a:xfrm>
            <a:prstGeom prst="rect">
              <a:avLst/>
            </a:prstGeom>
          </p:spPr>
        </p:pic>
        <p:sp>
          <p:nvSpPr>
            <p:cNvPr id="20" name="Rectangle 19">
              <a:extLst>
                <a:ext uri="{FF2B5EF4-FFF2-40B4-BE49-F238E27FC236}">
                  <a16:creationId xmlns:a16="http://schemas.microsoft.com/office/drawing/2014/main" id="{84271A4E-7372-4894-A4B9-1464A2513845}"/>
                </a:ext>
              </a:extLst>
            </p:cNvPr>
            <p:cNvSpPr/>
            <p:nvPr/>
          </p:nvSpPr>
          <p:spPr>
            <a:xfrm>
              <a:off x="3617843" y="2386644"/>
              <a:ext cx="636104" cy="87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 name="Group 3">
            <a:extLst>
              <a:ext uri="{FF2B5EF4-FFF2-40B4-BE49-F238E27FC236}">
                <a16:creationId xmlns:a16="http://schemas.microsoft.com/office/drawing/2014/main" id="{44CF07D8-36C2-443D-9B65-F424777944C9}"/>
              </a:ext>
            </a:extLst>
          </p:cNvPr>
          <p:cNvGrpSpPr/>
          <p:nvPr/>
        </p:nvGrpSpPr>
        <p:grpSpPr>
          <a:xfrm>
            <a:off x="943200" y="3688591"/>
            <a:ext cx="3628800" cy="1512000"/>
            <a:chOff x="943200" y="3688591"/>
            <a:chExt cx="3628800" cy="1512000"/>
          </a:xfrm>
        </p:grpSpPr>
        <p:pic>
          <p:nvPicPr>
            <p:cNvPr id="13" name="Picture 12">
              <a:extLst>
                <a:ext uri="{FF2B5EF4-FFF2-40B4-BE49-F238E27FC236}">
                  <a16:creationId xmlns:a16="http://schemas.microsoft.com/office/drawing/2014/main" id="{C02D37A3-C348-4604-91C6-6E2D6130E655}"/>
                </a:ext>
              </a:extLst>
            </p:cNvPr>
            <p:cNvPicPr>
              <a:picLocks noChangeAspect="1"/>
            </p:cNvPicPr>
            <p:nvPr/>
          </p:nvPicPr>
          <p:blipFill>
            <a:blip r:embed="rId4"/>
            <a:stretch>
              <a:fillRect/>
            </a:stretch>
          </p:blipFill>
          <p:spPr>
            <a:xfrm>
              <a:off x="943200" y="3688591"/>
              <a:ext cx="3628800" cy="1512000"/>
            </a:xfrm>
            <a:prstGeom prst="rect">
              <a:avLst/>
            </a:prstGeom>
          </p:spPr>
        </p:pic>
        <p:sp>
          <p:nvSpPr>
            <p:cNvPr id="21" name="Rectangle 20">
              <a:extLst>
                <a:ext uri="{FF2B5EF4-FFF2-40B4-BE49-F238E27FC236}">
                  <a16:creationId xmlns:a16="http://schemas.microsoft.com/office/drawing/2014/main" id="{83F993D6-8B93-4295-9B9E-6751A683BDD0}"/>
                </a:ext>
              </a:extLst>
            </p:cNvPr>
            <p:cNvSpPr/>
            <p:nvPr/>
          </p:nvSpPr>
          <p:spPr>
            <a:xfrm>
              <a:off x="3786145" y="3898644"/>
              <a:ext cx="636104" cy="87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642341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94F4E3-4F68-4FE6-B0D3-5C2DF620ED3E}"/>
              </a:ext>
            </a:extLst>
          </p:cNvPr>
          <p:cNvSpPr>
            <a:spLocks noGrp="1"/>
          </p:cNvSpPr>
          <p:nvPr>
            <p:ph type="title"/>
          </p:nvPr>
        </p:nvSpPr>
        <p:spPr/>
        <p:txBody>
          <a:bodyPr/>
          <a:lstStyle/>
          <a:p>
            <a:r>
              <a:rPr lang="en-GB" dirty="0"/>
              <a:t>Comparison </a:t>
            </a:r>
            <a:r>
              <a:rPr lang="en-GB" dirty="0" err="1"/>
              <a:t>ECbb</a:t>
            </a:r>
            <a:r>
              <a:rPr lang="en-GB" dirty="0"/>
              <a:t> fraction at campaign locations, no observations yet</a:t>
            </a:r>
          </a:p>
        </p:txBody>
      </p:sp>
      <p:pic>
        <p:nvPicPr>
          <p:cNvPr id="8" name="Picture 7">
            <a:extLst>
              <a:ext uri="{FF2B5EF4-FFF2-40B4-BE49-F238E27FC236}">
                <a16:creationId xmlns:a16="http://schemas.microsoft.com/office/drawing/2014/main" id="{AFA88734-44F1-4E48-9ED9-034829F7B214}"/>
              </a:ext>
            </a:extLst>
          </p:cNvPr>
          <p:cNvPicPr>
            <a:picLocks noChangeAspect="1"/>
          </p:cNvPicPr>
          <p:nvPr/>
        </p:nvPicPr>
        <p:blipFill>
          <a:blip r:embed="rId2"/>
          <a:stretch>
            <a:fillRect/>
          </a:stretch>
        </p:blipFill>
        <p:spPr>
          <a:xfrm>
            <a:off x="326116" y="1209971"/>
            <a:ext cx="4701869" cy="2909183"/>
          </a:xfrm>
          <a:prstGeom prst="rect">
            <a:avLst/>
          </a:prstGeom>
        </p:spPr>
      </p:pic>
      <p:sp>
        <p:nvSpPr>
          <p:cNvPr id="9" name="TextBox 8">
            <a:extLst>
              <a:ext uri="{FF2B5EF4-FFF2-40B4-BE49-F238E27FC236}">
                <a16:creationId xmlns:a16="http://schemas.microsoft.com/office/drawing/2014/main" id="{7B0A7460-3EA2-4430-ABF0-437009DF39D2}"/>
              </a:ext>
            </a:extLst>
          </p:cNvPr>
          <p:cNvSpPr txBox="1"/>
          <p:nvPr/>
        </p:nvSpPr>
        <p:spPr>
          <a:xfrm>
            <a:off x="521652" y="955069"/>
            <a:ext cx="4310795" cy="307777"/>
          </a:xfrm>
          <a:prstGeom prst="rect">
            <a:avLst/>
          </a:prstGeom>
          <a:noFill/>
        </p:spPr>
        <p:txBody>
          <a:bodyPr wrap="none" rtlCol="0">
            <a:spAutoFit/>
          </a:bodyPr>
          <a:lstStyle/>
          <a:p>
            <a:r>
              <a:rPr lang="en-GB" dirty="0"/>
              <a:t>EMEP model </a:t>
            </a:r>
            <a:r>
              <a:rPr lang="en-GB" dirty="0" err="1"/>
              <a:t>Ecbb</a:t>
            </a:r>
            <a:r>
              <a:rPr lang="en-GB" dirty="0"/>
              <a:t> fraction (only collocated) + Obs. </a:t>
            </a:r>
          </a:p>
        </p:txBody>
      </p:sp>
      <p:grpSp>
        <p:nvGrpSpPr>
          <p:cNvPr id="11" name="Group 10">
            <a:extLst>
              <a:ext uri="{FF2B5EF4-FFF2-40B4-BE49-F238E27FC236}">
                <a16:creationId xmlns:a16="http://schemas.microsoft.com/office/drawing/2014/main" id="{0FA24F7B-101B-43C7-B354-068F0AB5FB90}"/>
              </a:ext>
            </a:extLst>
          </p:cNvPr>
          <p:cNvGrpSpPr/>
          <p:nvPr/>
        </p:nvGrpSpPr>
        <p:grpSpPr>
          <a:xfrm>
            <a:off x="5234828" y="801181"/>
            <a:ext cx="3583056" cy="3317973"/>
            <a:chOff x="5234828" y="801181"/>
            <a:chExt cx="3583056" cy="3317973"/>
          </a:xfrm>
        </p:grpSpPr>
        <p:grpSp>
          <p:nvGrpSpPr>
            <p:cNvPr id="7" name="Group 6">
              <a:extLst>
                <a:ext uri="{FF2B5EF4-FFF2-40B4-BE49-F238E27FC236}">
                  <a16:creationId xmlns:a16="http://schemas.microsoft.com/office/drawing/2014/main" id="{48B55D2F-CE91-4028-8FF6-A71CA97A6EC0}"/>
                </a:ext>
              </a:extLst>
            </p:cNvPr>
            <p:cNvGrpSpPr/>
            <p:nvPr/>
          </p:nvGrpSpPr>
          <p:grpSpPr>
            <a:xfrm>
              <a:off x="5234828" y="1041999"/>
              <a:ext cx="3583056" cy="3077155"/>
              <a:chOff x="1485900" y="821732"/>
              <a:chExt cx="5186120" cy="4321767"/>
            </a:xfrm>
          </p:grpSpPr>
          <p:pic>
            <p:nvPicPr>
              <p:cNvPr id="5" name="Picture 4">
                <a:extLst>
                  <a:ext uri="{FF2B5EF4-FFF2-40B4-BE49-F238E27FC236}">
                    <a16:creationId xmlns:a16="http://schemas.microsoft.com/office/drawing/2014/main" id="{09C16575-070D-481F-8500-5C53DB51CFF4}"/>
                  </a:ext>
                </a:extLst>
              </p:cNvPr>
              <p:cNvPicPr>
                <a:picLocks noChangeAspect="1"/>
              </p:cNvPicPr>
              <p:nvPr/>
            </p:nvPicPr>
            <p:blipFill>
              <a:blip r:embed="rId3"/>
              <a:stretch>
                <a:fillRect/>
              </a:stretch>
            </p:blipFill>
            <p:spPr>
              <a:xfrm>
                <a:off x="1485900" y="821732"/>
                <a:ext cx="5186120" cy="4321767"/>
              </a:xfrm>
              <a:prstGeom prst="rect">
                <a:avLst/>
              </a:prstGeom>
            </p:spPr>
          </p:pic>
          <p:sp>
            <p:nvSpPr>
              <p:cNvPr id="6" name="Rectangle 5">
                <a:extLst>
                  <a:ext uri="{FF2B5EF4-FFF2-40B4-BE49-F238E27FC236}">
                    <a16:creationId xmlns:a16="http://schemas.microsoft.com/office/drawing/2014/main" id="{DF757E5B-A35F-46D4-A6A2-F2D2191A1BBB}"/>
                  </a:ext>
                </a:extLst>
              </p:cNvPr>
              <p:cNvSpPr/>
              <p:nvPr/>
            </p:nvSpPr>
            <p:spPr>
              <a:xfrm>
                <a:off x="3005593" y="1009816"/>
                <a:ext cx="667910" cy="795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a:extLst>
                <a:ext uri="{FF2B5EF4-FFF2-40B4-BE49-F238E27FC236}">
                  <a16:creationId xmlns:a16="http://schemas.microsoft.com/office/drawing/2014/main" id="{11D9EAEA-6B50-4A66-BD4E-5E46AF74A72E}"/>
                </a:ext>
              </a:extLst>
            </p:cNvPr>
            <p:cNvSpPr txBox="1"/>
            <p:nvPr/>
          </p:nvSpPr>
          <p:spPr>
            <a:xfrm>
              <a:off x="5662653" y="801181"/>
              <a:ext cx="3070071" cy="307777"/>
            </a:xfrm>
            <a:prstGeom prst="rect">
              <a:avLst/>
            </a:prstGeom>
            <a:noFill/>
          </p:spPr>
          <p:txBody>
            <a:bodyPr wrap="none" rtlCol="0">
              <a:spAutoFit/>
            </a:bodyPr>
            <a:lstStyle/>
            <a:p>
              <a:r>
                <a:rPr lang="en-GB" dirty="0" err="1"/>
                <a:t>Eurodelta</a:t>
              </a:r>
              <a:r>
                <a:rPr lang="en-GB" dirty="0"/>
                <a:t> models, all times– no </a:t>
              </a:r>
              <a:r>
                <a:rPr lang="en-GB" dirty="0" err="1"/>
                <a:t>obs</a:t>
              </a:r>
              <a:r>
                <a:rPr lang="en-GB" dirty="0"/>
                <a:t> </a:t>
              </a:r>
            </a:p>
          </p:txBody>
        </p:sp>
      </p:grpSp>
    </p:spTree>
    <p:extLst>
      <p:ext uri="{BB962C8B-B14F-4D97-AF65-F5344CB8AC3E}">
        <p14:creationId xmlns:p14="http://schemas.microsoft.com/office/powerpoint/2010/main" val="258836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FFD396-C78F-4871-A760-9648E569BC3D}"/>
              </a:ext>
            </a:extLst>
          </p:cNvPr>
          <p:cNvSpPr>
            <a:spLocks noGrp="1"/>
          </p:cNvSpPr>
          <p:nvPr>
            <p:ph type="body" idx="1"/>
          </p:nvPr>
        </p:nvSpPr>
        <p:spPr/>
        <p:txBody>
          <a:bodyPr/>
          <a:lstStyle/>
          <a:p>
            <a:r>
              <a:rPr lang="en-GB" dirty="0"/>
              <a:t>Evaluate in more detail underestimation of PM in winter periods</a:t>
            </a:r>
          </a:p>
          <a:p>
            <a:pPr lvl="1"/>
            <a:r>
              <a:rPr lang="en-GB" dirty="0"/>
              <a:t>Model re-runs in CAMS 61 project with </a:t>
            </a:r>
            <a:r>
              <a:rPr lang="en-GB" dirty="0" err="1"/>
              <a:t>a.o.</a:t>
            </a:r>
            <a:r>
              <a:rPr lang="en-GB" dirty="0"/>
              <a:t> speciated PM output</a:t>
            </a:r>
          </a:p>
          <a:p>
            <a:pPr lvl="1"/>
            <a:r>
              <a:rPr lang="en-GB" dirty="0"/>
              <a:t>Provide recommendations for model improvements</a:t>
            </a:r>
          </a:p>
          <a:p>
            <a:r>
              <a:rPr lang="en-GB" dirty="0"/>
              <a:t>Compare modelled EC (and its BB and FF fractions) with observations from EMEP/COLOSSAL/ACTRIS IMP campaign</a:t>
            </a:r>
          </a:p>
          <a:p>
            <a:pPr lvl="1"/>
            <a:r>
              <a:rPr lang="en-GB" dirty="0"/>
              <a:t>In connection to </a:t>
            </a:r>
            <a:r>
              <a:rPr lang="en-GB" dirty="0" err="1"/>
              <a:t>Eurodelta</a:t>
            </a:r>
            <a:r>
              <a:rPr lang="en-GB" dirty="0"/>
              <a:t>-Carb exercise, more model outputs have become available in recent days and more expected</a:t>
            </a:r>
          </a:p>
          <a:p>
            <a:pPr lvl="1"/>
            <a:r>
              <a:rPr lang="en-GB" dirty="0"/>
              <a:t>Observations will be available soon</a:t>
            </a:r>
          </a:p>
        </p:txBody>
      </p:sp>
      <p:sp>
        <p:nvSpPr>
          <p:cNvPr id="3" name="Title 2">
            <a:extLst>
              <a:ext uri="{FF2B5EF4-FFF2-40B4-BE49-F238E27FC236}">
                <a16:creationId xmlns:a16="http://schemas.microsoft.com/office/drawing/2014/main" id="{DB21CF7A-CB0F-427D-BBC7-B7C253DBDC3F}"/>
              </a:ext>
            </a:extLst>
          </p:cNvPr>
          <p:cNvSpPr>
            <a:spLocks noGrp="1"/>
          </p:cNvSpPr>
          <p:nvPr>
            <p:ph type="title"/>
          </p:nvPr>
        </p:nvSpPr>
        <p:spPr/>
        <p:txBody>
          <a:bodyPr/>
          <a:lstStyle/>
          <a:p>
            <a:r>
              <a:rPr lang="en-GB" dirty="0"/>
              <a:t>Outlook</a:t>
            </a:r>
          </a:p>
        </p:txBody>
      </p:sp>
    </p:spTree>
    <p:extLst>
      <p:ext uri="{BB962C8B-B14F-4D97-AF65-F5344CB8AC3E}">
        <p14:creationId xmlns:p14="http://schemas.microsoft.com/office/powerpoint/2010/main" val="1850502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60"/>
          <p:cNvSpPr txBox="1">
            <a:spLocks noGrp="1"/>
          </p:cNvSpPr>
          <p:nvPr>
            <p:ph type="body" idx="1"/>
          </p:nvPr>
        </p:nvSpPr>
        <p:spPr>
          <a:xfrm>
            <a:off x="944573" y="1523081"/>
            <a:ext cx="4683245" cy="4032448"/>
          </a:xfrm>
          <a:prstGeom prst="rect">
            <a:avLst/>
          </a:prstGeom>
          <a:noFill/>
          <a:ln>
            <a:noFill/>
          </a:ln>
        </p:spPr>
        <p:txBody>
          <a:bodyPr spcFirstLastPara="1" wrap="square" lIns="91425" tIns="45700" rIns="91425" bIns="45700" anchor="t" anchorCtr="0">
            <a:noAutofit/>
          </a:bodyPr>
          <a:lstStyle/>
          <a:p>
            <a:pPr marL="514350" lvl="0" indent="-514350" algn="l" rtl="0">
              <a:lnSpc>
                <a:spcPct val="90000"/>
              </a:lnSpc>
              <a:spcBef>
                <a:spcPts val="400"/>
              </a:spcBef>
              <a:spcAft>
                <a:spcPts val="0"/>
              </a:spcAft>
              <a:buClr>
                <a:schemeClr val="dk1"/>
              </a:buClr>
              <a:buSzPts val="2000"/>
              <a:buAutoNum type="romanLcParenBoth"/>
            </a:pPr>
            <a:r>
              <a:rPr lang="en-GB" dirty="0"/>
              <a:t>a in depth assessment of the CAMS regional forecasts and a prioritized list of proposed model developments</a:t>
            </a:r>
            <a:endParaRPr dirty="0"/>
          </a:p>
          <a:p>
            <a:pPr marL="514350" lvl="0" indent="-514350" algn="l" rtl="0">
              <a:lnSpc>
                <a:spcPct val="90000"/>
              </a:lnSpc>
              <a:spcBef>
                <a:spcPts val="400"/>
              </a:spcBef>
              <a:spcAft>
                <a:spcPts val="0"/>
              </a:spcAft>
              <a:buClr>
                <a:schemeClr val="dk1"/>
              </a:buClr>
              <a:buSzPts val="2000"/>
              <a:buAutoNum type="romanLcParenBoth"/>
            </a:pPr>
            <a:r>
              <a:rPr lang="en-GB" dirty="0"/>
              <a:t>best practices for coupling forecasts to analyses, and </a:t>
            </a:r>
            <a:endParaRPr dirty="0"/>
          </a:p>
          <a:p>
            <a:pPr marL="514350" lvl="0" indent="-514350" algn="l" rtl="0">
              <a:lnSpc>
                <a:spcPct val="90000"/>
              </a:lnSpc>
              <a:spcBef>
                <a:spcPts val="400"/>
              </a:spcBef>
              <a:spcAft>
                <a:spcPts val="0"/>
              </a:spcAft>
              <a:buClr>
                <a:schemeClr val="dk1"/>
              </a:buClr>
              <a:buSzPts val="2000"/>
              <a:buAutoNum type="romanLcParenBoth"/>
            </a:pPr>
            <a:r>
              <a:rPr lang="en-GB" dirty="0"/>
              <a:t>model-agnostic tools for the data assimilation of Sentinel-4 and 5p observations. </a:t>
            </a:r>
            <a:endParaRPr dirty="0"/>
          </a:p>
        </p:txBody>
      </p:sp>
      <p:sp>
        <p:nvSpPr>
          <p:cNvPr id="702" name="Google Shape;702;p60"/>
          <p:cNvSpPr txBox="1">
            <a:spLocks noGrp="1"/>
          </p:cNvSpPr>
          <p:nvPr>
            <p:ph type="title"/>
          </p:nvPr>
        </p:nvSpPr>
        <p:spPr>
          <a:xfrm>
            <a:off x="867704" y="246286"/>
            <a:ext cx="7819096" cy="288032"/>
          </a:xfrm>
          <a:prstGeom prst="rect">
            <a:avLst/>
          </a:prstGeom>
          <a:solidFill>
            <a:srgbClr val="5AC4DD"/>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1800"/>
              <a:buFont typeface="Calibri"/>
              <a:buNone/>
            </a:pPr>
            <a:r>
              <a:rPr lang="en-GB" dirty="0"/>
              <a:t>CAMS_61 project</a:t>
            </a:r>
            <a:endParaRPr dirty="0"/>
          </a:p>
        </p:txBody>
      </p:sp>
      <p:pic>
        <p:nvPicPr>
          <p:cNvPr id="4" name="Google Shape;691;p59">
            <a:extLst>
              <a:ext uri="{FF2B5EF4-FFF2-40B4-BE49-F238E27FC236}">
                <a16:creationId xmlns:a16="http://schemas.microsoft.com/office/drawing/2014/main" id="{249C7122-A517-415B-A815-9DB6F2021C13}"/>
              </a:ext>
            </a:extLst>
          </p:cNvPr>
          <p:cNvPicPr preferRelativeResize="0"/>
          <p:nvPr/>
        </p:nvPicPr>
        <p:blipFill rotWithShape="1">
          <a:blip r:embed="rId3">
            <a:alphaModFix/>
          </a:blip>
          <a:srcRect l="12200" t="31099" r="12201" b="31099"/>
          <a:stretch/>
        </p:blipFill>
        <p:spPr>
          <a:xfrm>
            <a:off x="986514" y="4278343"/>
            <a:ext cx="1004669" cy="461537"/>
          </a:xfrm>
          <a:prstGeom prst="rect">
            <a:avLst/>
          </a:prstGeom>
          <a:noFill/>
          <a:ln>
            <a:noFill/>
          </a:ln>
        </p:spPr>
      </p:pic>
      <p:pic>
        <p:nvPicPr>
          <p:cNvPr id="5" name="Google Shape;695;p59">
            <a:extLst>
              <a:ext uri="{FF2B5EF4-FFF2-40B4-BE49-F238E27FC236}">
                <a16:creationId xmlns:a16="http://schemas.microsoft.com/office/drawing/2014/main" id="{F67584A6-60C8-4A0C-9A46-139C44DC3F2B}"/>
              </a:ext>
            </a:extLst>
          </p:cNvPr>
          <p:cNvPicPr preferRelativeResize="0"/>
          <p:nvPr/>
        </p:nvPicPr>
        <p:blipFill rotWithShape="1">
          <a:blip r:embed="rId4">
            <a:alphaModFix/>
          </a:blip>
          <a:srcRect b="35996"/>
          <a:stretch/>
        </p:blipFill>
        <p:spPr>
          <a:xfrm>
            <a:off x="1601294" y="4784458"/>
            <a:ext cx="779778" cy="222763"/>
          </a:xfrm>
          <a:prstGeom prst="rect">
            <a:avLst/>
          </a:prstGeom>
          <a:noFill/>
          <a:ln>
            <a:noFill/>
          </a:ln>
        </p:spPr>
      </p:pic>
      <p:pic>
        <p:nvPicPr>
          <p:cNvPr id="6" name="Google Shape;694;p59">
            <a:extLst>
              <a:ext uri="{FF2B5EF4-FFF2-40B4-BE49-F238E27FC236}">
                <a16:creationId xmlns:a16="http://schemas.microsoft.com/office/drawing/2014/main" id="{B1C69811-59AB-4147-8B68-2154D3E0AC6A}"/>
              </a:ext>
            </a:extLst>
          </p:cNvPr>
          <p:cNvPicPr preferRelativeResize="0"/>
          <p:nvPr/>
        </p:nvPicPr>
        <p:blipFill rotWithShape="1">
          <a:blip r:embed="rId5">
            <a:alphaModFix/>
          </a:blip>
          <a:srcRect l="8010" t="13070" r="13903" b="14810"/>
          <a:stretch/>
        </p:blipFill>
        <p:spPr>
          <a:xfrm>
            <a:off x="2061316" y="4278342"/>
            <a:ext cx="1037129" cy="403334"/>
          </a:xfrm>
          <a:prstGeom prst="rect">
            <a:avLst/>
          </a:prstGeom>
          <a:noFill/>
          <a:ln>
            <a:noFill/>
          </a:ln>
        </p:spPr>
      </p:pic>
      <p:pic>
        <p:nvPicPr>
          <p:cNvPr id="7" name="Google Shape;692;p59">
            <a:extLst>
              <a:ext uri="{FF2B5EF4-FFF2-40B4-BE49-F238E27FC236}">
                <a16:creationId xmlns:a16="http://schemas.microsoft.com/office/drawing/2014/main" id="{92BF096D-742B-42A5-8F38-54877C33271C}"/>
              </a:ext>
            </a:extLst>
          </p:cNvPr>
          <p:cNvPicPr preferRelativeResize="0"/>
          <p:nvPr/>
        </p:nvPicPr>
        <p:blipFill rotWithShape="1">
          <a:blip r:embed="rId6">
            <a:alphaModFix/>
          </a:blip>
          <a:srcRect t="25428" b="26390"/>
          <a:stretch/>
        </p:blipFill>
        <p:spPr>
          <a:xfrm>
            <a:off x="3168578" y="4313095"/>
            <a:ext cx="1977058" cy="333827"/>
          </a:xfrm>
          <a:prstGeom prst="rect">
            <a:avLst/>
          </a:prstGeom>
          <a:noFill/>
          <a:ln>
            <a:noFill/>
          </a:ln>
        </p:spPr>
      </p:pic>
      <p:pic>
        <p:nvPicPr>
          <p:cNvPr id="8" name="Google Shape;693;p59">
            <a:extLst>
              <a:ext uri="{FF2B5EF4-FFF2-40B4-BE49-F238E27FC236}">
                <a16:creationId xmlns:a16="http://schemas.microsoft.com/office/drawing/2014/main" id="{8E8C6DAC-DEE8-443A-A4E1-950BE5437784}"/>
              </a:ext>
            </a:extLst>
          </p:cNvPr>
          <p:cNvPicPr preferRelativeResize="0"/>
          <p:nvPr/>
        </p:nvPicPr>
        <p:blipFill rotWithShape="1">
          <a:blip r:embed="rId7">
            <a:alphaModFix/>
          </a:blip>
          <a:srcRect/>
          <a:stretch/>
        </p:blipFill>
        <p:spPr>
          <a:xfrm>
            <a:off x="2823893" y="4665961"/>
            <a:ext cx="1180552" cy="333827"/>
          </a:xfrm>
          <a:prstGeom prst="rect">
            <a:avLst/>
          </a:prstGeom>
          <a:noFill/>
          <a:ln>
            <a:noFill/>
          </a:ln>
        </p:spPr>
      </p:pic>
      <p:sp>
        <p:nvSpPr>
          <p:cNvPr id="10" name="Google Shape;701;p60">
            <a:extLst>
              <a:ext uri="{FF2B5EF4-FFF2-40B4-BE49-F238E27FC236}">
                <a16:creationId xmlns:a16="http://schemas.microsoft.com/office/drawing/2014/main" id="{C1A3E7DB-3DE9-4E80-97F6-A795E95E5CA0}"/>
              </a:ext>
            </a:extLst>
          </p:cNvPr>
          <p:cNvSpPr txBox="1">
            <a:spLocks/>
          </p:cNvSpPr>
          <p:nvPr/>
        </p:nvSpPr>
        <p:spPr>
          <a:xfrm>
            <a:off x="944573" y="711426"/>
            <a:ext cx="7743826" cy="89277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6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indent="0">
              <a:lnSpc>
                <a:spcPct val="90000"/>
              </a:lnSpc>
              <a:spcBef>
                <a:spcPts val="0"/>
              </a:spcBef>
              <a:buSzPts val="2000"/>
              <a:buFont typeface="Arial"/>
              <a:buNone/>
            </a:pPr>
            <a:r>
              <a:rPr lang="en-US" b="1" dirty="0"/>
              <a:t>Objective: Improve the quality of CAMS regional air quality forecasts and analyses over Europe </a:t>
            </a:r>
          </a:p>
          <a:p>
            <a:pPr marL="0" indent="0">
              <a:lnSpc>
                <a:spcPct val="90000"/>
              </a:lnSpc>
              <a:spcBef>
                <a:spcPts val="0"/>
              </a:spcBef>
              <a:buSzPts val="2000"/>
              <a:buFont typeface="Arial"/>
              <a:buNone/>
            </a:pPr>
            <a:endParaRPr lang="en-US" dirty="0"/>
          </a:p>
        </p:txBody>
      </p:sp>
      <p:pic>
        <p:nvPicPr>
          <p:cNvPr id="11" name="Picture 10">
            <a:extLst>
              <a:ext uri="{FF2B5EF4-FFF2-40B4-BE49-F238E27FC236}">
                <a16:creationId xmlns:a16="http://schemas.microsoft.com/office/drawing/2014/main" id="{5B30ABBB-761E-42D2-8E54-EABB3BC2D641}"/>
              </a:ext>
            </a:extLst>
          </p:cNvPr>
          <p:cNvPicPr>
            <a:picLocks noChangeAspect="1"/>
          </p:cNvPicPr>
          <p:nvPr/>
        </p:nvPicPr>
        <p:blipFill>
          <a:blip r:embed="rId8"/>
          <a:stretch>
            <a:fillRect/>
          </a:stretch>
        </p:blipFill>
        <p:spPr>
          <a:xfrm>
            <a:off x="5739898" y="1467464"/>
            <a:ext cx="3248039" cy="249256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61"/>
          <p:cNvSpPr txBox="1">
            <a:spLocks noGrp="1"/>
          </p:cNvSpPr>
          <p:nvPr>
            <p:ph type="body" idx="1"/>
          </p:nvPr>
        </p:nvSpPr>
        <p:spPr>
          <a:xfrm>
            <a:off x="867705" y="1553761"/>
            <a:ext cx="4227864" cy="3473209"/>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1550"/>
              <a:buChar char="•"/>
            </a:pPr>
            <a:r>
              <a:rPr lang="en-GB" sz="1550" dirty="0"/>
              <a:t>Evaluation of the operational CAMS regional forecast data </a:t>
            </a:r>
          </a:p>
          <a:p>
            <a:pPr marL="342900" lvl="0" indent="-342900" algn="l" rtl="0">
              <a:lnSpc>
                <a:spcPct val="80000"/>
              </a:lnSpc>
              <a:spcBef>
                <a:spcPts val="0"/>
              </a:spcBef>
              <a:spcAft>
                <a:spcPts val="0"/>
              </a:spcAft>
              <a:buClr>
                <a:schemeClr val="dk1"/>
              </a:buClr>
              <a:buSzPts val="1550"/>
              <a:buChar char="•"/>
            </a:pPr>
            <a:endParaRPr lang="en-GB" sz="1550" dirty="0"/>
          </a:p>
          <a:p>
            <a:pPr marL="457200" lvl="1" indent="0" algn="l" rtl="0">
              <a:lnSpc>
                <a:spcPct val="80000"/>
              </a:lnSpc>
              <a:spcBef>
                <a:spcPts val="248"/>
              </a:spcBef>
              <a:spcAft>
                <a:spcPts val="0"/>
              </a:spcAft>
              <a:buClr>
                <a:srgbClr val="2E83C5"/>
              </a:buClr>
              <a:buSzPts val="1240"/>
              <a:buNone/>
            </a:pPr>
            <a:r>
              <a:rPr lang="en-GB" sz="1240" dirty="0">
                <a:solidFill>
                  <a:srgbClr val="2E83C5"/>
                </a:solidFill>
              </a:rPr>
              <a:t>Aim: Overview of situations where the forecast (ensemble or specific models) differ significantly from observations. Explanations or hypotheses of reasons.</a:t>
            </a:r>
          </a:p>
          <a:p>
            <a:pPr marL="457200" lvl="1" indent="0" algn="l" rtl="0">
              <a:lnSpc>
                <a:spcPct val="80000"/>
              </a:lnSpc>
              <a:spcBef>
                <a:spcPts val="248"/>
              </a:spcBef>
              <a:spcAft>
                <a:spcPts val="0"/>
              </a:spcAft>
              <a:buClr>
                <a:srgbClr val="2E83C5"/>
              </a:buClr>
              <a:buSzPts val="1240"/>
              <a:buNone/>
            </a:pPr>
            <a:endParaRPr dirty="0"/>
          </a:p>
          <a:p>
            <a:pPr marL="457200" lvl="1" indent="0" algn="l" rtl="0">
              <a:lnSpc>
                <a:spcPct val="80000"/>
              </a:lnSpc>
              <a:spcBef>
                <a:spcPts val="248"/>
              </a:spcBef>
              <a:spcAft>
                <a:spcPts val="0"/>
              </a:spcAft>
              <a:buClr>
                <a:srgbClr val="2E83C5"/>
              </a:buClr>
              <a:buSzPts val="1240"/>
              <a:buNone/>
            </a:pPr>
            <a:r>
              <a:rPr lang="en-GB" sz="1240" dirty="0">
                <a:solidFill>
                  <a:srgbClr val="2E83C5"/>
                </a:solidFill>
              </a:rPr>
              <a:t>Where do all models go wrong? Where do we see large spread or outliers?</a:t>
            </a:r>
          </a:p>
          <a:p>
            <a:pPr marL="457200" lvl="1" indent="0" algn="l" rtl="0">
              <a:lnSpc>
                <a:spcPct val="80000"/>
              </a:lnSpc>
              <a:spcBef>
                <a:spcPts val="248"/>
              </a:spcBef>
              <a:spcAft>
                <a:spcPts val="0"/>
              </a:spcAft>
              <a:buClr>
                <a:srgbClr val="2E83C5"/>
              </a:buClr>
              <a:buSzPts val="1240"/>
              <a:buNone/>
            </a:pPr>
            <a:endParaRPr lang="en-GB" sz="1240" dirty="0">
              <a:solidFill>
                <a:srgbClr val="2E83C5"/>
              </a:solidFill>
            </a:endParaRPr>
          </a:p>
          <a:p>
            <a:pPr marL="457200" lvl="1" indent="0" algn="l" rtl="0">
              <a:lnSpc>
                <a:spcPct val="80000"/>
              </a:lnSpc>
              <a:spcBef>
                <a:spcPts val="248"/>
              </a:spcBef>
              <a:spcAft>
                <a:spcPts val="0"/>
              </a:spcAft>
              <a:buClr>
                <a:srgbClr val="2E83C5"/>
              </a:buClr>
              <a:buSzPts val="1240"/>
              <a:buNone/>
            </a:pPr>
            <a:r>
              <a:rPr lang="en-GB" sz="1240" dirty="0">
                <a:solidFill>
                  <a:srgbClr val="2E83C5"/>
                </a:solidFill>
              </a:rPr>
              <a:t>Regional and seasonal variations, different meteorological conditions and different lead times of the forecast. </a:t>
            </a:r>
            <a:endParaRPr dirty="0"/>
          </a:p>
          <a:p>
            <a:pPr marL="457200" lvl="1" indent="0" algn="l" rtl="0">
              <a:lnSpc>
                <a:spcPct val="80000"/>
              </a:lnSpc>
              <a:spcBef>
                <a:spcPts val="248"/>
              </a:spcBef>
              <a:spcAft>
                <a:spcPts val="0"/>
              </a:spcAft>
              <a:buClr>
                <a:schemeClr val="dk1"/>
              </a:buClr>
              <a:buSzPts val="1240"/>
              <a:buNone/>
            </a:pPr>
            <a:endParaRPr sz="1240" dirty="0"/>
          </a:p>
        </p:txBody>
      </p:sp>
      <p:sp>
        <p:nvSpPr>
          <p:cNvPr id="708" name="Google Shape;708;p61"/>
          <p:cNvSpPr txBox="1">
            <a:spLocks noGrp="1"/>
          </p:cNvSpPr>
          <p:nvPr>
            <p:ph type="title"/>
          </p:nvPr>
        </p:nvSpPr>
        <p:spPr>
          <a:xfrm>
            <a:off x="867704" y="246286"/>
            <a:ext cx="7819096" cy="288032"/>
          </a:xfrm>
          <a:prstGeom prst="rect">
            <a:avLst/>
          </a:prstGeom>
          <a:solidFill>
            <a:srgbClr val="5AC4DD"/>
          </a:solidFill>
          <a:ln>
            <a:noFill/>
          </a:ln>
        </p:spPr>
        <p:txBody>
          <a:bodyPr spcFirstLastPara="1" wrap="square" lIns="91425" tIns="45700" rIns="91425" bIns="45700" anchor="ctr" anchorCtr="0">
            <a:noAutofit/>
          </a:bodyPr>
          <a:lstStyle/>
          <a:p>
            <a:pPr lvl="0"/>
            <a:r>
              <a:rPr lang="en-US" dirty="0"/>
              <a:t>In-depth assessment of the CAMS Regional Systems  </a:t>
            </a:r>
            <a:endParaRPr dirty="0"/>
          </a:p>
        </p:txBody>
      </p:sp>
      <p:pic>
        <p:nvPicPr>
          <p:cNvPr id="709" name="Google Shape;709;p61"/>
          <p:cNvPicPr preferRelativeResize="0"/>
          <p:nvPr/>
        </p:nvPicPr>
        <p:blipFill rotWithShape="1">
          <a:blip r:embed="rId3"/>
          <a:srcRect/>
          <a:stretch/>
        </p:blipFill>
        <p:spPr>
          <a:xfrm>
            <a:off x="5198806" y="1553760"/>
            <a:ext cx="3571915" cy="2715897"/>
          </a:xfrm>
          <a:prstGeom prst="rect">
            <a:avLst/>
          </a:prstGeom>
          <a:noFill/>
          <a:ln>
            <a:noFill/>
          </a:ln>
        </p:spPr>
      </p:pic>
      <p:sp>
        <p:nvSpPr>
          <p:cNvPr id="710" name="Google Shape;710;p61"/>
          <p:cNvSpPr txBox="1"/>
          <p:nvPr/>
        </p:nvSpPr>
        <p:spPr>
          <a:xfrm>
            <a:off x="867705" y="779468"/>
            <a:ext cx="7819096"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dirty="0">
                <a:solidFill>
                  <a:schemeClr val="dk1"/>
                </a:solidFill>
                <a:latin typeface="Calibri"/>
                <a:ea typeface="Calibri"/>
                <a:cs typeface="Calibri"/>
                <a:sym typeface="Calibri"/>
              </a:rPr>
              <a:t>WP 6110 In-depth assessment of the CAMS Regional Systems to identify future development needs (lead: Met Norway)</a:t>
            </a:r>
            <a:endParaRPr dirty="0"/>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4" name="Google Shape;734;p64"/>
          <p:cNvSpPr txBox="1">
            <a:spLocks noGrp="1"/>
          </p:cNvSpPr>
          <p:nvPr>
            <p:ph type="title"/>
          </p:nvPr>
        </p:nvSpPr>
        <p:spPr>
          <a:xfrm>
            <a:off x="867704" y="246286"/>
            <a:ext cx="7819200" cy="288000"/>
          </a:xfrm>
          <a:prstGeom prst="rect">
            <a:avLst/>
          </a:prstGeom>
        </p:spPr>
        <p:txBody>
          <a:bodyPr spcFirstLastPara="1" wrap="square" lIns="91425" tIns="45700" rIns="91425" bIns="45700" anchor="ctr" anchorCtr="0">
            <a:noAutofit/>
          </a:bodyPr>
          <a:lstStyle/>
          <a:p>
            <a:pPr lvl="0"/>
            <a:r>
              <a:rPr lang="en-US" dirty="0"/>
              <a:t>In-depth assessment of the CAMS Regional Systems </a:t>
            </a:r>
            <a:endParaRPr dirty="0"/>
          </a:p>
        </p:txBody>
      </p:sp>
      <p:sp>
        <p:nvSpPr>
          <p:cNvPr id="3" name="Text Placeholder 2">
            <a:extLst>
              <a:ext uri="{FF2B5EF4-FFF2-40B4-BE49-F238E27FC236}">
                <a16:creationId xmlns:a16="http://schemas.microsoft.com/office/drawing/2014/main" id="{58EF08D5-ABBD-4E93-B93E-E68F50C1F938}"/>
              </a:ext>
            </a:extLst>
          </p:cNvPr>
          <p:cNvSpPr>
            <a:spLocks noGrp="1"/>
          </p:cNvSpPr>
          <p:nvPr>
            <p:ph type="body" idx="1"/>
          </p:nvPr>
        </p:nvSpPr>
        <p:spPr/>
        <p:txBody>
          <a:bodyPr/>
          <a:lstStyle/>
          <a:p>
            <a:pPr marL="114300" indent="0">
              <a:buNone/>
            </a:pPr>
            <a:r>
              <a:rPr lang="en-GB" dirty="0"/>
              <a:t>Specific attention to episodes with high air pollution (severe health</a:t>
            </a:r>
            <a:r>
              <a:rPr lang="en-GB" dirty="0">
                <a:latin typeface="Calibri" panose="020F0502020204030204" pitchFamily="34" charset="0"/>
                <a:ea typeface="Calibri" panose="020F0502020204030204" pitchFamily="34" charset="0"/>
                <a:cs typeface="Calibri" panose="020F0502020204030204" pitchFamily="34" charset="0"/>
              </a:rPr>
              <a:t> effects, considerable public attention, magnify important processes):</a:t>
            </a:r>
          </a:p>
          <a:p>
            <a:pPr algn="just">
              <a:lnSpc>
                <a:spcPct val="107000"/>
              </a:lnSpc>
              <a:spcAft>
                <a:spcPts val="800"/>
              </a:spcAft>
            </a:pPr>
            <a:r>
              <a:rPr lang="en-GB" b="1" dirty="0">
                <a:latin typeface="Calibri" panose="020F0502020204030204" pitchFamily="34" charset="0"/>
                <a:ea typeface="Calibri" panose="020F0502020204030204" pitchFamily="34" charset="0"/>
                <a:cs typeface="Calibri" panose="020F0502020204030204" pitchFamily="34" charset="0"/>
              </a:rPr>
              <a:t>High ozone in Southern but also Central Europe (due to meteorological conditions and/or stagnant high-pressure systems)</a:t>
            </a:r>
            <a:r>
              <a:rPr lang="en-GB" dirty="0">
                <a:latin typeface="Calibri" panose="020F0502020204030204" pitchFamily="34" charset="0"/>
                <a:ea typeface="Calibri" panose="020F0502020204030204" pitchFamily="34" charset="0"/>
                <a:cs typeface="Calibri" panose="020F0502020204030204" pitchFamily="34" charset="0"/>
              </a:rPr>
              <a:t>. </a:t>
            </a:r>
          </a:p>
          <a:p>
            <a:pPr algn="just">
              <a:lnSpc>
                <a:spcPct val="107000"/>
              </a:lnSpc>
              <a:spcAft>
                <a:spcPts val="800"/>
              </a:spcAft>
            </a:pPr>
            <a:r>
              <a:rPr lang="en-GB" b="1" dirty="0">
                <a:latin typeface="Calibri" panose="020F0502020204030204" pitchFamily="34" charset="0"/>
                <a:ea typeface="Calibri" panose="020F0502020204030204" pitchFamily="34" charset="0"/>
                <a:cs typeface="Calibri" panose="020F0502020204030204" pitchFamily="34" charset="0"/>
              </a:rPr>
              <a:t>Dust Aerosol contribution in Southern Europe. </a:t>
            </a:r>
            <a:endParaRPr lang="en-GB"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b="1" dirty="0">
                <a:latin typeface="Calibri" panose="020F0502020204030204" pitchFamily="34" charset="0"/>
                <a:ea typeface="Calibri" panose="020F0502020204030204" pitchFamily="34" charset="0"/>
                <a:cs typeface="Calibri" panose="020F0502020204030204" pitchFamily="34" charset="0"/>
              </a:rPr>
              <a:t>PM episodes in late winter/early spring in Central Europe (due to agricultural ammonia emissions). </a:t>
            </a:r>
          </a:p>
          <a:p>
            <a:pPr algn="just">
              <a:lnSpc>
                <a:spcPct val="107000"/>
              </a:lnSpc>
              <a:spcAft>
                <a:spcPts val="800"/>
              </a:spcAft>
            </a:pPr>
            <a:r>
              <a:rPr lang="en-GB" b="1" dirty="0">
                <a:latin typeface="Calibri" panose="020F0502020204030204" pitchFamily="34" charset="0"/>
                <a:ea typeface="Calibri" panose="020F0502020204030204" pitchFamily="34" charset="0"/>
                <a:cs typeface="Calibri" panose="020F0502020204030204" pitchFamily="34" charset="0"/>
              </a:rPr>
              <a:t>PM and NO</a:t>
            </a:r>
            <a:r>
              <a:rPr lang="en-GB" b="1" baseline="-25000" dirty="0">
                <a:latin typeface="Calibri" panose="020F0502020204030204" pitchFamily="34" charset="0"/>
                <a:ea typeface="Calibri" panose="020F0502020204030204" pitchFamily="34" charset="0"/>
                <a:cs typeface="Calibri" panose="020F0502020204030204" pitchFamily="34" charset="0"/>
              </a:rPr>
              <a:t>2</a:t>
            </a:r>
            <a:r>
              <a:rPr lang="en-GB" b="1" dirty="0">
                <a:latin typeface="Calibri" panose="020F0502020204030204" pitchFamily="34" charset="0"/>
                <a:ea typeface="Calibri" panose="020F0502020204030204" pitchFamily="34" charset="0"/>
                <a:cs typeface="Calibri" panose="020F0502020204030204" pitchFamily="34" charset="0"/>
              </a:rPr>
              <a:t> episodes in winter (due to stagnant air, inversions, and enhanced use of </a:t>
            </a:r>
            <a:r>
              <a:rPr lang="en-GB" b="1" dirty="0">
                <a:solidFill>
                  <a:srgbClr val="FF0000"/>
                </a:solidFill>
                <a:latin typeface="Calibri" panose="020F0502020204030204" pitchFamily="34" charset="0"/>
                <a:ea typeface="Calibri" panose="020F0502020204030204" pitchFamily="34" charset="0"/>
                <a:cs typeface="Calibri" panose="020F0502020204030204" pitchFamily="34" charset="0"/>
              </a:rPr>
              <a:t>wood burning for residential heating</a:t>
            </a:r>
            <a:r>
              <a:rPr lang="en-GB" b="1" dirty="0">
                <a:latin typeface="Calibri" panose="020F0502020204030204" pitchFamily="34" charset="0"/>
                <a:ea typeface="Calibri" panose="020F0502020204030204" pitchFamily="34" charset="0"/>
                <a:cs typeface="Calibri" panose="020F0502020204030204" pitchFamily="34" charset="0"/>
              </a:rPr>
              <a:t>) </a:t>
            </a:r>
            <a:r>
              <a:rPr lang="en-GB" dirty="0">
                <a:latin typeface="Calibri" panose="020F0502020204030204" pitchFamily="34" charset="0"/>
                <a:ea typeface="Calibri" panose="020F0502020204030204" pitchFamily="34" charset="0"/>
                <a:cs typeface="Calibri" panose="020F0502020204030204" pitchFamily="34" charset="0"/>
              </a:rPr>
              <a:t>(or high loads of road dust resulting from the use of studded tires in the Nordic countries).</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B93CD4-FA9E-411A-8A75-26AAF9905369}"/>
              </a:ext>
            </a:extLst>
          </p:cNvPr>
          <p:cNvSpPr>
            <a:spLocks noGrp="1"/>
          </p:cNvSpPr>
          <p:nvPr>
            <p:ph type="body" idx="1"/>
          </p:nvPr>
        </p:nvSpPr>
        <p:spPr/>
        <p:txBody>
          <a:bodyPr/>
          <a:lstStyle/>
          <a:p>
            <a:pPr marL="114300" indent="0">
              <a:buNone/>
            </a:pPr>
            <a:r>
              <a:rPr lang="en-GB" dirty="0"/>
              <a:t>Eastern Europe large underestimation PM2.5 winter </a:t>
            </a:r>
            <a:r>
              <a:rPr lang="en-GB" dirty="0">
                <a:sym typeface="Wingdings" panose="05000000000000000000" pitchFamily="2" charset="2"/>
              </a:rPr>
              <a:t> residential combustion wood, missing </a:t>
            </a:r>
            <a:r>
              <a:rPr lang="en-GB" dirty="0" err="1">
                <a:sym typeface="Wingdings" panose="05000000000000000000" pitchFamily="2" charset="2"/>
              </a:rPr>
              <a:t>condensables</a:t>
            </a:r>
            <a:r>
              <a:rPr lang="en-GB" dirty="0">
                <a:sym typeface="Wingdings" panose="05000000000000000000" pitchFamily="2" charset="2"/>
              </a:rPr>
              <a:t> in emission inventory</a:t>
            </a:r>
            <a:endParaRPr lang="en-GB" dirty="0"/>
          </a:p>
        </p:txBody>
      </p:sp>
      <p:sp>
        <p:nvSpPr>
          <p:cNvPr id="3" name="Title 2">
            <a:extLst>
              <a:ext uri="{FF2B5EF4-FFF2-40B4-BE49-F238E27FC236}">
                <a16:creationId xmlns:a16="http://schemas.microsoft.com/office/drawing/2014/main" id="{ECEE6914-0591-4D15-A3EC-5302E3E23498}"/>
              </a:ext>
            </a:extLst>
          </p:cNvPr>
          <p:cNvSpPr>
            <a:spLocks noGrp="1"/>
          </p:cNvSpPr>
          <p:nvPr>
            <p:ph type="title"/>
          </p:nvPr>
        </p:nvSpPr>
        <p:spPr/>
        <p:txBody>
          <a:bodyPr/>
          <a:lstStyle/>
          <a:p>
            <a:r>
              <a:rPr lang="en-GB" dirty="0"/>
              <a:t>First evaluations CAMS regional 2018 forecasts</a:t>
            </a:r>
          </a:p>
        </p:txBody>
      </p:sp>
      <p:pic>
        <p:nvPicPr>
          <p:cNvPr id="4" name="Picture 3">
            <a:extLst>
              <a:ext uri="{FF2B5EF4-FFF2-40B4-BE49-F238E27FC236}">
                <a16:creationId xmlns:a16="http://schemas.microsoft.com/office/drawing/2014/main" id="{9F796AF7-E8CC-4599-AA48-23420F6380FC}"/>
              </a:ext>
            </a:extLst>
          </p:cNvPr>
          <p:cNvPicPr>
            <a:picLocks noChangeAspect="1"/>
          </p:cNvPicPr>
          <p:nvPr/>
        </p:nvPicPr>
        <p:blipFill>
          <a:blip r:embed="rId2"/>
          <a:stretch>
            <a:fillRect/>
          </a:stretch>
        </p:blipFill>
        <p:spPr>
          <a:xfrm>
            <a:off x="-100739" y="1401868"/>
            <a:ext cx="9144000" cy="3254160"/>
          </a:xfrm>
          <a:prstGeom prst="rect">
            <a:avLst/>
          </a:prstGeom>
        </p:spPr>
      </p:pic>
    </p:spTree>
    <p:extLst>
      <p:ext uri="{BB962C8B-B14F-4D97-AF65-F5344CB8AC3E}">
        <p14:creationId xmlns:p14="http://schemas.microsoft.com/office/powerpoint/2010/main" val="305804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0A7612-D00C-41BC-8E0B-0B87AE57A5B9}"/>
              </a:ext>
            </a:extLst>
          </p:cNvPr>
          <p:cNvSpPr>
            <a:spLocks noGrp="1"/>
          </p:cNvSpPr>
          <p:nvPr>
            <p:ph type="body" idx="1"/>
          </p:nvPr>
        </p:nvSpPr>
        <p:spPr/>
        <p:txBody>
          <a:bodyPr/>
          <a:lstStyle/>
          <a:p>
            <a:r>
              <a:rPr lang="en-GB" dirty="0"/>
              <a:t>In Connection to </a:t>
            </a:r>
            <a:r>
              <a:rPr lang="en-GB" dirty="0" err="1"/>
              <a:t>Eurodelta</a:t>
            </a:r>
            <a:r>
              <a:rPr lang="en-GB" dirty="0"/>
              <a:t>-Carb exercise</a:t>
            </a:r>
          </a:p>
          <a:p>
            <a:pPr lvl="1"/>
            <a:r>
              <a:rPr lang="en-GB" dirty="0"/>
              <a:t>Evaluate model performance </a:t>
            </a:r>
            <a:r>
              <a:rPr lang="en-GB" b="1" dirty="0"/>
              <a:t>PM10</a:t>
            </a:r>
            <a:r>
              <a:rPr lang="en-GB" dirty="0"/>
              <a:t> in winter</a:t>
            </a:r>
          </a:p>
          <a:p>
            <a:pPr lvl="2"/>
            <a:r>
              <a:rPr lang="en-GB" dirty="0"/>
              <a:t>Effect of including </a:t>
            </a:r>
            <a:r>
              <a:rPr lang="en-GB" dirty="0" err="1"/>
              <a:t>condensables</a:t>
            </a:r>
            <a:r>
              <a:rPr lang="en-GB" dirty="0"/>
              <a:t> (REF2 versus REF1 emissions) for improving winter performance</a:t>
            </a:r>
          </a:p>
          <a:p>
            <a:pPr lvl="2"/>
            <a:r>
              <a:rPr lang="en-GB" dirty="0"/>
              <a:t>Comparison to </a:t>
            </a:r>
            <a:r>
              <a:rPr lang="en-GB" b="1" dirty="0"/>
              <a:t>EEA observations</a:t>
            </a:r>
          </a:p>
          <a:p>
            <a:pPr lvl="1"/>
            <a:r>
              <a:rPr lang="en-GB" dirty="0"/>
              <a:t>Evaluate model performance </a:t>
            </a:r>
            <a:r>
              <a:rPr lang="en-GB" b="1" dirty="0"/>
              <a:t>EC, and biomass and fossil fuel fractions</a:t>
            </a:r>
          </a:p>
          <a:p>
            <a:pPr lvl="2"/>
            <a:r>
              <a:rPr lang="en-GB" dirty="0"/>
              <a:t>Comparison to </a:t>
            </a:r>
            <a:r>
              <a:rPr lang="en-US" b="1" dirty="0"/>
              <a:t>EMEP/ACTRIS/COLOSSAL IMP campaign data</a:t>
            </a:r>
          </a:p>
          <a:p>
            <a:pPr lvl="2"/>
            <a:r>
              <a:rPr lang="en-US" dirty="0"/>
              <a:t>Again consistent approach with regard to </a:t>
            </a:r>
            <a:r>
              <a:rPr lang="en-US" dirty="0" err="1"/>
              <a:t>condensables</a:t>
            </a:r>
            <a:r>
              <a:rPr lang="en-US" dirty="0"/>
              <a:t> is important</a:t>
            </a:r>
          </a:p>
        </p:txBody>
      </p:sp>
      <p:sp>
        <p:nvSpPr>
          <p:cNvPr id="3" name="Title 2">
            <a:extLst>
              <a:ext uri="{FF2B5EF4-FFF2-40B4-BE49-F238E27FC236}">
                <a16:creationId xmlns:a16="http://schemas.microsoft.com/office/drawing/2014/main" id="{1B35E5B1-CC02-4DB1-88C4-E87B43C77515}"/>
              </a:ext>
            </a:extLst>
          </p:cNvPr>
          <p:cNvSpPr>
            <a:spLocks noGrp="1"/>
          </p:cNvSpPr>
          <p:nvPr>
            <p:ph type="title"/>
          </p:nvPr>
        </p:nvSpPr>
        <p:spPr/>
        <p:txBody>
          <a:bodyPr/>
          <a:lstStyle/>
          <a:p>
            <a:r>
              <a:rPr lang="en-GB" dirty="0"/>
              <a:t>Connection </a:t>
            </a:r>
            <a:r>
              <a:rPr lang="en-GB" dirty="0" err="1"/>
              <a:t>Eurodelta</a:t>
            </a:r>
            <a:r>
              <a:rPr lang="en-GB" dirty="0"/>
              <a:t>-Carb</a:t>
            </a:r>
          </a:p>
        </p:txBody>
      </p:sp>
    </p:spTree>
    <p:extLst>
      <p:ext uri="{BB962C8B-B14F-4D97-AF65-F5344CB8AC3E}">
        <p14:creationId xmlns:p14="http://schemas.microsoft.com/office/powerpoint/2010/main" val="878440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C6C3A7-22E2-4E66-BFDB-0C0269901D4D}"/>
              </a:ext>
            </a:extLst>
          </p:cNvPr>
          <p:cNvSpPr>
            <a:spLocks noGrp="1"/>
          </p:cNvSpPr>
          <p:nvPr>
            <p:ph type="body" idx="1"/>
          </p:nvPr>
        </p:nvSpPr>
        <p:spPr/>
        <p:txBody>
          <a:bodyPr/>
          <a:lstStyle/>
          <a:p>
            <a:r>
              <a:rPr lang="en-GB" sz="1400" dirty="0"/>
              <a:t>Actual EC/OC fraction smaller when you include </a:t>
            </a:r>
            <a:r>
              <a:rPr lang="en-GB" sz="1400" dirty="0" err="1"/>
              <a:t>condensables</a:t>
            </a:r>
            <a:endParaRPr lang="en-GB" sz="1400" dirty="0"/>
          </a:p>
          <a:p>
            <a:r>
              <a:rPr lang="en-GB" sz="1400" dirty="0"/>
              <a:t>But REF1 uses filterable EC/OC fraction for all countries to derive EC whether they include </a:t>
            </a:r>
            <a:r>
              <a:rPr lang="en-GB" sz="1400" dirty="0" err="1"/>
              <a:t>condensables</a:t>
            </a:r>
            <a:r>
              <a:rPr lang="en-GB" sz="1400" dirty="0"/>
              <a:t> or not in their reported PM2.5 emissions</a:t>
            </a:r>
          </a:p>
          <a:p>
            <a:r>
              <a:rPr lang="en-GB" sz="1400" dirty="0"/>
              <a:t>For countries that include </a:t>
            </a:r>
            <a:r>
              <a:rPr lang="en-GB" sz="1400" dirty="0" err="1"/>
              <a:t>condensables</a:t>
            </a:r>
            <a:r>
              <a:rPr lang="en-GB" sz="1400" dirty="0"/>
              <a:t> in their PM2.5 emissions, the derived EC emissions in REF 1 will be too high</a:t>
            </a:r>
          </a:p>
          <a:p>
            <a:r>
              <a:rPr lang="en-GB" sz="1400" dirty="0"/>
              <a:t>REF2 includes </a:t>
            </a:r>
            <a:r>
              <a:rPr lang="en-GB" sz="1400" dirty="0" err="1"/>
              <a:t>condensables</a:t>
            </a:r>
            <a:r>
              <a:rPr lang="en-GB" sz="1400" dirty="0"/>
              <a:t> and thus has smaller EC/OC fraction</a:t>
            </a:r>
          </a:p>
        </p:txBody>
      </p:sp>
      <p:sp>
        <p:nvSpPr>
          <p:cNvPr id="3" name="Title 2">
            <a:extLst>
              <a:ext uri="{FF2B5EF4-FFF2-40B4-BE49-F238E27FC236}">
                <a16:creationId xmlns:a16="http://schemas.microsoft.com/office/drawing/2014/main" id="{5142354E-7657-48F6-A005-B919FDECF076}"/>
              </a:ext>
            </a:extLst>
          </p:cNvPr>
          <p:cNvSpPr>
            <a:spLocks noGrp="1"/>
          </p:cNvSpPr>
          <p:nvPr>
            <p:ph type="title"/>
          </p:nvPr>
        </p:nvSpPr>
        <p:spPr/>
        <p:txBody>
          <a:bodyPr/>
          <a:lstStyle/>
          <a:p>
            <a:r>
              <a:rPr lang="en-GB" dirty="0"/>
              <a:t>EC in REF1 and REF2 inventories</a:t>
            </a:r>
          </a:p>
        </p:txBody>
      </p:sp>
      <p:pic>
        <p:nvPicPr>
          <p:cNvPr id="4" name="Picture 3">
            <a:extLst>
              <a:ext uri="{FF2B5EF4-FFF2-40B4-BE49-F238E27FC236}">
                <a16:creationId xmlns:a16="http://schemas.microsoft.com/office/drawing/2014/main" id="{0A185A11-1F9B-4CA4-BE87-B38029C1FC9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4051" y="2507037"/>
            <a:ext cx="6486872" cy="2482576"/>
          </a:xfrm>
          <a:prstGeom prst="rect">
            <a:avLst/>
          </a:prstGeom>
          <a:noFill/>
        </p:spPr>
      </p:pic>
      <p:sp>
        <p:nvSpPr>
          <p:cNvPr id="5" name="Rectangle 4">
            <a:extLst>
              <a:ext uri="{FF2B5EF4-FFF2-40B4-BE49-F238E27FC236}">
                <a16:creationId xmlns:a16="http://schemas.microsoft.com/office/drawing/2014/main" id="{FE6B29CD-333C-4703-8C5C-442C31E496D0}"/>
              </a:ext>
            </a:extLst>
          </p:cNvPr>
          <p:cNvSpPr/>
          <p:nvPr/>
        </p:nvSpPr>
        <p:spPr>
          <a:xfrm>
            <a:off x="6553386" y="3014131"/>
            <a:ext cx="720080" cy="169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FD3A342-C127-41A3-967D-E8B14B4D7209}"/>
              </a:ext>
            </a:extLst>
          </p:cNvPr>
          <p:cNvSpPr/>
          <p:nvPr/>
        </p:nvSpPr>
        <p:spPr>
          <a:xfrm>
            <a:off x="6553386" y="3346267"/>
            <a:ext cx="720080" cy="16920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20222C13-AF13-443C-AF47-77666FA974A0}"/>
              </a:ext>
            </a:extLst>
          </p:cNvPr>
          <p:cNvSpPr txBox="1"/>
          <p:nvPr/>
        </p:nvSpPr>
        <p:spPr>
          <a:xfrm>
            <a:off x="7308989" y="2930865"/>
            <a:ext cx="1898790" cy="369332"/>
          </a:xfrm>
          <a:prstGeom prst="rect">
            <a:avLst/>
          </a:prstGeom>
          <a:noFill/>
        </p:spPr>
        <p:txBody>
          <a:bodyPr wrap="none" rtlCol="0">
            <a:spAutoFit/>
          </a:bodyPr>
          <a:lstStyle/>
          <a:p>
            <a:r>
              <a:rPr lang="en-GB" dirty="0"/>
              <a:t>MACC- III - 2011</a:t>
            </a:r>
          </a:p>
        </p:txBody>
      </p:sp>
      <p:sp>
        <p:nvSpPr>
          <p:cNvPr id="10" name="TextBox 9">
            <a:extLst>
              <a:ext uri="{FF2B5EF4-FFF2-40B4-BE49-F238E27FC236}">
                <a16:creationId xmlns:a16="http://schemas.microsoft.com/office/drawing/2014/main" id="{42E4F66E-3BE1-4C1D-8E6D-390AEF55AA33}"/>
              </a:ext>
            </a:extLst>
          </p:cNvPr>
          <p:cNvSpPr txBox="1"/>
          <p:nvPr/>
        </p:nvSpPr>
        <p:spPr>
          <a:xfrm>
            <a:off x="7273466" y="3257503"/>
            <a:ext cx="1808508" cy="307777"/>
          </a:xfrm>
          <a:prstGeom prst="rect">
            <a:avLst/>
          </a:prstGeom>
          <a:noFill/>
        </p:spPr>
        <p:txBody>
          <a:bodyPr wrap="none" rtlCol="0">
            <a:spAutoFit/>
          </a:bodyPr>
          <a:lstStyle/>
          <a:p>
            <a:r>
              <a:rPr lang="en-GB" dirty="0"/>
              <a:t>CAMS 2015 – REF1</a:t>
            </a:r>
          </a:p>
        </p:txBody>
      </p:sp>
      <p:grpSp>
        <p:nvGrpSpPr>
          <p:cNvPr id="13" name="Group 12">
            <a:extLst>
              <a:ext uri="{FF2B5EF4-FFF2-40B4-BE49-F238E27FC236}">
                <a16:creationId xmlns:a16="http://schemas.microsoft.com/office/drawing/2014/main" id="{5A1D907C-B82A-40DF-84C6-38700045F565}"/>
              </a:ext>
            </a:extLst>
          </p:cNvPr>
          <p:cNvGrpSpPr/>
          <p:nvPr/>
        </p:nvGrpSpPr>
        <p:grpSpPr>
          <a:xfrm>
            <a:off x="1371152" y="2795415"/>
            <a:ext cx="4464496" cy="2167655"/>
            <a:chOff x="827584" y="2988590"/>
            <a:chExt cx="4464496" cy="2578403"/>
          </a:xfrm>
        </p:grpSpPr>
        <p:grpSp>
          <p:nvGrpSpPr>
            <p:cNvPr id="14" name="Group 13">
              <a:extLst>
                <a:ext uri="{FF2B5EF4-FFF2-40B4-BE49-F238E27FC236}">
                  <a16:creationId xmlns:a16="http://schemas.microsoft.com/office/drawing/2014/main" id="{ED978FBC-4593-4463-B3A5-BEC7D1AF66CC}"/>
                </a:ext>
              </a:extLst>
            </p:cNvPr>
            <p:cNvGrpSpPr/>
            <p:nvPr/>
          </p:nvGrpSpPr>
          <p:grpSpPr>
            <a:xfrm>
              <a:off x="827584" y="2988590"/>
              <a:ext cx="2219572" cy="2500642"/>
              <a:chOff x="827584" y="2988590"/>
              <a:chExt cx="2219572" cy="2500642"/>
            </a:xfrm>
          </p:grpSpPr>
          <p:sp>
            <p:nvSpPr>
              <p:cNvPr id="16" name="Oval 15">
                <a:extLst>
                  <a:ext uri="{FF2B5EF4-FFF2-40B4-BE49-F238E27FC236}">
                    <a16:creationId xmlns:a16="http://schemas.microsoft.com/office/drawing/2014/main" id="{3D6EA2D8-D928-4C4E-B1C6-98C16DAD1EE0}"/>
                  </a:ext>
                </a:extLst>
              </p:cNvPr>
              <p:cNvSpPr/>
              <p:nvPr/>
            </p:nvSpPr>
            <p:spPr>
              <a:xfrm>
                <a:off x="827584" y="4437112"/>
                <a:ext cx="720080" cy="10521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0C754515-B388-4BD5-8FA0-B893E9889CAA}"/>
                  </a:ext>
                </a:extLst>
              </p:cNvPr>
              <p:cNvSpPr txBox="1"/>
              <p:nvPr/>
            </p:nvSpPr>
            <p:spPr>
              <a:xfrm>
                <a:off x="886916" y="2988590"/>
                <a:ext cx="2160240" cy="1208120"/>
              </a:xfrm>
              <a:prstGeom prst="rect">
                <a:avLst/>
              </a:prstGeom>
              <a:noFill/>
            </p:spPr>
            <p:txBody>
              <a:bodyPr wrap="square" rtlCol="0">
                <a:spAutoFit/>
              </a:bodyPr>
              <a:lstStyle/>
              <a:p>
                <a:r>
                  <a:rPr lang="en-GB" sz="1200" dirty="0"/>
                  <a:t>Shift to inclusion of </a:t>
                </a:r>
                <a:r>
                  <a:rPr lang="en-GB" sz="1200" dirty="0" err="1"/>
                  <a:t>condensables</a:t>
                </a:r>
                <a:r>
                  <a:rPr lang="en-GB" sz="1200" dirty="0"/>
                  <a:t> in Belgium and GBR but still same EC/OC split used on PM emissions</a:t>
                </a:r>
              </a:p>
            </p:txBody>
          </p:sp>
        </p:grpSp>
        <p:sp>
          <p:nvSpPr>
            <p:cNvPr id="15" name="Oval 14">
              <a:extLst>
                <a:ext uri="{FF2B5EF4-FFF2-40B4-BE49-F238E27FC236}">
                  <a16:creationId xmlns:a16="http://schemas.microsoft.com/office/drawing/2014/main" id="{32564F27-83CA-47B2-86AB-1FD60720EF8A}"/>
                </a:ext>
              </a:extLst>
            </p:cNvPr>
            <p:cNvSpPr/>
            <p:nvPr/>
          </p:nvSpPr>
          <p:spPr>
            <a:xfrm>
              <a:off x="4514370" y="3149706"/>
              <a:ext cx="777710" cy="24172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Rectangle 19">
            <a:extLst>
              <a:ext uri="{FF2B5EF4-FFF2-40B4-BE49-F238E27FC236}">
                <a16:creationId xmlns:a16="http://schemas.microsoft.com/office/drawing/2014/main" id="{32A01887-0CB6-4831-ACF3-0154ECA5A8B9}"/>
              </a:ext>
            </a:extLst>
          </p:cNvPr>
          <p:cNvSpPr/>
          <p:nvPr/>
        </p:nvSpPr>
        <p:spPr>
          <a:xfrm>
            <a:off x="6544024" y="3697373"/>
            <a:ext cx="720080" cy="169200"/>
          </a:xfrm>
          <a:prstGeom prst="rect">
            <a:avLst/>
          </a:prstGeom>
          <a:solidFill>
            <a:srgbClr val="9C9C9E">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prstClr val="white"/>
              </a:solidFill>
              <a:effectLst/>
              <a:uLnTx/>
              <a:uFillTx/>
              <a:latin typeface="Arial"/>
              <a:ea typeface="+mn-ea"/>
              <a:cs typeface="+mn-cs"/>
            </a:endParaRPr>
          </a:p>
        </p:txBody>
      </p:sp>
      <p:sp>
        <p:nvSpPr>
          <p:cNvPr id="21" name="TextBox 20">
            <a:extLst>
              <a:ext uri="{FF2B5EF4-FFF2-40B4-BE49-F238E27FC236}">
                <a16:creationId xmlns:a16="http://schemas.microsoft.com/office/drawing/2014/main" id="{B8CF187D-2859-4E03-B44D-CAED5AC4A4D1}"/>
              </a:ext>
            </a:extLst>
          </p:cNvPr>
          <p:cNvSpPr txBox="1"/>
          <p:nvPr/>
        </p:nvSpPr>
        <p:spPr>
          <a:xfrm>
            <a:off x="7328647" y="3614113"/>
            <a:ext cx="1625766"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ea typeface="+mn-ea"/>
                <a:cs typeface="+mn-cs"/>
              </a:rPr>
              <a:t>Reported for 2015</a:t>
            </a:r>
          </a:p>
        </p:txBody>
      </p:sp>
    </p:spTree>
    <p:extLst>
      <p:ext uri="{BB962C8B-B14F-4D97-AF65-F5344CB8AC3E}">
        <p14:creationId xmlns:p14="http://schemas.microsoft.com/office/powerpoint/2010/main" val="193671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DB9CB5-9E0F-45F3-9E38-1ABE9DC80DCC}"/>
              </a:ext>
            </a:extLst>
          </p:cNvPr>
          <p:cNvSpPr/>
          <p:nvPr/>
        </p:nvSpPr>
        <p:spPr>
          <a:xfrm>
            <a:off x="5761324" y="4602480"/>
            <a:ext cx="3184556" cy="541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C53669A3-7BBE-4D53-9185-0D7A9904B2D8}"/>
              </a:ext>
            </a:extLst>
          </p:cNvPr>
          <p:cNvSpPr>
            <a:spLocks noGrp="1"/>
          </p:cNvSpPr>
          <p:nvPr>
            <p:ph type="body" idx="1"/>
          </p:nvPr>
        </p:nvSpPr>
        <p:spPr/>
        <p:txBody>
          <a:bodyPr/>
          <a:lstStyle/>
          <a:p>
            <a:r>
              <a:rPr lang="en-GB" dirty="0"/>
              <a:t>Inclusion of </a:t>
            </a:r>
            <a:r>
              <a:rPr lang="en-GB" dirty="0" err="1"/>
              <a:t>condensables</a:t>
            </a:r>
            <a:r>
              <a:rPr lang="en-GB" dirty="0"/>
              <a:t> leads to increased PM2.5 and PM10 levels</a:t>
            </a:r>
          </a:p>
        </p:txBody>
      </p:sp>
      <p:sp>
        <p:nvSpPr>
          <p:cNvPr id="3" name="Title 2">
            <a:extLst>
              <a:ext uri="{FF2B5EF4-FFF2-40B4-BE49-F238E27FC236}">
                <a16:creationId xmlns:a16="http://schemas.microsoft.com/office/drawing/2014/main" id="{3EB0F55B-047F-41F8-8A69-3D728E12C1F0}"/>
              </a:ext>
            </a:extLst>
          </p:cNvPr>
          <p:cNvSpPr>
            <a:spLocks noGrp="1"/>
          </p:cNvSpPr>
          <p:nvPr>
            <p:ph type="title"/>
          </p:nvPr>
        </p:nvSpPr>
        <p:spPr/>
        <p:txBody>
          <a:bodyPr/>
          <a:lstStyle/>
          <a:p>
            <a:r>
              <a:rPr lang="en-GB" dirty="0"/>
              <a:t>Impact inclusion </a:t>
            </a:r>
            <a:r>
              <a:rPr lang="en-GB" dirty="0" err="1"/>
              <a:t>condensables</a:t>
            </a:r>
            <a:r>
              <a:rPr lang="en-GB" dirty="0"/>
              <a:t> on PM2.5/PM10 during winter campaign</a:t>
            </a:r>
          </a:p>
        </p:txBody>
      </p:sp>
      <p:pic>
        <p:nvPicPr>
          <p:cNvPr id="5" name="Picture 4">
            <a:extLst>
              <a:ext uri="{FF2B5EF4-FFF2-40B4-BE49-F238E27FC236}">
                <a16:creationId xmlns:a16="http://schemas.microsoft.com/office/drawing/2014/main" id="{B031F32A-5531-4417-92D2-95F1C05716AA}"/>
              </a:ext>
            </a:extLst>
          </p:cNvPr>
          <p:cNvPicPr>
            <a:picLocks noChangeAspect="1"/>
          </p:cNvPicPr>
          <p:nvPr/>
        </p:nvPicPr>
        <p:blipFill>
          <a:blip r:embed="rId2"/>
          <a:stretch>
            <a:fillRect/>
          </a:stretch>
        </p:blipFill>
        <p:spPr>
          <a:xfrm>
            <a:off x="1524000" y="1531526"/>
            <a:ext cx="6176498" cy="3287492"/>
          </a:xfrm>
          <a:prstGeom prst="rect">
            <a:avLst/>
          </a:prstGeom>
        </p:spPr>
      </p:pic>
      <p:sp>
        <p:nvSpPr>
          <p:cNvPr id="6" name="TextBox 5">
            <a:extLst>
              <a:ext uri="{FF2B5EF4-FFF2-40B4-BE49-F238E27FC236}">
                <a16:creationId xmlns:a16="http://schemas.microsoft.com/office/drawing/2014/main" id="{5FCBE6E0-0FFA-45B5-8CAA-133E3BE5B6DB}"/>
              </a:ext>
            </a:extLst>
          </p:cNvPr>
          <p:cNvSpPr txBox="1"/>
          <p:nvPr/>
        </p:nvSpPr>
        <p:spPr>
          <a:xfrm>
            <a:off x="2689860" y="1183159"/>
            <a:ext cx="692818" cy="307777"/>
          </a:xfrm>
          <a:prstGeom prst="rect">
            <a:avLst/>
          </a:prstGeom>
          <a:noFill/>
        </p:spPr>
        <p:txBody>
          <a:bodyPr wrap="none" rtlCol="0">
            <a:spAutoFit/>
          </a:bodyPr>
          <a:lstStyle/>
          <a:p>
            <a:r>
              <a:rPr lang="en-GB" dirty="0"/>
              <a:t>REF 1</a:t>
            </a:r>
          </a:p>
        </p:txBody>
      </p:sp>
      <p:sp>
        <p:nvSpPr>
          <p:cNvPr id="7" name="TextBox 6">
            <a:extLst>
              <a:ext uri="{FF2B5EF4-FFF2-40B4-BE49-F238E27FC236}">
                <a16:creationId xmlns:a16="http://schemas.microsoft.com/office/drawing/2014/main" id="{64343A63-A8B5-479C-B7A8-20502840DE3F}"/>
              </a:ext>
            </a:extLst>
          </p:cNvPr>
          <p:cNvSpPr txBox="1"/>
          <p:nvPr/>
        </p:nvSpPr>
        <p:spPr>
          <a:xfrm>
            <a:off x="5996940" y="1179086"/>
            <a:ext cx="692818" cy="307777"/>
          </a:xfrm>
          <a:prstGeom prst="rect">
            <a:avLst/>
          </a:prstGeom>
          <a:noFill/>
        </p:spPr>
        <p:txBody>
          <a:bodyPr wrap="none" rtlCol="0">
            <a:spAutoFit/>
          </a:bodyPr>
          <a:lstStyle/>
          <a:p>
            <a:r>
              <a:rPr lang="en-GB" dirty="0"/>
              <a:t>REF 2</a:t>
            </a:r>
          </a:p>
        </p:txBody>
      </p:sp>
      <p:sp>
        <p:nvSpPr>
          <p:cNvPr id="8" name="TextBox 7">
            <a:extLst>
              <a:ext uri="{FF2B5EF4-FFF2-40B4-BE49-F238E27FC236}">
                <a16:creationId xmlns:a16="http://schemas.microsoft.com/office/drawing/2014/main" id="{D9C619D5-1A48-4632-A199-2D260280F2C1}"/>
              </a:ext>
            </a:extLst>
          </p:cNvPr>
          <p:cNvSpPr txBox="1"/>
          <p:nvPr/>
        </p:nvSpPr>
        <p:spPr>
          <a:xfrm>
            <a:off x="3412599" y="4881890"/>
            <a:ext cx="5274201" cy="261610"/>
          </a:xfrm>
          <a:prstGeom prst="rect">
            <a:avLst/>
          </a:prstGeom>
          <a:noFill/>
        </p:spPr>
        <p:txBody>
          <a:bodyPr wrap="none" rtlCol="0">
            <a:spAutoFit/>
          </a:bodyPr>
          <a:lstStyle/>
          <a:p>
            <a:r>
              <a:rPr lang="en-GB" sz="1100" dirty="0"/>
              <a:t>Result from </a:t>
            </a:r>
            <a:r>
              <a:rPr lang="en-GB" sz="1100" dirty="0" err="1"/>
              <a:t>Eurodelta</a:t>
            </a:r>
            <a:r>
              <a:rPr lang="en-GB" sz="1100" dirty="0"/>
              <a:t>-Carb exercise by </a:t>
            </a:r>
            <a:r>
              <a:rPr lang="en-GB" sz="1100" dirty="0" err="1"/>
              <a:t>Metno</a:t>
            </a:r>
            <a:r>
              <a:rPr lang="en-GB" sz="1100" dirty="0"/>
              <a:t> and Valentin </a:t>
            </a:r>
            <a:r>
              <a:rPr lang="en-GB" sz="1100" dirty="0" err="1"/>
              <a:t>Petiot</a:t>
            </a:r>
            <a:r>
              <a:rPr lang="en-GB" sz="1100" dirty="0"/>
              <a:t> (</a:t>
            </a:r>
            <a:r>
              <a:rPr lang="en-GB" sz="1100" dirty="0" err="1"/>
              <a:t>Meteo</a:t>
            </a:r>
            <a:r>
              <a:rPr lang="en-GB" sz="1100" dirty="0"/>
              <a:t>-France)</a:t>
            </a:r>
          </a:p>
        </p:txBody>
      </p:sp>
    </p:spTree>
    <p:extLst>
      <p:ext uri="{BB962C8B-B14F-4D97-AF65-F5344CB8AC3E}">
        <p14:creationId xmlns:p14="http://schemas.microsoft.com/office/powerpoint/2010/main" val="270958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9E485C-5176-4718-8376-AB998CC273C0}"/>
              </a:ext>
            </a:extLst>
          </p:cNvPr>
          <p:cNvSpPr>
            <a:spLocks noGrp="1"/>
          </p:cNvSpPr>
          <p:nvPr>
            <p:ph type="title"/>
          </p:nvPr>
        </p:nvSpPr>
        <p:spPr/>
        <p:txBody>
          <a:bodyPr/>
          <a:lstStyle/>
          <a:p>
            <a:r>
              <a:rPr lang="en-GB" dirty="0"/>
              <a:t>Improved performance of PM2.5 in winter time</a:t>
            </a:r>
          </a:p>
        </p:txBody>
      </p:sp>
      <p:pic>
        <p:nvPicPr>
          <p:cNvPr id="5" name="Picture 4">
            <a:extLst>
              <a:ext uri="{FF2B5EF4-FFF2-40B4-BE49-F238E27FC236}">
                <a16:creationId xmlns:a16="http://schemas.microsoft.com/office/drawing/2014/main" id="{EFC60A00-61F0-47E3-A403-2B433EEC54F1}"/>
              </a:ext>
            </a:extLst>
          </p:cNvPr>
          <p:cNvPicPr>
            <a:picLocks noChangeAspect="1"/>
          </p:cNvPicPr>
          <p:nvPr/>
        </p:nvPicPr>
        <p:blipFill rotWithShape="1">
          <a:blip r:embed="rId2"/>
          <a:srcRect r="-5007"/>
          <a:stretch/>
        </p:blipFill>
        <p:spPr>
          <a:xfrm>
            <a:off x="942975" y="687108"/>
            <a:ext cx="3456000" cy="1440000"/>
          </a:xfrm>
          <a:prstGeom prst="rect">
            <a:avLst/>
          </a:prstGeom>
        </p:spPr>
      </p:pic>
      <p:pic>
        <p:nvPicPr>
          <p:cNvPr id="7" name="Picture 6">
            <a:extLst>
              <a:ext uri="{FF2B5EF4-FFF2-40B4-BE49-F238E27FC236}">
                <a16:creationId xmlns:a16="http://schemas.microsoft.com/office/drawing/2014/main" id="{706C3E2E-D8C1-403A-90B8-9AAAF5F487AC}"/>
              </a:ext>
            </a:extLst>
          </p:cNvPr>
          <p:cNvPicPr>
            <a:picLocks noChangeAspect="1"/>
          </p:cNvPicPr>
          <p:nvPr/>
        </p:nvPicPr>
        <p:blipFill rotWithShape="1">
          <a:blip r:embed="rId3"/>
          <a:srcRect/>
          <a:stretch/>
        </p:blipFill>
        <p:spPr>
          <a:xfrm>
            <a:off x="942975" y="2143504"/>
            <a:ext cx="3456000" cy="1440000"/>
          </a:xfrm>
          <a:prstGeom prst="rect">
            <a:avLst/>
          </a:prstGeom>
        </p:spPr>
      </p:pic>
      <p:pic>
        <p:nvPicPr>
          <p:cNvPr id="9" name="Picture 8">
            <a:extLst>
              <a:ext uri="{FF2B5EF4-FFF2-40B4-BE49-F238E27FC236}">
                <a16:creationId xmlns:a16="http://schemas.microsoft.com/office/drawing/2014/main" id="{D33E8BB3-A8C5-46DA-98FF-A0DC0EC4A212}"/>
              </a:ext>
            </a:extLst>
          </p:cNvPr>
          <p:cNvPicPr>
            <a:picLocks noChangeAspect="1"/>
          </p:cNvPicPr>
          <p:nvPr/>
        </p:nvPicPr>
        <p:blipFill>
          <a:blip r:embed="rId4"/>
          <a:stretch>
            <a:fillRect/>
          </a:stretch>
        </p:blipFill>
        <p:spPr>
          <a:xfrm>
            <a:off x="942975" y="3633008"/>
            <a:ext cx="3456000" cy="1440000"/>
          </a:xfrm>
          <a:prstGeom prst="rect">
            <a:avLst/>
          </a:prstGeom>
        </p:spPr>
      </p:pic>
      <p:pic>
        <p:nvPicPr>
          <p:cNvPr id="11" name="Picture 10">
            <a:extLst>
              <a:ext uri="{FF2B5EF4-FFF2-40B4-BE49-F238E27FC236}">
                <a16:creationId xmlns:a16="http://schemas.microsoft.com/office/drawing/2014/main" id="{54EC26DB-B7DD-48A9-8921-F64C9B666C04}"/>
              </a:ext>
            </a:extLst>
          </p:cNvPr>
          <p:cNvPicPr>
            <a:picLocks noChangeAspect="1"/>
          </p:cNvPicPr>
          <p:nvPr/>
        </p:nvPicPr>
        <p:blipFill>
          <a:blip r:embed="rId5"/>
          <a:stretch>
            <a:fillRect/>
          </a:stretch>
        </p:blipFill>
        <p:spPr>
          <a:xfrm>
            <a:off x="4398975" y="687108"/>
            <a:ext cx="3602024" cy="1440000"/>
          </a:xfrm>
          <a:prstGeom prst="rect">
            <a:avLst/>
          </a:prstGeom>
        </p:spPr>
      </p:pic>
      <p:pic>
        <p:nvPicPr>
          <p:cNvPr id="13" name="Picture 12">
            <a:extLst>
              <a:ext uri="{FF2B5EF4-FFF2-40B4-BE49-F238E27FC236}">
                <a16:creationId xmlns:a16="http://schemas.microsoft.com/office/drawing/2014/main" id="{6871650F-CB19-4EA4-A490-85BADC4CFA59}"/>
              </a:ext>
            </a:extLst>
          </p:cNvPr>
          <p:cNvPicPr>
            <a:picLocks noChangeAspect="1"/>
          </p:cNvPicPr>
          <p:nvPr/>
        </p:nvPicPr>
        <p:blipFill rotWithShape="1">
          <a:blip r:embed="rId6"/>
          <a:srcRect r="-4225"/>
          <a:stretch/>
        </p:blipFill>
        <p:spPr>
          <a:xfrm>
            <a:off x="4398974" y="2143504"/>
            <a:ext cx="3602025" cy="1440000"/>
          </a:xfrm>
          <a:prstGeom prst="rect">
            <a:avLst/>
          </a:prstGeom>
        </p:spPr>
      </p:pic>
      <p:pic>
        <p:nvPicPr>
          <p:cNvPr id="15" name="Picture 14">
            <a:extLst>
              <a:ext uri="{FF2B5EF4-FFF2-40B4-BE49-F238E27FC236}">
                <a16:creationId xmlns:a16="http://schemas.microsoft.com/office/drawing/2014/main" id="{54260697-76B1-4837-94F6-C8563370E58A}"/>
              </a:ext>
            </a:extLst>
          </p:cNvPr>
          <p:cNvPicPr>
            <a:picLocks noChangeAspect="1"/>
          </p:cNvPicPr>
          <p:nvPr/>
        </p:nvPicPr>
        <p:blipFill rotWithShape="1">
          <a:blip r:embed="rId7"/>
          <a:srcRect r="-4225"/>
          <a:stretch/>
        </p:blipFill>
        <p:spPr>
          <a:xfrm>
            <a:off x="4398975" y="3643483"/>
            <a:ext cx="3602024" cy="1440000"/>
          </a:xfrm>
          <a:prstGeom prst="rect">
            <a:avLst/>
          </a:prstGeom>
        </p:spPr>
      </p:pic>
      <p:sp>
        <p:nvSpPr>
          <p:cNvPr id="10" name="TextBox 9">
            <a:extLst>
              <a:ext uri="{FF2B5EF4-FFF2-40B4-BE49-F238E27FC236}">
                <a16:creationId xmlns:a16="http://schemas.microsoft.com/office/drawing/2014/main" id="{6B8FADC1-F22B-482A-93F3-F26DE1B6DFD9}"/>
              </a:ext>
            </a:extLst>
          </p:cNvPr>
          <p:cNvSpPr txBox="1"/>
          <p:nvPr/>
        </p:nvSpPr>
        <p:spPr>
          <a:xfrm>
            <a:off x="3834329" y="4897214"/>
            <a:ext cx="4169731" cy="261610"/>
          </a:xfrm>
          <a:prstGeom prst="rect">
            <a:avLst/>
          </a:prstGeom>
          <a:noFill/>
        </p:spPr>
        <p:txBody>
          <a:bodyPr wrap="none" rtlCol="0">
            <a:spAutoFit/>
          </a:bodyPr>
          <a:lstStyle/>
          <a:p>
            <a:r>
              <a:rPr lang="en-GB" sz="1100" dirty="0"/>
              <a:t>Result from </a:t>
            </a:r>
            <a:r>
              <a:rPr lang="en-GB" sz="1100" dirty="0" err="1"/>
              <a:t>Eurodelta</a:t>
            </a:r>
            <a:r>
              <a:rPr lang="en-GB" sz="1100" dirty="0"/>
              <a:t>-Carb exercise by Enrico Dammers (TNO)</a:t>
            </a:r>
          </a:p>
        </p:txBody>
      </p:sp>
    </p:spTree>
    <p:extLst>
      <p:ext uri="{BB962C8B-B14F-4D97-AF65-F5344CB8AC3E}">
        <p14:creationId xmlns:p14="http://schemas.microsoft.com/office/powerpoint/2010/main" val="2005949161"/>
      </p:ext>
    </p:extLst>
  </p:cSld>
  <p:clrMapOvr>
    <a:masterClrMapping/>
  </p:clrMapOvr>
</p:sld>
</file>

<file path=ppt/theme/theme1.xml><?xml version="1.0" encoding="utf-8"?>
<a:theme xmlns:a="http://schemas.openxmlformats.org/drawingml/2006/main" name="Atmosphere">
  <a:themeElements>
    <a:clrScheme name="Copernicus">
      <a:dk1>
        <a:srgbClr val="000000"/>
      </a:dk1>
      <a:lt1>
        <a:srgbClr val="FFFFFF"/>
      </a:lt1>
      <a:dk2>
        <a:srgbClr val="1F497D"/>
      </a:dk2>
      <a:lt2>
        <a:srgbClr val="EEECE1"/>
      </a:lt2>
      <a:accent1>
        <a:srgbClr val="25408F"/>
      </a:accent1>
      <a:accent2>
        <a:srgbClr val="FFC800"/>
      </a:accent2>
      <a:accent3>
        <a:srgbClr val="69AADC"/>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ata Access">
  <a:themeElements>
    <a:clrScheme name="Copernicus">
      <a:dk1>
        <a:srgbClr val="000000"/>
      </a:dk1>
      <a:lt1>
        <a:srgbClr val="FFFFFF"/>
      </a:lt1>
      <a:dk2>
        <a:srgbClr val="1F497D"/>
      </a:dk2>
      <a:lt2>
        <a:srgbClr val="EEECE1"/>
      </a:lt2>
      <a:accent1>
        <a:srgbClr val="25408F"/>
      </a:accent1>
      <a:accent2>
        <a:srgbClr val="FFC800"/>
      </a:accent2>
      <a:accent3>
        <a:srgbClr val="69AADC"/>
      </a:accent3>
      <a:accent4>
        <a:srgbClr val="8064A2"/>
      </a:accent4>
      <a:accent5>
        <a:srgbClr val="32A857"/>
      </a:accent5>
      <a:accent6>
        <a:srgbClr val="F25B32"/>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rin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n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Emergency">
  <a:themeElements>
    <a:clrScheme name="Copernicus">
      <a:dk1>
        <a:srgbClr val="000000"/>
      </a:dk1>
      <a:lt1>
        <a:srgbClr val="FFFFFF"/>
      </a:lt1>
      <a:dk2>
        <a:srgbClr val="1F497D"/>
      </a:dk2>
      <a:lt2>
        <a:srgbClr val="EEECE1"/>
      </a:lt2>
      <a:accent1>
        <a:srgbClr val="25408F"/>
      </a:accent1>
      <a:accent2>
        <a:srgbClr val="FFC800"/>
      </a:accent2>
      <a:accent3>
        <a:srgbClr val="69AADC"/>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limate Chan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Security">
  <a:themeElements>
    <a:clrScheme name="Copernicus">
      <a:dk1>
        <a:srgbClr val="000000"/>
      </a:dk1>
      <a:lt1>
        <a:srgbClr val="FFFFFF"/>
      </a:lt1>
      <a:dk2>
        <a:srgbClr val="1F497D"/>
      </a:dk2>
      <a:lt2>
        <a:srgbClr val="EEECE1"/>
      </a:lt2>
      <a:accent1>
        <a:srgbClr val="25408F"/>
      </a:accent1>
      <a:accent2>
        <a:srgbClr val="FFC800"/>
      </a:accent2>
      <a:accent3>
        <a:srgbClr val="69AADC"/>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6027</TotalTime>
  <Words>894</Words>
  <Application>Microsoft Office PowerPoint</Application>
  <PresentationFormat>On-screen Show (16:9)</PresentationFormat>
  <Paragraphs>85</Paragraphs>
  <Slides>14</Slides>
  <Notes>6</Notes>
  <HiddenSlides>0</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14</vt:i4>
      </vt:variant>
    </vt:vector>
  </HeadingPairs>
  <TitlesOfParts>
    <vt:vector size="23" baseType="lpstr">
      <vt:lpstr>Arial</vt:lpstr>
      <vt:lpstr>Calibri</vt:lpstr>
      <vt:lpstr>Atmosphere</vt:lpstr>
      <vt:lpstr>Data Access</vt:lpstr>
      <vt:lpstr>Marine</vt:lpstr>
      <vt:lpstr>Land</vt:lpstr>
      <vt:lpstr>Emergency</vt:lpstr>
      <vt:lpstr>Climate Change</vt:lpstr>
      <vt:lpstr>Security</vt:lpstr>
      <vt:lpstr>PowerPoint Presentation</vt:lpstr>
      <vt:lpstr>CAMS_61 project</vt:lpstr>
      <vt:lpstr>In-depth assessment of the CAMS Regional Systems  </vt:lpstr>
      <vt:lpstr>In-depth assessment of the CAMS Regional Systems </vt:lpstr>
      <vt:lpstr>First evaluations CAMS regional 2018 forecasts</vt:lpstr>
      <vt:lpstr>Connection Eurodelta-Carb</vt:lpstr>
      <vt:lpstr>EC in REF1 and REF2 inventories</vt:lpstr>
      <vt:lpstr>Impact inclusion condensables on PM2.5/PM10 during winter campaign</vt:lpstr>
      <vt:lpstr>Improved performance of PM2.5 in winter time</vt:lpstr>
      <vt:lpstr>Exceedances detections improved</vt:lpstr>
      <vt:lpstr>EC fine total – REF1 versus REF2 at EEA AQ reporting measurement locations</vt:lpstr>
      <vt:lpstr>Some first results Eurodelta-Carb – EC fraction from BB at EEA AQ reporting stations</vt:lpstr>
      <vt:lpstr>Comparison ECbb fraction at campaign locations, no observations yet</vt:lpstr>
      <vt:lpstr>Outlook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Timmermans, R.M.A. (Renske)</dc:creator>
  <cp:lastModifiedBy>Timmermans, R.M.A. (Renske)</cp:lastModifiedBy>
  <cp:revision>36</cp:revision>
  <dcterms:modified xsi:type="dcterms:W3CDTF">2020-05-12T07:55:33Z</dcterms:modified>
</cp:coreProperties>
</file>