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438" r:id="rId1"/>
    <p:sldMasterId id="2147485411" r:id="rId2"/>
    <p:sldMasterId id="2147485768" r:id="rId3"/>
  </p:sldMasterIdLst>
  <p:notesMasterIdLst>
    <p:notesMasterId r:id="rId13"/>
  </p:notesMasterIdLst>
  <p:handoutMasterIdLst>
    <p:handoutMasterId r:id="rId14"/>
  </p:handoutMasterIdLst>
  <p:sldIdLst>
    <p:sldId id="314" r:id="rId4"/>
    <p:sldId id="516" r:id="rId5"/>
    <p:sldId id="614" r:id="rId6"/>
    <p:sldId id="615" r:id="rId7"/>
    <p:sldId id="616" r:id="rId8"/>
    <p:sldId id="617" r:id="rId9"/>
    <p:sldId id="618" r:id="rId10"/>
    <p:sldId id="595" r:id="rId11"/>
    <p:sldId id="603" r:id="rId12"/>
  </p:sldIdLst>
  <p:sldSz cx="10477500" cy="7239000"/>
  <p:notesSz cx="6877050" cy="1000125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80">
          <p15:clr>
            <a:srgbClr val="A4A3A4"/>
          </p15:clr>
        </p15:guide>
        <p15:guide id="2" pos="33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0">
          <p15:clr>
            <a:srgbClr val="A4A3A4"/>
          </p15:clr>
        </p15:guide>
        <p15:guide id="2" pos="216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02208"/>
    <a:srgbClr val="FF0000"/>
    <a:srgbClr val="FF9900"/>
    <a:srgbClr val="FFFF00"/>
    <a:srgbClr val="00CC66"/>
    <a:srgbClr val="00FF00"/>
    <a:srgbClr val="008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24" autoAdjust="0"/>
    <p:restoredTop sz="81550" autoAdjust="0"/>
  </p:normalViewPr>
  <p:slideViewPr>
    <p:cSldViewPr>
      <p:cViewPr varScale="1">
        <p:scale>
          <a:sx n="84" d="100"/>
          <a:sy n="84" d="100"/>
        </p:scale>
        <p:origin x="300" y="90"/>
      </p:cViewPr>
      <p:guideLst>
        <p:guide orient="horz" pos="2280"/>
        <p:guide pos="3300"/>
      </p:guideLst>
    </p:cSldViewPr>
  </p:slideViewPr>
  <p:outlineViewPr>
    <p:cViewPr>
      <p:scale>
        <a:sx n="33" d="100"/>
        <a:sy n="33" d="100"/>
      </p:scale>
      <p:origin x="0" y="64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6" d="100"/>
        <a:sy n="13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42" y="-102"/>
      </p:cViewPr>
      <p:guideLst>
        <p:guide orient="horz" pos="3150"/>
        <p:guide pos="216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34950" y="9401175"/>
            <a:ext cx="25860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514" tIns="47410" rIns="96514" bIns="47410">
            <a:spAutoFit/>
          </a:bodyPr>
          <a:lstStyle>
            <a:lvl1pPr defTabSz="974725" eaLnBrk="0" hangingPunct="0"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1pPr>
            <a:lvl2pPr marL="742950" indent="-285750" defTabSz="974725" eaLnBrk="0" hangingPunct="0"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2pPr>
            <a:lvl3pPr marL="1143000" indent="-228600" defTabSz="974725" eaLnBrk="0" hangingPunct="0"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3pPr>
            <a:lvl4pPr marL="1600200" indent="-228600" defTabSz="974725" eaLnBrk="0" hangingPunct="0"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4pPr>
            <a:lvl5pPr marL="2057400" indent="-228600" defTabSz="974725" eaLnBrk="0" hangingPunct="0"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5pPr>
            <a:lvl6pPr marL="25146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6pPr>
            <a:lvl7pPr marL="29718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7pPr>
            <a:lvl8pPr marL="34290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8pPr>
            <a:lvl9pPr marL="3886200" indent="-228600" defTabSz="9747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fr-FR" altLang="sv-SE" sz="800" smtClean="0">
                <a:latin typeface="Lucida Sans"/>
              </a:rPr>
              <a:t>Wge-impact-analysis-2012-01-11.ppt - titre - </a:t>
            </a:r>
            <a:fld id="{82FEDEBE-4A5F-402E-859E-A367D5328F4E}" type="slidenum">
              <a:rPr lang="fr-FR" altLang="sv-SE" sz="800" smtClean="0">
                <a:latin typeface="Lucida Sans"/>
              </a:rPr>
              <a:pPr>
                <a:defRPr/>
              </a:pPr>
              <a:t>‹#›</a:t>
            </a:fld>
            <a:r>
              <a:rPr lang="fr-FR" altLang="sv-SE" sz="800" smtClean="0">
                <a:latin typeface="Lucida San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163791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36600" y="757238"/>
            <a:ext cx="5403850" cy="37353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749800"/>
            <a:ext cx="5045075" cy="4502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342" tIns="44869" rIns="91342" bIns="44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4"/>
          </p:nvPr>
        </p:nvSpPr>
        <p:spPr>
          <a:xfrm>
            <a:off x="0" y="9750425"/>
            <a:ext cx="3219450" cy="249238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EMEP TFMM 3-5.5.2017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2899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sv-SE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EMEP TFMM 3-5.5.2017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523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EMEP TFMM 3-5.5.2017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858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EMEP TFMM 3-5.5.2017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44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0" y="1"/>
            <a:ext cx="10477500" cy="769144"/>
          </a:xfrm>
          <a:prstGeom prst="rect">
            <a:avLst/>
          </a:prstGeom>
          <a:noFill/>
        </p:spPr>
        <p:txBody>
          <a:bodyPr lIns="398556" tIns="0" rIns="398556" bIns="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4000" b="0" i="0" cap="none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0" y="769145"/>
            <a:ext cx="10477500" cy="6469856"/>
          </a:xfrm>
          <a:prstGeom prst="rect">
            <a:avLst/>
          </a:prstGeom>
          <a:noFill/>
        </p:spPr>
        <p:txBody>
          <a:bodyPr lIns="398556" tIns="318845" rIns="398556" bIns="797112" anchor="t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300" cap="none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06250" y="5890000"/>
            <a:ext cx="6518224" cy="455789"/>
          </a:xfrm>
          <a:prstGeom prst="rect">
            <a:avLst/>
          </a:prstGeom>
        </p:spPr>
        <p:txBody>
          <a:bodyPr lIns="101233" tIns="50617" rIns="101233" bIns="0" anchor="b" anchorCtr="0">
            <a:normAutofit/>
          </a:bodyPr>
          <a:lstStyle>
            <a:lvl1pPr algn="r">
              <a:buNone/>
              <a:defRPr sz="1300" i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9406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EMEP TFMM 3-5.5.2017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3F9E0DC-E643-4E1E-82D1-DA44F7364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34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756400"/>
            <a:ext cx="10474325" cy="482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686550"/>
            <a:ext cx="10474325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1038225" y="4584700"/>
            <a:ext cx="848677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801116"/>
            <a:ext cx="8643938" cy="376428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4700524"/>
            <a:ext cx="8643938" cy="12065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EMEP TFMM 3-5.5.2017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1EE523C-7E0C-40C4-833F-CE16E652E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2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942975" y="302526"/>
            <a:ext cx="8643938" cy="153135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4" y="1948275"/>
            <a:ext cx="4243388" cy="424688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3525" y="1948276"/>
            <a:ext cx="4243388" cy="424688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EMEP TFMM 3-5.5.2017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223BA0-0050-4AE2-AAF2-B5908AE58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859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42975" y="302526"/>
            <a:ext cx="8643938" cy="153135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1948610"/>
            <a:ext cx="4243388" cy="777187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975" y="2725797"/>
            <a:ext cx="4243388" cy="356587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3525" y="1948610"/>
            <a:ext cx="4243388" cy="777187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3525" y="2725797"/>
            <a:ext cx="4243388" cy="356587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EMEP TFMM 3-5.5.2017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9739A59-5B6E-42C2-AF40-06E5282AE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994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EMEP TFMM 3-5.5.2017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C912AEE-08B6-4EE5-A4A4-5C3F84FF7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216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5" y="6756400"/>
            <a:ext cx="10474325" cy="482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686550"/>
            <a:ext cx="10474325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EMEP TFMM 3-5.5.2017</a:t>
            </a: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05E5F76-00A2-47A3-B948-D1533D4B16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768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3481388" cy="723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3471863" y="0"/>
            <a:ext cx="55562" cy="723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906" y="627379"/>
            <a:ext cx="2750344" cy="2413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5516" y="772160"/>
            <a:ext cx="5579269" cy="554990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2906" y="3088640"/>
            <a:ext cx="2750344" cy="356685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00050" y="6818313"/>
            <a:ext cx="2249488" cy="385762"/>
          </a:xfrm>
        </p:spPr>
        <p:txBody>
          <a:bodyPr/>
          <a:lstStyle>
            <a:lvl1pPr algn="l"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25913" y="6818313"/>
            <a:ext cx="3994150" cy="385762"/>
          </a:xfrm>
        </p:spPr>
        <p:txBody>
          <a:bodyPr/>
          <a:lstStyle>
            <a:lvl1pPr algn="l"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637052"/>
                </a:solidFill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EMEP TFMM 3-5.5.2017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637052"/>
                </a:solidFill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02B56DC-E5DF-49C8-8FE8-4645A93D9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174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227638"/>
            <a:ext cx="10474325" cy="20113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5187950"/>
            <a:ext cx="10474325" cy="682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5356860"/>
            <a:ext cx="8691086" cy="86868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" y="0"/>
            <a:ext cx="10477487" cy="518813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975" y="6235191"/>
            <a:ext cx="8691086" cy="62738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EMEP TFMM 3-5.5.2017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B64D6AF-7F0A-4338-9C9C-72B50BC10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266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EMEP TFMM 3-5.5.2017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6B60A15-D998-451F-B0B3-32D53145E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564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756400"/>
            <a:ext cx="10474325" cy="482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686550"/>
            <a:ext cx="10474325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97961" y="437822"/>
            <a:ext cx="2259211" cy="607727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328" y="437821"/>
            <a:ext cx="6646664" cy="6077279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EMEP TFMM 3-5.5.2017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C629924-6C6B-47BF-83B3-D51CB4BE4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85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0" y="1"/>
            <a:ext cx="10477500" cy="769144"/>
          </a:xfrm>
          <a:prstGeom prst="rect">
            <a:avLst/>
          </a:prstGeom>
          <a:noFill/>
        </p:spPr>
        <p:txBody>
          <a:bodyPr lIns="398556" tIns="0" rIns="398556" bIns="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4000" b="0" i="0" cap="none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1164" y="769145"/>
            <a:ext cx="10435663" cy="6469856"/>
          </a:xfrm>
          <a:prstGeom prst="rect">
            <a:avLst/>
          </a:prstGeom>
          <a:noFill/>
        </p:spPr>
        <p:txBody>
          <a:bodyPr lIns="398556" tIns="318845" rIns="398556" bIns="797112" anchor="t" anchorCtr="0">
            <a:normAutofit/>
          </a:bodyPr>
          <a:lstStyle>
            <a:lvl1pPr marL="398958" indent="-398958">
              <a:lnSpc>
                <a:spcPct val="100000"/>
              </a:lnSpc>
              <a:spcBef>
                <a:spcPts val="664"/>
              </a:spcBef>
              <a:spcAft>
                <a:spcPts val="664"/>
              </a:spcAft>
              <a:buFont typeface="Arial" pitchFamily="34" charset="0"/>
              <a:buChar char="•"/>
              <a:defRPr sz="3300" cap="none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ts val="0"/>
              </a:spcBef>
              <a:spcAft>
                <a:spcPts val="664"/>
              </a:spcAft>
              <a:buSzPct val="75000"/>
              <a:buFont typeface="Arial" pitchFamily="34" charset="0"/>
              <a:buChar char="•"/>
              <a:defRPr sz="2900" baseline="0"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06250" y="5890000"/>
            <a:ext cx="6518224" cy="455789"/>
          </a:xfrm>
          <a:prstGeom prst="rect">
            <a:avLst/>
          </a:prstGeom>
        </p:spPr>
        <p:txBody>
          <a:bodyPr lIns="101233" tIns="50617" rIns="101233" bIns="0" anchor="b" anchorCtr="0">
            <a:normAutofit/>
          </a:bodyPr>
          <a:lstStyle>
            <a:lvl1pPr algn="r">
              <a:buNone/>
              <a:defRPr sz="1300" i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0476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701" y="-8938"/>
            <a:ext cx="10508800" cy="7256876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74" y="2538119"/>
            <a:ext cx="6676449" cy="1737763"/>
          </a:xfrm>
        </p:spPr>
        <p:txBody>
          <a:bodyPr anchor="b">
            <a:noAutofit/>
          </a:bodyPr>
          <a:lstStyle>
            <a:lvl1pPr algn="r">
              <a:defRPr sz="57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74" y="4275881"/>
            <a:ext cx="6676449" cy="115783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2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5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7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0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3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78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09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26932"/>
      </p:ext>
    </p:extLst>
  </p:cSld>
  <p:clrMapOvr>
    <a:masterClrMapping/>
  </p:clrMapOvr>
  <p:hf sldNum="0"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199322"/>
      </p:ext>
    </p:extLst>
  </p:cSld>
  <p:clrMapOvr>
    <a:masterClrMapping/>
  </p:clrMapOvr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499" y="2850917"/>
            <a:ext cx="7273423" cy="1928058"/>
          </a:xfrm>
        </p:spPr>
        <p:txBody>
          <a:bodyPr anchor="b"/>
          <a:lstStyle>
            <a:lvl1pPr algn="l">
              <a:defRPr sz="4222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499" y="4778973"/>
            <a:ext cx="7273423" cy="908200"/>
          </a:xfrm>
        </p:spPr>
        <p:txBody>
          <a:bodyPr anchor="t"/>
          <a:lstStyle>
            <a:lvl1pPr marL="0" indent="0" algn="l">
              <a:buNone/>
              <a:defRPr sz="211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26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5241" indent="0">
              <a:buNone/>
              <a:defRPr sz="1689">
                <a:solidFill>
                  <a:schemeClr val="tx1">
                    <a:tint val="75000"/>
                  </a:schemeClr>
                </a:solidFill>
              </a:defRPr>
            </a:lvl3pPr>
            <a:lvl4pPr marL="1447861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4pPr>
            <a:lvl5pPr marL="1930481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5pPr>
            <a:lvl6pPr marL="2413102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6pPr>
            <a:lvl7pPr marL="2895722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7pPr>
            <a:lvl8pPr marL="3378342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8pPr>
            <a:lvl9pPr marL="3860963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330225"/>
      </p:ext>
    </p:extLst>
  </p:cSld>
  <p:clrMapOvr>
    <a:masterClrMapping/>
  </p:clrMapOvr>
  <p:hf sldNum="0"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43467"/>
            <a:ext cx="7273422" cy="139417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1" y="2280622"/>
            <a:ext cx="3538458" cy="4096370"/>
          </a:xfrm>
        </p:spPr>
        <p:txBody>
          <a:bodyPr>
            <a:normAutofit/>
          </a:bodyPr>
          <a:lstStyle>
            <a:lvl1pPr>
              <a:defRPr sz="1900"/>
            </a:lvl1pPr>
            <a:lvl2pPr>
              <a:defRPr sz="1689"/>
            </a:lvl2pPr>
            <a:lvl3pPr>
              <a:defRPr sz="1478"/>
            </a:lvl3pPr>
            <a:lvl4pPr>
              <a:defRPr sz="1267"/>
            </a:lvl4pPr>
            <a:lvl5pPr>
              <a:defRPr sz="1267"/>
            </a:lvl5pPr>
            <a:lvl6pPr>
              <a:defRPr sz="1267"/>
            </a:lvl6pPr>
            <a:lvl7pPr>
              <a:defRPr sz="1267"/>
            </a:lvl7pPr>
            <a:lvl8pPr>
              <a:defRPr sz="1267"/>
            </a:lvl8pPr>
            <a:lvl9pPr>
              <a:defRPr sz="126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33463" y="2280623"/>
            <a:ext cx="3538459" cy="4096372"/>
          </a:xfrm>
        </p:spPr>
        <p:txBody>
          <a:bodyPr>
            <a:normAutofit/>
          </a:bodyPr>
          <a:lstStyle>
            <a:lvl1pPr>
              <a:defRPr sz="1900"/>
            </a:lvl1pPr>
            <a:lvl2pPr>
              <a:defRPr sz="1689"/>
            </a:lvl2pPr>
            <a:lvl3pPr>
              <a:defRPr sz="1478"/>
            </a:lvl3pPr>
            <a:lvl4pPr>
              <a:defRPr sz="1267"/>
            </a:lvl4pPr>
            <a:lvl5pPr>
              <a:defRPr sz="1267"/>
            </a:lvl5pPr>
            <a:lvl6pPr>
              <a:defRPr sz="1267"/>
            </a:lvl6pPr>
            <a:lvl7pPr>
              <a:defRPr sz="1267"/>
            </a:lvl7pPr>
            <a:lvl8pPr>
              <a:defRPr sz="1267"/>
            </a:lvl8pPr>
            <a:lvl9pPr>
              <a:defRPr sz="1267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802598"/>
      </p:ext>
    </p:extLst>
  </p:cSld>
  <p:clrMapOvr>
    <a:masterClrMapping/>
  </p:clrMapOvr>
  <p:hf sldNum="0"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43467"/>
            <a:ext cx="7273421" cy="1394178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499" y="2281037"/>
            <a:ext cx="3541395" cy="608277"/>
          </a:xfrm>
        </p:spPr>
        <p:txBody>
          <a:bodyPr anchor="b">
            <a:noAutofit/>
          </a:bodyPr>
          <a:lstStyle>
            <a:lvl1pPr marL="0" indent="0">
              <a:buNone/>
              <a:defRPr sz="2533" b="0"/>
            </a:lvl1pPr>
            <a:lvl2pPr marL="482620" indent="0">
              <a:buNone/>
              <a:defRPr sz="2111" b="1"/>
            </a:lvl2pPr>
            <a:lvl3pPr marL="965241" indent="0">
              <a:buNone/>
              <a:defRPr sz="1900" b="1"/>
            </a:lvl3pPr>
            <a:lvl4pPr marL="1447861" indent="0">
              <a:buNone/>
              <a:defRPr sz="1689" b="1"/>
            </a:lvl4pPr>
            <a:lvl5pPr marL="1930481" indent="0">
              <a:buNone/>
              <a:defRPr sz="1689" b="1"/>
            </a:lvl5pPr>
            <a:lvl6pPr marL="2413102" indent="0">
              <a:buNone/>
              <a:defRPr sz="1689" b="1"/>
            </a:lvl6pPr>
            <a:lvl7pPr marL="2895722" indent="0">
              <a:buNone/>
              <a:defRPr sz="1689" b="1"/>
            </a:lvl7pPr>
            <a:lvl8pPr marL="3378342" indent="0">
              <a:buNone/>
              <a:defRPr sz="1689" b="1"/>
            </a:lvl8pPr>
            <a:lvl9pPr marL="3860963" indent="0">
              <a:buNone/>
              <a:defRPr sz="1689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8499" y="2889316"/>
            <a:ext cx="3541395" cy="348767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30525" y="2281037"/>
            <a:ext cx="3541395" cy="608277"/>
          </a:xfrm>
        </p:spPr>
        <p:txBody>
          <a:bodyPr anchor="b">
            <a:noAutofit/>
          </a:bodyPr>
          <a:lstStyle>
            <a:lvl1pPr marL="0" indent="0">
              <a:buNone/>
              <a:defRPr sz="2533" b="0"/>
            </a:lvl1pPr>
            <a:lvl2pPr marL="482620" indent="0">
              <a:buNone/>
              <a:defRPr sz="2111" b="1"/>
            </a:lvl2pPr>
            <a:lvl3pPr marL="965241" indent="0">
              <a:buNone/>
              <a:defRPr sz="1900" b="1"/>
            </a:lvl3pPr>
            <a:lvl4pPr marL="1447861" indent="0">
              <a:buNone/>
              <a:defRPr sz="1689" b="1"/>
            </a:lvl4pPr>
            <a:lvl5pPr marL="1930481" indent="0">
              <a:buNone/>
              <a:defRPr sz="1689" b="1"/>
            </a:lvl5pPr>
            <a:lvl6pPr marL="2413102" indent="0">
              <a:buNone/>
              <a:defRPr sz="1689" b="1"/>
            </a:lvl6pPr>
            <a:lvl7pPr marL="2895722" indent="0">
              <a:buNone/>
              <a:defRPr sz="1689" b="1"/>
            </a:lvl7pPr>
            <a:lvl8pPr marL="3378342" indent="0">
              <a:buNone/>
              <a:defRPr sz="1689" b="1"/>
            </a:lvl8pPr>
            <a:lvl9pPr marL="3860963" indent="0">
              <a:buNone/>
              <a:defRPr sz="1689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30525" y="2889316"/>
            <a:ext cx="3541395" cy="348767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241265"/>
      </p:ext>
    </p:extLst>
  </p:cSld>
  <p:clrMapOvr>
    <a:masterClrMapping/>
  </p:clrMapOvr>
  <p:hf sldNum="0"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499" y="643467"/>
            <a:ext cx="7273422" cy="139417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599008"/>
      </p:ext>
    </p:extLst>
  </p:cSld>
  <p:clrMapOvr>
    <a:masterClrMapping/>
  </p:clrMapOvr>
  <p:hf sldNum="0"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537439"/>
      </p:ext>
    </p:extLst>
  </p:cSld>
  <p:clrMapOvr>
    <a:masterClrMapping/>
  </p:clrMapOvr>
  <p:hf sldNum="0"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499" y="1581860"/>
            <a:ext cx="3197084" cy="1349492"/>
          </a:xfrm>
        </p:spPr>
        <p:txBody>
          <a:bodyPr anchor="b">
            <a:normAutofit/>
          </a:bodyPr>
          <a:lstStyle>
            <a:lvl1pPr>
              <a:defRPr sz="211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2087" y="543533"/>
            <a:ext cx="3879834" cy="583346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8499" y="2931351"/>
            <a:ext cx="3197084" cy="2728030"/>
          </a:xfrm>
        </p:spPr>
        <p:txBody>
          <a:bodyPr>
            <a:normAutofit/>
          </a:bodyPr>
          <a:lstStyle>
            <a:lvl1pPr marL="0" indent="0">
              <a:buNone/>
              <a:defRPr sz="1478"/>
            </a:lvl1pPr>
            <a:lvl2pPr marL="361965" indent="0">
              <a:buNone/>
              <a:defRPr sz="1108"/>
            </a:lvl2pPr>
            <a:lvl3pPr marL="723930" indent="0">
              <a:buNone/>
              <a:defRPr sz="950"/>
            </a:lvl3pPr>
            <a:lvl4pPr marL="1085896" indent="0">
              <a:buNone/>
              <a:defRPr sz="792"/>
            </a:lvl4pPr>
            <a:lvl5pPr marL="1447861" indent="0">
              <a:buNone/>
              <a:defRPr sz="792"/>
            </a:lvl5pPr>
            <a:lvl6pPr marL="1809826" indent="0">
              <a:buNone/>
              <a:defRPr sz="792"/>
            </a:lvl6pPr>
            <a:lvl7pPr marL="2171791" indent="0">
              <a:buNone/>
              <a:defRPr sz="792"/>
            </a:lvl7pPr>
            <a:lvl8pPr marL="2533757" indent="0">
              <a:buNone/>
              <a:defRPr sz="792"/>
            </a:lvl8pPr>
            <a:lvl9pPr marL="2895722" indent="0">
              <a:buNone/>
              <a:defRPr sz="792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012594"/>
      </p:ext>
    </p:extLst>
  </p:cSld>
  <p:clrMapOvr>
    <a:masterClrMapping/>
  </p:clrMapOvr>
  <p:hf sldNum="0"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499" y="5067300"/>
            <a:ext cx="7273422" cy="598223"/>
          </a:xfrm>
        </p:spPr>
        <p:txBody>
          <a:bodyPr anchor="b">
            <a:normAutofit/>
          </a:bodyPr>
          <a:lstStyle>
            <a:lvl1pPr algn="l">
              <a:defRPr sz="2533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8499" y="643467"/>
            <a:ext cx="7273422" cy="4059369"/>
          </a:xfrm>
        </p:spPr>
        <p:txBody>
          <a:bodyPr anchor="t">
            <a:normAutofit/>
          </a:bodyPr>
          <a:lstStyle>
            <a:lvl1pPr marL="0" indent="0" algn="ctr">
              <a:buNone/>
              <a:defRPr sz="1689"/>
            </a:lvl1pPr>
            <a:lvl2pPr marL="482620" indent="0">
              <a:buNone/>
              <a:defRPr sz="1689"/>
            </a:lvl2pPr>
            <a:lvl3pPr marL="965241" indent="0">
              <a:buNone/>
              <a:defRPr sz="1689"/>
            </a:lvl3pPr>
            <a:lvl4pPr marL="1447861" indent="0">
              <a:buNone/>
              <a:defRPr sz="1689"/>
            </a:lvl4pPr>
            <a:lvl5pPr marL="1930481" indent="0">
              <a:buNone/>
              <a:defRPr sz="1689"/>
            </a:lvl5pPr>
            <a:lvl6pPr marL="2413102" indent="0">
              <a:buNone/>
              <a:defRPr sz="1689"/>
            </a:lvl6pPr>
            <a:lvl7pPr marL="2895722" indent="0">
              <a:buNone/>
              <a:defRPr sz="1689"/>
            </a:lvl7pPr>
            <a:lvl8pPr marL="3378342" indent="0">
              <a:buNone/>
              <a:defRPr sz="1689"/>
            </a:lvl8pPr>
            <a:lvl9pPr marL="3860963" indent="0">
              <a:buNone/>
              <a:defRPr sz="1689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8499" y="5665523"/>
            <a:ext cx="7273422" cy="711470"/>
          </a:xfrm>
        </p:spPr>
        <p:txBody>
          <a:bodyPr>
            <a:normAutofit/>
          </a:bodyPr>
          <a:lstStyle>
            <a:lvl1pPr marL="0" indent="0">
              <a:buNone/>
              <a:defRPr sz="1267"/>
            </a:lvl1pPr>
            <a:lvl2pPr marL="482620" indent="0">
              <a:buNone/>
              <a:defRPr sz="1267"/>
            </a:lvl2pPr>
            <a:lvl3pPr marL="965241" indent="0">
              <a:buNone/>
              <a:defRPr sz="1056"/>
            </a:lvl3pPr>
            <a:lvl4pPr marL="1447861" indent="0">
              <a:buNone/>
              <a:defRPr sz="950"/>
            </a:lvl4pPr>
            <a:lvl5pPr marL="1930481" indent="0">
              <a:buNone/>
              <a:defRPr sz="950"/>
            </a:lvl5pPr>
            <a:lvl6pPr marL="2413102" indent="0">
              <a:buNone/>
              <a:defRPr sz="950"/>
            </a:lvl6pPr>
            <a:lvl7pPr marL="2895722" indent="0">
              <a:buNone/>
              <a:defRPr sz="950"/>
            </a:lvl7pPr>
            <a:lvl8pPr marL="3378342" indent="0">
              <a:buNone/>
              <a:defRPr sz="950"/>
            </a:lvl8pPr>
            <a:lvl9pPr marL="3860963" indent="0">
              <a:buNone/>
              <a:defRPr sz="9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583034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43467"/>
            <a:ext cx="7273422" cy="3592689"/>
          </a:xfrm>
        </p:spPr>
        <p:txBody>
          <a:bodyPr anchor="ctr">
            <a:normAutofit/>
          </a:bodyPr>
          <a:lstStyle>
            <a:lvl1pPr algn="l">
              <a:defRPr sz="4645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4718755"/>
            <a:ext cx="7273422" cy="1658238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6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5241" indent="0">
              <a:buNone/>
              <a:defRPr sz="1689">
                <a:solidFill>
                  <a:schemeClr val="tx1">
                    <a:tint val="75000"/>
                  </a:schemeClr>
                </a:solidFill>
              </a:defRPr>
            </a:lvl3pPr>
            <a:lvl4pPr marL="1447861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4pPr>
            <a:lvl5pPr marL="1930481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5pPr>
            <a:lvl6pPr marL="2413102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6pPr>
            <a:lvl7pPr marL="2895722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7pPr>
            <a:lvl8pPr marL="3378342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8pPr>
            <a:lvl9pPr marL="3860963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631691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add object (graph, image etc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0" y="1"/>
            <a:ext cx="10477500" cy="769144"/>
          </a:xfrm>
          <a:prstGeom prst="rect">
            <a:avLst/>
          </a:prstGeom>
          <a:noFill/>
        </p:spPr>
        <p:txBody>
          <a:bodyPr lIns="398556" tIns="0" rIns="398556" bIns="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4000" b="0" i="0" cap="none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0" y="769145"/>
            <a:ext cx="5816314" cy="6469856"/>
          </a:xfrm>
          <a:prstGeom prst="rect">
            <a:avLst/>
          </a:prstGeom>
          <a:noFill/>
        </p:spPr>
        <p:txBody>
          <a:bodyPr lIns="398556" tIns="318845" rIns="398556" bIns="797112" anchor="t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700" cap="none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5817195" y="785976"/>
            <a:ext cx="4658486" cy="6430137"/>
          </a:xfrm>
          <a:prstGeom prst="rect">
            <a:avLst/>
          </a:prstGeom>
        </p:spPr>
        <p:txBody>
          <a:bodyPr wrap="square" lIns="101233" tIns="2590614" rIns="101233" bIns="50617" anchor="t" anchorCtr="1"/>
          <a:lstStyle>
            <a:lvl1pPr>
              <a:buNone/>
              <a:defRPr sz="1800">
                <a:solidFill>
                  <a:srgbClr val="FF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3506250" y="5890000"/>
            <a:ext cx="6518224" cy="455789"/>
          </a:xfrm>
          <a:prstGeom prst="rect">
            <a:avLst/>
          </a:prstGeom>
        </p:spPr>
        <p:txBody>
          <a:bodyPr lIns="101233" tIns="50617" rIns="101233" bIns="0" anchor="b" anchorCtr="0">
            <a:normAutofit/>
          </a:bodyPr>
          <a:lstStyle>
            <a:lvl1pPr algn="r">
              <a:buNone/>
              <a:defRPr sz="1300" i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05448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889" y="643467"/>
            <a:ext cx="6957709" cy="3190522"/>
          </a:xfrm>
        </p:spPr>
        <p:txBody>
          <a:bodyPr anchor="ctr">
            <a:normAutofit/>
          </a:bodyPr>
          <a:lstStyle>
            <a:lvl1pPr algn="l">
              <a:defRPr sz="4645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61647" y="3833989"/>
            <a:ext cx="6210192" cy="40216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8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2620" indent="0">
              <a:buFontTx/>
              <a:buNone/>
              <a:defRPr/>
            </a:lvl2pPr>
            <a:lvl3pPr marL="965241" indent="0">
              <a:buFontTx/>
              <a:buNone/>
              <a:defRPr/>
            </a:lvl3pPr>
            <a:lvl4pPr marL="1447861" indent="0">
              <a:buFontTx/>
              <a:buNone/>
              <a:defRPr/>
            </a:lvl4pPr>
            <a:lvl5pPr marL="1930481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499" y="4718755"/>
            <a:ext cx="7273423" cy="1658238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6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5241" indent="0">
              <a:buNone/>
              <a:defRPr sz="1689">
                <a:solidFill>
                  <a:schemeClr val="tx1">
                    <a:tint val="75000"/>
                  </a:schemeClr>
                </a:solidFill>
              </a:defRPr>
            </a:lvl3pPr>
            <a:lvl4pPr marL="1447861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4pPr>
            <a:lvl5pPr marL="1930481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5pPr>
            <a:lvl6pPr marL="2413102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6pPr>
            <a:lvl7pPr marL="2895722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7pPr>
            <a:lvl8pPr marL="3378342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8pPr>
            <a:lvl9pPr marL="3860963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53107" y="834288"/>
            <a:ext cx="524011" cy="617264"/>
          </a:xfrm>
          <a:prstGeom prst="rect">
            <a:avLst/>
          </a:prstGeom>
        </p:spPr>
        <p:txBody>
          <a:bodyPr vert="horz" lIns="96520" tIns="48260" rIns="96520" bIns="48260" rtlCol="0" anchor="ctr">
            <a:noAutofit/>
          </a:bodyPr>
          <a:lstStyle/>
          <a:p>
            <a:pPr lvl="0"/>
            <a:r>
              <a:rPr lang="en-US" sz="844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731739" y="3046920"/>
            <a:ext cx="524011" cy="617264"/>
          </a:xfrm>
          <a:prstGeom prst="rect">
            <a:avLst/>
          </a:prstGeom>
        </p:spPr>
        <p:txBody>
          <a:bodyPr vert="horz" lIns="96520" tIns="48260" rIns="96520" bIns="48260" rtlCol="0" anchor="ctr">
            <a:noAutofit/>
          </a:bodyPr>
          <a:lstStyle/>
          <a:p>
            <a:pPr lvl="0"/>
            <a:r>
              <a:rPr lang="en-US" sz="844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2204687"/>
      </p:ext>
    </p:extLst>
  </p:cSld>
  <p:clrMapOvr>
    <a:masterClrMapping/>
  </p:clrMapOvr>
  <p:hf sldNum="0"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499" y="2039321"/>
            <a:ext cx="7273423" cy="2739652"/>
          </a:xfrm>
        </p:spPr>
        <p:txBody>
          <a:bodyPr anchor="b">
            <a:normAutofit/>
          </a:bodyPr>
          <a:lstStyle>
            <a:lvl1pPr algn="l">
              <a:defRPr sz="4645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499" y="4778973"/>
            <a:ext cx="7273423" cy="1598020"/>
          </a:xfrm>
        </p:spPr>
        <p:txBody>
          <a:bodyPr anchor="t">
            <a:normAutofit/>
          </a:bodyPr>
          <a:lstStyle>
            <a:lvl1pPr marL="0" indent="0" algn="l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6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5241" indent="0">
              <a:buNone/>
              <a:defRPr sz="1689">
                <a:solidFill>
                  <a:schemeClr val="tx1">
                    <a:tint val="75000"/>
                  </a:schemeClr>
                </a:solidFill>
              </a:defRPr>
            </a:lvl3pPr>
            <a:lvl4pPr marL="1447861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4pPr>
            <a:lvl5pPr marL="1930481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5pPr>
            <a:lvl6pPr marL="2413102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6pPr>
            <a:lvl7pPr marL="2895722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7pPr>
            <a:lvl8pPr marL="3378342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8pPr>
            <a:lvl9pPr marL="3860963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580460"/>
      </p:ext>
    </p:extLst>
  </p:cSld>
  <p:clrMapOvr>
    <a:masterClrMapping/>
  </p:clrMapOvr>
  <p:hf sldNum="0" hd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889" y="643467"/>
            <a:ext cx="6957709" cy="3190522"/>
          </a:xfrm>
        </p:spPr>
        <p:txBody>
          <a:bodyPr anchor="ctr">
            <a:normAutofit/>
          </a:bodyPr>
          <a:lstStyle>
            <a:lvl1pPr algn="l">
              <a:defRPr sz="4645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98496" y="4236156"/>
            <a:ext cx="7273425" cy="54281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5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2620" indent="0">
              <a:buFontTx/>
              <a:buNone/>
              <a:defRPr/>
            </a:lvl2pPr>
            <a:lvl3pPr marL="965241" indent="0">
              <a:buFontTx/>
              <a:buNone/>
              <a:defRPr/>
            </a:lvl3pPr>
            <a:lvl4pPr marL="1447861" indent="0">
              <a:buFontTx/>
              <a:buNone/>
              <a:defRPr/>
            </a:lvl4pPr>
            <a:lvl5pPr marL="1930481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499" y="4778973"/>
            <a:ext cx="7273423" cy="1598020"/>
          </a:xfrm>
        </p:spPr>
        <p:txBody>
          <a:bodyPr anchor="t">
            <a:normAutofit/>
          </a:bodyPr>
          <a:lstStyle>
            <a:lvl1pPr marL="0" indent="0" algn="l">
              <a:buNone/>
              <a:defRPr sz="1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26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5241" indent="0">
              <a:buNone/>
              <a:defRPr sz="1689">
                <a:solidFill>
                  <a:schemeClr val="tx1">
                    <a:tint val="75000"/>
                  </a:schemeClr>
                </a:solidFill>
              </a:defRPr>
            </a:lvl3pPr>
            <a:lvl4pPr marL="1447861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4pPr>
            <a:lvl5pPr marL="1930481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5pPr>
            <a:lvl6pPr marL="2413102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6pPr>
            <a:lvl7pPr marL="2895722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7pPr>
            <a:lvl8pPr marL="3378342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8pPr>
            <a:lvl9pPr marL="3860963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53107" y="834288"/>
            <a:ext cx="524011" cy="617264"/>
          </a:xfrm>
          <a:prstGeom prst="rect">
            <a:avLst/>
          </a:prstGeom>
        </p:spPr>
        <p:txBody>
          <a:bodyPr vert="horz" lIns="96520" tIns="48260" rIns="96520" bIns="48260" rtlCol="0" anchor="ctr">
            <a:noAutofit/>
          </a:bodyPr>
          <a:lstStyle/>
          <a:p>
            <a:pPr lvl="0"/>
            <a:r>
              <a:rPr lang="en-US" sz="844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731739" y="3046920"/>
            <a:ext cx="524011" cy="617264"/>
          </a:xfrm>
          <a:prstGeom prst="rect">
            <a:avLst/>
          </a:prstGeom>
        </p:spPr>
        <p:txBody>
          <a:bodyPr vert="horz" lIns="96520" tIns="48260" rIns="96520" bIns="48260" rtlCol="0" anchor="ctr">
            <a:noAutofit/>
          </a:bodyPr>
          <a:lstStyle/>
          <a:p>
            <a:pPr lvl="0"/>
            <a:r>
              <a:rPr lang="en-US" sz="844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9967061"/>
      </p:ext>
    </p:extLst>
  </p:cSld>
  <p:clrMapOvr>
    <a:masterClrMapping/>
  </p:clrMapOvr>
  <p:hf sldNum="0"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660" y="643467"/>
            <a:ext cx="7266262" cy="3190522"/>
          </a:xfrm>
        </p:spPr>
        <p:txBody>
          <a:bodyPr anchor="ctr">
            <a:normAutofit/>
          </a:bodyPr>
          <a:lstStyle>
            <a:lvl1pPr algn="l">
              <a:defRPr sz="4645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98496" y="4236156"/>
            <a:ext cx="7273425" cy="54281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533">
                <a:solidFill>
                  <a:schemeClr val="accent1"/>
                </a:solidFill>
              </a:defRPr>
            </a:lvl1pPr>
            <a:lvl2pPr marL="482620" indent="0">
              <a:buFontTx/>
              <a:buNone/>
              <a:defRPr/>
            </a:lvl2pPr>
            <a:lvl3pPr marL="965241" indent="0">
              <a:buFontTx/>
              <a:buNone/>
              <a:defRPr/>
            </a:lvl3pPr>
            <a:lvl4pPr marL="1447861" indent="0">
              <a:buFontTx/>
              <a:buNone/>
              <a:defRPr/>
            </a:lvl4pPr>
            <a:lvl5pPr marL="1930481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499" y="4778973"/>
            <a:ext cx="7273423" cy="1598020"/>
          </a:xfrm>
        </p:spPr>
        <p:txBody>
          <a:bodyPr anchor="t">
            <a:normAutofit/>
          </a:bodyPr>
          <a:lstStyle>
            <a:lvl1pPr marL="0" indent="0" algn="l">
              <a:buNone/>
              <a:defRPr sz="19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26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5241" indent="0">
              <a:buNone/>
              <a:defRPr sz="1689">
                <a:solidFill>
                  <a:schemeClr val="tx1">
                    <a:tint val="75000"/>
                  </a:schemeClr>
                </a:solidFill>
              </a:defRPr>
            </a:lvl3pPr>
            <a:lvl4pPr marL="1447861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4pPr>
            <a:lvl5pPr marL="1930481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5pPr>
            <a:lvl6pPr marL="2413102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6pPr>
            <a:lvl7pPr marL="2895722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7pPr>
            <a:lvl8pPr marL="3378342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8pPr>
            <a:lvl9pPr marL="3860963" indent="0">
              <a:buNone/>
              <a:defRPr sz="147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632701"/>
      </p:ext>
    </p:extLst>
  </p:cSld>
  <p:clrMapOvr>
    <a:masterClrMapping/>
  </p:clrMapOvr>
  <p:hf sldNum="0" hd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892866"/>
      </p:ext>
    </p:extLst>
  </p:cSld>
  <p:clrMapOvr>
    <a:masterClrMapping/>
  </p:clrMapOvr>
  <p:hf sldNum="0" hd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9004" y="643467"/>
            <a:ext cx="1121555" cy="5543198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499" y="643467"/>
            <a:ext cx="5952634" cy="554319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656063"/>
      </p:ext>
    </p:extLst>
  </p:cSld>
  <p:clrMapOvr>
    <a:masterClrMapping/>
  </p:clrMapOvr>
  <p:hf sldNum="0" hd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47"/>
          <p:cNvSpPr>
            <a:spLocks noChangeArrowheads="1"/>
          </p:cNvSpPr>
          <p:nvPr userDrawn="1"/>
        </p:nvSpPr>
        <p:spPr bwMode="auto">
          <a:xfrm>
            <a:off x="1381125" y="3352800"/>
            <a:ext cx="85248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12" tIns="46967" rIns="95612" bIns="46967"/>
          <a:lstStyle>
            <a:lvl1pPr defTabSz="966788" eaLnBrk="0" hangingPunct="0"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1pPr>
            <a:lvl2pPr marL="742950" indent="-285750" defTabSz="966788" eaLnBrk="0" hangingPunct="0"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2pPr>
            <a:lvl3pPr marL="1143000" indent="-228600" defTabSz="966788" eaLnBrk="0" hangingPunct="0"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3pPr>
            <a:lvl4pPr marL="1600200" indent="-228600" defTabSz="966788" eaLnBrk="0" hangingPunct="0"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4pPr>
            <a:lvl5pPr marL="2057400" indent="-228600" defTabSz="966788" eaLnBrk="0" hangingPunct="0"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9pPr>
          </a:lstStyle>
          <a:p>
            <a:pPr>
              <a:defRPr/>
            </a:pPr>
            <a:endParaRPr lang="en-US" altLang="sv-SE" sz="3200" b="1" smtClean="0">
              <a:solidFill>
                <a:schemeClr val="accent2"/>
              </a:solidFill>
            </a:endParaRPr>
          </a:p>
        </p:txBody>
      </p:sp>
      <p:grpSp>
        <p:nvGrpSpPr>
          <p:cNvPr id="3" name="Group 1059"/>
          <p:cNvGrpSpPr>
            <a:grpSpLocks/>
          </p:cNvGrpSpPr>
          <p:nvPr userDrawn="1"/>
        </p:nvGrpSpPr>
        <p:grpSpPr bwMode="auto">
          <a:xfrm>
            <a:off x="0" y="0"/>
            <a:ext cx="7126288" cy="533400"/>
            <a:chOff x="908" y="425"/>
            <a:chExt cx="6751" cy="568"/>
          </a:xfrm>
        </p:grpSpPr>
        <p:sp>
          <p:nvSpPr>
            <p:cNvPr id="4" name="Line 1060"/>
            <p:cNvSpPr>
              <a:spLocks noChangeShapeType="1"/>
            </p:cNvSpPr>
            <p:nvPr/>
          </p:nvSpPr>
          <p:spPr bwMode="auto">
            <a:xfrm>
              <a:off x="913" y="427"/>
              <a:ext cx="674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Line 1061"/>
            <p:cNvSpPr>
              <a:spLocks noChangeShapeType="1"/>
            </p:cNvSpPr>
            <p:nvPr/>
          </p:nvSpPr>
          <p:spPr bwMode="auto">
            <a:xfrm>
              <a:off x="1475" y="427"/>
              <a:ext cx="0" cy="56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6" name="Group 1062"/>
            <p:cNvGrpSpPr>
              <a:grpSpLocks/>
            </p:cNvGrpSpPr>
            <p:nvPr/>
          </p:nvGrpSpPr>
          <p:grpSpPr bwMode="auto">
            <a:xfrm>
              <a:off x="908" y="425"/>
              <a:ext cx="6748" cy="568"/>
              <a:chOff x="908" y="425"/>
              <a:chExt cx="6748" cy="568"/>
            </a:xfrm>
          </p:grpSpPr>
          <p:grpSp>
            <p:nvGrpSpPr>
              <p:cNvPr id="7" name="Group 1063"/>
              <p:cNvGrpSpPr>
                <a:grpSpLocks/>
              </p:cNvGrpSpPr>
              <p:nvPr/>
            </p:nvGrpSpPr>
            <p:grpSpPr bwMode="auto">
              <a:xfrm>
                <a:off x="908" y="425"/>
                <a:ext cx="6181" cy="568"/>
                <a:chOff x="908" y="425"/>
                <a:chExt cx="6181" cy="568"/>
              </a:xfrm>
            </p:grpSpPr>
            <p:grpSp>
              <p:nvGrpSpPr>
                <p:cNvPr id="19" name="Group 1064"/>
                <p:cNvGrpSpPr>
                  <a:grpSpLocks/>
                </p:cNvGrpSpPr>
                <p:nvPr/>
              </p:nvGrpSpPr>
              <p:grpSpPr bwMode="auto">
                <a:xfrm>
                  <a:off x="4365" y="425"/>
                  <a:ext cx="512" cy="568"/>
                  <a:chOff x="1072" y="425"/>
                  <a:chExt cx="512" cy="568"/>
                </a:xfrm>
              </p:grpSpPr>
              <p:sp>
                <p:nvSpPr>
                  <p:cNvPr id="131" name="Line 1065"/>
                  <p:cNvSpPr>
                    <a:spLocks noChangeShapeType="1"/>
                  </p:cNvSpPr>
                  <p:nvPr/>
                </p:nvSpPr>
                <p:spPr bwMode="auto">
                  <a:xfrm>
                    <a:off x="1072" y="425"/>
                    <a:ext cx="0" cy="171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2" name="Line 1066"/>
                  <p:cNvSpPr>
                    <a:spLocks noChangeShapeType="1"/>
                  </p:cNvSpPr>
                  <p:nvPr/>
                </p:nvSpPr>
                <p:spPr bwMode="auto">
                  <a:xfrm>
                    <a:off x="1131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3" name="Line 1067"/>
                  <p:cNvSpPr>
                    <a:spLocks noChangeShapeType="1"/>
                  </p:cNvSpPr>
                  <p:nvPr/>
                </p:nvSpPr>
                <p:spPr bwMode="auto">
                  <a:xfrm>
                    <a:off x="118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4" name="Line 1068"/>
                  <p:cNvSpPr>
                    <a:spLocks noChangeShapeType="1"/>
                  </p:cNvSpPr>
                  <p:nvPr/>
                </p:nvSpPr>
                <p:spPr bwMode="auto">
                  <a:xfrm>
                    <a:off x="1242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5" name="Line 1069"/>
                  <p:cNvSpPr>
                    <a:spLocks noChangeShapeType="1"/>
                  </p:cNvSpPr>
                  <p:nvPr/>
                </p:nvSpPr>
                <p:spPr bwMode="auto">
                  <a:xfrm>
                    <a:off x="1300" y="427"/>
                    <a:ext cx="0" cy="282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6" name="Line 1070"/>
                  <p:cNvSpPr>
                    <a:spLocks noChangeShapeType="1"/>
                  </p:cNvSpPr>
                  <p:nvPr/>
                </p:nvSpPr>
                <p:spPr bwMode="auto">
                  <a:xfrm>
                    <a:off x="135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7" name="Line 1071"/>
                  <p:cNvSpPr>
                    <a:spLocks noChangeShapeType="1"/>
                  </p:cNvSpPr>
                  <p:nvPr/>
                </p:nvSpPr>
                <p:spPr bwMode="auto">
                  <a:xfrm>
                    <a:off x="1414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8" name="Line 1072"/>
                  <p:cNvSpPr>
                    <a:spLocks noChangeShapeType="1"/>
                  </p:cNvSpPr>
                  <p:nvPr/>
                </p:nvSpPr>
                <p:spPr bwMode="auto">
                  <a:xfrm>
                    <a:off x="1469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9" name="Line 1073"/>
                  <p:cNvSpPr>
                    <a:spLocks noChangeShapeType="1"/>
                  </p:cNvSpPr>
                  <p:nvPr/>
                </p:nvSpPr>
                <p:spPr bwMode="auto">
                  <a:xfrm>
                    <a:off x="152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40" name="Line 1074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427"/>
                    <a:ext cx="0" cy="566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20" name="Group 1075"/>
                <p:cNvGrpSpPr>
                  <a:grpSpLocks/>
                </p:cNvGrpSpPr>
                <p:nvPr/>
              </p:nvGrpSpPr>
              <p:grpSpPr bwMode="auto">
                <a:xfrm>
                  <a:off x="3232" y="425"/>
                  <a:ext cx="511" cy="568"/>
                  <a:chOff x="3232" y="425"/>
                  <a:chExt cx="511" cy="568"/>
                </a:xfrm>
              </p:grpSpPr>
              <p:sp>
                <p:nvSpPr>
                  <p:cNvPr id="121" name="Line 1076"/>
                  <p:cNvSpPr>
                    <a:spLocks noChangeShapeType="1"/>
                  </p:cNvSpPr>
                  <p:nvPr/>
                </p:nvSpPr>
                <p:spPr bwMode="auto">
                  <a:xfrm>
                    <a:off x="3232" y="425"/>
                    <a:ext cx="0" cy="171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2" name="Line 1077"/>
                  <p:cNvSpPr>
                    <a:spLocks noChangeShapeType="1"/>
                  </p:cNvSpPr>
                  <p:nvPr/>
                </p:nvSpPr>
                <p:spPr bwMode="auto">
                  <a:xfrm>
                    <a:off x="3290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3" name="Line 1078"/>
                  <p:cNvSpPr>
                    <a:spLocks noChangeShapeType="1"/>
                  </p:cNvSpPr>
                  <p:nvPr/>
                </p:nvSpPr>
                <p:spPr bwMode="auto">
                  <a:xfrm>
                    <a:off x="3346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4" name="Line 1079"/>
                  <p:cNvSpPr>
                    <a:spLocks noChangeShapeType="1"/>
                  </p:cNvSpPr>
                  <p:nvPr/>
                </p:nvSpPr>
                <p:spPr bwMode="auto">
                  <a:xfrm>
                    <a:off x="3400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5" name="Line 1080"/>
                  <p:cNvSpPr>
                    <a:spLocks noChangeShapeType="1"/>
                  </p:cNvSpPr>
                  <p:nvPr/>
                </p:nvSpPr>
                <p:spPr bwMode="auto">
                  <a:xfrm>
                    <a:off x="3459" y="427"/>
                    <a:ext cx="0" cy="282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6" name="Line 1081"/>
                  <p:cNvSpPr>
                    <a:spLocks noChangeShapeType="1"/>
                  </p:cNvSpPr>
                  <p:nvPr/>
                </p:nvSpPr>
                <p:spPr bwMode="auto">
                  <a:xfrm>
                    <a:off x="3516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7" name="Line 1082"/>
                  <p:cNvSpPr>
                    <a:spLocks noChangeShapeType="1"/>
                  </p:cNvSpPr>
                  <p:nvPr/>
                </p:nvSpPr>
                <p:spPr bwMode="auto">
                  <a:xfrm>
                    <a:off x="3573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8" name="Line 1083"/>
                  <p:cNvSpPr>
                    <a:spLocks noChangeShapeType="1"/>
                  </p:cNvSpPr>
                  <p:nvPr/>
                </p:nvSpPr>
                <p:spPr bwMode="auto">
                  <a:xfrm>
                    <a:off x="3629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9" name="Line 1084"/>
                  <p:cNvSpPr>
                    <a:spLocks noChangeShapeType="1"/>
                  </p:cNvSpPr>
                  <p:nvPr/>
                </p:nvSpPr>
                <p:spPr bwMode="auto">
                  <a:xfrm>
                    <a:off x="3686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0" name="Line 1085"/>
                  <p:cNvSpPr>
                    <a:spLocks noChangeShapeType="1"/>
                  </p:cNvSpPr>
                  <p:nvPr/>
                </p:nvSpPr>
                <p:spPr bwMode="auto">
                  <a:xfrm>
                    <a:off x="3743" y="427"/>
                    <a:ext cx="0" cy="566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21" name="Group 1086"/>
                <p:cNvGrpSpPr>
                  <a:grpSpLocks/>
                </p:cNvGrpSpPr>
                <p:nvPr/>
              </p:nvGrpSpPr>
              <p:grpSpPr bwMode="auto">
                <a:xfrm>
                  <a:off x="3798" y="425"/>
                  <a:ext cx="512" cy="568"/>
                  <a:chOff x="3798" y="425"/>
                  <a:chExt cx="512" cy="568"/>
                </a:xfrm>
              </p:grpSpPr>
              <p:sp>
                <p:nvSpPr>
                  <p:cNvPr id="111" name="Line 1087"/>
                  <p:cNvSpPr>
                    <a:spLocks noChangeShapeType="1"/>
                  </p:cNvSpPr>
                  <p:nvPr/>
                </p:nvSpPr>
                <p:spPr bwMode="auto">
                  <a:xfrm>
                    <a:off x="3798" y="425"/>
                    <a:ext cx="0" cy="171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2" name="Line 1088"/>
                  <p:cNvSpPr>
                    <a:spLocks noChangeShapeType="1"/>
                  </p:cNvSpPr>
                  <p:nvPr/>
                </p:nvSpPr>
                <p:spPr bwMode="auto">
                  <a:xfrm>
                    <a:off x="385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3" name="Line 1089"/>
                  <p:cNvSpPr>
                    <a:spLocks noChangeShapeType="1"/>
                  </p:cNvSpPr>
                  <p:nvPr/>
                </p:nvSpPr>
                <p:spPr bwMode="auto">
                  <a:xfrm>
                    <a:off x="3913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4" name="Line 1090"/>
                  <p:cNvSpPr>
                    <a:spLocks noChangeShapeType="1"/>
                  </p:cNvSpPr>
                  <p:nvPr/>
                </p:nvSpPr>
                <p:spPr bwMode="auto">
                  <a:xfrm>
                    <a:off x="3968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5" name="Line 1091"/>
                  <p:cNvSpPr>
                    <a:spLocks noChangeShapeType="1"/>
                  </p:cNvSpPr>
                  <p:nvPr/>
                </p:nvSpPr>
                <p:spPr bwMode="auto">
                  <a:xfrm>
                    <a:off x="4026" y="427"/>
                    <a:ext cx="0" cy="282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6" name="Line 1092"/>
                  <p:cNvSpPr>
                    <a:spLocks noChangeShapeType="1"/>
                  </p:cNvSpPr>
                  <p:nvPr/>
                </p:nvSpPr>
                <p:spPr bwMode="auto">
                  <a:xfrm>
                    <a:off x="4083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7" name="Line 1093"/>
                  <p:cNvSpPr>
                    <a:spLocks noChangeShapeType="1"/>
                  </p:cNvSpPr>
                  <p:nvPr/>
                </p:nvSpPr>
                <p:spPr bwMode="auto">
                  <a:xfrm>
                    <a:off x="4140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8" name="Line 1094"/>
                  <p:cNvSpPr>
                    <a:spLocks noChangeShapeType="1"/>
                  </p:cNvSpPr>
                  <p:nvPr/>
                </p:nvSpPr>
                <p:spPr bwMode="auto">
                  <a:xfrm>
                    <a:off x="4196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9" name="Line 1095"/>
                  <p:cNvSpPr>
                    <a:spLocks noChangeShapeType="1"/>
                  </p:cNvSpPr>
                  <p:nvPr/>
                </p:nvSpPr>
                <p:spPr bwMode="auto">
                  <a:xfrm>
                    <a:off x="4253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0" name="Line 1096"/>
                  <p:cNvSpPr>
                    <a:spLocks noChangeShapeType="1"/>
                  </p:cNvSpPr>
                  <p:nvPr/>
                </p:nvSpPr>
                <p:spPr bwMode="auto">
                  <a:xfrm>
                    <a:off x="4310" y="427"/>
                    <a:ext cx="0" cy="566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22" name="Group 1097"/>
                <p:cNvGrpSpPr>
                  <a:grpSpLocks/>
                </p:cNvGrpSpPr>
                <p:nvPr/>
              </p:nvGrpSpPr>
              <p:grpSpPr bwMode="auto">
                <a:xfrm>
                  <a:off x="2665" y="425"/>
                  <a:ext cx="511" cy="568"/>
                  <a:chOff x="1073" y="425"/>
                  <a:chExt cx="511" cy="568"/>
                </a:xfrm>
              </p:grpSpPr>
              <p:sp>
                <p:nvSpPr>
                  <p:cNvPr id="101" name="Line 1098"/>
                  <p:cNvSpPr>
                    <a:spLocks noChangeShapeType="1"/>
                  </p:cNvSpPr>
                  <p:nvPr/>
                </p:nvSpPr>
                <p:spPr bwMode="auto">
                  <a:xfrm>
                    <a:off x="1073" y="425"/>
                    <a:ext cx="0" cy="171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2" name="Line 1099"/>
                  <p:cNvSpPr>
                    <a:spLocks noChangeShapeType="1"/>
                  </p:cNvSpPr>
                  <p:nvPr/>
                </p:nvSpPr>
                <p:spPr bwMode="auto">
                  <a:xfrm>
                    <a:off x="1131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3" name="Line 1100"/>
                  <p:cNvSpPr>
                    <a:spLocks noChangeShapeType="1"/>
                  </p:cNvSpPr>
                  <p:nvPr/>
                </p:nvSpPr>
                <p:spPr bwMode="auto">
                  <a:xfrm>
                    <a:off x="118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4" name="Line 1101"/>
                  <p:cNvSpPr>
                    <a:spLocks noChangeShapeType="1"/>
                  </p:cNvSpPr>
                  <p:nvPr/>
                </p:nvSpPr>
                <p:spPr bwMode="auto">
                  <a:xfrm>
                    <a:off x="1241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5" name="Line 1102"/>
                  <p:cNvSpPr>
                    <a:spLocks noChangeShapeType="1"/>
                  </p:cNvSpPr>
                  <p:nvPr/>
                </p:nvSpPr>
                <p:spPr bwMode="auto">
                  <a:xfrm>
                    <a:off x="1300" y="427"/>
                    <a:ext cx="0" cy="282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6" name="Line 1103"/>
                  <p:cNvSpPr>
                    <a:spLocks noChangeShapeType="1"/>
                  </p:cNvSpPr>
                  <p:nvPr/>
                </p:nvSpPr>
                <p:spPr bwMode="auto">
                  <a:xfrm>
                    <a:off x="135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7" name="Line 1104"/>
                  <p:cNvSpPr>
                    <a:spLocks noChangeShapeType="1"/>
                  </p:cNvSpPr>
                  <p:nvPr/>
                </p:nvSpPr>
                <p:spPr bwMode="auto">
                  <a:xfrm>
                    <a:off x="1414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8" name="Line 1105"/>
                  <p:cNvSpPr>
                    <a:spLocks noChangeShapeType="1"/>
                  </p:cNvSpPr>
                  <p:nvPr/>
                </p:nvSpPr>
                <p:spPr bwMode="auto">
                  <a:xfrm>
                    <a:off x="1470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9" name="Line 1106"/>
                  <p:cNvSpPr>
                    <a:spLocks noChangeShapeType="1"/>
                  </p:cNvSpPr>
                  <p:nvPr/>
                </p:nvSpPr>
                <p:spPr bwMode="auto">
                  <a:xfrm>
                    <a:off x="152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0" name="Line 1107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427"/>
                    <a:ext cx="0" cy="566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23" name="Group 1108"/>
                <p:cNvGrpSpPr>
                  <a:grpSpLocks/>
                </p:cNvGrpSpPr>
                <p:nvPr/>
              </p:nvGrpSpPr>
              <p:grpSpPr bwMode="auto">
                <a:xfrm>
                  <a:off x="2098" y="425"/>
                  <a:ext cx="511" cy="568"/>
                  <a:chOff x="1073" y="425"/>
                  <a:chExt cx="511" cy="568"/>
                </a:xfrm>
              </p:grpSpPr>
              <p:sp>
                <p:nvSpPr>
                  <p:cNvPr id="91" name="Line 1109"/>
                  <p:cNvSpPr>
                    <a:spLocks noChangeShapeType="1"/>
                  </p:cNvSpPr>
                  <p:nvPr/>
                </p:nvSpPr>
                <p:spPr bwMode="auto">
                  <a:xfrm>
                    <a:off x="1073" y="425"/>
                    <a:ext cx="0" cy="171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" name="Line 1110"/>
                  <p:cNvSpPr>
                    <a:spLocks noChangeShapeType="1"/>
                  </p:cNvSpPr>
                  <p:nvPr/>
                </p:nvSpPr>
                <p:spPr bwMode="auto">
                  <a:xfrm>
                    <a:off x="1131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3" name="Line 1111"/>
                  <p:cNvSpPr>
                    <a:spLocks noChangeShapeType="1"/>
                  </p:cNvSpPr>
                  <p:nvPr/>
                </p:nvSpPr>
                <p:spPr bwMode="auto">
                  <a:xfrm>
                    <a:off x="118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4" name="Line 1112"/>
                  <p:cNvSpPr>
                    <a:spLocks noChangeShapeType="1"/>
                  </p:cNvSpPr>
                  <p:nvPr/>
                </p:nvSpPr>
                <p:spPr bwMode="auto">
                  <a:xfrm>
                    <a:off x="1243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5" name="Line 1113"/>
                  <p:cNvSpPr>
                    <a:spLocks noChangeShapeType="1"/>
                  </p:cNvSpPr>
                  <p:nvPr/>
                </p:nvSpPr>
                <p:spPr bwMode="auto">
                  <a:xfrm>
                    <a:off x="1300" y="427"/>
                    <a:ext cx="0" cy="282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6" name="Line 1114"/>
                  <p:cNvSpPr>
                    <a:spLocks noChangeShapeType="1"/>
                  </p:cNvSpPr>
                  <p:nvPr/>
                </p:nvSpPr>
                <p:spPr bwMode="auto">
                  <a:xfrm>
                    <a:off x="135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7" name="Line 1115"/>
                  <p:cNvSpPr>
                    <a:spLocks noChangeShapeType="1"/>
                  </p:cNvSpPr>
                  <p:nvPr/>
                </p:nvSpPr>
                <p:spPr bwMode="auto">
                  <a:xfrm>
                    <a:off x="1414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8" name="Line 1116"/>
                  <p:cNvSpPr>
                    <a:spLocks noChangeShapeType="1"/>
                  </p:cNvSpPr>
                  <p:nvPr/>
                </p:nvSpPr>
                <p:spPr bwMode="auto">
                  <a:xfrm>
                    <a:off x="1470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9" name="Line 1117"/>
                  <p:cNvSpPr>
                    <a:spLocks noChangeShapeType="1"/>
                  </p:cNvSpPr>
                  <p:nvPr/>
                </p:nvSpPr>
                <p:spPr bwMode="auto">
                  <a:xfrm>
                    <a:off x="152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0" name="Line 1118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427"/>
                    <a:ext cx="0" cy="566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24" name="Group 1119"/>
                <p:cNvGrpSpPr>
                  <a:grpSpLocks/>
                </p:cNvGrpSpPr>
                <p:nvPr/>
              </p:nvGrpSpPr>
              <p:grpSpPr bwMode="auto">
                <a:xfrm>
                  <a:off x="908" y="425"/>
                  <a:ext cx="1134" cy="568"/>
                  <a:chOff x="908" y="425"/>
                  <a:chExt cx="1134" cy="568"/>
                </a:xfrm>
              </p:grpSpPr>
              <p:sp>
                <p:nvSpPr>
                  <p:cNvPr id="69" name="Line 1120"/>
                  <p:cNvSpPr>
                    <a:spLocks noChangeShapeType="1"/>
                  </p:cNvSpPr>
                  <p:nvPr/>
                </p:nvSpPr>
                <p:spPr bwMode="auto">
                  <a:xfrm>
                    <a:off x="908" y="425"/>
                    <a:ext cx="0" cy="566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70" name="Line 1121"/>
                  <p:cNvSpPr>
                    <a:spLocks noChangeShapeType="1"/>
                  </p:cNvSpPr>
                  <p:nvPr/>
                </p:nvSpPr>
                <p:spPr bwMode="auto">
                  <a:xfrm>
                    <a:off x="964" y="425"/>
                    <a:ext cx="0" cy="171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71" name="Line 1122"/>
                  <p:cNvSpPr>
                    <a:spLocks noChangeShapeType="1"/>
                  </p:cNvSpPr>
                  <p:nvPr/>
                </p:nvSpPr>
                <p:spPr bwMode="auto">
                  <a:xfrm>
                    <a:off x="1022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72" name="Line 1123"/>
                  <p:cNvSpPr>
                    <a:spLocks noChangeShapeType="1"/>
                  </p:cNvSpPr>
                  <p:nvPr/>
                </p:nvSpPr>
                <p:spPr bwMode="auto">
                  <a:xfrm>
                    <a:off x="1078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73" name="Line 1124"/>
                  <p:cNvSpPr>
                    <a:spLocks noChangeShapeType="1"/>
                  </p:cNvSpPr>
                  <p:nvPr/>
                </p:nvSpPr>
                <p:spPr bwMode="auto">
                  <a:xfrm>
                    <a:off x="1134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grpSp>
                <p:nvGrpSpPr>
                  <p:cNvPr id="74" name="Group 1125"/>
                  <p:cNvGrpSpPr>
                    <a:grpSpLocks/>
                  </p:cNvGrpSpPr>
                  <p:nvPr/>
                </p:nvGrpSpPr>
                <p:grpSpPr bwMode="auto">
                  <a:xfrm>
                    <a:off x="1191" y="425"/>
                    <a:ext cx="851" cy="568"/>
                    <a:chOff x="1191" y="425"/>
                    <a:chExt cx="851" cy="568"/>
                  </a:xfrm>
                </p:grpSpPr>
                <p:sp>
                  <p:nvSpPr>
                    <p:cNvPr id="75" name="Line 11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1" y="427"/>
                      <a:ext cx="0" cy="28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76" name="Line 1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48" y="427"/>
                      <a:ext cx="0" cy="169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77" name="Line 1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05" y="427"/>
                      <a:ext cx="0" cy="169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78" name="Line 1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61" y="427"/>
                      <a:ext cx="0" cy="169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79" name="Line 1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18" y="427"/>
                      <a:ext cx="0" cy="169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grpSp>
                  <p:nvGrpSpPr>
                    <p:cNvPr id="80" name="Group 113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31" y="425"/>
                      <a:ext cx="511" cy="568"/>
                      <a:chOff x="1073" y="425"/>
                      <a:chExt cx="511" cy="568"/>
                    </a:xfrm>
                  </p:grpSpPr>
                  <p:sp>
                    <p:nvSpPr>
                      <p:cNvPr id="81" name="Line 11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073" y="425"/>
                        <a:ext cx="0" cy="17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82" name="Line 11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31" y="427"/>
                        <a:ext cx="0" cy="169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83" name="Line 11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87" y="427"/>
                        <a:ext cx="0" cy="169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84" name="Line 11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43" y="427"/>
                        <a:ext cx="0" cy="169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85" name="Line 11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300" y="427"/>
                        <a:ext cx="0" cy="28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86" name="Line 11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357" y="427"/>
                        <a:ext cx="0" cy="169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87" name="Line 11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14" y="427"/>
                        <a:ext cx="0" cy="169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88" name="Line 11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70" y="427"/>
                        <a:ext cx="0" cy="169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89" name="Line 11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527" y="427"/>
                        <a:ext cx="0" cy="169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90" name="Line 11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584" y="427"/>
                        <a:ext cx="0" cy="56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</p:grpSp>
              </p:grpSp>
            </p:grpSp>
            <p:grpSp>
              <p:nvGrpSpPr>
                <p:cNvPr id="25" name="Group 1142"/>
                <p:cNvGrpSpPr>
                  <a:grpSpLocks/>
                </p:cNvGrpSpPr>
                <p:nvPr/>
              </p:nvGrpSpPr>
              <p:grpSpPr bwMode="auto">
                <a:xfrm>
                  <a:off x="4877" y="425"/>
                  <a:ext cx="511" cy="568"/>
                  <a:chOff x="1073" y="425"/>
                  <a:chExt cx="511" cy="568"/>
                </a:xfrm>
              </p:grpSpPr>
              <p:sp>
                <p:nvSpPr>
                  <p:cNvPr id="59" name="Line 1143"/>
                  <p:cNvSpPr>
                    <a:spLocks noChangeShapeType="1"/>
                  </p:cNvSpPr>
                  <p:nvPr/>
                </p:nvSpPr>
                <p:spPr bwMode="auto">
                  <a:xfrm>
                    <a:off x="1073" y="425"/>
                    <a:ext cx="0" cy="171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0" name="Line 1144"/>
                  <p:cNvSpPr>
                    <a:spLocks noChangeShapeType="1"/>
                  </p:cNvSpPr>
                  <p:nvPr/>
                </p:nvSpPr>
                <p:spPr bwMode="auto">
                  <a:xfrm>
                    <a:off x="1131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1" name="Line 1145"/>
                  <p:cNvSpPr>
                    <a:spLocks noChangeShapeType="1"/>
                  </p:cNvSpPr>
                  <p:nvPr/>
                </p:nvSpPr>
                <p:spPr bwMode="auto">
                  <a:xfrm>
                    <a:off x="118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" name="Line 1146"/>
                  <p:cNvSpPr>
                    <a:spLocks noChangeShapeType="1"/>
                  </p:cNvSpPr>
                  <p:nvPr/>
                </p:nvSpPr>
                <p:spPr bwMode="auto">
                  <a:xfrm>
                    <a:off x="1243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3" name="Line 1147"/>
                  <p:cNvSpPr>
                    <a:spLocks noChangeShapeType="1"/>
                  </p:cNvSpPr>
                  <p:nvPr/>
                </p:nvSpPr>
                <p:spPr bwMode="auto">
                  <a:xfrm>
                    <a:off x="1300" y="427"/>
                    <a:ext cx="0" cy="282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4" name="Line 1148"/>
                  <p:cNvSpPr>
                    <a:spLocks noChangeShapeType="1"/>
                  </p:cNvSpPr>
                  <p:nvPr/>
                </p:nvSpPr>
                <p:spPr bwMode="auto">
                  <a:xfrm>
                    <a:off x="135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5" name="Line 1149"/>
                  <p:cNvSpPr>
                    <a:spLocks noChangeShapeType="1"/>
                  </p:cNvSpPr>
                  <p:nvPr/>
                </p:nvSpPr>
                <p:spPr bwMode="auto">
                  <a:xfrm>
                    <a:off x="1414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6" name="Line 1150"/>
                  <p:cNvSpPr>
                    <a:spLocks noChangeShapeType="1"/>
                  </p:cNvSpPr>
                  <p:nvPr/>
                </p:nvSpPr>
                <p:spPr bwMode="auto">
                  <a:xfrm>
                    <a:off x="1470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7" name="Line 1151"/>
                  <p:cNvSpPr>
                    <a:spLocks noChangeShapeType="1"/>
                  </p:cNvSpPr>
                  <p:nvPr/>
                </p:nvSpPr>
                <p:spPr bwMode="auto">
                  <a:xfrm>
                    <a:off x="152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8" name="Line 1152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427"/>
                    <a:ext cx="0" cy="566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26" name="Group 1153"/>
                <p:cNvGrpSpPr>
                  <a:grpSpLocks/>
                </p:cNvGrpSpPr>
                <p:nvPr/>
              </p:nvGrpSpPr>
              <p:grpSpPr bwMode="auto">
                <a:xfrm>
                  <a:off x="5444" y="425"/>
                  <a:ext cx="511" cy="568"/>
                  <a:chOff x="1073" y="425"/>
                  <a:chExt cx="511" cy="568"/>
                </a:xfrm>
              </p:grpSpPr>
              <p:sp>
                <p:nvSpPr>
                  <p:cNvPr id="49" name="Line 1154"/>
                  <p:cNvSpPr>
                    <a:spLocks noChangeShapeType="1"/>
                  </p:cNvSpPr>
                  <p:nvPr/>
                </p:nvSpPr>
                <p:spPr bwMode="auto">
                  <a:xfrm>
                    <a:off x="1073" y="425"/>
                    <a:ext cx="0" cy="171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0" name="Line 1155"/>
                  <p:cNvSpPr>
                    <a:spLocks noChangeShapeType="1"/>
                  </p:cNvSpPr>
                  <p:nvPr/>
                </p:nvSpPr>
                <p:spPr bwMode="auto">
                  <a:xfrm>
                    <a:off x="1131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1" name="Line 1156"/>
                  <p:cNvSpPr>
                    <a:spLocks noChangeShapeType="1"/>
                  </p:cNvSpPr>
                  <p:nvPr/>
                </p:nvSpPr>
                <p:spPr bwMode="auto">
                  <a:xfrm>
                    <a:off x="118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2" name="Line 1157"/>
                  <p:cNvSpPr>
                    <a:spLocks noChangeShapeType="1"/>
                  </p:cNvSpPr>
                  <p:nvPr/>
                </p:nvSpPr>
                <p:spPr bwMode="auto">
                  <a:xfrm>
                    <a:off x="1243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3" name="Line 1158"/>
                  <p:cNvSpPr>
                    <a:spLocks noChangeShapeType="1"/>
                  </p:cNvSpPr>
                  <p:nvPr/>
                </p:nvSpPr>
                <p:spPr bwMode="auto">
                  <a:xfrm>
                    <a:off x="1300" y="427"/>
                    <a:ext cx="0" cy="282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4" name="Line 1159"/>
                  <p:cNvSpPr>
                    <a:spLocks noChangeShapeType="1"/>
                  </p:cNvSpPr>
                  <p:nvPr/>
                </p:nvSpPr>
                <p:spPr bwMode="auto">
                  <a:xfrm>
                    <a:off x="135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5" name="Line 1160"/>
                  <p:cNvSpPr>
                    <a:spLocks noChangeShapeType="1"/>
                  </p:cNvSpPr>
                  <p:nvPr/>
                </p:nvSpPr>
                <p:spPr bwMode="auto">
                  <a:xfrm>
                    <a:off x="1414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6" name="Line 1161"/>
                  <p:cNvSpPr>
                    <a:spLocks noChangeShapeType="1"/>
                  </p:cNvSpPr>
                  <p:nvPr/>
                </p:nvSpPr>
                <p:spPr bwMode="auto">
                  <a:xfrm>
                    <a:off x="1470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7" name="Line 1162"/>
                  <p:cNvSpPr>
                    <a:spLocks noChangeShapeType="1"/>
                  </p:cNvSpPr>
                  <p:nvPr/>
                </p:nvSpPr>
                <p:spPr bwMode="auto">
                  <a:xfrm>
                    <a:off x="152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8" name="Line 1163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427"/>
                    <a:ext cx="0" cy="566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27" name="Group 1164"/>
                <p:cNvGrpSpPr>
                  <a:grpSpLocks/>
                </p:cNvGrpSpPr>
                <p:nvPr/>
              </p:nvGrpSpPr>
              <p:grpSpPr bwMode="auto">
                <a:xfrm>
                  <a:off x="6011" y="425"/>
                  <a:ext cx="511" cy="568"/>
                  <a:chOff x="1073" y="425"/>
                  <a:chExt cx="511" cy="568"/>
                </a:xfrm>
              </p:grpSpPr>
              <p:sp>
                <p:nvSpPr>
                  <p:cNvPr id="39" name="Line 1165"/>
                  <p:cNvSpPr>
                    <a:spLocks noChangeShapeType="1"/>
                  </p:cNvSpPr>
                  <p:nvPr/>
                </p:nvSpPr>
                <p:spPr bwMode="auto">
                  <a:xfrm>
                    <a:off x="1073" y="425"/>
                    <a:ext cx="0" cy="171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0" name="Line 1166"/>
                  <p:cNvSpPr>
                    <a:spLocks noChangeShapeType="1"/>
                  </p:cNvSpPr>
                  <p:nvPr/>
                </p:nvSpPr>
                <p:spPr bwMode="auto">
                  <a:xfrm>
                    <a:off x="1131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1" name="Line 1167"/>
                  <p:cNvSpPr>
                    <a:spLocks noChangeShapeType="1"/>
                  </p:cNvSpPr>
                  <p:nvPr/>
                </p:nvSpPr>
                <p:spPr bwMode="auto">
                  <a:xfrm>
                    <a:off x="118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2" name="Line 1168"/>
                  <p:cNvSpPr>
                    <a:spLocks noChangeShapeType="1"/>
                  </p:cNvSpPr>
                  <p:nvPr/>
                </p:nvSpPr>
                <p:spPr bwMode="auto">
                  <a:xfrm>
                    <a:off x="1243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3" name="Line 1169"/>
                  <p:cNvSpPr>
                    <a:spLocks noChangeShapeType="1"/>
                  </p:cNvSpPr>
                  <p:nvPr/>
                </p:nvSpPr>
                <p:spPr bwMode="auto">
                  <a:xfrm>
                    <a:off x="1300" y="427"/>
                    <a:ext cx="0" cy="282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4" name="Line 1170"/>
                  <p:cNvSpPr>
                    <a:spLocks noChangeShapeType="1"/>
                  </p:cNvSpPr>
                  <p:nvPr/>
                </p:nvSpPr>
                <p:spPr bwMode="auto">
                  <a:xfrm>
                    <a:off x="135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5" name="Line 1171"/>
                  <p:cNvSpPr>
                    <a:spLocks noChangeShapeType="1"/>
                  </p:cNvSpPr>
                  <p:nvPr/>
                </p:nvSpPr>
                <p:spPr bwMode="auto">
                  <a:xfrm>
                    <a:off x="1414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6" name="Line 1172"/>
                  <p:cNvSpPr>
                    <a:spLocks noChangeShapeType="1"/>
                  </p:cNvSpPr>
                  <p:nvPr/>
                </p:nvSpPr>
                <p:spPr bwMode="auto">
                  <a:xfrm>
                    <a:off x="1470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7" name="Line 1173"/>
                  <p:cNvSpPr>
                    <a:spLocks noChangeShapeType="1"/>
                  </p:cNvSpPr>
                  <p:nvPr/>
                </p:nvSpPr>
                <p:spPr bwMode="auto">
                  <a:xfrm>
                    <a:off x="152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8" name="Line 1174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427"/>
                    <a:ext cx="0" cy="566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28" name="Group 1175"/>
                <p:cNvGrpSpPr>
                  <a:grpSpLocks/>
                </p:cNvGrpSpPr>
                <p:nvPr/>
              </p:nvGrpSpPr>
              <p:grpSpPr bwMode="auto">
                <a:xfrm>
                  <a:off x="6578" y="425"/>
                  <a:ext cx="511" cy="568"/>
                  <a:chOff x="1073" y="425"/>
                  <a:chExt cx="511" cy="568"/>
                </a:xfrm>
              </p:grpSpPr>
              <p:sp>
                <p:nvSpPr>
                  <p:cNvPr id="29" name="Line 1176"/>
                  <p:cNvSpPr>
                    <a:spLocks noChangeShapeType="1"/>
                  </p:cNvSpPr>
                  <p:nvPr/>
                </p:nvSpPr>
                <p:spPr bwMode="auto">
                  <a:xfrm>
                    <a:off x="1073" y="425"/>
                    <a:ext cx="0" cy="171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0" name="Line 1177"/>
                  <p:cNvSpPr>
                    <a:spLocks noChangeShapeType="1"/>
                  </p:cNvSpPr>
                  <p:nvPr/>
                </p:nvSpPr>
                <p:spPr bwMode="auto">
                  <a:xfrm>
                    <a:off x="1131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1" name="Line 1178"/>
                  <p:cNvSpPr>
                    <a:spLocks noChangeShapeType="1"/>
                  </p:cNvSpPr>
                  <p:nvPr/>
                </p:nvSpPr>
                <p:spPr bwMode="auto">
                  <a:xfrm>
                    <a:off x="118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2" name="Line 1179"/>
                  <p:cNvSpPr>
                    <a:spLocks noChangeShapeType="1"/>
                  </p:cNvSpPr>
                  <p:nvPr/>
                </p:nvSpPr>
                <p:spPr bwMode="auto">
                  <a:xfrm>
                    <a:off x="1243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3" name="Line 1180"/>
                  <p:cNvSpPr>
                    <a:spLocks noChangeShapeType="1"/>
                  </p:cNvSpPr>
                  <p:nvPr/>
                </p:nvSpPr>
                <p:spPr bwMode="auto">
                  <a:xfrm>
                    <a:off x="1300" y="427"/>
                    <a:ext cx="0" cy="282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4" name="Line 1181"/>
                  <p:cNvSpPr>
                    <a:spLocks noChangeShapeType="1"/>
                  </p:cNvSpPr>
                  <p:nvPr/>
                </p:nvSpPr>
                <p:spPr bwMode="auto">
                  <a:xfrm>
                    <a:off x="135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5" name="Line 1182"/>
                  <p:cNvSpPr>
                    <a:spLocks noChangeShapeType="1"/>
                  </p:cNvSpPr>
                  <p:nvPr/>
                </p:nvSpPr>
                <p:spPr bwMode="auto">
                  <a:xfrm>
                    <a:off x="1414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6" name="Line 1183"/>
                  <p:cNvSpPr>
                    <a:spLocks noChangeShapeType="1"/>
                  </p:cNvSpPr>
                  <p:nvPr/>
                </p:nvSpPr>
                <p:spPr bwMode="auto">
                  <a:xfrm>
                    <a:off x="1470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7" name="Line 1184"/>
                  <p:cNvSpPr>
                    <a:spLocks noChangeShapeType="1"/>
                  </p:cNvSpPr>
                  <p:nvPr/>
                </p:nvSpPr>
                <p:spPr bwMode="auto">
                  <a:xfrm>
                    <a:off x="152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8" name="Line 1185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427"/>
                    <a:ext cx="0" cy="566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8" name="Group 1186"/>
              <p:cNvGrpSpPr>
                <a:grpSpLocks/>
              </p:cNvGrpSpPr>
              <p:nvPr/>
            </p:nvGrpSpPr>
            <p:grpSpPr bwMode="auto">
              <a:xfrm>
                <a:off x="7145" y="425"/>
                <a:ext cx="511" cy="568"/>
                <a:chOff x="1073" y="425"/>
                <a:chExt cx="511" cy="568"/>
              </a:xfrm>
            </p:grpSpPr>
            <p:sp>
              <p:nvSpPr>
                <p:cNvPr id="9" name="Line 1187"/>
                <p:cNvSpPr>
                  <a:spLocks noChangeShapeType="1"/>
                </p:cNvSpPr>
                <p:nvPr/>
              </p:nvSpPr>
              <p:spPr bwMode="auto">
                <a:xfrm>
                  <a:off x="1073" y="425"/>
                  <a:ext cx="0" cy="171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" name="Line 1188"/>
                <p:cNvSpPr>
                  <a:spLocks noChangeShapeType="1"/>
                </p:cNvSpPr>
                <p:nvPr/>
              </p:nvSpPr>
              <p:spPr bwMode="auto">
                <a:xfrm>
                  <a:off x="1131" y="427"/>
                  <a:ext cx="0" cy="169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" name="Line 1189"/>
                <p:cNvSpPr>
                  <a:spLocks noChangeShapeType="1"/>
                </p:cNvSpPr>
                <p:nvPr/>
              </p:nvSpPr>
              <p:spPr bwMode="auto">
                <a:xfrm>
                  <a:off x="1187" y="427"/>
                  <a:ext cx="0" cy="169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" name="Line 1190"/>
                <p:cNvSpPr>
                  <a:spLocks noChangeShapeType="1"/>
                </p:cNvSpPr>
                <p:nvPr/>
              </p:nvSpPr>
              <p:spPr bwMode="auto">
                <a:xfrm>
                  <a:off x="1243" y="427"/>
                  <a:ext cx="0" cy="169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" name="Line 1191"/>
                <p:cNvSpPr>
                  <a:spLocks noChangeShapeType="1"/>
                </p:cNvSpPr>
                <p:nvPr/>
              </p:nvSpPr>
              <p:spPr bwMode="auto">
                <a:xfrm>
                  <a:off x="1300" y="427"/>
                  <a:ext cx="0" cy="282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" name="Line 1192"/>
                <p:cNvSpPr>
                  <a:spLocks noChangeShapeType="1"/>
                </p:cNvSpPr>
                <p:nvPr/>
              </p:nvSpPr>
              <p:spPr bwMode="auto">
                <a:xfrm>
                  <a:off x="1357" y="427"/>
                  <a:ext cx="0" cy="169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" name="Line 1193"/>
                <p:cNvSpPr>
                  <a:spLocks noChangeShapeType="1"/>
                </p:cNvSpPr>
                <p:nvPr/>
              </p:nvSpPr>
              <p:spPr bwMode="auto">
                <a:xfrm>
                  <a:off x="1414" y="427"/>
                  <a:ext cx="0" cy="169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6" name="Line 1194"/>
                <p:cNvSpPr>
                  <a:spLocks noChangeShapeType="1"/>
                </p:cNvSpPr>
                <p:nvPr/>
              </p:nvSpPr>
              <p:spPr bwMode="auto">
                <a:xfrm>
                  <a:off x="1470" y="427"/>
                  <a:ext cx="0" cy="169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" name="Line 1195"/>
                <p:cNvSpPr>
                  <a:spLocks noChangeShapeType="1"/>
                </p:cNvSpPr>
                <p:nvPr/>
              </p:nvSpPr>
              <p:spPr bwMode="auto">
                <a:xfrm>
                  <a:off x="1527" y="427"/>
                  <a:ext cx="0" cy="169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8" name="Line 1196"/>
                <p:cNvSpPr>
                  <a:spLocks noChangeShapeType="1"/>
                </p:cNvSpPr>
                <p:nvPr/>
              </p:nvSpPr>
              <p:spPr bwMode="auto">
                <a:xfrm>
                  <a:off x="1584" y="427"/>
                  <a:ext cx="0" cy="56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pic>
        <p:nvPicPr>
          <p:cNvPr id="141" name="Picture 13" descr="Lrtap_cmyk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90500"/>
            <a:ext cx="4357688" cy="132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2" name="Picture 14" descr="Wge_high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038" y="498475"/>
            <a:ext cx="49149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6895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Text &amp; add object (graph, image etc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7"/>
          <p:cNvSpPr>
            <a:spLocks noGrp="1"/>
          </p:cNvSpPr>
          <p:nvPr>
            <p:ph sz="quarter" idx="13"/>
          </p:nvPr>
        </p:nvSpPr>
        <p:spPr>
          <a:xfrm>
            <a:off x="5817195" y="785976"/>
            <a:ext cx="4658486" cy="6430137"/>
          </a:xfrm>
          <a:prstGeom prst="rect">
            <a:avLst/>
          </a:prstGeom>
        </p:spPr>
        <p:txBody>
          <a:bodyPr wrap="square" lIns="101233" tIns="2590614" rIns="101233" bIns="50617" anchor="t" anchorCtr="1"/>
          <a:lstStyle>
            <a:lvl1pPr>
              <a:buNone/>
              <a:defRPr sz="1800">
                <a:solidFill>
                  <a:srgbClr val="FF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0" y="1"/>
            <a:ext cx="10477500" cy="769144"/>
          </a:xfrm>
          <a:prstGeom prst="rect">
            <a:avLst/>
          </a:prstGeom>
          <a:noFill/>
        </p:spPr>
        <p:txBody>
          <a:bodyPr lIns="398556" tIns="0" rIns="398556" bIns="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4000" b="0" i="0" cap="none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0" y="769145"/>
            <a:ext cx="5816314" cy="6469856"/>
          </a:xfrm>
          <a:prstGeom prst="rect">
            <a:avLst/>
          </a:prstGeom>
          <a:noFill/>
        </p:spPr>
        <p:txBody>
          <a:bodyPr lIns="398556" tIns="318845" rIns="398556" bIns="797112" anchor="t" anchorCtr="0">
            <a:normAutofit/>
          </a:bodyPr>
          <a:lstStyle>
            <a:lvl1pPr marL="302294" indent="-30229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sz="2700" cap="none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601072" indent="-300537">
              <a:spcBef>
                <a:spcPts val="664"/>
              </a:spcBef>
              <a:spcAft>
                <a:spcPts val="664"/>
              </a:spcAft>
              <a:buSzPct val="70000"/>
              <a:buFont typeface="Arial" pitchFamily="34" charset="0"/>
              <a:buChar char="•"/>
              <a:defRPr lang="en-GB" sz="2700" kern="1200" cap="none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3506250" y="5890000"/>
            <a:ext cx="6518224" cy="455789"/>
          </a:xfrm>
          <a:prstGeom prst="rect">
            <a:avLst/>
          </a:prstGeom>
        </p:spPr>
        <p:txBody>
          <a:bodyPr lIns="101233" tIns="50617" rIns="101233" bIns="0" anchor="b" anchorCtr="0">
            <a:normAutofit/>
          </a:bodyPr>
          <a:lstStyle>
            <a:lvl1pPr algn="r">
              <a:buNone/>
              <a:defRPr sz="1300" i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7340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0" y="1"/>
            <a:ext cx="10477500" cy="769144"/>
          </a:xfrm>
          <a:prstGeom prst="rect">
            <a:avLst/>
          </a:prstGeom>
          <a:noFill/>
        </p:spPr>
        <p:txBody>
          <a:bodyPr lIns="398556" tIns="0" rIns="398556" bIns="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4000" b="0" i="0" cap="none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06250" y="5890000"/>
            <a:ext cx="6518224" cy="455789"/>
          </a:xfrm>
          <a:prstGeom prst="rect">
            <a:avLst/>
          </a:prstGeom>
        </p:spPr>
        <p:txBody>
          <a:bodyPr lIns="101233" tIns="50617" rIns="101233" bIns="0" anchor="b" anchorCtr="0">
            <a:normAutofit/>
          </a:bodyPr>
          <a:lstStyle>
            <a:lvl1pPr algn="r">
              <a:buNone/>
              <a:defRPr sz="1300" i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029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506250" y="5890000"/>
            <a:ext cx="6518224" cy="455789"/>
          </a:xfrm>
          <a:prstGeom prst="rect">
            <a:avLst/>
          </a:prstGeom>
        </p:spPr>
        <p:txBody>
          <a:bodyPr lIns="101233" tIns="50617" rIns="101233" bIns="0" anchor="b" anchorCtr="0">
            <a:normAutofit/>
          </a:bodyPr>
          <a:lstStyle>
            <a:lvl1pPr algn="r">
              <a:buNone/>
              <a:defRPr sz="1300" i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52933" y="1131524"/>
            <a:ext cx="9571634" cy="4920247"/>
          </a:xfrm>
          <a:prstGeom prst="rect">
            <a:avLst/>
          </a:prstGeom>
        </p:spPr>
        <p:txBody>
          <a:bodyPr lIns="101233" tIns="50617" rIns="101233" bIns="50617"/>
          <a:lstStyle>
            <a:lvl1pPr>
              <a:defRPr baseline="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0" y="1"/>
            <a:ext cx="10477500" cy="769144"/>
          </a:xfrm>
          <a:prstGeom prst="rect">
            <a:avLst/>
          </a:prstGeom>
          <a:noFill/>
        </p:spPr>
        <p:txBody>
          <a:bodyPr lIns="398556" tIns="0" rIns="398556" bIns="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4000" b="0" i="0" cap="none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6937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47"/>
          <p:cNvSpPr>
            <a:spLocks noChangeArrowheads="1"/>
          </p:cNvSpPr>
          <p:nvPr userDrawn="1"/>
        </p:nvSpPr>
        <p:spPr bwMode="auto">
          <a:xfrm>
            <a:off x="1381125" y="3352800"/>
            <a:ext cx="85248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612" tIns="46967" rIns="95612" bIns="46967"/>
          <a:lstStyle>
            <a:lvl1pPr defTabSz="966788" eaLnBrk="0" hangingPunct="0"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1pPr>
            <a:lvl2pPr marL="742950" indent="-285750" defTabSz="966788" eaLnBrk="0" hangingPunct="0"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2pPr>
            <a:lvl3pPr marL="1143000" indent="-228600" defTabSz="966788" eaLnBrk="0" hangingPunct="0"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3pPr>
            <a:lvl4pPr marL="1600200" indent="-228600" defTabSz="966788" eaLnBrk="0" hangingPunct="0"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4pPr>
            <a:lvl5pPr marL="2057400" indent="-228600" defTabSz="966788" eaLnBrk="0" hangingPunct="0"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Lucida Sans Unicode" pitchFamily="34" charset="0"/>
                <a:cs typeface="Arial" pitchFamily="34" charset="0"/>
              </a:defRPr>
            </a:lvl9pPr>
          </a:lstStyle>
          <a:p>
            <a:pPr>
              <a:defRPr/>
            </a:pPr>
            <a:endParaRPr lang="en-US" altLang="sv-SE" sz="3200" b="1" smtClean="0">
              <a:solidFill>
                <a:schemeClr val="accent2"/>
              </a:solidFill>
            </a:endParaRPr>
          </a:p>
        </p:txBody>
      </p:sp>
      <p:grpSp>
        <p:nvGrpSpPr>
          <p:cNvPr id="3" name="Group 1059"/>
          <p:cNvGrpSpPr>
            <a:grpSpLocks/>
          </p:cNvGrpSpPr>
          <p:nvPr userDrawn="1"/>
        </p:nvGrpSpPr>
        <p:grpSpPr bwMode="auto">
          <a:xfrm>
            <a:off x="0" y="0"/>
            <a:ext cx="7126288" cy="533400"/>
            <a:chOff x="908" y="425"/>
            <a:chExt cx="6751" cy="568"/>
          </a:xfrm>
        </p:grpSpPr>
        <p:sp>
          <p:nvSpPr>
            <p:cNvPr id="4" name="Line 1060"/>
            <p:cNvSpPr>
              <a:spLocks noChangeShapeType="1"/>
            </p:cNvSpPr>
            <p:nvPr/>
          </p:nvSpPr>
          <p:spPr bwMode="auto">
            <a:xfrm>
              <a:off x="913" y="427"/>
              <a:ext cx="674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Line 1061"/>
            <p:cNvSpPr>
              <a:spLocks noChangeShapeType="1"/>
            </p:cNvSpPr>
            <p:nvPr/>
          </p:nvSpPr>
          <p:spPr bwMode="auto">
            <a:xfrm>
              <a:off x="1475" y="427"/>
              <a:ext cx="0" cy="56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6" name="Group 1062"/>
            <p:cNvGrpSpPr>
              <a:grpSpLocks/>
            </p:cNvGrpSpPr>
            <p:nvPr/>
          </p:nvGrpSpPr>
          <p:grpSpPr bwMode="auto">
            <a:xfrm>
              <a:off x="908" y="425"/>
              <a:ext cx="6748" cy="568"/>
              <a:chOff x="908" y="425"/>
              <a:chExt cx="6748" cy="568"/>
            </a:xfrm>
          </p:grpSpPr>
          <p:grpSp>
            <p:nvGrpSpPr>
              <p:cNvPr id="7" name="Group 1063"/>
              <p:cNvGrpSpPr>
                <a:grpSpLocks/>
              </p:cNvGrpSpPr>
              <p:nvPr/>
            </p:nvGrpSpPr>
            <p:grpSpPr bwMode="auto">
              <a:xfrm>
                <a:off x="908" y="425"/>
                <a:ext cx="6181" cy="568"/>
                <a:chOff x="908" y="425"/>
                <a:chExt cx="6181" cy="568"/>
              </a:xfrm>
            </p:grpSpPr>
            <p:grpSp>
              <p:nvGrpSpPr>
                <p:cNvPr id="19" name="Group 1064"/>
                <p:cNvGrpSpPr>
                  <a:grpSpLocks/>
                </p:cNvGrpSpPr>
                <p:nvPr/>
              </p:nvGrpSpPr>
              <p:grpSpPr bwMode="auto">
                <a:xfrm>
                  <a:off x="4365" y="425"/>
                  <a:ext cx="512" cy="568"/>
                  <a:chOff x="1072" y="425"/>
                  <a:chExt cx="512" cy="568"/>
                </a:xfrm>
              </p:grpSpPr>
              <p:sp>
                <p:nvSpPr>
                  <p:cNvPr id="131" name="Line 1065"/>
                  <p:cNvSpPr>
                    <a:spLocks noChangeShapeType="1"/>
                  </p:cNvSpPr>
                  <p:nvPr/>
                </p:nvSpPr>
                <p:spPr bwMode="auto">
                  <a:xfrm>
                    <a:off x="1072" y="425"/>
                    <a:ext cx="0" cy="171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2" name="Line 1066"/>
                  <p:cNvSpPr>
                    <a:spLocks noChangeShapeType="1"/>
                  </p:cNvSpPr>
                  <p:nvPr/>
                </p:nvSpPr>
                <p:spPr bwMode="auto">
                  <a:xfrm>
                    <a:off x="1131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3" name="Line 1067"/>
                  <p:cNvSpPr>
                    <a:spLocks noChangeShapeType="1"/>
                  </p:cNvSpPr>
                  <p:nvPr/>
                </p:nvSpPr>
                <p:spPr bwMode="auto">
                  <a:xfrm>
                    <a:off x="118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4" name="Line 1068"/>
                  <p:cNvSpPr>
                    <a:spLocks noChangeShapeType="1"/>
                  </p:cNvSpPr>
                  <p:nvPr/>
                </p:nvSpPr>
                <p:spPr bwMode="auto">
                  <a:xfrm>
                    <a:off x="1242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5" name="Line 1069"/>
                  <p:cNvSpPr>
                    <a:spLocks noChangeShapeType="1"/>
                  </p:cNvSpPr>
                  <p:nvPr/>
                </p:nvSpPr>
                <p:spPr bwMode="auto">
                  <a:xfrm>
                    <a:off x="1300" y="427"/>
                    <a:ext cx="0" cy="282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6" name="Line 1070"/>
                  <p:cNvSpPr>
                    <a:spLocks noChangeShapeType="1"/>
                  </p:cNvSpPr>
                  <p:nvPr/>
                </p:nvSpPr>
                <p:spPr bwMode="auto">
                  <a:xfrm>
                    <a:off x="135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7" name="Line 1071"/>
                  <p:cNvSpPr>
                    <a:spLocks noChangeShapeType="1"/>
                  </p:cNvSpPr>
                  <p:nvPr/>
                </p:nvSpPr>
                <p:spPr bwMode="auto">
                  <a:xfrm>
                    <a:off x="1414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8" name="Line 1072"/>
                  <p:cNvSpPr>
                    <a:spLocks noChangeShapeType="1"/>
                  </p:cNvSpPr>
                  <p:nvPr/>
                </p:nvSpPr>
                <p:spPr bwMode="auto">
                  <a:xfrm>
                    <a:off x="1469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9" name="Line 1073"/>
                  <p:cNvSpPr>
                    <a:spLocks noChangeShapeType="1"/>
                  </p:cNvSpPr>
                  <p:nvPr/>
                </p:nvSpPr>
                <p:spPr bwMode="auto">
                  <a:xfrm>
                    <a:off x="152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40" name="Line 1074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427"/>
                    <a:ext cx="0" cy="566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20" name="Group 1075"/>
                <p:cNvGrpSpPr>
                  <a:grpSpLocks/>
                </p:cNvGrpSpPr>
                <p:nvPr/>
              </p:nvGrpSpPr>
              <p:grpSpPr bwMode="auto">
                <a:xfrm>
                  <a:off x="3232" y="425"/>
                  <a:ext cx="511" cy="568"/>
                  <a:chOff x="3232" y="425"/>
                  <a:chExt cx="511" cy="568"/>
                </a:xfrm>
              </p:grpSpPr>
              <p:sp>
                <p:nvSpPr>
                  <p:cNvPr id="121" name="Line 1076"/>
                  <p:cNvSpPr>
                    <a:spLocks noChangeShapeType="1"/>
                  </p:cNvSpPr>
                  <p:nvPr/>
                </p:nvSpPr>
                <p:spPr bwMode="auto">
                  <a:xfrm>
                    <a:off x="3232" y="425"/>
                    <a:ext cx="0" cy="171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2" name="Line 1077"/>
                  <p:cNvSpPr>
                    <a:spLocks noChangeShapeType="1"/>
                  </p:cNvSpPr>
                  <p:nvPr/>
                </p:nvSpPr>
                <p:spPr bwMode="auto">
                  <a:xfrm>
                    <a:off x="3290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3" name="Line 1078"/>
                  <p:cNvSpPr>
                    <a:spLocks noChangeShapeType="1"/>
                  </p:cNvSpPr>
                  <p:nvPr/>
                </p:nvSpPr>
                <p:spPr bwMode="auto">
                  <a:xfrm>
                    <a:off x="3346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4" name="Line 1079"/>
                  <p:cNvSpPr>
                    <a:spLocks noChangeShapeType="1"/>
                  </p:cNvSpPr>
                  <p:nvPr/>
                </p:nvSpPr>
                <p:spPr bwMode="auto">
                  <a:xfrm>
                    <a:off x="3400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5" name="Line 1080"/>
                  <p:cNvSpPr>
                    <a:spLocks noChangeShapeType="1"/>
                  </p:cNvSpPr>
                  <p:nvPr/>
                </p:nvSpPr>
                <p:spPr bwMode="auto">
                  <a:xfrm>
                    <a:off x="3459" y="427"/>
                    <a:ext cx="0" cy="282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6" name="Line 1081"/>
                  <p:cNvSpPr>
                    <a:spLocks noChangeShapeType="1"/>
                  </p:cNvSpPr>
                  <p:nvPr/>
                </p:nvSpPr>
                <p:spPr bwMode="auto">
                  <a:xfrm>
                    <a:off x="3516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7" name="Line 1082"/>
                  <p:cNvSpPr>
                    <a:spLocks noChangeShapeType="1"/>
                  </p:cNvSpPr>
                  <p:nvPr/>
                </p:nvSpPr>
                <p:spPr bwMode="auto">
                  <a:xfrm>
                    <a:off x="3573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8" name="Line 1083"/>
                  <p:cNvSpPr>
                    <a:spLocks noChangeShapeType="1"/>
                  </p:cNvSpPr>
                  <p:nvPr/>
                </p:nvSpPr>
                <p:spPr bwMode="auto">
                  <a:xfrm>
                    <a:off x="3629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9" name="Line 1084"/>
                  <p:cNvSpPr>
                    <a:spLocks noChangeShapeType="1"/>
                  </p:cNvSpPr>
                  <p:nvPr/>
                </p:nvSpPr>
                <p:spPr bwMode="auto">
                  <a:xfrm>
                    <a:off x="3686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30" name="Line 1085"/>
                  <p:cNvSpPr>
                    <a:spLocks noChangeShapeType="1"/>
                  </p:cNvSpPr>
                  <p:nvPr/>
                </p:nvSpPr>
                <p:spPr bwMode="auto">
                  <a:xfrm>
                    <a:off x="3743" y="427"/>
                    <a:ext cx="0" cy="566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21" name="Group 1086"/>
                <p:cNvGrpSpPr>
                  <a:grpSpLocks/>
                </p:cNvGrpSpPr>
                <p:nvPr/>
              </p:nvGrpSpPr>
              <p:grpSpPr bwMode="auto">
                <a:xfrm>
                  <a:off x="3798" y="425"/>
                  <a:ext cx="512" cy="568"/>
                  <a:chOff x="3798" y="425"/>
                  <a:chExt cx="512" cy="568"/>
                </a:xfrm>
              </p:grpSpPr>
              <p:sp>
                <p:nvSpPr>
                  <p:cNvPr id="111" name="Line 1087"/>
                  <p:cNvSpPr>
                    <a:spLocks noChangeShapeType="1"/>
                  </p:cNvSpPr>
                  <p:nvPr/>
                </p:nvSpPr>
                <p:spPr bwMode="auto">
                  <a:xfrm>
                    <a:off x="3798" y="425"/>
                    <a:ext cx="0" cy="171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2" name="Line 1088"/>
                  <p:cNvSpPr>
                    <a:spLocks noChangeShapeType="1"/>
                  </p:cNvSpPr>
                  <p:nvPr/>
                </p:nvSpPr>
                <p:spPr bwMode="auto">
                  <a:xfrm>
                    <a:off x="385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3" name="Line 1089"/>
                  <p:cNvSpPr>
                    <a:spLocks noChangeShapeType="1"/>
                  </p:cNvSpPr>
                  <p:nvPr/>
                </p:nvSpPr>
                <p:spPr bwMode="auto">
                  <a:xfrm>
                    <a:off x="3913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4" name="Line 1090"/>
                  <p:cNvSpPr>
                    <a:spLocks noChangeShapeType="1"/>
                  </p:cNvSpPr>
                  <p:nvPr/>
                </p:nvSpPr>
                <p:spPr bwMode="auto">
                  <a:xfrm>
                    <a:off x="3968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5" name="Line 1091"/>
                  <p:cNvSpPr>
                    <a:spLocks noChangeShapeType="1"/>
                  </p:cNvSpPr>
                  <p:nvPr/>
                </p:nvSpPr>
                <p:spPr bwMode="auto">
                  <a:xfrm>
                    <a:off x="4026" y="427"/>
                    <a:ext cx="0" cy="282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6" name="Line 1092"/>
                  <p:cNvSpPr>
                    <a:spLocks noChangeShapeType="1"/>
                  </p:cNvSpPr>
                  <p:nvPr/>
                </p:nvSpPr>
                <p:spPr bwMode="auto">
                  <a:xfrm>
                    <a:off x="4083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7" name="Line 1093"/>
                  <p:cNvSpPr>
                    <a:spLocks noChangeShapeType="1"/>
                  </p:cNvSpPr>
                  <p:nvPr/>
                </p:nvSpPr>
                <p:spPr bwMode="auto">
                  <a:xfrm>
                    <a:off x="4140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8" name="Line 1094"/>
                  <p:cNvSpPr>
                    <a:spLocks noChangeShapeType="1"/>
                  </p:cNvSpPr>
                  <p:nvPr/>
                </p:nvSpPr>
                <p:spPr bwMode="auto">
                  <a:xfrm>
                    <a:off x="4196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9" name="Line 1095"/>
                  <p:cNvSpPr>
                    <a:spLocks noChangeShapeType="1"/>
                  </p:cNvSpPr>
                  <p:nvPr/>
                </p:nvSpPr>
                <p:spPr bwMode="auto">
                  <a:xfrm>
                    <a:off x="4253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20" name="Line 1096"/>
                  <p:cNvSpPr>
                    <a:spLocks noChangeShapeType="1"/>
                  </p:cNvSpPr>
                  <p:nvPr/>
                </p:nvSpPr>
                <p:spPr bwMode="auto">
                  <a:xfrm>
                    <a:off x="4310" y="427"/>
                    <a:ext cx="0" cy="566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22" name="Group 1097"/>
                <p:cNvGrpSpPr>
                  <a:grpSpLocks/>
                </p:cNvGrpSpPr>
                <p:nvPr/>
              </p:nvGrpSpPr>
              <p:grpSpPr bwMode="auto">
                <a:xfrm>
                  <a:off x="2665" y="425"/>
                  <a:ext cx="511" cy="568"/>
                  <a:chOff x="1073" y="425"/>
                  <a:chExt cx="511" cy="568"/>
                </a:xfrm>
              </p:grpSpPr>
              <p:sp>
                <p:nvSpPr>
                  <p:cNvPr id="101" name="Line 1098"/>
                  <p:cNvSpPr>
                    <a:spLocks noChangeShapeType="1"/>
                  </p:cNvSpPr>
                  <p:nvPr/>
                </p:nvSpPr>
                <p:spPr bwMode="auto">
                  <a:xfrm>
                    <a:off x="1073" y="425"/>
                    <a:ext cx="0" cy="171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2" name="Line 1099"/>
                  <p:cNvSpPr>
                    <a:spLocks noChangeShapeType="1"/>
                  </p:cNvSpPr>
                  <p:nvPr/>
                </p:nvSpPr>
                <p:spPr bwMode="auto">
                  <a:xfrm>
                    <a:off x="1131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3" name="Line 1100"/>
                  <p:cNvSpPr>
                    <a:spLocks noChangeShapeType="1"/>
                  </p:cNvSpPr>
                  <p:nvPr/>
                </p:nvSpPr>
                <p:spPr bwMode="auto">
                  <a:xfrm>
                    <a:off x="118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4" name="Line 1101"/>
                  <p:cNvSpPr>
                    <a:spLocks noChangeShapeType="1"/>
                  </p:cNvSpPr>
                  <p:nvPr/>
                </p:nvSpPr>
                <p:spPr bwMode="auto">
                  <a:xfrm>
                    <a:off x="1241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5" name="Line 1102"/>
                  <p:cNvSpPr>
                    <a:spLocks noChangeShapeType="1"/>
                  </p:cNvSpPr>
                  <p:nvPr/>
                </p:nvSpPr>
                <p:spPr bwMode="auto">
                  <a:xfrm>
                    <a:off x="1300" y="427"/>
                    <a:ext cx="0" cy="282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6" name="Line 1103"/>
                  <p:cNvSpPr>
                    <a:spLocks noChangeShapeType="1"/>
                  </p:cNvSpPr>
                  <p:nvPr/>
                </p:nvSpPr>
                <p:spPr bwMode="auto">
                  <a:xfrm>
                    <a:off x="135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7" name="Line 1104"/>
                  <p:cNvSpPr>
                    <a:spLocks noChangeShapeType="1"/>
                  </p:cNvSpPr>
                  <p:nvPr/>
                </p:nvSpPr>
                <p:spPr bwMode="auto">
                  <a:xfrm>
                    <a:off x="1414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8" name="Line 1105"/>
                  <p:cNvSpPr>
                    <a:spLocks noChangeShapeType="1"/>
                  </p:cNvSpPr>
                  <p:nvPr/>
                </p:nvSpPr>
                <p:spPr bwMode="auto">
                  <a:xfrm>
                    <a:off x="1470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9" name="Line 1106"/>
                  <p:cNvSpPr>
                    <a:spLocks noChangeShapeType="1"/>
                  </p:cNvSpPr>
                  <p:nvPr/>
                </p:nvSpPr>
                <p:spPr bwMode="auto">
                  <a:xfrm>
                    <a:off x="152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0" name="Line 1107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427"/>
                    <a:ext cx="0" cy="566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23" name="Group 1108"/>
                <p:cNvGrpSpPr>
                  <a:grpSpLocks/>
                </p:cNvGrpSpPr>
                <p:nvPr/>
              </p:nvGrpSpPr>
              <p:grpSpPr bwMode="auto">
                <a:xfrm>
                  <a:off x="2098" y="425"/>
                  <a:ext cx="511" cy="568"/>
                  <a:chOff x="1073" y="425"/>
                  <a:chExt cx="511" cy="568"/>
                </a:xfrm>
              </p:grpSpPr>
              <p:sp>
                <p:nvSpPr>
                  <p:cNvPr id="91" name="Line 1109"/>
                  <p:cNvSpPr>
                    <a:spLocks noChangeShapeType="1"/>
                  </p:cNvSpPr>
                  <p:nvPr/>
                </p:nvSpPr>
                <p:spPr bwMode="auto">
                  <a:xfrm>
                    <a:off x="1073" y="425"/>
                    <a:ext cx="0" cy="171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2" name="Line 1110"/>
                  <p:cNvSpPr>
                    <a:spLocks noChangeShapeType="1"/>
                  </p:cNvSpPr>
                  <p:nvPr/>
                </p:nvSpPr>
                <p:spPr bwMode="auto">
                  <a:xfrm>
                    <a:off x="1131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3" name="Line 1111"/>
                  <p:cNvSpPr>
                    <a:spLocks noChangeShapeType="1"/>
                  </p:cNvSpPr>
                  <p:nvPr/>
                </p:nvSpPr>
                <p:spPr bwMode="auto">
                  <a:xfrm>
                    <a:off x="118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4" name="Line 1112"/>
                  <p:cNvSpPr>
                    <a:spLocks noChangeShapeType="1"/>
                  </p:cNvSpPr>
                  <p:nvPr/>
                </p:nvSpPr>
                <p:spPr bwMode="auto">
                  <a:xfrm>
                    <a:off x="1243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5" name="Line 1113"/>
                  <p:cNvSpPr>
                    <a:spLocks noChangeShapeType="1"/>
                  </p:cNvSpPr>
                  <p:nvPr/>
                </p:nvSpPr>
                <p:spPr bwMode="auto">
                  <a:xfrm>
                    <a:off x="1300" y="427"/>
                    <a:ext cx="0" cy="282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6" name="Line 1114"/>
                  <p:cNvSpPr>
                    <a:spLocks noChangeShapeType="1"/>
                  </p:cNvSpPr>
                  <p:nvPr/>
                </p:nvSpPr>
                <p:spPr bwMode="auto">
                  <a:xfrm>
                    <a:off x="135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7" name="Line 1115"/>
                  <p:cNvSpPr>
                    <a:spLocks noChangeShapeType="1"/>
                  </p:cNvSpPr>
                  <p:nvPr/>
                </p:nvSpPr>
                <p:spPr bwMode="auto">
                  <a:xfrm>
                    <a:off x="1414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8" name="Line 1116"/>
                  <p:cNvSpPr>
                    <a:spLocks noChangeShapeType="1"/>
                  </p:cNvSpPr>
                  <p:nvPr/>
                </p:nvSpPr>
                <p:spPr bwMode="auto">
                  <a:xfrm>
                    <a:off x="1470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99" name="Line 1117"/>
                  <p:cNvSpPr>
                    <a:spLocks noChangeShapeType="1"/>
                  </p:cNvSpPr>
                  <p:nvPr/>
                </p:nvSpPr>
                <p:spPr bwMode="auto">
                  <a:xfrm>
                    <a:off x="152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00" name="Line 1118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427"/>
                    <a:ext cx="0" cy="566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24" name="Group 1119"/>
                <p:cNvGrpSpPr>
                  <a:grpSpLocks/>
                </p:cNvGrpSpPr>
                <p:nvPr/>
              </p:nvGrpSpPr>
              <p:grpSpPr bwMode="auto">
                <a:xfrm>
                  <a:off x="908" y="425"/>
                  <a:ext cx="1134" cy="568"/>
                  <a:chOff x="908" y="425"/>
                  <a:chExt cx="1134" cy="568"/>
                </a:xfrm>
              </p:grpSpPr>
              <p:sp>
                <p:nvSpPr>
                  <p:cNvPr id="69" name="Line 1120"/>
                  <p:cNvSpPr>
                    <a:spLocks noChangeShapeType="1"/>
                  </p:cNvSpPr>
                  <p:nvPr/>
                </p:nvSpPr>
                <p:spPr bwMode="auto">
                  <a:xfrm>
                    <a:off x="908" y="425"/>
                    <a:ext cx="0" cy="566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70" name="Line 1121"/>
                  <p:cNvSpPr>
                    <a:spLocks noChangeShapeType="1"/>
                  </p:cNvSpPr>
                  <p:nvPr/>
                </p:nvSpPr>
                <p:spPr bwMode="auto">
                  <a:xfrm>
                    <a:off x="964" y="425"/>
                    <a:ext cx="0" cy="171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71" name="Line 1122"/>
                  <p:cNvSpPr>
                    <a:spLocks noChangeShapeType="1"/>
                  </p:cNvSpPr>
                  <p:nvPr/>
                </p:nvSpPr>
                <p:spPr bwMode="auto">
                  <a:xfrm>
                    <a:off x="1022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72" name="Line 1123"/>
                  <p:cNvSpPr>
                    <a:spLocks noChangeShapeType="1"/>
                  </p:cNvSpPr>
                  <p:nvPr/>
                </p:nvSpPr>
                <p:spPr bwMode="auto">
                  <a:xfrm>
                    <a:off x="1078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73" name="Line 1124"/>
                  <p:cNvSpPr>
                    <a:spLocks noChangeShapeType="1"/>
                  </p:cNvSpPr>
                  <p:nvPr/>
                </p:nvSpPr>
                <p:spPr bwMode="auto">
                  <a:xfrm>
                    <a:off x="1134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grpSp>
                <p:nvGrpSpPr>
                  <p:cNvPr id="74" name="Group 1125"/>
                  <p:cNvGrpSpPr>
                    <a:grpSpLocks/>
                  </p:cNvGrpSpPr>
                  <p:nvPr/>
                </p:nvGrpSpPr>
                <p:grpSpPr bwMode="auto">
                  <a:xfrm>
                    <a:off x="1191" y="425"/>
                    <a:ext cx="851" cy="568"/>
                    <a:chOff x="1191" y="425"/>
                    <a:chExt cx="851" cy="568"/>
                  </a:xfrm>
                </p:grpSpPr>
                <p:sp>
                  <p:nvSpPr>
                    <p:cNvPr id="75" name="Line 11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91" y="427"/>
                      <a:ext cx="0" cy="28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76" name="Line 1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48" y="427"/>
                      <a:ext cx="0" cy="169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77" name="Line 1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05" y="427"/>
                      <a:ext cx="0" cy="169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78" name="Line 1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61" y="427"/>
                      <a:ext cx="0" cy="169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79" name="Line 1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18" y="427"/>
                      <a:ext cx="0" cy="169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grpSp>
                  <p:nvGrpSpPr>
                    <p:cNvPr id="80" name="Group 113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31" y="425"/>
                      <a:ext cx="511" cy="568"/>
                      <a:chOff x="1073" y="425"/>
                      <a:chExt cx="511" cy="568"/>
                    </a:xfrm>
                  </p:grpSpPr>
                  <p:sp>
                    <p:nvSpPr>
                      <p:cNvPr id="81" name="Line 113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073" y="425"/>
                        <a:ext cx="0" cy="17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82" name="Line 113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31" y="427"/>
                        <a:ext cx="0" cy="169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83" name="Line 11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187" y="427"/>
                        <a:ext cx="0" cy="169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84" name="Line 11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243" y="427"/>
                        <a:ext cx="0" cy="169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85" name="Line 11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300" y="427"/>
                        <a:ext cx="0" cy="28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86" name="Line 11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357" y="427"/>
                        <a:ext cx="0" cy="169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87" name="Line 11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14" y="427"/>
                        <a:ext cx="0" cy="169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88" name="Line 11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470" y="427"/>
                        <a:ext cx="0" cy="169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89" name="Line 11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527" y="427"/>
                        <a:ext cx="0" cy="169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  <p:sp>
                    <p:nvSpPr>
                      <p:cNvPr id="90" name="Line 11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584" y="427"/>
                        <a:ext cx="0" cy="56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bg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</p:grpSp>
              </p:grpSp>
            </p:grpSp>
            <p:grpSp>
              <p:nvGrpSpPr>
                <p:cNvPr id="25" name="Group 1142"/>
                <p:cNvGrpSpPr>
                  <a:grpSpLocks/>
                </p:cNvGrpSpPr>
                <p:nvPr/>
              </p:nvGrpSpPr>
              <p:grpSpPr bwMode="auto">
                <a:xfrm>
                  <a:off x="4877" y="425"/>
                  <a:ext cx="511" cy="568"/>
                  <a:chOff x="1073" y="425"/>
                  <a:chExt cx="511" cy="568"/>
                </a:xfrm>
              </p:grpSpPr>
              <p:sp>
                <p:nvSpPr>
                  <p:cNvPr id="59" name="Line 1143"/>
                  <p:cNvSpPr>
                    <a:spLocks noChangeShapeType="1"/>
                  </p:cNvSpPr>
                  <p:nvPr/>
                </p:nvSpPr>
                <p:spPr bwMode="auto">
                  <a:xfrm>
                    <a:off x="1073" y="425"/>
                    <a:ext cx="0" cy="171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0" name="Line 1144"/>
                  <p:cNvSpPr>
                    <a:spLocks noChangeShapeType="1"/>
                  </p:cNvSpPr>
                  <p:nvPr/>
                </p:nvSpPr>
                <p:spPr bwMode="auto">
                  <a:xfrm>
                    <a:off x="1131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1" name="Line 1145"/>
                  <p:cNvSpPr>
                    <a:spLocks noChangeShapeType="1"/>
                  </p:cNvSpPr>
                  <p:nvPr/>
                </p:nvSpPr>
                <p:spPr bwMode="auto">
                  <a:xfrm>
                    <a:off x="118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2" name="Line 1146"/>
                  <p:cNvSpPr>
                    <a:spLocks noChangeShapeType="1"/>
                  </p:cNvSpPr>
                  <p:nvPr/>
                </p:nvSpPr>
                <p:spPr bwMode="auto">
                  <a:xfrm>
                    <a:off x="1243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3" name="Line 1147"/>
                  <p:cNvSpPr>
                    <a:spLocks noChangeShapeType="1"/>
                  </p:cNvSpPr>
                  <p:nvPr/>
                </p:nvSpPr>
                <p:spPr bwMode="auto">
                  <a:xfrm>
                    <a:off x="1300" y="427"/>
                    <a:ext cx="0" cy="282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4" name="Line 1148"/>
                  <p:cNvSpPr>
                    <a:spLocks noChangeShapeType="1"/>
                  </p:cNvSpPr>
                  <p:nvPr/>
                </p:nvSpPr>
                <p:spPr bwMode="auto">
                  <a:xfrm>
                    <a:off x="135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5" name="Line 1149"/>
                  <p:cNvSpPr>
                    <a:spLocks noChangeShapeType="1"/>
                  </p:cNvSpPr>
                  <p:nvPr/>
                </p:nvSpPr>
                <p:spPr bwMode="auto">
                  <a:xfrm>
                    <a:off x="1414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6" name="Line 1150"/>
                  <p:cNvSpPr>
                    <a:spLocks noChangeShapeType="1"/>
                  </p:cNvSpPr>
                  <p:nvPr/>
                </p:nvSpPr>
                <p:spPr bwMode="auto">
                  <a:xfrm>
                    <a:off x="1470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7" name="Line 1151"/>
                  <p:cNvSpPr>
                    <a:spLocks noChangeShapeType="1"/>
                  </p:cNvSpPr>
                  <p:nvPr/>
                </p:nvSpPr>
                <p:spPr bwMode="auto">
                  <a:xfrm>
                    <a:off x="152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68" name="Line 1152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427"/>
                    <a:ext cx="0" cy="566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26" name="Group 1153"/>
                <p:cNvGrpSpPr>
                  <a:grpSpLocks/>
                </p:cNvGrpSpPr>
                <p:nvPr/>
              </p:nvGrpSpPr>
              <p:grpSpPr bwMode="auto">
                <a:xfrm>
                  <a:off x="5444" y="425"/>
                  <a:ext cx="511" cy="568"/>
                  <a:chOff x="1073" y="425"/>
                  <a:chExt cx="511" cy="568"/>
                </a:xfrm>
              </p:grpSpPr>
              <p:sp>
                <p:nvSpPr>
                  <p:cNvPr id="49" name="Line 1154"/>
                  <p:cNvSpPr>
                    <a:spLocks noChangeShapeType="1"/>
                  </p:cNvSpPr>
                  <p:nvPr/>
                </p:nvSpPr>
                <p:spPr bwMode="auto">
                  <a:xfrm>
                    <a:off x="1073" y="425"/>
                    <a:ext cx="0" cy="171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0" name="Line 1155"/>
                  <p:cNvSpPr>
                    <a:spLocks noChangeShapeType="1"/>
                  </p:cNvSpPr>
                  <p:nvPr/>
                </p:nvSpPr>
                <p:spPr bwMode="auto">
                  <a:xfrm>
                    <a:off x="1131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1" name="Line 1156"/>
                  <p:cNvSpPr>
                    <a:spLocks noChangeShapeType="1"/>
                  </p:cNvSpPr>
                  <p:nvPr/>
                </p:nvSpPr>
                <p:spPr bwMode="auto">
                  <a:xfrm>
                    <a:off x="118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2" name="Line 1157"/>
                  <p:cNvSpPr>
                    <a:spLocks noChangeShapeType="1"/>
                  </p:cNvSpPr>
                  <p:nvPr/>
                </p:nvSpPr>
                <p:spPr bwMode="auto">
                  <a:xfrm>
                    <a:off x="1243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3" name="Line 1158"/>
                  <p:cNvSpPr>
                    <a:spLocks noChangeShapeType="1"/>
                  </p:cNvSpPr>
                  <p:nvPr/>
                </p:nvSpPr>
                <p:spPr bwMode="auto">
                  <a:xfrm>
                    <a:off x="1300" y="427"/>
                    <a:ext cx="0" cy="282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4" name="Line 1159"/>
                  <p:cNvSpPr>
                    <a:spLocks noChangeShapeType="1"/>
                  </p:cNvSpPr>
                  <p:nvPr/>
                </p:nvSpPr>
                <p:spPr bwMode="auto">
                  <a:xfrm>
                    <a:off x="135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5" name="Line 1160"/>
                  <p:cNvSpPr>
                    <a:spLocks noChangeShapeType="1"/>
                  </p:cNvSpPr>
                  <p:nvPr/>
                </p:nvSpPr>
                <p:spPr bwMode="auto">
                  <a:xfrm>
                    <a:off x="1414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6" name="Line 1161"/>
                  <p:cNvSpPr>
                    <a:spLocks noChangeShapeType="1"/>
                  </p:cNvSpPr>
                  <p:nvPr/>
                </p:nvSpPr>
                <p:spPr bwMode="auto">
                  <a:xfrm>
                    <a:off x="1470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7" name="Line 1162"/>
                  <p:cNvSpPr>
                    <a:spLocks noChangeShapeType="1"/>
                  </p:cNvSpPr>
                  <p:nvPr/>
                </p:nvSpPr>
                <p:spPr bwMode="auto">
                  <a:xfrm>
                    <a:off x="152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58" name="Line 1163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427"/>
                    <a:ext cx="0" cy="566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27" name="Group 1164"/>
                <p:cNvGrpSpPr>
                  <a:grpSpLocks/>
                </p:cNvGrpSpPr>
                <p:nvPr/>
              </p:nvGrpSpPr>
              <p:grpSpPr bwMode="auto">
                <a:xfrm>
                  <a:off x="6011" y="425"/>
                  <a:ext cx="511" cy="568"/>
                  <a:chOff x="1073" y="425"/>
                  <a:chExt cx="511" cy="568"/>
                </a:xfrm>
              </p:grpSpPr>
              <p:sp>
                <p:nvSpPr>
                  <p:cNvPr id="39" name="Line 1165"/>
                  <p:cNvSpPr>
                    <a:spLocks noChangeShapeType="1"/>
                  </p:cNvSpPr>
                  <p:nvPr/>
                </p:nvSpPr>
                <p:spPr bwMode="auto">
                  <a:xfrm>
                    <a:off x="1073" y="425"/>
                    <a:ext cx="0" cy="171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0" name="Line 1166"/>
                  <p:cNvSpPr>
                    <a:spLocks noChangeShapeType="1"/>
                  </p:cNvSpPr>
                  <p:nvPr/>
                </p:nvSpPr>
                <p:spPr bwMode="auto">
                  <a:xfrm>
                    <a:off x="1131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1" name="Line 1167"/>
                  <p:cNvSpPr>
                    <a:spLocks noChangeShapeType="1"/>
                  </p:cNvSpPr>
                  <p:nvPr/>
                </p:nvSpPr>
                <p:spPr bwMode="auto">
                  <a:xfrm>
                    <a:off x="118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2" name="Line 1168"/>
                  <p:cNvSpPr>
                    <a:spLocks noChangeShapeType="1"/>
                  </p:cNvSpPr>
                  <p:nvPr/>
                </p:nvSpPr>
                <p:spPr bwMode="auto">
                  <a:xfrm>
                    <a:off x="1243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3" name="Line 1169"/>
                  <p:cNvSpPr>
                    <a:spLocks noChangeShapeType="1"/>
                  </p:cNvSpPr>
                  <p:nvPr/>
                </p:nvSpPr>
                <p:spPr bwMode="auto">
                  <a:xfrm>
                    <a:off x="1300" y="427"/>
                    <a:ext cx="0" cy="282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4" name="Line 1170"/>
                  <p:cNvSpPr>
                    <a:spLocks noChangeShapeType="1"/>
                  </p:cNvSpPr>
                  <p:nvPr/>
                </p:nvSpPr>
                <p:spPr bwMode="auto">
                  <a:xfrm>
                    <a:off x="135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5" name="Line 1171"/>
                  <p:cNvSpPr>
                    <a:spLocks noChangeShapeType="1"/>
                  </p:cNvSpPr>
                  <p:nvPr/>
                </p:nvSpPr>
                <p:spPr bwMode="auto">
                  <a:xfrm>
                    <a:off x="1414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6" name="Line 1172"/>
                  <p:cNvSpPr>
                    <a:spLocks noChangeShapeType="1"/>
                  </p:cNvSpPr>
                  <p:nvPr/>
                </p:nvSpPr>
                <p:spPr bwMode="auto">
                  <a:xfrm>
                    <a:off x="1470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7" name="Line 1173"/>
                  <p:cNvSpPr>
                    <a:spLocks noChangeShapeType="1"/>
                  </p:cNvSpPr>
                  <p:nvPr/>
                </p:nvSpPr>
                <p:spPr bwMode="auto">
                  <a:xfrm>
                    <a:off x="152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48" name="Line 1174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427"/>
                    <a:ext cx="0" cy="566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  <p:grpSp>
              <p:nvGrpSpPr>
                <p:cNvPr id="28" name="Group 1175"/>
                <p:cNvGrpSpPr>
                  <a:grpSpLocks/>
                </p:cNvGrpSpPr>
                <p:nvPr/>
              </p:nvGrpSpPr>
              <p:grpSpPr bwMode="auto">
                <a:xfrm>
                  <a:off x="6578" y="425"/>
                  <a:ext cx="511" cy="568"/>
                  <a:chOff x="1073" y="425"/>
                  <a:chExt cx="511" cy="568"/>
                </a:xfrm>
              </p:grpSpPr>
              <p:sp>
                <p:nvSpPr>
                  <p:cNvPr id="29" name="Line 1176"/>
                  <p:cNvSpPr>
                    <a:spLocks noChangeShapeType="1"/>
                  </p:cNvSpPr>
                  <p:nvPr/>
                </p:nvSpPr>
                <p:spPr bwMode="auto">
                  <a:xfrm>
                    <a:off x="1073" y="425"/>
                    <a:ext cx="0" cy="171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0" name="Line 1177"/>
                  <p:cNvSpPr>
                    <a:spLocks noChangeShapeType="1"/>
                  </p:cNvSpPr>
                  <p:nvPr/>
                </p:nvSpPr>
                <p:spPr bwMode="auto">
                  <a:xfrm>
                    <a:off x="1131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1" name="Line 1178"/>
                  <p:cNvSpPr>
                    <a:spLocks noChangeShapeType="1"/>
                  </p:cNvSpPr>
                  <p:nvPr/>
                </p:nvSpPr>
                <p:spPr bwMode="auto">
                  <a:xfrm>
                    <a:off x="118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2" name="Line 1179"/>
                  <p:cNvSpPr>
                    <a:spLocks noChangeShapeType="1"/>
                  </p:cNvSpPr>
                  <p:nvPr/>
                </p:nvSpPr>
                <p:spPr bwMode="auto">
                  <a:xfrm>
                    <a:off x="1243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3" name="Line 1180"/>
                  <p:cNvSpPr>
                    <a:spLocks noChangeShapeType="1"/>
                  </p:cNvSpPr>
                  <p:nvPr/>
                </p:nvSpPr>
                <p:spPr bwMode="auto">
                  <a:xfrm>
                    <a:off x="1300" y="427"/>
                    <a:ext cx="0" cy="282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4" name="Line 1181"/>
                  <p:cNvSpPr>
                    <a:spLocks noChangeShapeType="1"/>
                  </p:cNvSpPr>
                  <p:nvPr/>
                </p:nvSpPr>
                <p:spPr bwMode="auto">
                  <a:xfrm>
                    <a:off x="135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5" name="Line 1182"/>
                  <p:cNvSpPr>
                    <a:spLocks noChangeShapeType="1"/>
                  </p:cNvSpPr>
                  <p:nvPr/>
                </p:nvSpPr>
                <p:spPr bwMode="auto">
                  <a:xfrm>
                    <a:off x="1414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6" name="Line 1183"/>
                  <p:cNvSpPr>
                    <a:spLocks noChangeShapeType="1"/>
                  </p:cNvSpPr>
                  <p:nvPr/>
                </p:nvSpPr>
                <p:spPr bwMode="auto">
                  <a:xfrm>
                    <a:off x="1470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7" name="Line 1184"/>
                  <p:cNvSpPr>
                    <a:spLocks noChangeShapeType="1"/>
                  </p:cNvSpPr>
                  <p:nvPr/>
                </p:nvSpPr>
                <p:spPr bwMode="auto">
                  <a:xfrm>
                    <a:off x="1527" y="427"/>
                    <a:ext cx="0" cy="169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38" name="Line 1185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427"/>
                    <a:ext cx="0" cy="566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</p:grpSp>
          </p:grpSp>
          <p:grpSp>
            <p:nvGrpSpPr>
              <p:cNvPr id="8" name="Group 1186"/>
              <p:cNvGrpSpPr>
                <a:grpSpLocks/>
              </p:cNvGrpSpPr>
              <p:nvPr/>
            </p:nvGrpSpPr>
            <p:grpSpPr bwMode="auto">
              <a:xfrm>
                <a:off x="7145" y="425"/>
                <a:ext cx="511" cy="568"/>
                <a:chOff x="1073" y="425"/>
                <a:chExt cx="511" cy="568"/>
              </a:xfrm>
            </p:grpSpPr>
            <p:sp>
              <p:nvSpPr>
                <p:cNvPr id="9" name="Line 1187"/>
                <p:cNvSpPr>
                  <a:spLocks noChangeShapeType="1"/>
                </p:cNvSpPr>
                <p:nvPr/>
              </p:nvSpPr>
              <p:spPr bwMode="auto">
                <a:xfrm>
                  <a:off x="1073" y="425"/>
                  <a:ext cx="0" cy="171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" name="Line 1188"/>
                <p:cNvSpPr>
                  <a:spLocks noChangeShapeType="1"/>
                </p:cNvSpPr>
                <p:nvPr/>
              </p:nvSpPr>
              <p:spPr bwMode="auto">
                <a:xfrm>
                  <a:off x="1131" y="427"/>
                  <a:ext cx="0" cy="169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" name="Line 1189"/>
                <p:cNvSpPr>
                  <a:spLocks noChangeShapeType="1"/>
                </p:cNvSpPr>
                <p:nvPr/>
              </p:nvSpPr>
              <p:spPr bwMode="auto">
                <a:xfrm>
                  <a:off x="1187" y="427"/>
                  <a:ext cx="0" cy="169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" name="Line 1190"/>
                <p:cNvSpPr>
                  <a:spLocks noChangeShapeType="1"/>
                </p:cNvSpPr>
                <p:nvPr/>
              </p:nvSpPr>
              <p:spPr bwMode="auto">
                <a:xfrm>
                  <a:off x="1243" y="427"/>
                  <a:ext cx="0" cy="169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" name="Line 1191"/>
                <p:cNvSpPr>
                  <a:spLocks noChangeShapeType="1"/>
                </p:cNvSpPr>
                <p:nvPr/>
              </p:nvSpPr>
              <p:spPr bwMode="auto">
                <a:xfrm>
                  <a:off x="1300" y="427"/>
                  <a:ext cx="0" cy="282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" name="Line 1192"/>
                <p:cNvSpPr>
                  <a:spLocks noChangeShapeType="1"/>
                </p:cNvSpPr>
                <p:nvPr/>
              </p:nvSpPr>
              <p:spPr bwMode="auto">
                <a:xfrm>
                  <a:off x="1357" y="427"/>
                  <a:ext cx="0" cy="169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" name="Line 1193"/>
                <p:cNvSpPr>
                  <a:spLocks noChangeShapeType="1"/>
                </p:cNvSpPr>
                <p:nvPr/>
              </p:nvSpPr>
              <p:spPr bwMode="auto">
                <a:xfrm>
                  <a:off x="1414" y="427"/>
                  <a:ext cx="0" cy="169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6" name="Line 1194"/>
                <p:cNvSpPr>
                  <a:spLocks noChangeShapeType="1"/>
                </p:cNvSpPr>
                <p:nvPr/>
              </p:nvSpPr>
              <p:spPr bwMode="auto">
                <a:xfrm>
                  <a:off x="1470" y="427"/>
                  <a:ext cx="0" cy="169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" name="Line 1195"/>
                <p:cNvSpPr>
                  <a:spLocks noChangeShapeType="1"/>
                </p:cNvSpPr>
                <p:nvPr/>
              </p:nvSpPr>
              <p:spPr bwMode="auto">
                <a:xfrm>
                  <a:off x="1527" y="427"/>
                  <a:ext cx="0" cy="169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8" name="Line 1196"/>
                <p:cNvSpPr>
                  <a:spLocks noChangeShapeType="1"/>
                </p:cNvSpPr>
                <p:nvPr/>
              </p:nvSpPr>
              <p:spPr bwMode="auto">
                <a:xfrm>
                  <a:off x="1584" y="427"/>
                  <a:ext cx="0" cy="56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pic>
        <p:nvPicPr>
          <p:cNvPr id="141" name="Picture 13" descr="Lrtap_cmyk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90500"/>
            <a:ext cx="4357688" cy="132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2" name="Picture 14" descr="Wge_high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038" y="498475"/>
            <a:ext cx="49149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1866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2600" y="885825"/>
            <a:ext cx="9525000" cy="561975"/>
          </a:xfrm>
          <a:prstGeom prst="rect">
            <a:avLst/>
          </a:prstGeo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00200"/>
            <a:ext cx="9167813" cy="472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5170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756400"/>
            <a:ext cx="10474325" cy="482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686550"/>
            <a:ext cx="10474325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1038225" y="4584700"/>
            <a:ext cx="848677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975" y="801116"/>
            <a:ext cx="8643938" cy="376428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4703154"/>
            <a:ext cx="8643938" cy="12065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EMEP TFMM 3-5.5.2017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Lucida Sans Unicode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A9FD6AE-024E-4FCB-8531-0A348ACBB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72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NERC_Logo_Landscape_RGB_2013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1313" y="6459538"/>
            <a:ext cx="206375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0"/>
            <a:ext cx="10477500" cy="769938"/>
          </a:xfrm>
          <a:prstGeom prst="rect">
            <a:avLst/>
          </a:prstGeom>
          <a:solidFill>
            <a:srgbClr val="A2DA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233" tIns="50617" rIns="101233" bIns="50617" anchor="ctr"/>
          <a:lstStyle/>
          <a:p>
            <a:pPr algn="ctr" defTabSz="1012332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>
              <a:solidFill>
                <a:prstClr val="white"/>
              </a:solidFill>
            </a:endParaRPr>
          </a:p>
        </p:txBody>
      </p:sp>
      <p:pic>
        <p:nvPicPr>
          <p:cNvPr id="2052" name="Picture 9" descr="CEH_PMS_RGB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67" t="32491" r="8698" b="39833"/>
          <a:stretch>
            <a:fillRect/>
          </a:stretch>
        </p:blipFill>
        <p:spPr bwMode="auto">
          <a:xfrm>
            <a:off x="444500" y="6426200"/>
            <a:ext cx="2062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706" r:id="rId1"/>
    <p:sldLayoutId id="2147485707" r:id="rId2"/>
    <p:sldLayoutId id="2147485708" r:id="rId3"/>
    <p:sldLayoutId id="2147485709" r:id="rId4"/>
    <p:sldLayoutId id="2147485710" r:id="rId5"/>
    <p:sldLayoutId id="2147485711" r:id="rId6"/>
    <p:sldLayoutId id="2147485748" r:id="rId7"/>
    <p:sldLayoutId id="2147485749" r:id="rId8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1011238" rtl="0" eaLnBrk="0" fontAlgn="base" hangingPunct="0">
        <a:spcBef>
          <a:spcPct val="0"/>
        </a:spcBef>
        <a:spcAft>
          <a:spcPct val="0"/>
        </a:spcAft>
        <a:defRPr sz="4900" kern="1200" cap="all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l" defTabSz="10112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itchFamily="34" charset="0"/>
        </a:defRPr>
      </a:lvl2pPr>
      <a:lvl3pPr algn="l" defTabSz="10112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itchFamily="34" charset="0"/>
        </a:defRPr>
      </a:lvl3pPr>
      <a:lvl4pPr algn="l" defTabSz="10112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itchFamily="34" charset="0"/>
        </a:defRPr>
      </a:lvl4pPr>
      <a:lvl5pPr algn="l" defTabSz="101123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itchFamily="34" charset="0"/>
        </a:defRPr>
      </a:lvl5pPr>
      <a:lvl6pPr marL="457200" algn="l" defTabSz="101123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itchFamily="34" charset="0"/>
        </a:defRPr>
      </a:lvl6pPr>
      <a:lvl7pPr marL="914400" algn="l" defTabSz="101123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itchFamily="34" charset="0"/>
        </a:defRPr>
      </a:lvl7pPr>
      <a:lvl8pPr marL="1371600" algn="l" defTabSz="101123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itchFamily="34" charset="0"/>
        </a:defRPr>
      </a:lvl8pPr>
      <a:lvl9pPr marL="1828800" algn="l" defTabSz="101123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itchFamily="34" charset="0"/>
        </a:defRPr>
      </a:lvl9pPr>
    </p:titleStyle>
    <p:bodyStyle>
      <a:lvl1pPr marL="379413" indent="-379413" algn="l" defTabSz="101123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315913" algn="l" defTabSz="101123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5238" indent="-252413" algn="l" defTabSz="101123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70063" indent="-252413" algn="l" defTabSz="101123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76475" indent="-252413" algn="l" defTabSz="101123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83914" indent="-253083" algn="l" defTabSz="101233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90080" indent="-253083" algn="l" defTabSz="101233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96246" indent="-253083" algn="l" defTabSz="101233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02412" indent="-253083" algn="l" defTabSz="101233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23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6166" algn="l" defTabSz="10123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2332" algn="l" defTabSz="10123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8498" algn="l" defTabSz="10123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4664" algn="l" defTabSz="10123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0831" algn="l" defTabSz="10123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6997" algn="l" defTabSz="10123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43163" algn="l" defTabSz="10123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49329" algn="l" defTabSz="10123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756400"/>
            <a:ext cx="10477500" cy="482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686550"/>
            <a:ext cx="10477500" cy="698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303213"/>
            <a:ext cx="8643938" cy="15303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10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42975" y="1947863"/>
            <a:ext cx="8643938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Modifier les styles du texte du masque</a:t>
            </a:r>
          </a:p>
          <a:p>
            <a:pPr lvl="1"/>
            <a:r>
              <a:rPr lang="fr-FR" altLang="en-US" smtClean="0"/>
              <a:t>Deuxième niveau</a:t>
            </a:r>
          </a:p>
          <a:p>
            <a:pPr lvl="2"/>
            <a:r>
              <a:rPr lang="fr-FR" altLang="en-US" smtClean="0"/>
              <a:t>Troisième niveau</a:t>
            </a:r>
          </a:p>
          <a:p>
            <a:pPr lvl="3"/>
            <a:r>
              <a:rPr lang="fr-FR" altLang="en-US" smtClean="0"/>
              <a:t>Quatrième niveau</a:t>
            </a:r>
          </a:p>
          <a:p>
            <a:pPr lvl="4"/>
            <a:r>
              <a:rPr lang="fr-FR" altLang="en-US" smtClean="0"/>
              <a:t>Cinquième niveau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6818313"/>
            <a:ext cx="2124075" cy="3857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67063" y="6818313"/>
            <a:ext cx="4144962" cy="3857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fontAlgn="auto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EMEP TFMM 3-5.5.2017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09000" y="6818313"/>
            <a:ext cx="1127125" cy="3857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457200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rgbClr val="FFFFFF"/>
                </a:solidFill>
                <a:latin typeface="Calibri" panose="020F0502020204030204"/>
                <a:cs typeface="+mn-cs"/>
              </a:defRPr>
            </a:lvl1pPr>
          </a:lstStyle>
          <a:p>
            <a:pPr>
              <a:defRPr/>
            </a:pPr>
            <a:fld id="{3412A89E-2D46-4265-B64B-D59B20857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025525" y="1835150"/>
            <a:ext cx="856615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35" r:id="rId1"/>
    <p:sldLayoutId id="2147485736" r:id="rId2"/>
    <p:sldLayoutId id="2147485737" r:id="rId3"/>
    <p:sldLayoutId id="2147485738" r:id="rId4"/>
    <p:sldLayoutId id="2147485739" r:id="rId5"/>
    <p:sldLayoutId id="2147485740" r:id="rId6"/>
    <p:sldLayoutId id="2147485741" r:id="rId7"/>
    <p:sldLayoutId id="2147485742" r:id="rId8"/>
    <p:sldLayoutId id="2147485743" r:id="rId9"/>
    <p:sldLayoutId id="2147485744" r:id="rId10"/>
    <p:sldLayoutId id="2147485745" r:id="rId11"/>
  </p:sldLayoutIdLst>
  <p:hf sldNum="0" hd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701" y="-8938"/>
            <a:ext cx="10508801" cy="7256876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643467"/>
            <a:ext cx="7273421" cy="13941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499" y="2280623"/>
            <a:ext cx="7273422" cy="4096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3525" y="6376995"/>
            <a:ext cx="783901" cy="3854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8499" y="6376995"/>
            <a:ext cx="5297157" cy="3854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84524" y="6376995"/>
            <a:ext cx="587398" cy="3854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5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808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769" r:id="rId1"/>
    <p:sldLayoutId id="2147485770" r:id="rId2"/>
    <p:sldLayoutId id="2147485771" r:id="rId3"/>
    <p:sldLayoutId id="2147485772" r:id="rId4"/>
    <p:sldLayoutId id="2147485773" r:id="rId5"/>
    <p:sldLayoutId id="2147485774" r:id="rId6"/>
    <p:sldLayoutId id="2147485775" r:id="rId7"/>
    <p:sldLayoutId id="2147485776" r:id="rId8"/>
    <p:sldLayoutId id="2147485777" r:id="rId9"/>
    <p:sldLayoutId id="2147485778" r:id="rId10"/>
    <p:sldLayoutId id="2147485779" r:id="rId11"/>
    <p:sldLayoutId id="2147485780" r:id="rId12"/>
    <p:sldLayoutId id="2147485781" r:id="rId13"/>
    <p:sldLayoutId id="2147485782" r:id="rId14"/>
    <p:sldLayoutId id="2147485783" r:id="rId15"/>
    <p:sldLayoutId id="2147485784" r:id="rId16"/>
    <p:sldLayoutId id="2147485785" r:id="rId17"/>
  </p:sldLayoutIdLst>
  <p:hf sldNum="0" hdr="0" dt="0"/>
  <p:txStyles>
    <p:titleStyle>
      <a:lvl1pPr algn="l" defTabSz="482620" rtl="0" eaLnBrk="1" latinLnBrk="0" hangingPunct="1">
        <a:spcBef>
          <a:spcPct val="0"/>
        </a:spcBef>
        <a:buNone/>
        <a:defRPr sz="38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1965" indent="-361965" algn="l" defTabSz="482620" rtl="0" eaLnBrk="1" latinLnBrk="0" hangingPunct="1">
        <a:spcBef>
          <a:spcPts val="105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84258" indent="-301638" algn="l" defTabSz="482620" rtl="0" eaLnBrk="1" latinLnBrk="0" hangingPunct="1">
        <a:spcBef>
          <a:spcPts val="105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8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06551" indent="-241310" algn="l" defTabSz="482620" rtl="0" eaLnBrk="1" latinLnBrk="0" hangingPunct="1">
        <a:spcBef>
          <a:spcPts val="105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7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89171" indent="-241310" algn="l" defTabSz="482620" rtl="0" eaLnBrk="1" latinLnBrk="0" hangingPunct="1">
        <a:spcBef>
          <a:spcPts val="105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171791" indent="-241310" algn="l" defTabSz="482620" rtl="0" eaLnBrk="1" latinLnBrk="0" hangingPunct="1">
        <a:spcBef>
          <a:spcPts val="105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654412" indent="-241310" algn="l" defTabSz="482620" rtl="0" eaLnBrk="1" latinLnBrk="0" hangingPunct="1">
        <a:spcBef>
          <a:spcPts val="105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137032" indent="-241310" algn="l" defTabSz="482620" rtl="0" eaLnBrk="1" latinLnBrk="0" hangingPunct="1">
        <a:spcBef>
          <a:spcPts val="105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619652" indent="-241310" algn="l" defTabSz="482620" rtl="0" eaLnBrk="1" latinLnBrk="0" hangingPunct="1">
        <a:spcBef>
          <a:spcPts val="105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102273" indent="-241310" algn="l" defTabSz="482620" rtl="0" eaLnBrk="1" latinLnBrk="0" hangingPunct="1">
        <a:spcBef>
          <a:spcPts val="1056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26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2620" algn="l" defTabSz="4826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5241" algn="l" defTabSz="4826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7861" algn="l" defTabSz="4826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0481" algn="l" defTabSz="4826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3102" algn="l" defTabSz="4826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5722" algn="l" defTabSz="4826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78342" algn="l" defTabSz="4826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0963" algn="l" defTabSz="48262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ChangeArrowheads="1"/>
          </p:cNvSpPr>
          <p:nvPr/>
        </p:nvSpPr>
        <p:spPr bwMode="auto">
          <a:xfrm>
            <a:off x="1023938" y="2547938"/>
            <a:ext cx="8572500" cy="278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66788" eaLnBrk="0" hangingPunct="0">
              <a:spcBef>
                <a:spcPct val="20000"/>
              </a:spcBef>
              <a:defRPr sz="2200">
                <a:solidFill>
                  <a:srgbClr val="62398F"/>
                </a:solidFill>
                <a:latin typeface="Arial" pitchFamily="34" charset="0"/>
              </a:defRPr>
            </a:lvl1pPr>
            <a:lvl2pPr marL="742950" indent="-285750" defTabSz="966788" eaLnBrk="0" hangingPunct="0"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l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66788" eaLnBrk="0" hangingPunct="0">
              <a:spcBef>
                <a:spcPct val="20000"/>
              </a:spcBef>
              <a:buClr>
                <a:srgbClr val="3333FF"/>
              </a:buClr>
              <a:buSzPct val="100000"/>
              <a:buFont typeface="Wingdings" pitchFamily="2" charset="2"/>
              <a:buChar char="ð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66788" eaLnBrk="0" hangingPunct="0">
              <a:spcBef>
                <a:spcPct val="20000"/>
              </a:spcBef>
              <a:buClr>
                <a:srgbClr val="7030A0"/>
              </a:buClr>
              <a:buSzPct val="100000"/>
              <a:buFont typeface="Courier New" pitchFamily="49" charset="0"/>
              <a:buChar char="o"/>
              <a:defRPr sz="2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66788" eaLnBrk="0" hangingPunct="0">
              <a:spcBef>
                <a:spcPct val="20000"/>
              </a:spcBef>
              <a:buClr>
                <a:srgbClr val="33CC33"/>
              </a:buClr>
              <a:buSzPct val="100000"/>
              <a:buFont typeface="Wingdings" pitchFamily="2" charset="2"/>
              <a:buChar char="ü"/>
              <a:defRPr sz="2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33"/>
              </a:buClr>
              <a:buSzPct val="100000"/>
              <a:buFont typeface="Wingdings" pitchFamily="2" charset="2"/>
              <a:buChar char="ü"/>
              <a:defRPr sz="2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33"/>
              </a:buClr>
              <a:buSzPct val="100000"/>
              <a:buFont typeface="Wingdings" pitchFamily="2" charset="2"/>
              <a:buChar char="ü"/>
              <a:defRPr sz="2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33"/>
              </a:buClr>
              <a:buSzPct val="100000"/>
              <a:buFont typeface="Wingdings" pitchFamily="2" charset="2"/>
              <a:buChar char="ü"/>
              <a:defRPr sz="2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CC33"/>
              </a:buClr>
              <a:buSzPct val="100000"/>
              <a:buFont typeface="Wingdings" pitchFamily="2" charset="2"/>
              <a:buChar char="ü"/>
              <a:defRPr sz="2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sz="3600" dirty="0" smtClean="0">
                <a:solidFill>
                  <a:srgbClr val="0000FF"/>
                </a:solidFill>
              </a:rPr>
              <a:t>Integration of the work between EMEP and WGE  </a:t>
            </a:r>
          </a:p>
          <a:p>
            <a:pPr algn="ctr"/>
            <a:r>
              <a:rPr lang="en-US" altLang="en-US" sz="3600" dirty="0" smtClean="0">
                <a:solidFill>
                  <a:srgbClr val="0000FF"/>
                </a:solidFill>
              </a:rPr>
              <a:t>(focused on precipitation and ICP-IM)</a:t>
            </a:r>
          </a:p>
          <a:p>
            <a:pPr algn="ctr">
              <a:spcBef>
                <a:spcPct val="0"/>
              </a:spcBef>
            </a:pPr>
            <a:endParaRPr lang="en-US" altLang="sv-SE" sz="3600" b="1" dirty="0" smtClean="0">
              <a:solidFill>
                <a:schemeClr val="accent2"/>
              </a:solidFill>
              <a:latin typeface="Corbel" pitchFamily="34" charset="0"/>
            </a:endParaRPr>
          </a:p>
          <a:p>
            <a:pPr algn="ctr">
              <a:spcBef>
                <a:spcPct val="0"/>
              </a:spcBef>
            </a:pPr>
            <a:r>
              <a:rPr lang="cs-CZ" altLang="sv-SE" sz="2400" b="1" dirty="0" smtClean="0">
                <a:solidFill>
                  <a:schemeClr val="accent2"/>
                </a:solidFill>
                <a:latin typeface="Corbel" pitchFamily="34" charset="0"/>
              </a:rPr>
              <a:t>Milan Vana</a:t>
            </a:r>
            <a:endParaRPr lang="fr-FR" altLang="sv-SE" sz="2400" b="1" dirty="0">
              <a:solidFill>
                <a:schemeClr val="accent2"/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altLang="en-US" sz="4000" b="1" dirty="0" smtClean="0"/>
              <a:t>Outline </a:t>
            </a:r>
            <a:r>
              <a:rPr lang="sv-SE" altLang="en-US" sz="4000" dirty="0" smtClean="0"/>
              <a:t> </a:t>
            </a:r>
            <a:endParaRPr lang="en-GB" altLang="en-US" sz="4000" dirty="0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917575" y="2035324"/>
            <a:ext cx="9167813" cy="436445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b="1" dirty="0" smtClean="0">
                <a:solidFill>
                  <a:srgbClr val="0000FF"/>
                </a:solidFill>
              </a:rPr>
              <a:t>Current stage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b="1" dirty="0" smtClean="0">
                <a:solidFill>
                  <a:srgbClr val="0000FF"/>
                </a:solidFill>
              </a:rPr>
              <a:t>Benefits of individual ICP´s for EMEP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b="1" dirty="0" smtClean="0">
                <a:solidFill>
                  <a:srgbClr val="0000FF"/>
                </a:solidFill>
              </a:rPr>
              <a:t>Precipitation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200" b="1" dirty="0" smtClean="0">
                <a:solidFill>
                  <a:srgbClr val="0000FF"/>
                </a:solidFill>
              </a:rPr>
              <a:t>Co-located EMEP and ICP-IM stations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sv-SE" sz="3200" b="1" dirty="0" smtClean="0">
                <a:solidFill>
                  <a:srgbClr val="0000FF"/>
                </a:solidFill>
              </a:rPr>
              <a:t>EMEP and ICP-IM – detailed comparison of activities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sv-SE" sz="3200" b="1" dirty="0" smtClean="0">
                <a:solidFill>
                  <a:srgbClr val="0000FF"/>
                </a:solidFill>
              </a:rPr>
              <a:t>The future</a:t>
            </a:r>
            <a:endParaRPr lang="en-US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302" y="595164"/>
            <a:ext cx="8572500" cy="635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val 1"/>
          <p:cNvSpPr/>
          <p:nvPr/>
        </p:nvSpPr>
        <p:spPr>
          <a:xfrm>
            <a:off x="1058863" y="1111250"/>
            <a:ext cx="5335587" cy="9874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233" tIns="50617" rIns="101233" bIns="50617"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5844" name="Group 10"/>
          <p:cNvGrpSpPr>
            <a:grpSpLocks/>
          </p:cNvGrpSpPr>
          <p:nvPr/>
        </p:nvGrpSpPr>
        <p:grpSpPr bwMode="auto">
          <a:xfrm>
            <a:off x="7580313" y="5595938"/>
            <a:ext cx="1651000" cy="455612"/>
            <a:chOff x="6588224" y="4941168"/>
            <a:chExt cx="1440160" cy="432308"/>
          </a:xfrm>
        </p:grpSpPr>
        <p:cxnSp>
          <p:nvCxnSpPr>
            <p:cNvPr id="4" name="Straight Connector 3"/>
            <p:cNvCxnSpPr/>
            <p:nvPr/>
          </p:nvCxnSpPr>
          <p:spPr>
            <a:xfrm flipV="1">
              <a:off x="6588224" y="4941168"/>
              <a:ext cx="1440160" cy="42477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6588224" y="4941168"/>
              <a:ext cx="1440160" cy="43230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845" name="Group 18"/>
          <p:cNvGrpSpPr>
            <a:grpSpLocks/>
          </p:cNvGrpSpPr>
          <p:nvPr/>
        </p:nvGrpSpPr>
        <p:grpSpPr bwMode="auto">
          <a:xfrm>
            <a:off x="7561263" y="4911725"/>
            <a:ext cx="1651000" cy="455613"/>
            <a:chOff x="6588224" y="4941168"/>
            <a:chExt cx="1440160" cy="432308"/>
          </a:xfrm>
        </p:grpSpPr>
        <p:cxnSp>
          <p:nvCxnSpPr>
            <p:cNvPr id="20" name="Straight Connector 19"/>
            <p:cNvCxnSpPr/>
            <p:nvPr/>
          </p:nvCxnSpPr>
          <p:spPr>
            <a:xfrm flipV="1">
              <a:off x="6588224" y="4941168"/>
              <a:ext cx="1440160" cy="42477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6588224" y="4941168"/>
              <a:ext cx="1440160" cy="43230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846" name="Group 21"/>
          <p:cNvGrpSpPr>
            <a:grpSpLocks/>
          </p:cNvGrpSpPr>
          <p:nvPr/>
        </p:nvGrpSpPr>
        <p:grpSpPr bwMode="auto">
          <a:xfrm>
            <a:off x="7580313" y="2859088"/>
            <a:ext cx="1651000" cy="457200"/>
            <a:chOff x="6588224" y="4941168"/>
            <a:chExt cx="1440160" cy="432308"/>
          </a:xfrm>
        </p:grpSpPr>
        <p:cxnSp>
          <p:nvCxnSpPr>
            <p:cNvPr id="23" name="Straight Connector 22"/>
            <p:cNvCxnSpPr/>
            <p:nvPr/>
          </p:nvCxnSpPr>
          <p:spPr>
            <a:xfrm flipV="1">
              <a:off x="6588224" y="4941168"/>
              <a:ext cx="1440160" cy="4248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588224" y="4941168"/>
              <a:ext cx="1440160" cy="43230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847" name="Group 24"/>
          <p:cNvGrpSpPr>
            <a:grpSpLocks/>
          </p:cNvGrpSpPr>
          <p:nvPr/>
        </p:nvGrpSpPr>
        <p:grpSpPr bwMode="auto">
          <a:xfrm>
            <a:off x="7561263" y="3646488"/>
            <a:ext cx="1651000" cy="457200"/>
            <a:chOff x="6588224" y="4941168"/>
            <a:chExt cx="1440160" cy="432308"/>
          </a:xfrm>
        </p:grpSpPr>
        <p:cxnSp>
          <p:nvCxnSpPr>
            <p:cNvPr id="26" name="Straight Connector 25"/>
            <p:cNvCxnSpPr/>
            <p:nvPr/>
          </p:nvCxnSpPr>
          <p:spPr>
            <a:xfrm flipV="1">
              <a:off x="6588224" y="4941168"/>
              <a:ext cx="1440160" cy="4248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588224" y="4941168"/>
              <a:ext cx="1440160" cy="43230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1013" y="811188"/>
            <a:ext cx="9525000" cy="561975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Precipitation</a:t>
            </a:r>
            <a:r>
              <a:rPr lang="cs-CZ" dirty="0" smtClean="0"/>
              <a:t> </a:t>
            </a:r>
            <a:r>
              <a:rPr lang="cs-CZ" dirty="0" err="1" smtClean="0"/>
              <a:t>measurements</a:t>
            </a:r>
            <a:r>
              <a:rPr lang="cs-CZ" dirty="0" smtClean="0"/>
              <a:t> in </a:t>
            </a:r>
            <a:r>
              <a:rPr lang="cs-CZ" dirty="0" err="1" smtClean="0"/>
              <a:t>individual</a:t>
            </a:r>
            <a:r>
              <a:rPr lang="cs-CZ" dirty="0" smtClean="0"/>
              <a:t> </a:t>
            </a:r>
            <a:r>
              <a:rPr lang="cs-CZ" dirty="0" err="1" smtClean="0"/>
              <a:t>ICP´s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dirty="0" smtClean="0">
              <a:solidFill>
                <a:srgbClr val="FF0000"/>
              </a:solidFill>
            </a:endParaRPr>
          </a:p>
          <a:p>
            <a:r>
              <a:rPr lang="cs-CZ" sz="2800" dirty="0" smtClean="0">
                <a:solidFill>
                  <a:srgbClr val="FF0000"/>
                </a:solidFill>
              </a:rPr>
              <a:t>ICP-</a:t>
            </a:r>
            <a:r>
              <a:rPr lang="cs-CZ" sz="2800" dirty="0" err="1" smtClean="0">
                <a:solidFill>
                  <a:srgbClr val="FF0000"/>
                </a:solidFill>
              </a:rPr>
              <a:t>Integrated</a:t>
            </a:r>
            <a:r>
              <a:rPr lang="cs-CZ" sz="2800" dirty="0" smtClean="0">
                <a:solidFill>
                  <a:srgbClr val="FF0000"/>
                </a:solidFill>
              </a:rPr>
              <a:t> monitoring</a:t>
            </a:r>
          </a:p>
          <a:p>
            <a:r>
              <a:rPr lang="cs-CZ" dirty="0" err="1" smtClean="0"/>
              <a:t>wet</a:t>
            </a:r>
            <a:r>
              <a:rPr lang="cs-CZ" dirty="0" smtClean="0"/>
              <a:t>, </a:t>
            </a:r>
            <a:r>
              <a:rPr lang="cs-CZ" dirty="0" err="1" smtClean="0"/>
              <a:t>bulk</a:t>
            </a:r>
            <a:r>
              <a:rPr lang="cs-CZ" dirty="0" smtClean="0"/>
              <a:t>, </a:t>
            </a:r>
            <a:r>
              <a:rPr lang="cs-CZ" dirty="0" err="1" smtClean="0"/>
              <a:t>throughfall</a:t>
            </a:r>
            <a:r>
              <a:rPr lang="cs-CZ" dirty="0" smtClean="0"/>
              <a:t>, </a:t>
            </a:r>
            <a:r>
              <a:rPr lang="cs-CZ" dirty="0" err="1" smtClean="0"/>
              <a:t>steamflow</a:t>
            </a:r>
            <a:r>
              <a:rPr lang="cs-CZ" dirty="0" smtClean="0"/>
              <a:t>  – </a:t>
            </a:r>
            <a:r>
              <a:rPr lang="cs-CZ" dirty="0" err="1" smtClean="0"/>
              <a:t>monthly</a:t>
            </a:r>
            <a:r>
              <a:rPr lang="cs-CZ" dirty="0" smtClean="0"/>
              <a:t> data – 30 </a:t>
            </a:r>
            <a:r>
              <a:rPr lang="cs-CZ" dirty="0" err="1" smtClean="0"/>
              <a:t>sites</a:t>
            </a:r>
            <a:endParaRPr lang="cs-CZ" dirty="0" smtClean="0"/>
          </a:p>
          <a:p>
            <a:endParaRPr lang="cs-CZ" dirty="0"/>
          </a:p>
          <a:p>
            <a:r>
              <a:rPr lang="cs-CZ" sz="3200" dirty="0" smtClean="0">
                <a:solidFill>
                  <a:srgbClr val="FF0000"/>
                </a:solidFill>
              </a:rPr>
              <a:t>ICP- </a:t>
            </a:r>
            <a:r>
              <a:rPr lang="cs-CZ" sz="3200" dirty="0" err="1" smtClean="0">
                <a:solidFill>
                  <a:srgbClr val="FF0000"/>
                </a:solidFill>
              </a:rPr>
              <a:t>Forests</a:t>
            </a:r>
            <a:r>
              <a:rPr lang="cs-CZ" sz="3200" dirty="0" smtClean="0">
                <a:solidFill>
                  <a:srgbClr val="FF0000"/>
                </a:solidFill>
              </a:rPr>
              <a:t> </a:t>
            </a:r>
            <a:endParaRPr lang="cs-CZ" sz="3200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wet</a:t>
            </a:r>
            <a:r>
              <a:rPr lang="cs-CZ" dirty="0" smtClean="0"/>
              <a:t> </a:t>
            </a:r>
            <a:r>
              <a:rPr lang="cs-CZ" dirty="0" err="1" smtClean="0"/>
              <a:t>bulk</a:t>
            </a:r>
            <a:r>
              <a:rPr lang="cs-CZ" dirty="0" smtClean="0"/>
              <a:t>, </a:t>
            </a:r>
            <a:r>
              <a:rPr lang="cs-CZ" dirty="0" err="1" smtClean="0"/>
              <a:t>throughfall</a:t>
            </a:r>
            <a:r>
              <a:rPr lang="cs-CZ" dirty="0" smtClean="0"/>
              <a:t>, </a:t>
            </a:r>
            <a:r>
              <a:rPr lang="cs-CZ" dirty="0" err="1" smtClean="0"/>
              <a:t>steamflow</a:t>
            </a:r>
            <a:r>
              <a:rPr lang="cs-CZ" dirty="0" smtClean="0"/>
              <a:t> – </a:t>
            </a:r>
            <a:r>
              <a:rPr lang="cs-CZ" dirty="0" err="1" smtClean="0"/>
              <a:t>monthly</a:t>
            </a:r>
            <a:r>
              <a:rPr lang="cs-CZ" dirty="0" smtClean="0"/>
              <a:t> data - 700 </a:t>
            </a:r>
            <a:r>
              <a:rPr lang="cs-CZ" dirty="0" err="1" smtClean="0"/>
              <a:t>sites</a:t>
            </a:r>
            <a:r>
              <a:rPr lang="cs-CZ" dirty="0" smtClean="0"/>
              <a:t>  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85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2600" y="451148"/>
            <a:ext cx="9525000" cy="996652"/>
          </a:xfrm>
        </p:spPr>
        <p:txBody>
          <a:bodyPr/>
          <a:lstStyle/>
          <a:p>
            <a:pPr algn="ctr"/>
            <a:r>
              <a:rPr lang="cs-CZ" dirty="0" smtClean="0"/>
              <a:t> Station network : EMEP x ICP-IM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/>
              <a:t>(6 co-</a:t>
            </a:r>
            <a:r>
              <a:rPr lang="cs-CZ" sz="2000" dirty="0" err="1" smtClean="0"/>
              <a:t>located</a:t>
            </a:r>
            <a:r>
              <a:rPr lang="cs-CZ" sz="2000" dirty="0" smtClean="0"/>
              <a:t> </a:t>
            </a:r>
            <a:r>
              <a:rPr lang="cs-CZ" sz="2000" dirty="0" err="1" smtClean="0"/>
              <a:t>stations</a:t>
            </a:r>
            <a:r>
              <a:rPr lang="cs-CZ" sz="2000" dirty="0" smtClean="0"/>
              <a:t>) </a:t>
            </a:r>
            <a:endParaRPr lang="cs-CZ" sz="20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" y="1677938"/>
            <a:ext cx="4658934" cy="4724400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100" y="1531268"/>
            <a:ext cx="4441676" cy="444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71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8535" y="955204"/>
            <a:ext cx="9525000" cy="85263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/>
              <a:t>International Cooperative </a:t>
            </a:r>
            <a:r>
              <a:rPr lang="en-US" sz="2400" b="1" dirty="0" err="1"/>
              <a:t>Programme</a:t>
            </a:r>
            <a:r>
              <a:rPr lang="en-US" sz="2400" b="1" dirty="0"/>
              <a:t> on Integrated Monitoring of Air Pollution Effects on Ecosyste</a:t>
            </a:r>
            <a:r>
              <a:rPr lang="en-US" b="1" dirty="0"/>
              <a:t>ms (ICP IM)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79340"/>
            <a:ext cx="9167813" cy="432048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overall aim of integrated monitoring was originally to determine and predict the state and change of terrestrial and freshwater ecosystems in a long-term perspective with respect to the impact of air pollutants, especially nitrogen and </a:t>
            </a:r>
            <a:r>
              <a:rPr lang="en-US" sz="1600" dirty="0" err="1"/>
              <a:t>sulphur</a:t>
            </a:r>
            <a:r>
              <a:rPr lang="en-US" sz="1600" dirty="0"/>
              <a:t>. </a:t>
            </a:r>
            <a:endParaRPr lang="cs-CZ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This </a:t>
            </a:r>
            <a:r>
              <a:rPr lang="en-US" sz="1600" dirty="0"/>
              <a:t>was to provide one basis for decisions on emission controls and assessment of the ecological impact of such controls within Convention on Long-range Transboundary Air Pollution of the UNECE. </a:t>
            </a:r>
            <a:endParaRPr lang="cs-CZ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However</a:t>
            </a:r>
            <a:r>
              <a:rPr lang="en-US" sz="1600" dirty="0"/>
              <a:t>, the full implementation of the Integrated Monitoring </a:t>
            </a:r>
            <a:r>
              <a:rPr lang="en-US" sz="1600" dirty="0" err="1"/>
              <a:t>Programme</a:t>
            </a:r>
            <a:r>
              <a:rPr lang="en-US" sz="1600" dirty="0"/>
              <a:t> will allow the ecological effects of tropospheric ozone, heavy metals and persistent organic substances to be determined. </a:t>
            </a:r>
            <a:endParaRPr lang="cs-CZ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Implementation </a:t>
            </a:r>
            <a:r>
              <a:rPr lang="en-US" sz="1600" dirty="0"/>
              <a:t>of the </a:t>
            </a:r>
            <a:r>
              <a:rPr lang="en-US" sz="1600" dirty="0" err="1"/>
              <a:t>Programme</a:t>
            </a:r>
            <a:r>
              <a:rPr lang="en-US" sz="1600" dirty="0"/>
              <a:t> will provide a major contribution to the international data requirements for examining the ecosystem impacts of climatic change, changes in biodiversity and depletion of stratospheric ozone. </a:t>
            </a:r>
            <a:endParaRPr lang="cs-CZ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A </a:t>
            </a:r>
            <a:r>
              <a:rPr lang="en-US" sz="1600" dirty="0"/>
              <a:t>primary concern is the provision of scientific and statistically reliable data that can be used in modelling and decision making. </a:t>
            </a:r>
            <a:endParaRPr lang="cs-CZ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The </a:t>
            </a:r>
            <a:r>
              <a:rPr lang="en-US" sz="1600" dirty="0"/>
              <a:t>main emphasis is to establish consistent time series for environmental variables rather than establishing representative surveys across the UNECE region.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78027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ICP-IM </a:t>
            </a:r>
            <a:r>
              <a:rPr lang="cs-CZ" sz="3600" dirty="0" err="1" smtClean="0"/>
              <a:t>Subprogrammes</a:t>
            </a:r>
            <a:r>
              <a:rPr lang="cs-CZ" sz="3600" dirty="0" smtClean="0"/>
              <a:t>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0200"/>
            <a:ext cx="9167813" cy="5187652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1800" dirty="0" smtClean="0">
                <a:solidFill>
                  <a:srgbClr val="0000FF"/>
                </a:solidFill>
              </a:rPr>
              <a:t>Meteorology</a:t>
            </a:r>
            <a:endParaRPr lang="cs-CZ" sz="1800" dirty="0" smtClean="0">
              <a:solidFill>
                <a:srgbClr val="0000FF"/>
              </a:solidFill>
            </a:endParaRPr>
          </a:p>
          <a:p>
            <a:pPr algn="ctr"/>
            <a:r>
              <a:rPr lang="en-US" sz="2800" dirty="0" smtClean="0">
                <a:solidFill>
                  <a:srgbClr val="C02208"/>
                </a:solidFill>
              </a:rPr>
              <a:t>Air chemistry</a:t>
            </a:r>
            <a:endParaRPr lang="cs-CZ" sz="2800" dirty="0" smtClean="0">
              <a:solidFill>
                <a:srgbClr val="C02208"/>
              </a:solidFill>
            </a:endParaRPr>
          </a:p>
          <a:p>
            <a:pPr algn="ctr"/>
            <a:r>
              <a:rPr lang="en-US" sz="2800" dirty="0" smtClean="0">
                <a:solidFill>
                  <a:srgbClr val="C02208"/>
                </a:solidFill>
              </a:rPr>
              <a:t>Precipitation chemistry</a:t>
            </a:r>
            <a:endParaRPr lang="cs-CZ" sz="2800" dirty="0" smtClean="0">
              <a:solidFill>
                <a:srgbClr val="C02208"/>
              </a:solidFill>
            </a:endParaRPr>
          </a:p>
          <a:p>
            <a:pPr algn="ctr"/>
            <a:r>
              <a:rPr lang="en-US" sz="2800" dirty="0" err="1" smtClean="0">
                <a:solidFill>
                  <a:srgbClr val="C02208"/>
                </a:solidFill>
              </a:rPr>
              <a:t>Throughfall</a:t>
            </a:r>
            <a:endParaRPr lang="cs-CZ" sz="2800" dirty="0" smtClean="0">
              <a:solidFill>
                <a:srgbClr val="C02208"/>
              </a:solidFill>
            </a:endParaRPr>
          </a:p>
          <a:p>
            <a:pPr algn="ctr"/>
            <a:r>
              <a:rPr lang="cs-CZ" sz="1600" dirty="0" err="1" smtClean="0"/>
              <a:t>Steamflow</a:t>
            </a:r>
            <a:endParaRPr lang="cs-CZ" sz="1600" dirty="0" smtClean="0"/>
          </a:p>
          <a:p>
            <a:pPr algn="ctr"/>
            <a:r>
              <a:rPr lang="en-US" sz="1600" dirty="0" smtClean="0"/>
              <a:t>Runoff </a:t>
            </a:r>
            <a:r>
              <a:rPr lang="en-US" sz="1600" dirty="0"/>
              <a:t>water </a:t>
            </a:r>
            <a:r>
              <a:rPr lang="en-US" sz="1600" dirty="0" smtClean="0"/>
              <a:t>chemistry</a:t>
            </a:r>
            <a:endParaRPr lang="cs-CZ" sz="1600" dirty="0" smtClean="0"/>
          </a:p>
          <a:p>
            <a:pPr algn="ctr"/>
            <a:r>
              <a:rPr lang="cs-CZ" sz="1600" dirty="0" err="1" smtClean="0"/>
              <a:t>Groundwater</a:t>
            </a:r>
            <a:r>
              <a:rPr lang="cs-CZ" sz="1600" dirty="0" smtClean="0"/>
              <a:t> </a:t>
            </a:r>
            <a:r>
              <a:rPr lang="cs-CZ" sz="1600" dirty="0" err="1" smtClean="0"/>
              <a:t>chemistry</a:t>
            </a:r>
            <a:endParaRPr lang="cs-CZ" sz="1600" dirty="0" smtClean="0"/>
          </a:p>
          <a:p>
            <a:pPr algn="ctr"/>
            <a:r>
              <a:rPr lang="en-US" sz="1600" dirty="0" smtClean="0"/>
              <a:t>Soil </a:t>
            </a:r>
            <a:r>
              <a:rPr lang="en-US" sz="1600" dirty="0"/>
              <a:t>water </a:t>
            </a:r>
            <a:r>
              <a:rPr lang="en-US" sz="1600" dirty="0" smtClean="0"/>
              <a:t>chemistry</a:t>
            </a:r>
            <a:endParaRPr lang="cs-CZ" sz="1600" dirty="0" smtClean="0"/>
          </a:p>
          <a:p>
            <a:pPr algn="ctr"/>
            <a:r>
              <a:rPr lang="en-US" sz="1600" dirty="0" smtClean="0"/>
              <a:t>Soil chemistry</a:t>
            </a:r>
            <a:endParaRPr lang="cs-CZ" sz="1600" dirty="0" smtClean="0"/>
          </a:p>
          <a:p>
            <a:pPr algn="ctr"/>
            <a:r>
              <a:rPr lang="cs-CZ" sz="1600" dirty="0" err="1" smtClean="0"/>
              <a:t>Foliage</a:t>
            </a:r>
            <a:r>
              <a:rPr lang="cs-CZ" sz="1600" dirty="0" smtClean="0"/>
              <a:t> </a:t>
            </a:r>
            <a:r>
              <a:rPr lang="cs-CZ" sz="1600" dirty="0" err="1" smtClean="0"/>
              <a:t>chemistry</a:t>
            </a:r>
            <a:endParaRPr lang="cs-CZ" sz="1600" dirty="0" smtClean="0"/>
          </a:p>
          <a:p>
            <a:pPr algn="ctr"/>
            <a:r>
              <a:rPr lang="cs-CZ" sz="1600" dirty="0" err="1" smtClean="0"/>
              <a:t>Litterfall</a:t>
            </a:r>
            <a:r>
              <a:rPr lang="cs-CZ" sz="1600" dirty="0" smtClean="0"/>
              <a:t> </a:t>
            </a:r>
            <a:r>
              <a:rPr lang="cs-CZ" sz="1600" dirty="0" err="1" smtClean="0"/>
              <a:t>chemistry</a:t>
            </a:r>
            <a:endParaRPr lang="cs-CZ" sz="1600" dirty="0" smtClean="0"/>
          </a:p>
          <a:p>
            <a:pPr algn="ctr"/>
            <a:r>
              <a:rPr lang="cs-CZ" sz="1600" dirty="0" err="1" smtClean="0"/>
              <a:t>Vegetation</a:t>
            </a:r>
            <a:r>
              <a:rPr lang="cs-CZ" sz="1600" dirty="0" smtClean="0"/>
              <a:t> </a:t>
            </a:r>
          </a:p>
          <a:p>
            <a:pPr algn="ctr"/>
            <a:r>
              <a:rPr lang="en-US" sz="1800" dirty="0" smtClean="0">
                <a:solidFill>
                  <a:srgbClr val="0000FF"/>
                </a:solidFill>
              </a:rPr>
              <a:t>Heavy </a:t>
            </a:r>
            <a:r>
              <a:rPr lang="en-US" sz="1800" dirty="0">
                <a:solidFill>
                  <a:srgbClr val="0000FF"/>
                </a:solidFill>
              </a:rPr>
              <a:t>metals and POPs. </a:t>
            </a:r>
            <a:endParaRPr lang="cs-CZ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10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698500" y="643467"/>
            <a:ext cx="7273421" cy="694796"/>
          </a:xfrm>
        </p:spPr>
        <p:txBody>
          <a:bodyPr>
            <a:noAutofit/>
          </a:bodyPr>
          <a:lstStyle/>
          <a:p>
            <a:pPr algn="ctr"/>
            <a:r>
              <a:rPr lang="cs-CZ" altLang="en-US" sz="4000" dirty="0" err="1" smtClean="0">
                <a:solidFill>
                  <a:srgbClr val="0000FF"/>
                </a:solidFill>
              </a:rPr>
              <a:t>Future</a:t>
            </a:r>
            <a:endParaRPr lang="en-GB" altLang="en-US" sz="4000" dirty="0" smtClean="0">
              <a:solidFill>
                <a:srgbClr val="0000FF"/>
              </a:solidFill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486222" y="1675284"/>
            <a:ext cx="9429750" cy="4984279"/>
          </a:xfrm>
        </p:spPr>
        <p:txBody>
          <a:bodyPr/>
          <a:lstStyle/>
          <a:p>
            <a:pPr lvl="1"/>
            <a:endParaRPr lang="sv-SE" altLang="en-US" dirty="0" smtClean="0"/>
          </a:p>
          <a:p>
            <a:pPr lvl="1"/>
            <a:r>
              <a:rPr lang="sv-SE" altLang="en-US" sz="2800" dirty="0">
                <a:solidFill>
                  <a:schemeClr val="tx1"/>
                </a:solidFill>
              </a:rPr>
              <a:t>Further integrate the work between EMEP and WGE</a:t>
            </a:r>
          </a:p>
          <a:p>
            <a:pPr lvl="1"/>
            <a:r>
              <a:rPr lang="sv-SE" altLang="en-US" sz="2800" dirty="0" smtClean="0"/>
              <a:t>A </a:t>
            </a:r>
            <a:r>
              <a:rPr lang="sv-SE" altLang="en-US" sz="2800" dirty="0" smtClean="0"/>
              <a:t>common </a:t>
            </a:r>
            <a:r>
              <a:rPr lang="sv-SE" altLang="en-US" sz="2800" dirty="0" smtClean="0">
                <a:solidFill>
                  <a:srgbClr val="FF0000"/>
                </a:solidFill>
              </a:rPr>
              <a:t>web site </a:t>
            </a:r>
            <a:r>
              <a:rPr lang="sv-SE" altLang="en-US" sz="2800" dirty="0" smtClean="0"/>
              <a:t>for all WGE activities (together with EMEP</a:t>
            </a:r>
            <a:r>
              <a:rPr lang="sv-SE" altLang="en-US" sz="2800" dirty="0" smtClean="0"/>
              <a:t>)</a:t>
            </a:r>
            <a:endParaRPr lang="cs-CZ" altLang="en-US" sz="2800" dirty="0" smtClean="0"/>
          </a:p>
          <a:p>
            <a:pPr lvl="1"/>
            <a:r>
              <a:rPr lang="cs-CZ" altLang="en-US" sz="2800" dirty="0" err="1" smtClean="0"/>
              <a:t>Common</a:t>
            </a:r>
            <a:r>
              <a:rPr lang="cs-CZ" altLang="en-US" sz="2800" dirty="0" smtClean="0"/>
              <a:t> </a:t>
            </a:r>
            <a:r>
              <a:rPr lang="cs-CZ" altLang="en-US" sz="2800" dirty="0" err="1" smtClean="0">
                <a:solidFill>
                  <a:srgbClr val="FF0000"/>
                </a:solidFill>
              </a:rPr>
              <a:t>databases</a:t>
            </a:r>
            <a:r>
              <a:rPr lang="cs-CZ" altLang="en-US" sz="2800" dirty="0" smtClean="0"/>
              <a:t> ???</a:t>
            </a:r>
            <a:endParaRPr lang="cs-CZ" altLang="en-US" sz="2800" dirty="0" smtClean="0"/>
          </a:p>
          <a:p>
            <a:pPr lvl="1"/>
            <a:r>
              <a:rPr lang="cs-CZ" altLang="en-US" sz="2800" dirty="0" smtClean="0"/>
              <a:t>Joint </a:t>
            </a:r>
            <a:r>
              <a:rPr lang="cs-CZ" altLang="en-US" sz="2800" dirty="0" err="1" smtClean="0">
                <a:solidFill>
                  <a:srgbClr val="FF0000"/>
                </a:solidFill>
              </a:rPr>
              <a:t>workshops</a:t>
            </a:r>
            <a:r>
              <a:rPr lang="cs-CZ" altLang="en-US" sz="2800" dirty="0" smtClean="0"/>
              <a:t> ???</a:t>
            </a:r>
            <a:endParaRPr lang="sv-SE" altLang="en-US" sz="2800" dirty="0" smtClean="0"/>
          </a:p>
          <a:p>
            <a:endParaRPr lang="en-GB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sv-S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MEP/WGE activities in a larger perspective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942975" y="1947863"/>
            <a:ext cx="9091613" cy="4246562"/>
          </a:xfrm>
        </p:spPr>
        <p:txBody>
          <a:bodyPr/>
          <a:lstStyle/>
          <a:p>
            <a:pPr eaLnBrk="1" hangingPunct="1"/>
            <a:r>
              <a:rPr lang="sv-SE" altLang="en-US" smtClean="0"/>
              <a:t>New needs for data for performance review of the Protocols as well as for further amendments may occur by 2018-2020(?). The time up to that may give an opportunity for reconsidering organisation and priorities, in particular in the long term </a:t>
            </a:r>
          </a:p>
          <a:p>
            <a:pPr eaLnBrk="1" hangingPunct="1"/>
            <a:r>
              <a:rPr lang="sv-SE" altLang="en-US" smtClean="0"/>
              <a:t>There are needs for EMEP/WGE competence and data in a variety of international organisaitons and processes outside CLRTAP. These should be identified and (formal) discussions on collaboration should be undertaken. </a:t>
            </a:r>
          </a:p>
          <a:p>
            <a:pPr eaLnBrk="1" hangingPunct="1"/>
            <a:r>
              <a:rPr lang="sv-SE" altLang="en-US" smtClean="0"/>
              <a:t>The European Commission indicated that there is a need for updated information from EMEP/WGE around 2020 in connection with a new policy round within the EU. </a:t>
            </a:r>
          </a:p>
          <a:p>
            <a:pPr eaLnBrk="1" hangingPunct="1"/>
            <a:r>
              <a:rPr lang="sv-SE" altLang="en-US" smtClean="0"/>
              <a:t>The inclusion of effects-oriented monitoring in the EU NERC Directive presently under negotiation will stabilize monitoring systems and increase the interest of Member States in the functioning of the ICPs and related centres. </a:t>
            </a:r>
          </a:p>
          <a:p>
            <a:pPr eaLnBrk="1" hangingPunct="1"/>
            <a:endParaRPr lang="sv-SE" altLang="en-US" smtClean="0"/>
          </a:p>
          <a:p>
            <a:pPr eaLnBrk="1" hangingPunct="1"/>
            <a:endParaRPr lang="en-GB" altLang="en-US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EMEP TFMM 3-5.5.2017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nt_Solid banner_gre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étrospective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Masque transparent</Template>
  <TotalTime>18121</TotalTime>
  <Words>487</Words>
  <Application>Microsoft Office PowerPoint</Application>
  <PresentationFormat>Vlastní</PresentationFormat>
  <Paragraphs>56</Paragraphs>
  <Slides>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9</vt:i4>
      </vt:variant>
    </vt:vector>
  </HeadingPairs>
  <TitlesOfParts>
    <vt:vector size="21" baseType="lpstr">
      <vt:lpstr>Arial</vt:lpstr>
      <vt:lpstr>Calibri</vt:lpstr>
      <vt:lpstr>Calibri Light</vt:lpstr>
      <vt:lpstr>Corbel</vt:lpstr>
      <vt:lpstr>Lucida Sans</vt:lpstr>
      <vt:lpstr>Lucida Sans Unicode</vt:lpstr>
      <vt:lpstr>Times</vt:lpstr>
      <vt:lpstr>Trebuchet MS</vt:lpstr>
      <vt:lpstr>Wingdings 3</vt:lpstr>
      <vt:lpstr>Content_Solid banner_green</vt:lpstr>
      <vt:lpstr>Rétrospective</vt:lpstr>
      <vt:lpstr>Faseta</vt:lpstr>
      <vt:lpstr>Prezentace aplikace PowerPoint</vt:lpstr>
      <vt:lpstr>Outline  </vt:lpstr>
      <vt:lpstr>Prezentace aplikace PowerPoint</vt:lpstr>
      <vt:lpstr>Precipitation measurements in individual ICP´s </vt:lpstr>
      <vt:lpstr> Station network : EMEP x ICP-IM  (6 co-located stations) </vt:lpstr>
      <vt:lpstr>International Cooperative Programme on Integrated Monitoring of Air Pollution Effects on Ecosystems (ICP IM) </vt:lpstr>
      <vt:lpstr>ICP-IM Subprogrammes </vt:lpstr>
      <vt:lpstr>Future</vt:lpstr>
      <vt:lpstr>EMEP/WGE activities in a larger perspective</vt:lpstr>
    </vt:vector>
  </TitlesOfParts>
  <Company>INERIS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Anne Christine Le Gall</dc:creator>
  <cp:lastModifiedBy>VÁŇA MILAN, RNDr. Ph.D.</cp:lastModifiedBy>
  <cp:revision>561</cp:revision>
  <cp:lastPrinted>2012-01-18T19:01:46Z</cp:lastPrinted>
  <dcterms:created xsi:type="dcterms:W3CDTF">2011-01-18T17:05:31Z</dcterms:created>
  <dcterms:modified xsi:type="dcterms:W3CDTF">2017-04-24T12:48:05Z</dcterms:modified>
</cp:coreProperties>
</file>