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3" r:id="rId7"/>
    <p:sldId id="264" r:id="rId8"/>
    <p:sldId id="263" r:id="rId9"/>
    <p:sldId id="274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5FF-A9CB-47C3-8822-0BE73CDECE6A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991A-30F5-44B5-A945-35E65840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096343"/>
          </a:xfrm>
        </p:spPr>
        <p:txBody>
          <a:bodyPr>
            <a:normAutofit/>
          </a:bodyPr>
          <a:lstStyle/>
          <a:p>
            <a:r>
              <a:rPr lang="en-US" dirty="0"/>
              <a:t>Application of EMEP monitoring data for model-measurement comparison </a:t>
            </a:r>
            <a:r>
              <a:rPr lang="en-US" dirty="0" smtClean="0"/>
              <a:t>study in </a:t>
            </a:r>
            <a:r>
              <a:rPr lang="en-US" dirty="0" smtClean="0"/>
              <a:t>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517232"/>
            <a:ext cx="3419872" cy="1340768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Institute of Global Climate and Ecology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Gromov</a:t>
            </a:r>
            <a:r>
              <a:rPr lang="en-US" dirty="0" smtClean="0">
                <a:solidFill>
                  <a:schemeClr val="tx1"/>
                </a:solidFill>
              </a:rPr>
              <a:t> Sergey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Konkova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Elizaveta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Olga </a:t>
            </a:r>
            <a:r>
              <a:rPr lang="en-US" dirty="0" err="1" smtClean="0">
                <a:solidFill>
                  <a:schemeClr val="tx1"/>
                </a:solidFill>
              </a:rPr>
              <a:t>Rybakova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Ekaterina </a:t>
            </a:r>
            <a:r>
              <a:rPr lang="en-US" dirty="0" err="1" smtClean="0">
                <a:solidFill>
                  <a:schemeClr val="tx1"/>
                </a:solidFill>
              </a:rPr>
              <a:t>Pozdnyakova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Cadmium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" y="3972768"/>
            <a:ext cx="4536255" cy="2768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1412776"/>
            <a:ext cx="4577892" cy="270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7876"/>
            <a:ext cx="4524648" cy="26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596656" cy="27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national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background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89005" cy="50222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4514850" cy="1638300"/>
          </a:xfrm>
        </p:spPr>
      </p:pic>
      <p:sp>
        <p:nvSpPr>
          <p:cNvPr id="6" name="Прямоугольник 5"/>
          <p:cNvSpPr/>
          <p:nvPr/>
        </p:nvSpPr>
        <p:spPr>
          <a:xfrm>
            <a:off x="3347864" y="3212976"/>
            <a:ext cx="124024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D:\IGCE\TFMM\2017\Моё\Слайд 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576388"/>
            <a:ext cx="647858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18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010025"/>
            <a:ext cx="647858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37"/>
          <p:cNvSpPr txBox="1">
            <a:spLocks noChangeArrowheads="1"/>
          </p:cNvSpPr>
          <p:nvPr/>
        </p:nvSpPr>
        <p:spPr bwMode="auto">
          <a:xfrm>
            <a:off x="0" y="1103313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Voronezhsky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biospheric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reserve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eaLnBrk="0" hangingPunct="0"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eaLnBrk="0" hangingPunct="0"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eaLnBrk="0" hangingPunct="0"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eaLnBrk="0" hangingPunct="0"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vs. EMEP </a:t>
            </a:r>
            <a:r>
              <a:rPr lang="en-US" altLang="ru-RU" sz="2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r>
              <a:rPr lang="ru-RU" alt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MSC-East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1830388" y="17113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800">
                <a:latin typeface="Arial" charset="0"/>
              </a:rPr>
              <a:t>Pb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868488" y="41529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800">
                <a:latin typeface="Arial" charset="0"/>
              </a:rPr>
              <a:t>Cd</a:t>
            </a: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96"/>
            <a:ext cx="4572000" cy="29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72000" cy="293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398"/>
            <a:ext cx="4572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03" y="3429000"/>
            <a:ext cx="4572000" cy="26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Monthly variations of </a:t>
            </a:r>
            <a:r>
              <a:rPr lang="en-US" sz="3600" dirty="0"/>
              <a:t>deviation </a:t>
            </a:r>
            <a:r>
              <a:rPr lang="en-US" sz="3600" dirty="0" smtClean="0"/>
              <a:t> of lead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412776"/>
            <a:ext cx="4584700" cy="266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145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08145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2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2952696" cy="1540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2988301"/>
            <a:ext cx="2991047" cy="1640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84" y="1356738"/>
            <a:ext cx="2879953" cy="1605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85" y="2988301"/>
            <a:ext cx="2879952" cy="168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356738"/>
            <a:ext cx="3234166" cy="1510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8" y="3010882"/>
            <a:ext cx="3192312" cy="1640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" y="4674005"/>
            <a:ext cx="2952000" cy="1635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45" y="4752711"/>
            <a:ext cx="2728091" cy="1556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8" y="4616508"/>
            <a:ext cx="3283196" cy="1692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58260"/>
            <a:ext cx="2448272" cy="327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8008" y="215062"/>
            <a:ext cx="331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Comparison,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72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572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" y="3212976"/>
            <a:ext cx="4572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1" y="3076002"/>
            <a:ext cx="4572000" cy="31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Monthly variations of deviation  of </a:t>
            </a:r>
            <a:r>
              <a:rPr lang="en-US" sz="3600" dirty="0" smtClean="0"/>
              <a:t>cadmium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23" y="4129753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" y="412948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39318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530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1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73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Application of EMEP monitoring data for model-measurement comparison study in Russia</vt:lpstr>
      <vt:lpstr>Russian national integrated background monitoring network</vt:lpstr>
      <vt:lpstr>Презентация PowerPoint</vt:lpstr>
      <vt:lpstr>Презентация PowerPoint</vt:lpstr>
      <vt:lpstr>Презентация PowerPoint</vt:lpstr>
      <vt:lpstr>Monthly variations of deviation  of lead</vt:lpstr>
      <vt:lpstr>Презентация PowerPoint</vt:lpstr>
      <vt:lpstr>Презентация PowerPoint</vt:lpstr>
      <vt:lpstr>Monthly variations of deviation  of cadmium</vt:lpstr>
      <vt:lpstr>Months Comparison, Cadmium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Лизочка</dc:creator>
  <cp:lastModifiedBy>Лизочка</cp:lastModifiedBy>
  <cp:revision>40</cp:revision>
  <dcterms:created xsi:type="dcterms:W3CDTF">2017-04-27T13:36:28Z</dcterms:created>
  <dcterms:modified xsi:type="dcterms:W3CDTF">2017-05-08T13:20:14Z</dcterms:modified>
</cp:coreProperties>
</file>