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9"/>
  </p:notesMasterIdLst>
  <p:sldIdLst>
    <p:sldId id="256" r:id="rId2"/>
    <p:sldId id="287" r:id="rId3"/>
    <p:sldId id="286" r:id="rId4"/>
    <p:sldId id="271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1" autoAdjust="0"/>
    <p:restoredTop sz="83210" autoAdjust="0"/>
  </p:normalViewPr>
  <p:slideViewPr>
    <p:cSldViewPr snapToGrid="0">
      <p:cViewPr varScale="1">
        <p:scale>
          <a:sx n="60" d="100"/>
          <a:sy n="6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2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Modelling Discussion</a:t>
            </a:r>
            <a:endParaRPr lang="en-GB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18</a:t>
            </a:r>
            <a:r>
              <a:rPr lang="en-GB" sz="2800" baseline="30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TFMM annual meeting – Praha (Czech Republic)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0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Topics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General items for </a:t>
            </a:r>
            <a:r>
              <a:rPr lang="fr-FR" dirty="0" err="1"/>
              <a:t>modelling</a:t>
            </a:r>
            <a:endParaRPr lang="fr-FR" dirty="0"/>
          </a:p>
          <a:p>
            <a:r>
              <a:rPr lang="fr-FR" dirty="0" err="1"/>
              <a:t>Downscaling</a:t>
            </a:r>
            <a:endParaRPr lang="fr-FR" dirty="0"/>
          </a:p>
          <a:p>
            <a:r>
              <a:rPr lang="fr-FR" dirty="0"/>
              <a:t>Condensables</a:t>
            </a:r>
          </a:p>
          <a:p>
            <a:r>
              <a:rPr lang="fr-FR" dirty="0"/>
              <a:t>HM&amp;POP case </a:t>
            </a:r>
            <a:r>
              <a:rPr lang="fr-FR" dirty="0" err="1"/>
              <a:t>studies</a:t>
            </a:r>
            <a:endParaRPr lang="fr-FR" dirty="0"/>
          </a:p>
          <a:p>
            <a:r>
              <a:rPr lang="fr-FR" dirty="0" err="1"/>
              <a:t>Effects</a:t>
            </a:r>
            <a:r>
              <a:rPr lang="fr-FR" dirty="0"/>
              <a:t> </a:t>
            </a:r>
            <a:r>
              <a:rPr lang="fr-FR" dirty="0" err="1"/>
              <a:t>modelling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84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Modelling</a:t>
            </a:r>
            <a:r>
              <a:rPr lang="fr-FR" dirty="0"/>
              <a:t> (</a:t>
            </a:r>
            <a:r>
              <a:rPr lang="fr-FR" dirty="0" err="1"/>
              <a:t>general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New </a:t>
            </a:r>
            <a:r>
              <a:rPr lang="fr-FR" dirty="0" err="1"/>
              <a:t>grid</a:t>
            </a:r>
            <a:endParaRPr lang="fr-FR" dirty="0"/>
          </a:p>
          <a:p>
            <a:r>
              <a:rPr lang="fr-FR" dirty="0"/>
              <a:t>Links </a:t>
            </a:r>
            <a:r>
              <a:rPr lang="fr-FR" dirty="0" err="1"/>
              <a:t>with</a:t>
            </a:r>
            <a:r>
              <a:rPr lang="fr-FR" dirty="0"/>
              <a:t> global </a:t>
            </a:r>
            <a:r>
              <a:rPr lang="fr-FR" dirty="0" err="1"/>
              <a:t>models</a:t>
            </a:r>
            <a:endParaRPr lang="fr-FR" dirty="0"/>
          </a:p>
          <a:p>
            <a:r>
              <a:rPr lang="fr-FR" dirty="0"/>
              <a:t>Temporal variation of </a:t>
            </a:r>
            <a:r>
              <a:rPr lang="fr-FR" dirty="0" err="1"/>
              <a:t>emissions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14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0653" y="220109"/>
            <a:ext cx="10010273" cy="1188720"/>
          </a:xfrm>
        </p:spPr>
        <p:txBody>
          <a:bodyPr/>
          <a:lstStyle/>
          <a:p>
            <a:r>
              <a:rPr lang="fr-FR" dirty="0" err="1"/>
              <a:t>Downscaling</a:t>
            </a:r>
            <a:r>
              <a:rPr lang="fr-FR" dirty="0"/>
              <a:t> </a:t>
            </a:r>
            <a:r>
              <a:rPr lang="fr-FR" dirty="0" err="1"/>
              <a:t>towards</a:t>
            </a:r>
            <a:r>
              <a:rPr lang="fr-FR" dirty="0"/>
              <a:t>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scale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uEMEP</a:t>
            </a:r>
            <a:endParaRPr lang="fr-FR" dirty="0"/>
          </a:p>
          <a:p>
            <a:pPr lvl="1"/>
            <a:r>
              <a:rPr lang="fr-FR" dirty="0" err="1"/>
              <a:t>Subgridscale</a:t>
            </a:r>
            <a:r>
              <a:rPr lang="fr-FR" dirty="0"/>
              <a:t> NO2, NH3</a:t>
            </a:r>
          </a:p>
          <a:p>
            <a:pPr lvl="1"/>
            <a:r>
              <a:rPr lang="fr-FR" dirty="0"/>
              <a:t>National case </a:t>
            </a:r>
            <a:r>
              <a:rPr lang="fr-FR" dirty="0" err="1"/>
              <a:t>studies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Twin</a:t>
            </a:r>
            <a:r>
              <a:rPr lang="fr-FR" dirty="0"/>
              <a:t> Sites: PM</a:t>
            </a:r>
          </a:p>
        </p:txBody>
      </p:sp>
    </p:spTree>
    <p:extLst>
      <p:ext uri="{BB962C8B-B14F-4D97-AF65-F5344CB8AC3E}">
        <p14:creationId xmlns:p14="http://schemas.microsoft.com/office/powerpoint/2010/main" val="281353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Condensables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Residential</a:t>
            </a:r>
            <a:r>
              <a:rPr lang="fr-FR" dirty="0"/>
              <a:t> Wood Combustion</a:t>
            </a:r>
          </a:p>
          <a:p>
            <a:pPr lvl="1"/>
            <a:r>
              <a:rPr lang="fr-FR" dirty="0"/>
              <a:t>Survey</a:t>
            </a:r>
          </a:p>
          <a:p>
            <a:pPr lvl="1"/>
            <a:endParaRPr lang="fr-FR" dirty="0"/>
          </a:p>
          <a:p>
            <a:r>
              <a:rPr lang="fr-FR" dirty="0"/>
              <a:t>Road transportation</a:t>
            </a:r>
          </a:p>
          <a:p>
            <a:pPr lvl="1"/>
            <a:r>
              <a:rPr lang="fr-FR" dirty="0"/>
              <a:t>SVOC/POA, IVOC/POA ratios </a:t>
            </a:r>
            <a:r>
              <a:rPr lang="fr-FR" dirty="0" err="1"/>
              <a:t>from</a:t>
            </a:r>
            <a:r>
              <a:rPr lang="fr-FR" dirty="0"/>
              <a:t> dilution </a:t>
            </a:r>
            <a:r>
              <a:rPr lang="fr-FR" dirty="0" err="1"/>
              <a:t>curves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47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HM&amp;POP Case </a:t>
            </a:r>
            <a:r>
              <a:rPr lang="fr-FR" dirty="0" err="1"/>
              <a:t>studies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Ongoing</a:t>
            </a:r>
            <a:endParaRPr lang="fr-FR" dirty="0"/>
          </a:p>
          <a:p>
            <a:pPr lvl="1"/>
            <a:r>
              <a:rPr lang="fr-FR" dirty="0"/>
              <a:t>Spain, </a:t>
            </a:r>
            <a:r>
              <a:rPr lang="fr-FR" dirty="0" err="1"/>
              <a:t>Poland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Future plans</a:t>
            </a:r>
          </a:p>
          <a:p>
            <a:pPr lvl="1"/>
            <a:r>
              <a:rPr lang="fr-FR" dirty="0"/>
              <a:t>France, </a:t>
            </a:r>
            <a:r>
              <a:rPr lang="fr-FR" dirty="0" err="1"/>
              <a:t>Italy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97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Effects</a:t>
            </a:r>
            <a:r>
              <a:rPr lang="fr-FR" dirty="0"/>
              <a:t> </a:t>
            </a:r>
            <a:r>
              <a:rPr lang="fr-FR" dirty="0" err="1"/>
              <a:t>modelling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Eurodelta-Trends</a:t>
            </a:r>
          </a:p>
          <a:p>
            <a:pPr lvl="1"/>
            <a:r>
              <a:rPr lang="fr-FR" dirty="0"/>
              <a:t>Offline </a:t>
            </a:r>
            <a:r>
              <a:rPr lang="fr-FR" dirty="0" err="1"/>
              <a:t>PODy</a:t>
            </a:r>
            <a:endParaRPr lang="fr-FR" dirty="0"/>
          </a:p>
          <a:p>
            <a:pPr lvl="1"/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effects</a:t>
            </a:r>
            <a:r>
              <a:rPr lang="fr-FR" dirty="0"/>
              <a:t> (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increments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r>
              <a:rPr lang="fr-FR" dirty="0"/>
              <a:t>Black </a:t>
            </a:r>
            <a:r>
              <a:rPr lang="fr-FR" dirty="0" err="1"/>
              <a:t>Carbon</a:t>
            </a:r>
            <a:endParaRPr lang="fr-FR" dirty="0"/>
          </a:p>
          <a:p>
            <a:pPr lvl="1"/>
            <a:r>
              <a:rPr lang="fr-FR" dirty="0"/>
              <a:t>EC/BC inventories</a:t>
            </a:r>
          </a:p>
          <a:p>
            <a:pPr lvl="1"/>
            <a:r>
              <a:rPr lang="fr-FR" dirty="0" err="1"/>
              <a:t>Comparison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observations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479660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997</TotalTime>
  <Words>109</Words>
  <Application>Microsoft Office PowerPoint</Application>
  <PresentationFormat>Grand écran</PresentationFormat>
  <Paragraphs>39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Colis</vt:lpstr>
      <vt:lpstr>Modelling Discussion</vt:lpstr>
      <vt:lpstr>Topics</vt:lpstr>
      <vt:lpstr>Modelling (general)</vt:lpstr>
      <vt:lpstr>Downscaling towards urban scale</vt:lpstr>
      <vt:lpstr>Condensables</vt:lpstr>
      <vt:lpstr>HM&amp;POP Case studies</vt:lpstr>
      <vt:lpstr>Effects modelling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56</cp:revision>
  <dcterms:created xsi:type="dcterms:W3CDTF">2017-04-30T09:18:31Z</dcterms:created>
  <dcterms:modified xsi:type="dcterms:W3CDTF">2017-05-03T09:19:06Z</dcterms:modified>
</cp:coreProperties>
</file>