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61" r:id="rId1"/>
  </p:sldMasterIdLst>
  <p:notesMasterIdLst>
    <p:notesMasterId r:id="rId9"/>
  </p:notesMasterIdLst>
  <p:sldIdLst>
    <p:sldId id="256" r:id="rId2"/>
    <p:sldId id="287" r:id="rId3"/>
    <p:sldId id="286" r:id="rId4"/>
    <p:sldId id="271" r:id="rId5"/>
    <p:sldId id="283" r:id="rId6"/>
    <p:sldId id="284" r:id="rId7"/>
    <p:sldId id="28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221" autoAdjust="0"/>
    <p:restoredTop sz="83210" autoAdjust="0"/>
  </p:normalViewPr>
  <p:slideViewPr>
    <p:cSldViewPr snapToGrid="0">
      <p:cViewPr varScale="1">
        <p:scale>
          <a:sx n="60" d="100"/>
          <a:sy n="60" d="100"/>
        </p:scale>
        <p:origin x="5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38DD31-0F16-42CB-A6CA-3FAC4415DAD7}" type="datetimeFigureOut">
              <a:rPr lang="fr-FR" smtClean="0"/>
              <a:t>03/05/2017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631B7-094E-4D9A-BF52-AE00E08E89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826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631B7-094E-4D9A-BF52-AE00E08E890F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9420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6143-E03C-4CFD-AFDC-14E5BDEA754C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9623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72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439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5" y="1737292"/>
            <a:ext cx="7868207" cy="406300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40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885" y="259298"/>
            <a:ext cx="7729728" cy="118872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6694" y="1655405"/>
            <a:ext cx="4271771" cy="310198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3696" y="1655405"/>
            <a:ext cx="4270247" cy="310198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389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6247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178884" y="331250"/>
            <a:ext cx="7729728" cy="118872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6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733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115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318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E6440AA-91A0-436F-8FDB-C0F939DCAE21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437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220109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75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5" r:id="rId3"/>
    <p:sldLayoutId id="2147484064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00200" y="1364974"/>
            <a:ext cx="8991600" cy="2667690"/>
          </a:xfrm>
        </p:spPr>
        <p:txBody>
          <a:bodyPr>
            <a:normAutofit/>
          </a:bodyPr>
          <a:lstStyle/>
          <a:p>
            <a:r>
              <a:rPr lang="en-GB" dirty="0"/>
              <a:t>Modelling Discussion</a:t>
            </a:r>
            <a:endParaRPr lang="en-GB" sz="2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9641" y="4352544"/>
            <a:ext cx="8325853" cy="1239894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18</a:t>
            </a:r>
            <a:r>
              <a:rPr lang="en-GB" sz="2800" baseline="300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th</a:t>
            </a:r>
            <a:r>
              <a:rPr lang="en-GB" sz="2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 TFMM annual meeting – Praha (Czech Republic)</a:t>
            </a:r>
          </a:p>
        </p:txBody>
      </p:sp>
      <p:pic>
        <p:nvPicPr>
          <p:cNvPr id="4" name="Picture 8" descr="lrtap_25th_cmyk_logo-web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816"/>
          <a:stretch>
            <a:fillRect/>
          </a:stretch>
        </p:blipFill>
        <p:spPr bwMode="auto">
          <a:xfrm>
            <a:off x="9868936" y="6040254"/>
            <a:ext cx="1941512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6068829"/>
            <a:ext cx="329565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3507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Topics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General items for </a:t>
            </a:r>
            <a:r>
              <a:rPr lang="fr-FR" dirty="0" err="1"/>
              <a:t>modelling</a:t>
            </a:r>
            <a:endParaRPr lang="fr-FR" dirty="0"/>
          </a:p>
          <a:p>
            <a:r>
              <a:rPr lang="fr-FR" dirty="0" err="1"/>
              <a:t>Downscaling</a:t>
            </a:r>
            <a:endParaRPr lang="fr-FR" dirty="0"/>
          </a:p>
          <a:p>
            <a:r>
              <a:rPr lang="fr-FR" dirty="0"/>
              <a:t>Condensables</a:t>
            </a:r>
          </a:p>
          <a:p>
            <a:r>
              <a:rPr lang="fr-FR" dirty="0"/>
              <a:t>HM&amp;POP case </a:t>
            </a:r>
            <a:r>
              <a:rPr lang="fr-FR" dirty="0" err="1"/>
              <a:t>studies</a:t>
            </a:r>
            <a:endParaRPr lang="fr-FR" dirty="0"/>
          </a:p>
          <a:p>
            <a:r>
              <a:rPr lang="fr-FR" dirty="0" err="1"/>
              <a:t>Effects</a:t>
            </a:r>
            <a:r>
              <a:rPr lang="fr-FR" dirty="0"/>
              <a:t> </a:t>
            </a:r>
            <a:r>
              <a:rPr lang="fr-FR" dirty="0" err="1"/>
              <a:t>modelling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0848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Modelling</a:t>
            </a:r>
            <a:r>
              <a:rPr lang="fr-FR" dirty="0"/>
              <a:t> (</a:t>
            </a:r>
            <a:r>
              <a:rPr lang="fr-FR" dirty="0" err="1"/>
              <a:t>general</a:t>
            </a:r>
            <a:r>
              <a:rPr lang="fr-FR" dirty="0"/>
              <a:t>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New </a:t>
            </a:r>
            <a:r>
              <a:rPr lang="fr-FR" dirty="0" err="1"/>
              <a:t>grid</a:t>
            </a:r>
            <a:endParaRPr lang="fr-FR" dirty="0"/>
          </a:p>
          <a:p>
            <a:r>
              <a:rPr lang="fr-FR" dirty="0"/>
              <a:t>Links </a:t>
            </a:r>
            <a:r>
              <a:rPr lang="fr-FR" dirty="0" err="1"/>
              <a:t>with</a:t>
            </a:r>
            <a:r>
              <a:rPr lang="fr-FR" dirty="0"/>
              <a:t> global </a:t>
            </a:r>
            <a:r>
              <a:rPr lang="fr-FR" dirty="0" err="1"/>
              <a:t>models</a:t>
            </a:r>
            <a:endParaRPr lang="fr-FR" dirty="0"/>
          </a:p>
          <a:p>
            <a:r>
              <a:rPr lang="fr-FR" dirty="0"/>
              <a:t>Temporal variation of </a:t>
            </a:r>
            <a:r>
              <a:rPr lang="fr-FR" dirty="0" err="1"/>
              <a:t>emissions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1144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10653" y="220109"/>
            <a:ext cx="10010273" cy="1188720"/>
          </a:xfrm>
        </p:spPr>
        <p:txBody>
          <a:bodyPr/>
          <a:lstStyle/>
          <a:p>
            <a:r>
              <a:rPr lang="fr-FR" dirty="0" err="1"/>
              <a:t>Downscaling</a:t>
            </a:r>
            <a:r>
              <a:rPr lang="fr-FR" dirty="0"/>
              <a:t> </a:t>
            </a:r>
            <a:r>
              <a:rPr lang="fr-FR" dirty="0" err="1"/>
              <a:t>towards</a:t>
            </a:r>
            <a:r>
              <a:rPr lang="fr-FR" dirty="0"/>
              <a:t> </a:t>
            </a:r>
            <a:r>
              <a:rPr lang="fr-FR" dirty="0" err="1"/>
              <a:t>urban</a:t>
            </a:r>
            <a:r>
              <a:rPr lang="fr-FR" dirty="0"/>
              <a:t> </a:t>
            </a:r>
            <a:r>
              <a:rPr lang="fr-FR" dirty="0" err="1"/>
              <a:t>scale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uEMEP</a:t>
            </a:r>
            <a:endParaRPr lang="fr-FR" dirty="0"/>
          </a:p>
          <a:p>
            <a:pPr lvl="1"/>
            <a:r>
              <a:rPr lang="fr-FR" dirty="0" err="1"/>
              <a:t>Subgridscale</a:t>
            </a:r>
            <a:r>
              <a:rPr lang="fr-FR" dirty="0"/>
              <a:t> NO2, NH3</a:t>
            </a:r>
          </a:p>
          <a:p>
            <a:pPr lvl="1"/>
            <a:r>
              <a:rPr lang="fr-FR" dirty="0"/>
              <a:t>National case </a:t>
            </a:r>
            <a:r>
              <a:rPr lang="fr-FR" dirty="0" err="1"/>
              <a:t>studies</a:t>
            </a:r>
            <a:endParaRPr lang="fr-FR" dirty="0"/>
          </a:p>
          <a:p>
            <a:endParaRPr lang="fr-FR" dirty="0"/>
          </a:p>
          <a:p>
            <a:r>
              <a:rPr lang="fr-FR" dirty="0" err="1"/>
              <a:t>Twin</a:t>
            </a:r>
            <a:r>
              <a:rPr lang="fr-FR" dirty="0"/>
              <a:t> Sites: PM</a:t>
            </a:r>
          </a:p>
        </p:txBody>
      </p:sp>
    </p:spTree>
    <p:extLst>
      <p:ext uri="{BB962C8B-B14F-4D97-AF65-F5344CB8AC3E}">
        <p14:creationId xmlns:p14="http://schemas.microsoft.com/office/powerpoint/2010/main" val="2813537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Condensables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Residential</a:t>
            </a:r>
            <a:r>
              <a:rPr lang="fr-FR" dirty="0"/>
              <a:t> Wood Combustion</a:t>
            </a:r>
          </a:p>
          <a:p>
            <a:pPr lvl="1"/>
            <a:r>
              <a:rPr lang="fr-FR" dirty="0"/>
              <a:t>Survey</a:t>
            </a:r>
          </a:p>
          <a:p>
            <a:pPr lvl="1"/>
            <a:endParaRPr lang="fr-FR" dirty="0"/>
          </a:p>
          <a:p>
            <a:r>
              <a:rPr lang="fr-FR" dirty="0"/>
              <a:t>Road transportation</a:t>
            </a:r>
          </a:p>
          <a:p>
            <a:pPr lvl="1"/>
            <a:r>
              <a:rPr lang="fr-FR" dirty="0"/>
              <a:t>SVOC/POA, IVOC/POA ratios </a:t>
            </a:r>
            <a:r>
              <a:rPr lang="fr-FR" dirty="0" err="1"/>
              <a:t>from</a:t>
            </a:r>
            <a:r>
              <a:rPr lang="fr-FR" dirty="0"/>
              <a:t> dilution </a:t>
            </a:r>
            <a:r>
              <a:rPr lang="fr-FR" dirty="0" err="1"/>
              <a:t>curves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2471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HM&amp;POP Case </a:t>
            </a:r>
            <a:r>
              <a:rPr lang="fr-FR" dirty="0" err="1"/>
              <a:t>studies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Ongoing</a:t>
            </a:r>
            <a:endParaRPr lang="fr-FR" dirty="0"/>
          </a:p>
          <a:p>
            <a:pPr lvl="1"/>
            <a:r>
              <a:rPr lang="fr-FR" dirty="0"/>
              <a:t>Spain, </a:t>
            </a:r>
            <a:r>
              <a:rPr lang="fr-FR" dirty="0" err="1"/>
              <a:t>Poland</a:t>
            </a:r>
            <a:endParaRPr lang="fr-FR" dirty="0"/>
          </a:p>
          <a:p>
            <a:pPr lvl="1"/>
            <a:endParaRPr lang="fr-FR" dirty="0"/>
          </a:p>
          <a:p>
            <a:r>
              <a:rPr lang="fr-FR" dirty="0"/>
              <a:t>Future plans</a:t>
            </a:r>
          </a:p>
          <a:p>
            <a:pPr lvl="1"/>
            <a:r>
              <a:rPr lang="fr-FR" dirty="0"/>
              <a:t>France, </a:t>
            </a:r>
            <a:r>
              <a:rPr lang="fr-FR" dirty="0" err="1"/>
              <a:t>Italy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1975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Effects</a:t>
            </a:r>
            <a:r>
              <a:rPr lang="fr-FR" dirty="0"/>
              <a:t> </a:t>
            </a:r>
            <a:r>
              <a:rPr lang="fr-FR" dirty="0" err="1"/>
              <a:t>modelling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Eurodelta-Trends</a:t>
            </a:r>
          </a:p>
          <a:p>
            <a:pPr lvl="1"/>
            <a:r>
              <a:rPr lang="fr-FR" dirty="0"/>
              <a:t>Offline </a:t>
            </a:r>
            <a:r>
              <a:rPr lang="fr-FR" dirty="0" err="1"/>
              <a:t>PODy</a:t>
            </a:r>
            <a:endParaRPr lang="fr-FR" dirty="0"/>
          </a:p>
          <a:p>
            <a:pPr lvl="1"/>
            <a:r>
              <a:rPr lang="fr-FR" dirty="0" err="1"/>
              <a:t>Health</a:t>
            </a:r>
            <a:r>
              <a:rPr lang="fr-FR" dirty="0"/>
              <a:t> </a:t>
            </a:r>
            <a:r>
              <a:rPr lang="fr-FR" dirty="0" err="1"/>
              <a:t>effects</a:t>
            </a:r>
            <a:r>
              <a:rPr lang="fr-FR" dirty="0"/>
              <a:t> (</a:t>
            </a:r>
            <a:r>
              <a:rPr lang="fr-FR" dirty="0" err="1"/>
              <a:t>urban</a:t>
            </a:r>
            <a:r>
              <a:rPr lang="fr-FR" dirty="0"/>
              <a:t> </a:t>
            </a:r>
            <a:r>
              <a:rPr lang="fr-FR" dirty="0" err="1"/>
              <a:t>increments</a:t>
            </a:r>
            <a:r>
              <a:rPr lang="fr-FR" dirty="0"/>
              <a:t>)</a:t>
            </a:r>
          </a:p>
          <a:p>
            <a:pPr lvl="1"/>
            <a:endParaRPr lang="fr-FR" dirty="0"/>
          </a:p>
          <a:p>
            <a:r>
              <a:rPr lang="fr-FR" dirty="0"/>
              <a:t>Black </a:t>
            </a:r>
            <a:r>
              <a:rPr lang="fr-FR" dirty="0" err="1"/>
              <a:t>Carbon</a:t>
            </a:r>
            <a:endParaRPr lang="fr-FR" dirty="0"/>
          </a:p>
          <a:p>
            <a:pPr lvl="1"/>
            <a:r>
              <a:rPr lang="fr-FR" dirty="0"/>
              <a:t>EC/BC inventories</a:t>
            </a:r>
          </a:p>
          <a:p>
            <a:pPr lvl="1"/>
            <a:r>
              <a:rPr lang="fr-FR" dirty="0" err="1"/>
              <a:t>Comparison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observations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7479660"/>
      </p:ext>
    </p:extLst>
  </p:cSld>
  <p:clrMapOvr>
    <a:masterClrMapping/>
  </p:clrMapOvr>
</p:sld>
</file>

<file path=ppt/theme/theme1.xml><?xml version="1.0" encoding="utf-8"?>
<a:theme xmlns:a="http://schemas.openxmlformats.org/drawingml/2006/main" name="Colis">
  <a:themeElements>
    <a:clrScheme name="Colis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olis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li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TM10001115[[fn=Colis]]</Template>
  <TotalTime>997</TotalTime>
  <Words>109</Words>
  <Application>Microsoft Office PowerPoint</Application>
  <PresentationFormat>Grand écran</PresentationFormat>
  <Paragraphs>39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Gill Sans MT</vt:lpstr>
      <vt:lpstr>Colis</vt:lpstr>
      <vt:lpstr>Modelling Discussion</vt:lpstr>
      <vt:lpstr>Topics</vt:lpstr>
      <vt:lpstr>Modelling (general)</vt:lpstr>
      <vt:lpstr>Downscaling towards urban scale</vt:lpstr>
      <vt:lpstr>Condensables</vt:lpstr>
      <vt:lpstr>HM&amp;POP Case studies</vt:lpstr>
      <vt:lpstr>Effects modelling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&amp; introduction  TFMM co-chairs Augustin Colette &amp; Oksana Tarasova</dc:title>
  <dc:creator>COLETTE Augustin</dc:creator>
  <cp:lastModifiedBy>COLETTE Augustin</cp:lastModifiedBy>
  <cp:revision>56</cp:revision>
  <dcterms:created xsi:type="dcterms:W3CDTF">2017-04-30T09:18:31Z</dcterms:created>
  <dcterms:modified xsi:type="dcterms:W3CDTF">2017-05-03T09:19:06Z</dcterms:modified>
</cp:coreProperties>
</file>