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58" r:id="rId6"/>
    <p:sldId id="274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0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442F-EE9D-4959-B8C9-E54F8A0E3BB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63E-A3B3-4EEE-AB14-BEB498A35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442F-EE9D-4959-B8C9-E54F8A0E3BB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63E-A3B3-4EEE-AB14-BEB498A35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442F-EE9D-4959-B8C9-E54F8A0E3BB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63E-A3B3-4EEE-AB14-BEB498A35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442F-EE9D-4959-B8C9-E54F8A0E3BB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63E-A3B3-4EEE-AB14-BEB498A35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442F-EE9D-4959-B8C9-E54F8A0E3BB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63E-A3B3-4EEE-AB14-BEB498A35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442F-EE9D-4959-B8C9-E54F8A0E3BB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63E-A3B3-4EEE-AB14-BEB498A35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442F-EE9D-4959-B8C9-E54F8A0E3BB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63E-A3B3-4EEE-AB14-BEB498A35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442F-EE9D-4959-B8C9-E54F8A0E3BB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63E-A3B3-4EEE-AB14-BEB498A35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442F-EE9D-4959-B8C9-E54F8A0E3BB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63E-A3B3-4EEE-AB14-BEB498A35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442F-EE9D-4959-B8C9-E54F8A0E3BB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63E-A3B3-4EEE-AB14-BEB498A35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442F-EE9D-4959-B8C9-E54F8A0E3BB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63E-A3B3-4EEE-AB14-BEB498A35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442F-EE9D-4959-B8C9-E54F8A0E3BB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9E63E-A3B3-4EEE-AB14-BEB498A35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1439"/>
            <a:ext cx="9143999" cy="607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60" y="5301208"/>
            <a:ext cx="3742184" cy="12241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sz="2400" b="1" dirty="0" smtClean="0"/>
              <a:t>Status </a:t>
            </a:r>
            <a:r>
              <a:rPr lang="nb-NO" sz="2400" b="1" dirty="0" err="1" smtClean="0"/>
              <a:t>on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preparation</a:t>
            </a:r>
            <a:r>
              <a:rPr lang="nb-NO" sz="2400" b="1" dirty="0" smtClean="0"/>
              <a:t> </a:t>
            </a:r>
            <a:r>
              <a:rPr lang="nb-NO" sz="2400" b="1" dirty="0" smtClean="0"/>
              <a:t/>
            </a:r>
            <a:br>
              <a:rPr lang="nb-NO" sz="2400" b="1" dirty="0" smtClean="0"/>
            </a:br>
            <a:r>
              <a:rPr lang="nb-NO" sz="2400" b="1" dirty="0" err="1" smtClean="0"/>
              <a:t>of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the</a:t>
            </a:r>
            <a:r>
              <a:rPr lang="nb-NO" sz="2400" b="1" dirty="0" smtClean="0"/>
              <a:t> EMEP ”</a:t>
            </a:r>
            <a:r>
              <a:rPr lang="nb-NO" sz="2400" b="1" dirty="0" err="1" smtClean="0"/>
              <a:t>booklet</a:t>
            </a:r>
            <a:r>
              <a:rPr lang="nb-NO" sz="2400" b="1" dirty="0" smtClean="0"/>
              <a:t>”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Kjetil Tørseth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525344"/>
            <a:ext cx="305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Kjetil Tørseth, EMEP/CCC, NILU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84" y="941616"/>
            <a:ext cx="8961015" cy="277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2" y="1040642"/>
            <a:ext cx="9120848" cy="476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26" y="729926"/>
            <a:ext cx="8555546" cy="543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304" y="1340386"/>
            <a:ext cx="8496168" cy="417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51" y="1220755"/>
            <a:ext cx="8534513" cy="45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805264"/>
            <a:ext cx="7181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09538"/>
            <a:ext cx="81153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20" y="1916543"/>
            <a:ext cx="8774760" cy="381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97" y="1268760"/>
            <a:ext cx="864213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1800"/>
            <a:ext cx="7128792" cy="637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next</a:t>
            </a:r>
            <a:r>
              <a:rPr lang="nb-NO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r>
              <a:rPr lang="nb-NO" sz="2800" dirty="0" err="1" smtClean="0"/>
              <a:t>Based</a:t>
            </a:r>
            <a:r>
              <a:rPr lang="nb-NO" sz="2800" dirty="0" smtClean="0"/>
              <a:t> </a:t>
            </a:r>
            <a:r>
              <a:rPr lang="nb-NO" sz="2800" dirty="0" err="1" smtClean="0"/>
              <a:t>on</a:t>
            </a:r>
            <a:r>
              <a:rPr lang="nb-NO" sz="2800" dirty="0" smtClean="0"/>
              <a:t> ACP </a:t>
            </a:r>
            <a:r>
              <a:rPr lang="nb-NO" sz="2800" dirty="0" err="1" smtClean="0"/>
              <a:t>paper</a:t>
            </a:r>
            <a:r>
              <a:rPr lang="nb-NO" sz="2800" dirty="0" smtClean="0"/>
              <a:t> -&gt; </a:t>
            </a:r>
            <a:r>
              <a:rPr lang="nb-NO" sz="2800" dirty="0" smtClean="0"/>
              <a:t>a </a:t>
            </a:r>
            <a:r>
              <a:rPr lang="nb-NO" sz="2800" dirty="0" err="1" smtClean="0"/>
              <a:t>revised</a:t>
            </a:r>
            <a:r>
              <a:rPr lang="nb-NO" sz="2800" dirty="0" smtClean="0"/>
              <a:t> </a:t>
            </a:r>
            <a:r>
              <a:rPr lang="nb-NO" sz="2800" dirty="0" err="1" smtClean="0"/>
              <a:t>boklet</a:t>
            </a:r>
            <a:r>
              <a:rPr lang="nb-NO" sz="2800" dirty="0" smtClean="0"/>
              <a:t> </a:t>
            </a:r>
            <a:r>
              <a:rPr lang="nb-NO" sz="2800" dirty="0" err="1" smtClean="0"/>
              <a:t>can</a:t>
            </a:r>
            <a:r>
              <a:rPr lang="nb-NO" sz="2800" dirty="0" smtClean="0"/>
              <a:t> be </a:t>
            </a:r>
            <a:r>
              <a:rPr lang="nb-NO" sz="2800" dirty="0" err="1" smtClean="0"/>
              <a:t>prepared</a:t>
            </a:r>
            <a:r>
              <a:rPr lang="nb-NO" sz="2800" dirty="0" smtClean="0"/>
              <a:t>. </a:t>
            </a:r>
            <a:endParaRPr lang="nb-NO" sz="2800" dirty="0" smtClean="0"/>
          </a:p>
          <a:p>
            <a:endParaRPr lang="nb-NO" sz="2800" dirty="0"/>
          </a:p>
          <a:p>
            <a:r>
              <a:rPr lang="nb-NO" sz="2800" dirty="0" err="1" smtClean="0"/>
              <a:t>Targeted</a:t>
            </a:r>
            <a:r>
              <a:rPr lang="nb-NO" sz="2800" dirty="0" smtClean="0"/>
              <a:t> </a:t>
            </a:r>
            <a:r>
              <a:rPr lang="nb-NO" sz="2800" dirty="0" err="1" smtClean="0"/>
              <a:t>discussions</a:t>
            </a:r>
            <a:r>
              <a:rPr lang="nb-NO" sz="2800" dirty="0" smtClean="0"/>
              <a:t> (?)</a:t>
            </a:r>
          </a:p>
          <a:p>
            <a:endParaRPr lang="nb-NO" sz="2800" dirty="0" smtClean="0"/>
          </a:p>
          <a:p>
            <a:r>
              <a:rPr lang="nb-NO" sz="2800" dirty="0" smtClean="0"/>
              <a:t>More </a:t>
            </a:r>
            <a:r>
              <a:rPr lang="nb-NO" sz="2800" dirty="0" err="1" smtClean="0"/>
              <a:t>than</a:t>
            </a:r>
            <a:r>
              <a:rPr lang="nb-NO" sz="2800" dirty="0" smtClean="0"/>
              <a:t> </a:t>
            </a:r>
            <a:r>
              <a:rPr lang="nb-NO" sz="2800" dirty="0" err="1" smtClean="0"/>
              <a:t>observations</a:t>
            </a:r>
            <a:r>
              <a:rPr lang="nb-NO" sz="2800" dirty="0" smtClean="0"/>
              <a:t> (?)</a:t>
            </a:r>
            <a:endParaRPr lang="nb-NO" sz="2800" dirty="0" smtClean="0"/>
          </a:p>
          <a:p>
            <a:endParaRPr lang="nb-NO" sz="2800" dirty="0" smtClean="0"/>
          </a:p>
          <a:p>
            <a:r>
              <a:rPr lang="nb-NO" sz="2800" dirty="0" err="1" smtClean="0"/>
              <a:t>What</a:t>
            </a:r>
            <a:r>
              <a:rPr lang="nb-NO" sz="2800" dirty="0" smtClean="0"/>
              <a:t> </a:t>
            </a:r>
            <a:r>
              <a:rPr lang="nb-NO" sz="2800" dirty="0" err="1" smtClean="0"/>
              <a:t>are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national</a:t>
            </a:r>
            <a:r>
              <a:rPr lang="nb-NO" sz="2800" dirty="0" smtClean="0"/>
              <a:t> </a:t>
            </a:r>
            <a:r>
              <a:rPr lang="nb-NO" sz="2800" dirty="0" err="1" smtClean="0"/>
              <a:t>needs</a:t>
            </a:r>
            <a:endParaRPr lang="nb-NO" sz="2800" dirty="0" smtClean="0"/>
          </a:p>
          <a:p>
            <a:endParaRPr lang="nb-NO" sz="2800" dirty="0" smtClean="0"/>
          </a:p>
          <a:p>
            <a:r>
              <a:rPr lang="nb-NO" sz="2800" dirty="0" err="1" smtClean="0"/>
              <a:t>Process</a:t>
            </a:r>
            <a:r>
              <a:rPr lang="nb-NO" sz="2800" dirty="0" smtClean="0"/>
              <a:t> – SB2012</a:t>
            </a:r>
            <a:endParaRPr lang="nb-NO" sz="2800" dirty="0" smtClean="0"/>
          </a:p>
          <a:p>
            <a:pPr>
              <a:buNone/>
            </a:pPr>
            <a:r>
              <a:rPr lang="nb-NO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Request</a:t>
            </a:r>
            <a:r>
              <a:rPr lang="nb-NO" dirty="0" smtClean="0"/>
              <a:t> by TFMM (Zürich) for a note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could</a:t>
            </a:r>
            <a:r>
              <a:rPr lang="nb-NO" dirty="0" smtClean="0"/>
              <a:t> be used </a:t>
            </a:r>
            <a:r>
              <a:rPr lang="nb-NO" dirty="0" err="1" smtClean="0"/>
              <a:t>nationally</a:t>
            </a:r>
            <a:r>
              <a:rPr lang="nb-NO" dirty="0" smtClean="0"/>
              <a:t> in </a:t>
            </a:r>
            <a:r>
              <a:rPr lang="nb-NO" dirty="0" err="1" smtClean="0"/>
              <a:t>arguing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importance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EMEP </a:t>
            </a:r>
            <a:r>
              <a:rPr lang="nb-NO" dirty="0" err="1" smtClean="0"/>
              <a:t>observations</a:t>
            </a:r>
            <a:endParaRPr lang="nb-NO" dirty="0" smtClean="0"/>
          </a:p>
          <a:p>
            <a:r>
              <a:rPr lang="nb-NO" dirty="0" smtClean="0"/>
              <a:t>to </a:t>
            </a:r>
            <a:r>
              <a:rPr lang="nb-NO" dirty="0" err="1" smtClean="0"/>
              <a:t>include</a:t>
            </a:r>
            <a:r>
              <a:rPr lang="nb-NO" dirty="0" smtClean="0"/>
              <a:t> a </a:t>
            </a:r>
            <a:r>
              <a:rPr lang="nb-NO" dirty="0" err="1" smtClean="0"/>
              <a:t>discussion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AQD </a:t>
            </a:r>
            <a:r>
              <a:rPr lang="nb-NO" dirty="0" err="1" smtClean="0"/>
              <a:t>vs</a:t>
            </a:r>
            <a:r>
              <a:rPr lang="nb-NO" dirty="0" smtClean="0"/>
              <a:t> EMEP </a:t>
            </a:r>
            <a:r>
              <a:rPr lang="nb-NO" dirty="0" err="1" smtClean="0"/>
              <a:t>monitoring</a:t>
            </a:r>
            <a:r>
              <a:rPr lang="nb-NO" dirty="0" smtClean="0"/>
              <a:t> </a:t>
            </a:r>
            <a:r>
              <a:rPr lang="nb-NO" dirty="0" err="1" smtClean="0"/>
              <a:t>requirements</a:t>
            </a:r>
            <a:endParaRPr lang="nb-NO" dirty="0" smtClean="0"/>
          </a:p>
          <a:p>
            <a:r>
              <a:rPr lang="nb-NO" dirty="0" smtClean="0"/>
              <a:t>Draft </a:t>
            </a:r>
            <a:r>
              <a:rPr lang="nb-NO" dirty="0" err="1" smtClean="0"/>
              <a:t>presented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SB in Sept 2012</a:t>
            </a:r>
          </a:p>
          <a:p>
            <a:pPr lvl="1"/>
            <a:r>
              <a:rPr lang="nb-NO" dirty="0" err="1" smtClean="0"/>
              <a:t>Well</a:t>
            </a:r>
            <a:r>
              <a:rPr lang="nb-NO" dirty="0" smtClean="0"/>
              <a:t> </a:t>
            </a:r>
            <a:r>
              <a:rPr lang="nb-NO" dirty="0" err="1" smtClean="0"/>
              <a:t>received</a:t>
            </a:r>
            <a:r>
              <a:rPr lang="nb-NO" dirty="0" smtClean="0"/>
              <a:t> (?), and sent back to TFMM for </a:t>
            </a:r>
            <a:r>
              <a:rPr lang="nb-NO" dirty="0" err="1" smtClean="0"/>
              <a:t>finalization</a:t>
            </a:r>
            <a:r>
              <a:rPr lang="nb-NO" dirty="0" smtClean="0"/>
              <a:t> and to be </a:t>
            </a:r>
            <a:r>
              <a:rPr lang="nb-NO" dirty="0" err="1" smtClean="0"/>
              <a:t>approved</a:t>
            </a:r>
            <a:r>
              <a:rPr lang="nb-NO" dirty="0" smtClean="0"/>
              <a:t> SB Sept 2012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679" y="1033859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679" y="2359421"/>
            <a:ext cx="8229600" cy="4525963"/>
          </a:xfrm>
        </p:spPr>
        <p:txBody>
          <a:bodyPr/>
          <a:lstStyle/>
          <a:p>
            <a:r>
              <a:rPr lang="nb-NO" dirty="0" err="1" smtClean="0"/>
              <a:t>Webpage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AQD </a:t>
            </a:r>
            <a:r>
              <a:rPr lang="nb-NO" dirty="0" err="1" smtClean="0"/>
              <a:t>vs</a:t>
            </a:r>
            <a:r>
              <a:rPr lang="nb-NO" dirty="0" smtClean="0"/>
              <a:t> EMEP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79909"/>
            <a:ext cx="8520545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56399" y="4332237"/>
            <a:ext cx="4680520" cy="504056"/>
          </a:xfrm>
          <a:prstGeom prst="ellipse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39" y="1419288"/>
            <a:ext cx="8662933" cy="409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7665"/>
            <a:ext cx="8280920" cy="617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nb-NO" dirty="0" err="1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4525963"/>
          </a:xfrm>
        </p:spPr>
        <p:txBody>
          <a:bodyPr>
            <a:noAutofit/>
          </a:bodyPr>
          <a:lstStyle/>
          <a:p>
            <a:r>
              <a:rPr lang="nb-NO" sz="2400" dirty="0" err="1" smtClean="0"/>
              <a:t>Introduction</a:t>
            </a:r>
            <a:r>
              <a:rPr lang="nb-NO" sz="2400" dirty="0" smtClean="0"/>
              <a:t> – </a:t>
            </a:r>
            <a:r>
              <a:rPr lang="nb-NO" sz="2400" dirty="0" err="1" smtClean="0"/>
              <a:t>history</a:t>
            </a:r>
            <a:r>
              <a:rPr lang="nb-NO" sz="2400" dirty="0" smtClean="0"/>
              <a:t>, </a:t>
            </a:r>
            <a:r>
              <a:rPr lang="nb-NO" sz="2400" dirty="0" err="1" smtClean="0"/>
              <a:t>organization</a:t>
            </a:r>
            <a:r>
              <a:rPr lang="nb-NO" sz="2400" dirty="0" smtClean="0"/>
              <a:t>, </a:t>
            </a:r>
            <a:r>
              <a:rPr lang="nb-NO" sz="2400" dirty="0" err="1" smtClean="0"/>
              <a:t>relation</a:t>
            </a:r>
            <a:r>
              <a:rPr lang="nb-NO" sz="2400" dirty="0" smtClean="0"/>
              <a:t> to </a:t>
            </a:r>
            <a:r>
              <a:rPr lang="nb-NO" sz="2400" dirty="0" err="1" smtClean="0"/>
              <a:t>other</a:t>
            </a:r>
            <a:r>
              <a:rPr lang="nb-NO" sz="2400" dirty="0" smtClean="0"/>
              <a:t> </a:t>
            </a:r>
            <a:r>
              <a:rPr lang="nb-NO" sz="2400" dirty="0" err="1" smtClean="0"/>
              <a:t>programes</a:t>
            </a:r>
            <a:r>
              <a:rPr lang="nb-NO" sz="2400" dirty="0" smtClean="0"/>
              <a:t> </a:t>
            </a:r>
            <a:r>
              <a:rPr lang="nb-NO" sz="2400" dirty="0" err="1" smtClean="0"/>
              <a:t>etc</a:t>
            </a:r>
            <a:endParaRPr lang="nb-NO" sz="2400" dirty="0" smtClean="0"/>
          </a:p>
          <a:p>
            <a:r>
              <a:rPr lang="nb-NO" sz="2400" dirty="0" smtClean="0"/>
              <a:t>Fundamentals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monitoring</a:t>
            </a:r>
            <a:r>
              <a:rPr lang="nb-NO" sz="2400" dirty="0" smtClean="0"/>
              <a:t>: </a:t>
            </a:r>
            <a:r>
              <a:rPr lang="nb-NO" sz="2400" dirty="0" err="1" smtClean="0"/>
              <a:t>siting</a:t>
            </a:r>
            <a:r>
              <a:rPr lang="nb-NO" sz="2400" dirty="0" smtClean="0"/>
              <a:t>, trend, temporal </a:t>
            </a:r>
            <a:r>
              <a:rPr lang="nb-NO" sz="2400" dirty="0" err="1" smtClean="0"/>
              <a:t>resolution</a:t>
            </a:r>
            <a:r>
              <a:rPr lang="nb-NO" sz="2400" dirty="0" smtClean="0"/>
              <a:t>, </a:t>
            </a:r>
            <a:r>
              <a:rPr lang="nb-NO" sz="2400" dirty="0" err="1" smtClean="0"/>
              <a:t>methodologies</a:t>
            </a:r>
            <a:r>
              <a:rPr lang="nb-NO" sz="2400" dirty="0" smtClean="0"/>
              <a:t>, </a:t>
            </a:r>
            <a:r>
              <a:rPr lang="nb-NO" sz="2400" dirty="0" err="1" smtClean="0"/>
              <a:t>comprehensive</a:t>
            </a:r>
            <a:r>
              <a:rPr lang="nb-NO" sz="2400" dirty="0" smtClean="0"/>
              <a:t> list </a:t>
            </a:r>
            <a:r>
              <a:rPr lang="nb-NO" sz="2400" dirty="0" err="1" smtClean="0"/>
              <a:t>of</a:t>
            </a:r>
            <a:r>
              <a:rPr lang="nb-NO" sz="2400" dirty="0" smtClean="0"/>
              <a:t> variables, </a:t>
            </a:r>
            <a:r>
              <a:rPr lang="nb-NO" sz="2400" dirty="0" err="1" smtClean="0"/>
              <a:t>level</a:t>
            </a:r>
            <a:r>
              <a:rPr lang="nb-NO" sz="2400" dirty="0" smtClean="0"/>
              <a:t> </a:t>
            </a:r>
            <a:r>
              <a:rPr lang="nb-NO" sz="2400" dirty="0" err="1" smtClean="0"/>
              <a:t>approach</a:t>
            </a:r>
            <a:r>
              <a:rPr lang="nb-NO" sz="2400" dirty="0" smtClean="0"/>
              <a:t>, </a:t>
            </a:r>
            <a:r>
              <a:rPr lang="nb-NO" sz="2400" dirty="0" err="1" smtClean="0"/>
              <a:t>relaxations</a:t>
            </a:r>
            <a:r>
              <a:rPr lang="nb-NO" sz="2400" dirty="0" smtClean="0"/>
              <a:t>, </a:t>
            </a:r>
            <a:r>
              <a:rPr lang="nb-NO" sz="2400" dirty="0" err="1" smtClean="0"/>
              <a:t>national</a:t>
            </a:r>
            <a:r>
              <a:rPr lang="nb-NO" sz="2400" dirty="0" smtClean="0"/>
              <a:t> </a:t>
            </a:r>
            <a:r>
              <a:rPr lang="nb-NO" sz="2400" dirty="0" err="1" smtClean="0"/>
              <a:t>competance</a:t>
            </a:r>
            <a:endParaRPr lang="nb-NO" sz="2400" dirty="0" smtClean="0"/>
          </a:p>
          <a:p>
            <a:r>
              <a:rPr lang="nb-NO" sz="2400" dirty="0" smtClean="0"/>
              <a:t>AQD </a:t>
            </a:r>
            <a:r>
              <a:rPr lang="nb-NO" sz="2400" dirty="0" err="1" smtClean="0"/>
              <a:t>vs</a:t>
            </a:r>
            <a:r>
              <a:rPr lang="nb-NO" sz="2400" dirty="0" smtClean="0"/>
              <a:t> EMEP: PM2,5, VOC </a:t>
            </a:r>
            <a:r>
              <a:rPr lang="nb-NO" sz="2400" dirty="0" err="1" smtClean="0"/>
              <a:t>siting</a:t>
            </a:r>
            <a:r>
              <a:rPr lang="nb-NO" sz="2400" dirty="0" smtClean="0"/>
              <a:t>, (+</a:t>
            </a:r>
            <a:r>
              <a:rPr lang="nb-NO" sz="2400" dirty="0" err="1" smtClean="0"/>
              <a:t>methods</a:t>
            </a:r>
            <a:r>
              <a:rPr lang="nb-NO" sz="2400" dirty="0" smtClean="0"/>
              <a:t>)</a:t>
            </a:r>
          </a:p>
          <a:p>
            <a:r>
              <a:rPr lang="nb-NO" sz="2400" dirty="0" smtClean="0"/>
              <a:t>Short </a:t>
            </a:r>
            <a:r>
              <a:rPr lang="nb-NO" sz="2400" dirty="0" err="1" smtClean="0"/>
              <a:t>lived</a:t>
            </a:r>
            <a:r>
              <a:rPr lang="nb-NO" sz="2400" dirty="0" smtClean="0"/>
              <a:t> </a:t>
            </a:r>
            <a:r>
              <a:rPr lang="nb-NO" sz="2400" dirty="0" err="1" smtClean="0"/>
              <a:t>climate</a:t>
            </a:r>
            <a:r>
              <a:rPr lang="nb-NO" sz="2400" dirty="0" smtClean="0"/>
              <a:t> </a:t>
            </a:r>
            <a:r>
              <a:rPr lang="nb-NO" sz="2400" dirty="0" err="1" smtClean="0"/>
              <a:t>forcers</a:t>
            </a:r>
            <a:r>
              <a:rPr lang="nb-NO" sz="2400" dirty="0" smtClean="0"/>
              <a:t> (note </a:t>
            </a:r>
            <a:r>
              <a:rPr lang="nb-NO" sz="2400" dirty="0" err="1" smtClean="0"/>
              <a:t>regarding</a:t>
            </a:r>
            <a:r>
              <a:rPr lang="nb-NO" sz="2400" dirty="0" smtClean="0"/>
              <a:t> ”BC”)</a:t>
            </a:r>
          </a:p>
          <a:p>
            <a:r>
              <a:rPr lang="nb-NO" sz="2400" dirty="0" err="1" smtClean="0"/>
              <a:t>Precipitation</a:t>
            </a:r>
            <a:r>
              <a:rPr lang="nb-NO" sz="2400" dirty="0" smtClean="0"/>
              <a:t> </a:t>
            </a:r>
            <a:r>
              <a:rPr lang="nb-NO" sz="2400" dirty="0" err="1" smtClean="0"/>
              <a:t>chemistry</a:t>
            </a:r>
            <a:endParaRPr lang="nb-NO" sz="2400" dirty="0" smtClean="0"/>
          </a:p>
          <a:p>
            <a:r>
              <a:rPr lang="nb-NO" sz="2400" dirty="0" smtClean="0"/>
              <a:t>Nitrogen + </a:t>
            </a:r>
            <a:r>
              <a:rPr lang="nb-NO" sz="2400" dirty="0" err="1" smtClean="0"/>
              <a:t>Carbon</a:t>
            </a:r>
            <a:r>
              <a:rPr lang="nb-NO" sz="2400" dirty="0" smtClean="0"/>
              <a:t> </a:t>
            </a:r>
            <a:r>
              <a:rPr lang="nb-NO" sz="2400" dirty="0" err="1" smtClean="0"/>
              <a:t>cycle</a:t>
            </a:r>
            <a:endParaRPr lang="nb-NO" sz="2400" dirty="0" smtClean="0"/>
          </a:p>
          <a:p>
            <a:r>
              <a:rPr lang="nb-NO" sz="2400" dirty="0" err="1" smtClean="0"/>
              <a:t>POPs</a:t>
            </a:r>
            <a:endParaRPr lang="nb-NO" sz="2400" dirty="0" smtClean="0"/>
          </a:p>
          <a:p>
            <a:r>
              <a:rPr lang="nb-NO" sz="2400" dirty="0" err="1" smtClean="0"/>
              <a:t>HMs</a:t>
            </a:r>
            <a:r>
              <a:rPr lang="nb-NO" sz="2400" dirty="0" smtClean="0"/>
              <a:t> (Hg)</a:t>
            </a:r>
          </a:p>
          <a:p>
            <a:endParaRPr lang="nb-NO" sz="2400" dirty="0" smtClean="0"/>
          </a:p>
          <a:p>
            <a:r>
              <a:rPr lang="nb-NO" sz="2400" dirty="0" smtClean="0"/>
              <a:t>-&gt;  6-7 </a:t>
            </a:r>
            <a:r>
              <a:rPr lang="nb-NO" sz="2400" dirty="0" err="1" smtClean="0"/>
              <a:t>pages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The </a:t>
            </a:r>
            <a:r>
              <a:rPr lang="nb-NO" dirty="0" smtClean="0"/>
              <a:t>1st </a:t>
            </a:r>
            <a:r>
              <a:rPr lang="nb-NO" dirty="0" err="1" smtClean="0"/>
              <a:t>version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booklet</a:t>
            </a:r>
            <a:r>
              <a:rPr lang="nb-NO" dirty="0" smtClean="0"/>
              <a:t> </a:t>
            </a:r>
            <a:r>
              <a:rPr lang="nb-NO" dirty="0" smtClean="0"/>
              <a:t>is </a:t>
            </a:r>
            <a:r>
              <a:rPr lang="nb-NO" dirty="0" err="1" smtClean="0"/>
              <a:t>partly</a:t>
            </a:r>
            <a:r>
              <a:rPr lang="nb-NO" dirty="0" smtClean="0"/>
              <a:t> ”problem </a:t>
            </a:r>
            <a:r>
              <a:rPr lang="nb-NO" dirty="0" err="1" smtClean="0"/>
              <a:t>oriented</a:t>
            </a:r>
            <a:r>
              <a:rPr lang="nb-NO" dirty="0" smtClean="0"/>
              <a:t>”</a:t>
            </a:r>
          </a:p>
          <a:p>
            <a:r>
              <a:rPr lang="nb-NO" dirty="0" err="1" smtClean="0"/>
              <a:t>Several</a:t>
            </a:r>
            <a:r>
              <a:rPr lang="nb-NO" dirty="0" smtClean="0"/>
              <a:t> </a:t>
            </a:r>
            <a:r>
              <a:rPr lang="nb-NO" dirty="0" err="1" smtClean="0"/>
              <a:t>efforts</a:t>
            </a:r>
            <a:r>
              <a:rPr lang="nb-NO" dirty="0" smtClean="0"/>
              <a:t> </a:t>
            </a:r>
            <a:r>
              <a:rPr lang="nb-NO" dirty="0" err="1" smtClean="0"/>
              <a:t>made</a:t>
            </a:r>
            <a:r>
              <a:rPr lang="nb-NO" dirty="0" smtClean="0"/>
              <a:t> to </a:t>
            </a:r>
            <a:r>
              <a:rPr lang="nb-NO" dirty="0" err="1" smtClean="0"/>
              <a:t>address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mismatch </a:t>
            </a:r>
            <a:r>
              <a:rPr lang="nb-NO" dirty="0" err="1" smtClean="0"/>
              <a:t>between</a:t>
            </a:r>
            <a:r>
              <a:rPr lang="nb-NO" dirty="0" smtClean="0"/>
              <a:t> AQD and EMEP </a:t>
            </a:r>
            <a:r>
              <a:rPr lang="nb-NO" dirty="0" err="1" smtClean="0"/>
              <a:t>monitoring</a:t>
            </a:r>
            <a:r>
              <a:rPr lang="nb-NO" dirty="0" smtClean="0"/>
              <a:t> </a:t>
            </a:r>
            <a:r>
              <a:rPr lang="nb-NO" dirty="0" err="1" smtClean="0"/>
              <a:t>requirements</a:t>
            </a:r>
            <a:r>
              <a:rPr lang="nb-NO" dirty="0" smtClean="0"/>
              <a:t> (ref </a:t>
            </a:r>
            <a:r>
              <a:rPr lang="nb-NO" dirty="0" err="1" smtClean="0"/>
              <a:t>presentation</a:t>
            </a:r>
            <a:r>
              <a:rPr lang="nb-NO" dirty="0" smtClean="0"/>
              <a:t> given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day</a:t>
            </a:r>
            <a:r>
              <a:rPr lang="nb-NO" dirty="0" smtClean="0"/>
              <a:t> 1)</a:t>
            </a:r>
          </a:p>
          <a:p>
            <a:r>
              <a:rPr lang="nb-NO" dirty="0" err="1" smtClean="0"/>
              <a:t>Remaining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r>
              <a:rPr lang="nb-NO" dirty="0" smtClean="0"/>
              <a:t> is </a:t>
            </a:r>
            <a:r>
              <a:rPr lang="nb-NO" dirty="0" err="1" smtClean="0"/>
              <a:t>quite</a:t>
            </a:r>
            <a:r>
              <a:rPr lang="nb-NO" dirty="0" smtClean="0"/>
              <a:t> </a:t>
            </a:r>
            <a:r>
              <a:rPr lang="nb-NO" dirty="0" err="1" smtClean="0"/>
              <a:t>glossy</a:t>
            </a:r>
            <a:r>
              <a:rPr lang="nb-NO" dirty="0" smtClean="0"/>
              <a:t>, </a:t>
            </a:r>
            <a:r>
              <a:rPr lang="nb-NO" dirty="0" err="1" smtClean="0"/>
              <a:t>may</a:t>
            </a:r>
            <a:r>
              <a:rPr lang="nb-NO" dirty="0" smtClean="0"/>
              <a:t> serve as a </a:t>
            </a:r>
            <a:r>
              <a:rPr lang="nb-NO" dirty="0" err="1" smtClean="0"/>
              <a:t>nice</a:t>
            </a:r>
            <a:r>
              <a:rPr lang="nb-NO" dirty="0" smtClean="0"/>
              <a:t> </a:t>
            </a:r>
            <a:r>
              <a:rPr lang="nb-NO" dirty="0" err="1" smtClean="0"/>
              <a:t>introduction</a:t>
            </a:r>
            <a:r>
              <a:rPr lang="nb-NO" dirty="0" smtClean="0"/>
              <a:t> to EMEP </a:t>
            </a:r>
            <a:r>
              <a:rPr lang="nb-NO" dirty="0" err="1" smtClean="0"/>
              <a:t>monitoring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not </a:t>
            </a:r>
            <a:r>
              <a:rPr lang="nb-NO" dirty="0" err="1" smtClean="0"/>
              <a:t>really</a:t>
            </a:r>
            <a:r>
              <a:rPr lang="nb-NO" dirty="0" smtClean="0"/>
              <a:t> serve as a basis for </a:t>
            </a:r>
            <a:r>
              <a:rPr lang="nb-NO" dirty="0" err="1" smtClean="0"/>
              <a:t>documenting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importance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EMEP </a:t>
            </a:r>
            <a:r>
              <a:rPr lang="nb-NO" dirty="0" err="1" smtClean="0"/>
              <a:t>observations</a:t>
            </a:r>
            <a:r>
              <a:rPr lang="nb-NO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88" y="692696"/>
            <a:ext cx="8164860" cy="398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661248"/>
            <a:ext cx="139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-&gt; 26 </a:t>
            </a:r>
            <a:r>
              <a:rPr lang="nb-NO" dirty="0" err="1" smtClean="0"/>
              <a:t>papers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93" y="1008173"/>
            <a:ext cx="8671479" cy="494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245</Words>
  <Application>Microsoft Office PowerPoint</Application>
  <PresentationFormat>On-screen Show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Status on preparation  of the EMEP ”booklet”</vt:lpstr>
      <vt:lpstr>History</vt:lpstr>
      <vt:lpstr>Slide 3</vt:lpstr>
      <vt:lpstr>Slide 4</vt:lpstr>
      <vt:lpstr>Slide 5</vt:lpstr>
      <vt:lpstr>Content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What next ?</vt:lpstr>
    </vt:vector>
  </TitlesOfParts>
  <Company>NILU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EMEP assessment</dc:title>
  <dc:creator>Kjetil Tørseth</dc:creator>
  <cp:lastModifiedBy>Kjetil Tørseth</cp:lastModifiedBy>
  <cp:revision>17</cp:revision>
  <dcterms:created xsi:type="dcterms:W3CDTF">2012-04-18T10:19:07Z</dcterms:created>
  <dcterms:modified xsi:type="dcterms:W3CDTF">2012-04-19T08:03:18Z</dcterms:modified>
</cp:coreProperties>
</file>